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9" roundtripDataSignature="AMtx7mjLO7wcNMfNsqT0wYR58ulfPY6ED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1BA2903-15DF-4610-B9B6-A9B79BAD8764}">
  <a:tblStyle styleId="{21BA2903-15DF-4610-B9B6-A9B79BAD8764}"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customschemas.google.com/relationships/presentationmetadata" Target="meta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a4e12e151d_0_18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a4e12e151d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9ebd6bdd99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9ebd6bdd9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a4e12e151d_0_17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a4e12e151d_0_1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9f923e4341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g9f923e4341_0_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9f923e45f0_0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9f923e45f0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a4e12e151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a4e12e151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a4e12e151d_0_16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a4e12e151d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a4e12e151d_0_18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a4e12e151d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a4e12e151d_0_20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a4e12e151d_0_2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a4e12e151d_0_2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a4e12e151d_0_2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a4e12e151d_0_2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a4e12e151d_0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1"/>
        </a:solidFill>
      </p:bgPr>
    </p:bg>
    <p:spTree>
      <p:nvGrpSpPr>
        <p:cNvPr id="11" name="Shape 11"/>
        <p:cNvGrpSpPr/>
        <p:nvPr/>
      </p:nvGrpSpPr>
      <p:grpSpPr>
        <a:xfrm>
          <a:off x="0" y="0"/>
          <a:ext cx="0" cy="0"/>
          <a:chOff x="0" y="0"/>
          <a:chExt cx="0" cy="0"/>
        </a:xfrm>
      </p:grpSpPr>
      <p:sp>
        <p:nvSpPr>
          <p:cNvPr id="12" name="Google Shape;12;p6"/>
          <p:cNvSpPr/>
          <p:nvPr/>
        </p:nvSpPr>
        <p:spPr>
          <a:xfrm>
            <a:off x="0" y="0"/>
            <a:ext cx="12192000"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6"/>
          <p:cNvSpPr txBox="1"/>
          <p:nvPr>
            <p:ph type="ctrTitle"/>
          </p:nvPr>
        </p:nvSpPr>
        <p:spPr>
          <a:xfrm>
            <a:off x="603504" y="770467"/>
            <a:ext cx="10782300" cy="3352800"/>
          </a:xfrm>
          <a:prstGeom prst="rect">
            <a:avLst/>
          </a:prstGeom>
          <a:noFill/>
          <a:ln>
            <a:noFill/>
          </a:ln>
        </p:spPr>
        <p:txBody>
          <a:bodyPr anchorCtr="0" anchor="b" bIns="45700" lIns="91425" spcFirstLastPara="1" rIns="91425" wrap="square" tIns="4570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6"/>
          <p:cNvSpPr txBox="1"/>
          <p:nvPr>
            <p:ph idx="1" type="subTitle"/>
          </p:nvPr>
        </p:nvSpPr>
        <p:spPr>
          <a:xfrm>
            <a:off x="667512" y="4206876"/>
            <a:ext cx="9228201" cy="1645920"/>
          </a:xfrm>
          <a:prstGeom prst="rect">
            <a:avLst/>
          </a:prstGeom>
          <a:noFill/>
          <a:ln>
            <a:noFill/>
          </a:ln>
        </p:spPr>
        <p:txBody>
          <a:bodyPr anchorCtr="0" anchor="t" bIns="45700" lIns="91425" spcFirstLastPara="1" rIns="91425" wrap="square" tIns="45700">
            <a:normAutofit/>
          </a:bodyPr>
          <a:lstStyle>
            <a:lvl1pPr lvl="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lvl="1" algn="ctr">
              <a:lnSpc>
                <a:spcPct val="85000"/>
              </a:lnSpc>
              <a:spcBef>
                <a:spcPts val="600"/>
              </a:spcBef>
              <a:spcAft>
                <a:spcPts val="0"/>
              </a:spcAft>
              <a:buClr>
                <a:srgbClr val="FEFEFE"/>
              </a:buClr>
              <a:buSzPts val="2800"/>
              <a:buNone/>
              <a:defRPr sz="2800"/>
            </a:lvl2pPr>
            <a:lvl3pPr lvl="2" algn="ctr">
              <a:lnSpc>
                <a:spcPct val="85000"/>
              </a:lnSpc>
              <a:spcBef>
                <a:spcPts val="600"/>
              </a:spcBef>
              <a:spcAft>
                <a:spcPts val="0"/>
              </a:spcAft>
              <a:buClr>
                <a:srgbClr val="FEFEFE"/>
              </a:buClr>
              <a:buSzPts val="2400"/>
              <a:buNone/>
              <a:defRPr sz="2400"/>
            </a:lvl3pPr>
            <a:lvl4pPr lvl="3" algn="ctr">
              <a:lnSpc>
                <a:spcPct val="85000"/>
              </a:lnSpc>
              <a:spcBef>
                <a:spcPts val="600"/>
              </a:spcBef>
              <a:spcAft>
                <a:spcPts val="0"/>
              </a:spcAft>
              <a:buClr>
                <a:srgbClr val="FEFEFE"/>
              </a:buClr>
              <a:buSzPts val="2000"/>
              <a:buNone/>
              <a:defRPr sz="2000"/>
            </a:lvl4pPr>
            <a:lvl5pPr lvl="4" algn="ctr">
              <a:lnSpc>
                <a:spcPct val="85000"/>
              </a:lnSpc>
              <a:spcBef>
                <a:spcPts val="600"/>
              </a:spcBef>
              <a:spcAft>
                <a:spcPts val="0"/>
              </a:spcAft>
              <a:buClr>
                <a:srgbClr val="FEFEFE"/>
              </a:buClr>
              <a:buSzPts val="2000"/>
              <a:buNone/>
              <a:defRPr sz="2000"/>
            </a:lvl5pPr>
            <a:lvl6pPr lvl="5" algn="ctr">
              <a:lnSpc>
                <a:spcPct val="85000"/>
              </a:lnSpc>
              <a:spcBef>
                <a:spcPts val="600"/>
              </a:spcBef>
              <a:spcAft>
                <a:spcPts val="0"/>
              </a:spcAft>
              <a:buClr>
                <a:srgbClr val="FEFEFE"/>
              </a:buClr>
              <a:buSzPts val="2000"/>
              <a:buNone/>
              <a:defRPr sz="2000"/>
            </a:lvl6pPr>
            <a:lvl7pPr lvl="6" algn="ctr">
              <a:lnSpc>
                <a:spcPct val="85000"/>
              </a:lnSpc>
              <a:spcBef>
                <a:spcPts val="600"/>
              </a:spcBef>
              <a:spcAft>
                <a:spcPts val="0"/>
              </a:spcAft>
              <a:buClr>
                <a:srgbClr val="FEFEFE"/>
              </a:buClr>
              <a:buSzPts val="2000"/>
              <a:buNone/>
              <a:defRPr sz="2000"/>
            </a:lvl7pPr>
            <a:lvl8pPr lvl="7" algn="ctr">
              <a:lnSpc>
                <a:spcPct val="85000"/>
              </a:lnSpc>
              <a:spcBef>
                <a:spcPts val="600"/>
              </a:spcBef>
              <a:spcAft>
                <a:spcPts val="0"/>
              </a:spcAft>
              <a:buClr>
                <a:srgbClr val="FEFEFE"/>
              </a:buClr>
              <a:buSzPts val="2000"/>
              <a:buNone/>
              <a:defRPr sz="2000"/>
            </a:lvl8pPr>
            <a:lvl9pPr lvl="8" algn="ctr">
              <a:lnSpc>
                <a:spcPct val="85000"/>
              </a:lnSpc>
              <a:spcBef>
                <a:spcPts val="600"/>
              </a:spcBef>
              <a:spcAft>
                <a:spcPts val="0"/>
              </a:spcAft>
              <a:buClr>
                <a:srgbClr val="FEFEFE"/>
              </a:buClr>
              <a:buSzPts val="2000"/>
              <a:buNone/>
              <a:defRPr sz="2000"/>
            </a:lvl9pPr>
          </a:lstStyle>
          <a:p/>
        </p:txBody>
      </p:sp>
      <p:sp>
        <p:nvSpPr>
          <p:cNvPr id="15" name="Google Shape;15;p6"/>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6"/>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6"/>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300" u="none" cap="none" strike="noStrike">
                <a:solidFill>
                  <a:srgbClr val="FFFFFF"/>
                </a:solidFill>
                <a:latin typeface="Calibri"/>
                <a:ea typeface="Calibri"/>
                <a:cs typeface="Calibri"/>
                <a:sym typeface="Calibri"/>
              </a:defRPr>
            </a:lvl1pPr>
            <a:lvl2pPr indent="0" lvl="1" marL="0" algn="r">
              <a:spcBef>
                <a:spcPts val="0"/>
              </a:spcBef>
              <a:buNone/>
              <a:defRPr b="0" i="0" sz="10300" u="none" cap="none" strike="noStrike">
                <a:solidFill>
                  <a:srgbClr val="FFFFFF"/>
                </a:solidFill>
                <a:latin typeface="Calibri"/>
                <a:ea typeface="Calibri"/>
                <a:cs typeface="Calibri"/>
                <a:sym typeface="Calibri"/>
              </a:defRPr>
            </a:lvl2pPr>
            <a:lvl3pPr indent="0" lvl="2" marL="0" algn="r">
              <a:spcBef>
                <a:spcPts val="0"/>
              </a:spcBef>
              <a:buNone/>
              <a:defRPr b="0" i="0" sz="10300" u="none" cap="none" strike="noStrike">
                <a:solidFill>
                  <a:srgbClr val="FFFFFF"/>
                </a:solidFill>
                <a:latin typeface="Calibri"/>
                <a:ea typeface="Calibri"/>
                <a:cs typeface="Calibri"/>
                <a:sym typeface="Calibri"/>
              </a:defRPr>
            </a:lvl3pPr>
            <a:lvl4pPr indent="0" lvl="3" marL="0" algn="r">
              <a:spcBef>
                <a:spcPts val="0"/>
              </a:spcBef>
              <a:buNone/>
              <a:defRPr b="0" i="0" sz="10300" u="none" cap="none" strike="noStrike">
                <a:solidFill>
                  <a:srgbClr val="FFFFFF"/>
                </a:solidFill>
                <a:latin typeface="Calibri"/>
                <a:ea typeface="Calibri"/>
                <a:cs typeface="Calibri"/>
                <a:sym typeface="Calibri"/>
              </a:defRPr>
            </a:lvl4pPr>
            <a:lvl5pPr indent="0" lvl="4" marL="0" algn="r">
              <a:spcBef>
                <a:spcPts val="0"/>
              </a:spcBef>
              <a:buNone/>
              <a:defRPr b="0" i="0" sz="10300" u="none" cap="none" strike="noStrike">
                <a:solidFill>
                  <a:srgbClr val="FFFFFF"/>
                </a:solidFill>
                <a:latin typeface="Calibri"/>
                <a:ea typeface="Calibri"/>
                <a:cs typeface="Calibri"/>
                <a:sym typeface="Calibri"/>
              </a:defRPr>
            </a:lvl5pPr>
            <a:lvl6pPr indent="0" lvl="5" marL="0" algn="r">
              <a:spcBef>
                <a:spcPts val="0"/>
              </a:spcBef>
              <a:buNone/>
              <a:defRPr b="0" i="0" sz="10300" u="none" cap="none" strike="noStrike">
                <a:solidFill>
                  <a:srgbClr val="FFFFFF"/>
                </a:solidFill>
                <a:latin typeface="Calibri"/>
                <a:ea typeface="Calibri"/>
                <a:cs typeface="Calibri"/>
                <a:sym typeface="Calibri"/>
              </a:defRPr>
            </a:lvl6pPr>
            <a:lvl7pPr indent="0" lvl="6" marL="0" algn="r">
              <a:spcBef>
                <a:spcPts val="0"/>
              </a:spcBef>
              <a:buNone/>
              <a:defRPr b="0" i="0" sz="10300" u="none" cap="none" strike="noStrike">
                <a:solidFill>
                  <a:srgbClr val="FFFFFF"/>
                </a:solidFill>
                <a:latin typeface="Calibri"/>
                <a:ea typeface="Calibri"/>
                <a:cs typeface="Calibri"/>
                <a:sym typeface="Calibri"/>
              </a:defRPr>
            </a:lvl7pPr>
            <a:lvl8pPr indent="0" lvl="7" marL="0" algn="r">
              <a:spcBef>
                <a:spcPts val="0"/>
              </a:spcBef>
              <a:buNone/>
              <a:defRPr b="0" i="0" sz="10300" u="none" cap="none" strike="noStrike">
                <a:solidFill>
                  <a:srgbClr val="FFFFFF"/>
                </a:solidFill>
                <a:latin typeface="Calibri"/>
                <a:ea typeface="Calibri"/>
                <a:cs typeface="Calibri"/>
                <a:sym typeface="Calibri"/>
              </a:defRPr>
            </a:lvl8pPr>
            <a:lvl9pPr indent="0" lvl="8" marL="0" algn="r">
              <a:spcBef>
                <a:spcPts val="0"/>
              </a:spcBef>
              <a:buNone/>
              <a:defRPr b="0" i="0" sz="103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bg>
      <p:bgPr>
        <a:solidFill>
          <a:schemeClr val="accent1"/>
        </a:solidFill>
      </p:bgPr>
    </p:bg>
    <p:spTree>
      <p:nvGrpSpPr>
        <p:cNvPr id="76" name="Shape 76"/>
        <p:cNvGrpSpPr/>
        <p:nvPr/>
      </p:nvGrpSpPr>
      <p:grpSpPr>
        <a:xfrm>
          <a:off x="0" y="0"/>
          <a:ext cx="0" cy="0"/>
          <a:chOff x="0" y="0"/>
          <a:chExt cx="0" cy="0"/>
        </a:xfrm>
      </p:grpSpPr>
      <p:sp>
        <p:nvSpPr>
          <p:cNvPr id="77" name="Google Shape;77;p14"/>
          <p:cNvSpPr txBox="1"/>
          <p:nvPr>
            <p:ph type="title"/>
          </p:nvPr>
        </p:nvSpPr>
        <p:spPr>
          <a:xfrm>
            <a:off x="649224" y="5418667"/>
            <a:ext cx="10780776" cy="613283"/>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FFFFFF"/>
              </a:buClr>
              <a:buSzPts val="3200"/>
              <a:buFont typeface="Calibri"/>
              <a:buNone/>
              <a:defRPr b="0" sz="32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4"/>
          <p:cNvSpPr/>
          <p:nvPr>
            <p:ph idx="2" type="pic"/>
          </p:nvPr>
        </p:nvSpPr>
        <p:spPr>
          <a:xfrm>
            <a:off x="0" y="0"/>
            <a:ext cx="12192000" cy="5330952"/>
          </a:xfrm>
          <a:prstGeom prst="rect">
            <a:avLst/>
          </a:prstGeom>
          <a:solidFill>
            <a:srgbClr val="B7E0E9"/>
          </a:solidFill>
          <a:ln>
            <a:noFill/>
          </a:ln>
        </p:spPr>
        <p:txBody>
          <a:bodyPr anchorCtr="0" anchor="t" bIns="45700" lIns="91425" spcFirstLastPara="1" rIns="91425" wrap="square" tIns="45700">
            <a:normAutofit/>
          </a:bodyPr>
          <a:lstStyle>
            <a:lvl1pPr lvl="0" marR="0" rtl="0" algn="ctr">
              <a:lnSpc>
                <a:spcPct val="85000"/>
              </a:lnSpc>
              <a:spcBef>
                <a:spcPts val="800"/>
              </a:spcBef>
              <a:spcAft>
                <a:spcPts val="0"/>
              </a:spcAft>
              <a:buClr>
                <a:srgbClr val="3F3F3F"/>
              </a:buClr>
              <a:buSzPts val="3200"/>
              <a:buFont typeface="Arial"/>
              <a:buNone/>
              <a:defRPr b="0" i="0" sz="3200" u="none" cap="none" strike="noStrike">
                <a:solidFill>
                  <a:srgbClr val="3F3F3F"/>
                </a:solidFill>
                <a:latin typeface="Calibri"/>
                <a:ea typeface="Calibri"/>
                <a:cs typeface="Calibri"/>
                <a:sym typeface="Calibri"/>
              </a:defRPr>
            </a:lvl1pPr>
            <a:lvl2pPr lvl="1" marR="0" rtl="0" algn="l">
              <a:lnSpc>
                <a:spcPct val="85000"/>
              </a:lnSpc>
              <a:spcBef>
                <a:spcPts val="600"/>
              </a:spcBef>
              <a:spcAft>
                <a:spcPts val="0"/>
              </a:spcAft>
              <a:buClr>
                <a:srgbClr val="262626"/>
              </a:buClr>
              <a:buSzPts val="2800"/>
              <a:buFont typeface="Arial"/>
              <a:buNone/>
              <a:defRPr b="0" i="0" sz="2800" u="none" cap="none" strike="noStrike">
                <a:solidFill>
                  <a:srgbClr val="262626"/>
                </a:solidFill>
                <a:latin typeface="Calibri"/>
                <a:ea typeface="Calibri"/>
                <a:cs typeface="Calibri"/>
                <a:sym typeface="Calibri"/>
              </a:defRPr>
            </a:lvl2pPr>
            <a:lvl3pPr lvl="2" marR="0" rtl="0" algn="l">
              <a:lnSpc>
                <a:spcPct val="85000"/>
              </a:lnSpc>
              <a:spcBef>
                <a:spcPts val="600"/>
              </a:spcBef>
              <a:spcAft>
                <a:spcPts val="0"/>
              </a:spcAft>
              <a:buClr>
                <a:srgbClr val="262626"/>
              </a:buClr>
              <a:buSzPts val="2400"/>
              <a:buFont typeface="Arial"/>
              <a:buNone/>
              <a:defRPr b="0" i="1" sz="2400" u="none" cap="none" strike="noStrike">
                <a:solidFill>
                  <a:srgbClr val="262626"/>
                </a:solidFill>
                <a:latin typeface="Calibri"/>
                <a:ea typeface="Calibri"/>
                <a:cs typeface="Calibri"/>
                <a:sym typeface="Calibri"/>
              </a:defRPr>
            </a:lvl3pPr>
            <a:lvl4pPr lvl="3"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4pPr>
            <a:lvl5pPr lvl="4"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5pPr>
            <a:lvl6pPr lvl="5"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6pPr>
            <a:lvl7pPr lvl="6"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7pPr>
            <a:lvl8pPr lvl="7"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8pPr>
            <a:lvl9pPr lvl="8" marR="0" rtl="0" algn="l">
              <a:lnSpc>
                <a:spcPct val="85000"/>
              </a:lnSpc>
              <a:spcBef>
                <a:spcPts val="600"/>
              </a:spcBef>
              <a:spcAft>
                <a:spcPts val="0"/>
              </a:spcAft>
              <a:buClr>
                <a:srgbClr val="262626"/>
              </a:buClr>
              <a:buSzPts val="2000"/>
              <a:buFont typeface="Arial"/>
              <a:buNone/>
              <a:defRPr b="0" i="0" sz="2000" u="none" cap="none" strike="noStrike">
                <a:solidFill>
                  <a:srgbClr val="262626"/>
                </a:solidFill>
                <a:latin typeface="Calibri"/>
                <a:ea typeface="Calibri"/>
                <a:cs typeface="Calibri"/>
                <a:sym typeface="Calibri"/>
              </a:defRPr>
            </a:lvl9pPr>
          </a:lstStyle>
          <a:p/>
        </p:txBody>
      </p:sp>
      <p:sp>
        <p:nvSpPr>
          <p:cNvPr id="79" name="Google Shape;79;p14"/>
          <p:cNvSpPr txBox="1"/>
          <p:nvPr>
            <p:ph idx="1" type="body"/>
          </p:nvPr>
        </p:nvSpPr>
        <p:spPr>
          <a:xfrm>
            <a:off x="676656" y="5909735"/>
            <a:ext cx="9229344" cy="5334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300"/>
              </a:spcBef>
              <a:spcAft>
                <a:spcPts val="0"/>
              </a:spcAft>
              <a:buClr>
                <a:srgbClr val="262626"/>
              </a:buClr>
              <a:buSzPts val="1400"/>
              <a:buNone/>
              <a:defRPr sz="1400">
                <a:solidFill>
                  <a:srgbClr val="262626"/>
                </a:solidFill>
              </a:defRPr>
            </a:lvl1pPr>
            <a:lvl2pPr indent="-228600" lvl="1" marL="914400" algn="l">
              <a:lnSpc>
                <a:spcPct val="85000"/>
              </a:lnSpc>
              <a:spcBef>
                <a:spcPts val="600"/>
              </a:spcBef>
              <a:spcAft>
                <a:spcPts val="0"/>
              </a:spcAft>
              <a:buClr>
                <a:srgbClr val="262626"/>
              </a:buClr>
              <a:buSzPts val="1200"/>
              <a:buNone/>
              <a:defRPr sz="1200"/>
            </a:lvl2pPr>
            <a:lvl3pPr indent="-228600" lvl="2" marL="1371600" algn="l">
              <a:lnSpc>
                <a:spcPct val="85000"/>
              </a:lnSpc>
              <a:spcBef>
                <a:spcPts val="600"/>
              </a:spcBef>
              <a:spcAft>
                <a:spcPts val="0"/>
              </a:spcAft>
              <a:buClr>
                <a:srgbClr val="262626"/>
              </a:buClr>
              <a:buSzPts val="1000"/>
              <a:buNone/>
              <a:defRPr sz="1000"/>
            </a:lvl3pPr>
            <a:lvl4pPr indent="-228600" lvl="3" marL="1828800" algn="l">
              <a:lnSpc>
                <a:spcPct val="85000"/>
              </a:lnSpc>
              <a:spcBef>
                <a:spcPts val="600"/>
              </a:spcBef>
              <a:spcAft>
                <a:spcPts val="0"/>
              </a:spcAft>
              <a:buClr>
                <a:srgbClr val="262626"/>
              </a:buClr>
              <a:buSzPts val="900"/>
              <a:buNone/>
              <a:defRPr sz="900"/>
            </a:lvl4pPr>
            <a:lvl5pPr indent="-228600" lvl="4" marL="2286000" algn="l">
              <a:lnSpc>
                <a:spcPct val="85000"/>
              </a:lnSpc>
              <a:spcBef>
                <a:spcPts val="600"/>
              </a:spcBef>
              <a:spcAft>
                <a:spcPts val="0"/>
              </a:spcAft>
              <a:buClr>
                <a:srgbClr val="262626"/>
              </a:buClr>
              <a:buSzPts val="900"/>
              <a:buNone/>
              <a:defRPr sz="900"/>
            </a:lvl5pPr>
            <a:lvl6pPr indent="-228600" lvl="5" marL="2743200" algn="l">
              <a:lnSpc>
                <a:spcPct val="85000"/>
              </a:lnSpc>
              <a:spcBef>
                <a:spcPts val="600"/>
              </a:spcBef>
              <a:spcAft>
                <a:spcPts val="0"/>
              </a:spcAft>
              <a:buClr>
                <a:srgbClr val="262626"/>
              </a:buClr>
              <a:buSzPts val="900"/>
              <a:buNone/>
              <a:defRPr sz="900"/>
            </a:lvl6pPr>
            <a:lvl7pPr indent="-228600" lvl="6" marL="3200400" algn="l">
              <a:lnSpc>
                <a:spcPct val="85000"/>
              </a:lnSpc>
              <a:spcBef>
                <a:spcPts val="600"/>
              </a:spcBef>
              <a:spcAft>
                <a:spcPts val="0"/>
              </a:spcAft>
              <a:buClr>
                <a:srgbClr val="262626"/>
              </a:buClr>
              <a:buSzPts val="900"/>
              <a:buNone/>
              <a:defRPr sz="900"/>
            </a:lvl7pPr>
            <a:lvl8pPr indent="-228600" lvl="7" marL="3657600" algn="l">
              <a:lnSpc>
                <a:spcPct val="85000"/>
              </a:lnSpc>
              <a:spcBef>
                <a:spcPts val="600"/>
              </a:spcBef>
              <a:spcAft>
                <a:spcPts val="0"/>
              </a:spcAft>
              <a:buClr>
                <a:srgbClr val="262626"/>
              </a:buClr>
              <a:buSzPts val="900"/>
              <a:buNone/>
              <a:defRPr sz="900"/>
            </a:lvl8pPr>
            <a:lvl9pPr indent="-228600" lvl="8" marL="4114800" algn="l">
              <a:lnSpc>
                <a:spcPct val="85000"/>
              </a:lnSpc>
              <a:spcBef>
                <a:spcPts val="600"/>
              </a:spcBef>
              <a:spcAft>
                <a:spcPts val="0"/>
              </a:spcAft>
              <a:buClr>
                <a:srgbClr val="262626"/>
              </a:buClr>
              <a:buSzPts val="900"/>
              <a:buNone/>
              <a:defRPr sz="900"/>
            </a:lvl9pPr>
          </a:lstStyle>
          <a:p/>
        </p:txBody>
      </p:sp>
      <p:sp>
        <p:nvSpPr>
          <p:cNvPr id="80" name="Google Shape;80;p14"/>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4"/>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4"/>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300" u="none" cap="none" strike="noStrike">
                <a:solidFill>
                  <a:srgbClr val="FFFFFF"/>
                </a:solidFill>
                <a:latin typeface="Calibri"/>
                <a:ea typeface="Calibri"/>
                <a:cs typeface="Calibri"/>
                <a:sym typeface="Calibri"/>
              </a:defRPr>
            </a:lvl1pPr>
            <a:lvl2pPr indent="0" lvl="1" marL="0" algn="r">
              <a:spcBef>
                <a:spcPts val="0"/>
              </a:spcBef>
              <a:buNone/>
              <a:defRPr b="0" i="0" sz="10300" u="none" cap="none" strike="noStrike">
                <a:solidFill>
                  <a:srgbClr val="FFFFFF"/>
                </a:solidFill>
                <a:latin typeface="Calibri"/>
                <a:ea typeface="Calibri"/>
                <a:cs typeface="Calibri"/>
                <a:sym typeface="Calibri"/>
              </a:defRPr>
            </a:lvl2pPr>
            <a:lvl3pPr indent="0" lvl="2" marL="0" algn="r">
              <a:spcBef>
                <a:spcPts val="0"/>
              </a:spcBef>
              <a:buNone/>
              <a:defRPr b="0" i="0" sz="10300" u="none" cap="none" strike="noStrike">
                <a:solidFill>
                  <a:srgbClr val="FFFFFF"/>
                </a:solidFill>
                <a:latin typeface="Calibri"/>
                <a:ea typeface="Calibri"/>
                <a:cs typeface="Calibri"/>
                <a:sym typeface="Calibri"/>
              </a:defRPr>
            </a:lvl3pPr>
            <a:lvl4pPr indent="0" lvl="3" marL="0" algn="r">
              <a:spcBef>
                <a:spcPts val="0"/>
              </a:spcBef>
              <a:buNone/>
              <a:defRPr b="0" i="0" sz="10300" u="none" cap="none" strike="noStrike">
                <a:solidFill>
                  <a:srgbClr val="FFFFFF"/>
                </a:solidFill>
                <a:latin typeface="Calibri"/>
                <a:ea typeface="Calibri"/>
                <a:cs typeface="Calibri"/>
                <a:sym typeface="Calibri"/>
              </a:defRPr>
            </a:lvl4pPr>
            <a:lvl5pPr indent="0" lvl="4" marL="0" algn="r">
              <a:spcBef>
                <a:spcPts val="0"/>
              </a:spcBef>
              <a:buNone/>
              <a:defRPr b="0" i="0" sz="10300" u="none" cap="none" strike="noStrike">
                <a:solidFill>
                  <a:srgbClr val="FFFFFF"/>
                </a:solidFill>
                <a:latin typeface="Calibri"/>
                <a:ea typeface="Calibri"/>
                <a:cs typeface="Calibri"/>
                <a:sym typeface="Calibri"/>
              </a:defRPr>
            </a:lvl5pPr>
            <a:lvl6pPr indent="0" lvl="5" marL="0" algn="r">
              <a:spcBef>
                <a:spcPts val="0"/>
              </a:spcBef>
              <a:buNone/>
              <a:defRPr b="0" i="0" sz="10300" u="none" cap="none" strike="noStrike">
                <a:solidFill>
                  <a:srgbClr val="FFFFFF"/>
                </a:solidFill>
                <a:latin typeface="Calibri"/>
                <a:ea typeface="Calibri"/>
                <a:cs typeface="Calibri"/>
                <a:sym typeface="Calibri"/>
              </a:defRPr>
            </a:lvl6pPr>
            <a:lvl7pPr indent="0" lvl="6" marL="0" algn="r">
              <a:spcBef>
                <a:spcPts val="0"/>
              </a:spcBef>
              <a:buNone/>
              <a:defRPr b="0" i="0" sz="10300" u="none" cap="none" strike="noStrike">
                <a:solidFill>
                  <a:srgbClr val="FFFFFF"/>
                </a:solidFill>
                <a:latin typeface="Calibri"/>
                <a:ea typeface="Calibri"/>
                <a:cs typeface="Calibri"/>
                <a:sym typeface="Calibri"/>
              </a:defRPr>
            </a:lvl7pPr>
            <a:lvl8pPr indent="0" lvl="7" marL="0" algn="r">
              <a:spcBef>
                <a:spcPts val="0"/>
              </a:spcBef>
              <a:buNone/>
              <a:defRPr b="0" i="0" sz="10300" u="none" cap="none" strike="noStrike">
                <a:solidFill>
                  <a:srgbClr val="FFFFFF"/>
                </a:solidFill>
                <a:latin typeface="Calibri"/>
                <a:ea typeface="Calibri"/>
                <a:cs typeface="Calibri"/>
                <a:sym typeface="Calibri"/>
              </a:defRPr>
            </a:lvl8pPr>
            <a:lvl9pPr indent="0" lvl="8" marL="0" algn="r">
              <a:spcBef>
                <a:spcPts val="0"/>
              </a:spcBef>
              <a:buNone/>
              <a:defRPr b="0" i="0" sz="103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3" name="Shape 83"/>
        <p:cNvGrpSpPr/>
        <p:nvPr/>
      </p:nvGrpSpPr>
      <p:grpSpPr>
        <a:xfrm>
          <a:off x="0" y="0"/>
          <a:ext cx="0" cy="0"/>
          <a:chOff x="0" y="0"/>
          <a:chExt cx="0" cy="0"/>
        </a:xfrm>
      </p:grpSpPr>
      <p:sp>
        <p:nvSpPr>
          <p:cNvPr id="84" name="Google Shape;84;p15"/>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5"/>
          <p:cNvSpPr txBox="1"/>
          <p:nvPr>
            <p:ph idx="1" type="body"/>
          </p:nvPr>
        </p:nvSpPr>
        <p:spPr>
          <a:xfrm rot="5400000">
            <a:off x="4170426" y="-1482090"/>
            <a:ext cx="3766185" cy="10753725"/>
          </a:xfrm>
          <a:prstGeom prst="rect">
            <a:avLst/>
          </a:prstGeom>
          <a:noFill/>
          <a:ln>
            <a:noFill/>
          </a:ln>
        </p:spPr>
        <p:txBody>
          <a:bodyPr anchorCtr="0" anchor="t" bIns="45700" lIns="91425" spcFirstLastPara="1" rIns="91425" wrap="square" tIns="45700">
            <a:normAutofit/>
          </a:bodyPr>
          <a:lstStyle>
            <a:lvl1pPr indent="-342900" lvl="0" marL="457200" algn="l">
              <a:lnSpc>
                <a:spcPct val="85000"/>
              </a:lnSpc>
              <a:spcBef>
                <a:spcPts val="1300"/>
              </a:spcBef>
              <a:spcAft>
                <a:spcPts val="0"/>
              </a:spcAft>
              <a:buClr>
                <a:srgbClr val="262626"/>
              </a:buClr>
              <a:buSzPts val="1800"/>
              <a:buChar char=" "/>
              <a:defRPr/>
            </a:lvl1pPr>
            <a:lvl2pPr indent="-342900" lvl="1" marL="914400" algn="l">
              <a:lnSpc>
                <a:spcPct val="85000"/>
              </a:lnSpc>
              <a:spcBef>
                <a:spcPts val="600"/>
              </a:spcBef>
              <a:spcAft>
                <a:spcPts val="0"/>
              </a:spcAft>
              <a:buClr>
                <a:srgbClr val="262626"/>
              </a:buClr>
              <a:buSzPts val="1800"/>
              <a:buChar char=" "/>
              <a:defRPr/>
            </a:lvl2pPr>
            <a:lvl3pPr indent="-342900" lvl="2" marL="1371600" algn="l">
              <a:lnSpc>
                <a:spcPct val="85000"/>
              </a:lnSpc>
              <a:spcBef>
                <a:spcPts val="600"/>
              </a:spcBef>
              <a:spcAft>
                <a:spcPts val="0"/>
              </a:spcAft>
              <a:buClr>
                <a:srgbClr val="262626"/>
              </a:buClr>
              <a:buSzPts val="1800"/>
              <a:buChar char=" "/>
              <a:defRPr/>
            </a:lvl3pPr>
            <a:lvl4pPr indent="-342900" lvl="3" marL="1828800" algn="l">
              <a:lnSpc>
                <a:spcPct val="85000"/>
              </a:lnSpc>
              <a:spcBef>
                <a:spcPts val="600"/>
              </a:spcBef>
              <a:spcAft>
                <a:spcPts val="0"/>
              </a:spcAft>
              <a:buClr>
                <a:srgbClr val="262626"/>
              </a:buClr>
              <a:buSzPts val="1800"/>
              <a:buChar char=" "/>
              <a:defRPr/>
            </a:lvl4pPr>
            <a:lvl5pPr indent="-342900" lvl="4" marL="2286000" algn="l">
              <a:lnSpc>
                <a:spcPct val="85000"/>
              </a:lnSpc>
              <a:spcBef>
                <a:spcPts val="600"/>
              </a:spcBef>
              <a:spcAft>
                <a:spcPts val="0"/>
              </a:spcAft>
              <a:buClr>
                <a:srgbClr val="262626"/>
              </a:buClr>
              <a:buSzPts val="1800"/>
              <a:buChar char=" "/>
              <a:defRPr/>
            </a:lvl5pPr>
            <a:lvl6pPr indent="-342900" lvl="5" marL="2743200" algn="l">
              <a:lnSpc>
                <a:spcPct val="85000"/>
              </a:lnSpc>
              <a:spcBef>
                <a:spcPts val="600"/>
              </a:spcBef>
              <a:spcAft>
                <a:spcPts val="0"/>
              </a:spcAft>
              <a:buClr>
                <a:srgbClr val="262626"/>
              </a:buClr>
              <a:buSzPts val="1800"/>
              <a:buChar char=" "/>
              <a:defRPr/>
            </a:lvl6pPr>
            <a:lvl7pPr indent="-342900" lvl="6" marL="3200400" algn="l">
              <a:lnSpc>
                <a:spcPct val="85000"/>
              </a:lnSpc>
              <a:spcBef>
                <a:spcPts val="600"/>
              </a:spcBef>
              <a:spcAft>
                <a:spcPts val="0"/>
              </a:spcAft>
              <a:buClr>
                <a:srgbClr val="262626"/>
              </a:buClr>
              <a:buSzPts val="1800"/>
              <a:buChar char=" "/>
              <a:defRPr/>
            </a:lvl7pPr>
            <a:lvl8pPr indent="-342900" lvl="7" marL="3657600" algn="l">
              <a:lnSpc>
                <a:spcPct val="85000"/>
              </a:lnSpc>
              <a:spcBef>
                <a:spcPts val="600"/>
              </a:spcBef>
              <a:spcAft>
                <a:spcPts val="0"/>
              </a:spcAft>
              <a:buClr>
                <a:srgbClr val="262626"/>
              </a:buClr>
              <a:buSzPts val="1800"/>
              <a:buChar char=" "/>
              <a:defRPr/>
            </a:lvl8pPr>
            <a:lvl9pPr indent="-342900" lvl="8" marL="4114800" algn="l">
              <a:lnSpc>
                <a:spcPct val="85000"/>
              </a:lnSpc>
              <a:spcBef>
                <a:spcPts val="600"/>
              </a:spcBef>
              <a:spcAft>
                <a:spcPts val="0"/>
              </a:spcAft>
              <a:buClr>
                <a:srgbClr val="262626"/>
              </a:buClr>
              <a:buSzPts val="1800"/>
              <a:buChar char=" "/>
              <a:defRPr/>
            </a:lvl9pPr>
          </a:lstStyle>
          <a:p/>
        </p:txBody>
      </p:sp>
      <p:sp>
        <p:nvSpPr>
          <p:cNvPr id="86" name="Google Shape;86;p15"/>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5"/>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5"/>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9" name="Shape 89"/>
        <p:cNvGrpSpPr/>
        <p:nvPr/>
      </p:nvGrpSpPr>
      <p:grpSpPr>
        <a:xfrm>
          <a:off x="0" y="0"/>
          <a:ext cx="0" cy="0"/>
          <a:chOff x="0" y="0"/>
          <a:chExt cx="0" cy="0"/>
        </a:xfrm>
      </p:grpSpPr>
      <p:sp>
        <p:nvSpPr>
          <p:cNvPr id="90" name="Google Shape;90;p16"/>
          <p:cNvSpPr txBox="1"/>
          <p:nvPr>
            <p:ph type="title"/>
          </p:nvPr>
        </p:nvSpPr>
        <p:spPr>
          <a:xfrm rot="5400000">
            <a:off x="7658100" y="1781175"/>
            <a:ext cx="4800600" cy="2628900"/>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16"/>
          <p:cNvSpPr txBox="1"/>
          <p:nvPr>
            <p:ph idx="1" type="body"/>
          </p:nvPr>
        </p:nvSpPr>
        <p:spPr>
          <a:xfrm rot="5400000">
            <a:off x="1938338" y="-452437"/>
            <a:ext cx="5400675"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85000"/>
              </a:lnSpc>
              <a:spcBef>
                <a:spcPts val="1300"/>
              </a:spcBef>
              <a:spcAft>
                <a:spcPts val="0"/>
              </a:spcAft>
              <a:buClr>
                <a:srgbClr val="262626"/>
              </a:buClr>
              <a:buSzPts val="1800"/>
              <a:buChar char=" "/>
              <a:defRPr/>
            </a:lvl1pPr>
            <a:lvl2pPr indent="-342900" lvl="1" marL="914400" algn="l">
              <a:lnSpc>
                <a:spcPct val="85000"/>
              </a:lnSpc>
              <a:spcBef>
                <a:spcPts val="600"/>
              </a:spcBef>
              <a:spcAft>
                <a:spcPts val="0"/>
              </a:spcAft>
              <a:buClr>
                <a:srgbClr val="262626"/>
              </a:buClr>
              <a:buSzPts val="1800"/>
              <a:buChar char=" "/>
              <a:defRPr/>
            </a:lvl2pPr>
            <a:lvl3pPr indent="-342900" lvl="2" marL="1371600" algn="l">
              <a:lnSpc>
                <a:spcPct val="85000"/>
              </a:lnSpc>
              <a:spcBef>
                <a:spcPts val="600"/>
              </a:spcBef>
              <a:spcAft>
                <a:spcPts val="0"/>
              </a:spcAft>
              <a:buClr>
                <a:srgbClr val="262626"/>
              </a:buClr>
              <a:buSzPts val="1800"/>
              <a:buChar char=" "/>
              <a:defRPr/>
            </a:lvl3pPr>
            <a:lvl4pPr indent="-342900" lvl="3" marL="1828800" algn="l">
              <a:lnSpc>
                <a:spcPct val="85000"/>
              </a:lnSpc>
              <a:spcBef>
                <a:spcPts val="600"/>
              </a:spcBef>
              <a:spcAft>
                <a:spcPts val="0"/>
              </a:spcAft>
              <a:buClr>
                <a:srgbClr val="262626"/>
              </a:buClr>
              <a:buSzPts val="1800"/>
              <a:buChar char=" "/>
              <a:defRPr/>
            </a:lvl4pPr>
            <a:lvl5pPr indent="-342900" lvl="4" marL="2286000" algn="l">
              <a:lnSpc>
                <a:spcPct val="85000"/>
              </a:lnSpc>
              <a:spcBef>
                <a:spcPts val="600"/>
              </a:spcBef>
              <a:spcAft>
                <a:spcPts val="0"/>
              </a:spcAft>
              <a:buClr>
                <a:srgbClr val="262626"/>
              </a:buClr>
              <a:buSzPts val="1800"/>
              <a:buChar char=" "/>
              <a:defRPr/>
            </a:lvl5pPr>
            <a:lvl6pPr indent="-342900" lvl="5" marL="2743200" algn="l">
              <a:lnSpc>
                <a:spcPct val="85000"/>
              </a:lnSpc>
              <a:spcBef>
                <a:spcPts val="600"/>
              </a:spcBef>
              <a:spcAft>
                <a:spcPts val="0"/>
              </a:spcAft>
              <a:buClr>
                <a:srgbClr val="262626"/>
              </a:buClr>
              <a:buSzPts val="1800"/>
              <a:buChar char=" "/>
              <a:defRPr/>
            </a:lvl6pPr>
            <a:lvl7pPr indent="-342900" lvl="6" marL="3200400" algn="l">
              <a:lnSpc>
                <a:spcPct val="85000"/>
              </a:lnSpc>
              <a:spcBef>
                <a:spcPts val="600"/>
              </a:spcBef>
              <a:spcAft>
                <a:spcPts val="0"/>
              </a:spcAft>
              <a:buClr>
                <a:srgbClr val="262626"/>
              </a:buClr>
              <a:buSzPts val="1800"/>
              <a:buChar char=" "/>
              <a:defRPr/>
            </a:lvl7pPr>
            <a:lvl8pPr indent="-342900" lvl="7" marL="3657600" algn="l">
              <a:lnSpc>
                <a:spcPct val="85000"/>
              </a:lnSpc>
              <a:spcBef>
                <a:spcPts val="600"/>
              </a:spcBef>
              <a:spcAft>
                <a:spcPts val="0"/>
              </a:spcAft>
              <a:buClr>
                <a:srgbClr val="262626"/>
              </a:buClr>
              <a:buSzPts val="1800"/>
              <a:buChar char=" "/>
              <a:defRPr/>
            </a:lvl8pPr>
            <a:lvl9pPr indent="-342900" lvl="8" marL="4114800" algn="l">
              <a:lnSpc>
                <a:spcPct val="85000"/>
              </a:lnSpc>
              <a:spcBef>
                <a:spcPts val="600"/>
              </a:spcBef>
              <a:spcAft>
                <a:spcPts val="0"/>
              </a:spcAft>
              <a:buClr>
                <a:srgbClr val="262626"/>
              </a:buClr>
              <a:buSzPts val="1800"/>
              <a:buChar char=" "/>
              <a:defRPr/>
            </a:lvl9pPr>
          </a:lstStyle>
          <a:p/>
        </p:txBody>
      </p:sp>
      <p:sp>
        <p:nvSpPr>
          <p:cNvPr id="92" name="Google Shape;92;p16"/>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6"/>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6"/>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7"/>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7"/>
          <p:cNvSpPr txBox="1"/>
          <p:nvPr>
            <p:ph idx="1" type="body"/>
          </p:nvPr>
        </p:nvSpPr>
        <p:spPr>
          <a:xfrm>
            <a:off x="676656" y="2011680"/>
            <a:ext cx="10753725" cy="3766185"/>
          </a:xfrm>
          <a:prstGeom prst="rect">
            <a:avLst/>
          </a:prstGeom>
          <a:noFill/>
          <a:ln>
            <a:noFill/>
          </a:ln>
        </p:spPr>
        <p:txBody>
          <a:bodyPr anchorCtr="0" anchor="t" bIns="45700" lIns="91425" spcFirstLastPara="1" rIns="91425" wrap="square" tIns="45700">
            <a:normAutofit/>
          </a:bodyPr>
          <a:lstStyle>
            <a:lvl1pPr indent="-342900" lvl="0" marL="457200" algn="l">
              <a:lnSpc>
                <a:spcPct val="85000"/>
              </a:lnSpc>
              <a:spcBef>
                <a:spcPts val="1300"/>
              </a:spcBef>
              <a:spcAft>
                <a:spcPts val="0"/>
              </a:spcAft>
              <a:buClr>
                <a:srgbClr val="262626"/>
              </a:buClr>
              <a:buSzPts val="1800"/>
              <a:buChar char=" "/>
              <a:defRPr/>
            </a:lvl1pPr>
            <a:lvl2pPr indent="-342900" lvl="1" marL="914400" algn="l">
              <a:lnSpc>
                <a:spcPct val="85000"/>
              </a:lnSpc>
              <a:spcBef>
                <a:spcPts val="600"/>
              </a:spcBef>
              <a:spcAft>
                <a:spcPts val="0"/>
              </a:spcAft>
              <a:buClr>
                <a:srgbClr val="262626"/>
              </a:buClr>
              <a:buSzPts val="1800"/>
              <a:buChar char=" "/>
              <a:defRPr/>
            </a:lvl2pPr>
            <a:lvl3pPr indent="-342900" lvl="2" marL="1371600" algn="l">
              <a:lnSpc>
                <a:spcPct val="85000"/>
              </a:lnSpc>
              <a:spcBef>
                <a:spcPts val="600"/>
              </a:spcBef>
              <a:spcAft>
                <a:spcPts val="0"/>
              </a:spcAft>
              <a:buClr>
                <a:srgbClr val="262626"/>
              </a:buClr>
              <a:buSzPts val="1800"/>
              <a:buChar char=" "/>
              <a:defRPr/>
            </a:lvl3pPr>
            <a:lvl4pPr indent="-342900" lvl="3" marL="1828800" algn="l">
              <a:lnSpc>
                <a:spcPct val="85000"/>
              </a:lnSpc>
              <a:spcBef>
                <a:spcPts val="600"/>
              </a:spcBef>
              <a:spcAft>
                <a:spcPts val="0"/>
              </a:spcAft>
              <a:buClr>
                <a:srgbClr val="262626"/>
              </a:buClr>
              <a:buSzPts val="1800"/>
              <a:buChar char=" "/>
              <a:defRPr/>
            </a:lvl4pPr>
            <a:lvl5pPr indent="-342900" lvl="4" marL="2286000" algn="l">
              <a:lnSpc>
                <a:spcPct val="85000"/>
              </a:lnSpc>
              <a:spcBef>
                <a:spcPts val="600"/>
              </a:spcBef>
              <a:spcAft>
                <a:spcPts val="0"/>
              </a:spcAft>
              <a:buClr>
                <a:srgbClr val="262626"/>
              </a:buClr>
              <a:buSzPts val="1800"/>
              <a:buChar char=" "/>
              <a:defRPr/>
            </a:lvl5pPr>
            <a:lvl6pPr indent="-342900" lvl="5" marL="2743200" algn="l">
              <a:lnSpc>
                <a:spcPct val="85000"/>
              </a:lnSpc>
              <a:spcBef>
                <a:spcPts val="600"/>
              </a:spcBef>
              <a:spcAft>
                <a:spcPts val="0"/>
              </a:spcAft>
              <a:buClr>
                <a:srgbClr val="262626"/>
              </a:buClr>
              <a:buSzPts val="1800"/>
              <a:buChar char=" "/>
              <a:defRPr/>
            </a:lvl6pPr>
            <a:lvl7pPr indent="-342900" lvl="6" marL="3200400" algn="l">
              <a:lnSpc>
                <a:spcPct val="85000"/>
              </a:lnSpc>
              <a:spcBef>
                <a:spcPts val="600"/>
              </a:spcBef>
              <a:spcAft>
                <a:spcPts val="0"/>
              </a:spcAft>
              <a:buClr>
                <a:srgbClr val="262626"/>
              </a:buClr>
              <a:buSzPts val="1800"/>
              <a:buChar char=" "/>
              <a:defRPr/>
            </a:lvl7pPr>
            <a:lvl8pPr indent="-342900" lvl="7" marL="3657600" algn="l">
              <a:lnSpc>
                <a:spcPct val="85000"/>
              </a:lnSpc>
              <a:spcBef>
                <a:spcPts val="600"/>
              </a:spcBef>
              <a:spcAft>
                <a:spcPts val="0"/>
              </a:spcAft>
              <a:buClr>
                <a:srgbClr val="262626"/>
              </a:buClr>
              <a:buSzPts val="1800"/>
              <a:buChar char=" "/>
              <a:defRPr/>
            </a:lvl8pPr>
            <a:lvl9pPr indent="-342900" lvl="8" marL="4114800" algn="l">
              <a:lnSpc>
                <a:spcPct val="85000"/>
              </a:lnSpc>
              <a:spcBef>
                <a:spcPts val="600"/>
              </a:spcBef>
              <a:spcAft>
                <a:spcPts val="0"/>
              </a:spcAft>
              <a:buClr>
                <a:srgbClr val="262626"/>
              </a:buClr>
              <a:buSzPts val="1800"/>
              <a:buChar char=" "/>
              <a:defRPr/>
            </a:lvl9pPr>
          </a:lstStyle>
          <a:p/>
        </p:txBody>
      </p:sp>
      <p:sp>
        <p:nvSpPr>
          <p:cNvPr id="27" name="Google Shape;27;p7"/>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7"/>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7"/>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1"/>
        </a:solidFill>
      </p:bgPr>
    </p:bg>
    <p:spTree>
      <p:nvGrpSpPr>
        <p:cNvPr id="30" name="Shape 30"/>
        <p:cNvGrpSpPr/>
        <p:nvPr/>
      </p:nvGrpSpPr>
      <p:grpSpPr>
        <a:xfrm>
          <a:off x="0" y="0"/>
          <a:ext cx="0" cy="0"/>
          <a:chOff x="0" y="0"/>
          <a:chExt cx="0" cy="0"/>
        </a:xfrm>
      </p:grpSpPr>
      <p:sp>
        <p:nvSpPr>
          <p:cNvPr id="31" name="Google Shape;31;p5"/>
          <p:cNvSpPr/>
          <p:nvPr/>
        </p:nvSpPr>
        <p:spPr>
          <a:xfrm>
            <a:off x="0" y="0"/>
            <a:ext cx="12192000"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5"/>
          <p:cNvSpPr txBox="1"/>
          <p:nvPr>
            <p:ph type="ctrTitle"/>
          </p:nvPr>
        </p:nvSpPr>
        <p:spPr>
          <a:xfrm>
            <a:off x="603504" y="770467"/>
            <a:ext cx="10782300" cy="3352800"/>
          </a:xfrm>
          <a:prstGeom prst="rect">
            <a:avLst/>
          </a:prstGeom>
          <a:noFill/>
          <a:ln>
            <a:noFill/>
          </a:ln>
        </p:spPr>
        <p:txBody>
          <a:bodyPr anchorCtr="0" anchor="b" bIns="45700" lIns="91425" spcFirstLastPara="1" rIns="91425" wrap="square" tIns="45700">
            <a:noAutofit/>
          </a:bodyPr>
          <a:lstStyle>
            <a:lvl1pPr lvl="0" algn="l">
              <a:lnSpc>
                <a:spcPct val="80000"/>
              </a:lnSpc>
              <a:spcBef>
                <a:spcPts val="0"/>
              </a:spcBef>
              <a:spcAft>
                <a:spcPts val="0"/>
              </a:spcAft>
              <a:buClr>
                <a:srgbClr val="FFFFFF"/>
              </a:buClr>
              <a:buSzPts val="8800"/>
              <a:buFont typeface="Calibri"/>
              <a:buNone/>
              <a:defRPr sz="8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subTitle"/>
          </p:nvPr>
        </p:nvSpPr>
        <p:spPr>
          <a:xfrm>
            <a:off x="667512" y="4206876"/>
            <a:ext cx="9228201" cy="1645920"/>
          </a:xfrm>
          <a:prstGeom prst="rect">
            <a:avLst/>
          </a:prstGeom>
          <a:noFill/>
          <a:ln>
            <a:noFill/>
          </a:ln>
        </p:spPr>
        <p:txBody>
          <a:bodyPr anchorCtr="0" anchor="t" bIns="45700" lIns="91425" spcFirstLastPara="1" rIns="91425" wrap="square" tIns="45700">
            <a:normAutofit/>
          </a:bodyPr>
          <a:lstStyle>
            <a:lvl1pPr lvl="0" algn="l">
              <a:lnSpc>
                <a:spcPct val="85000"/>
              </a:lnSpc>
              <a:spcBef>
                <a:spcPts val="1300"/>
              </a:spcBef>
              <a:spcAft>
                <a:spcPts val="0"/>
              </a:spcAft>
              <a:buClr>
                <a:schemeClr val="lt1"/>
              </a:buClr>
              <a:buSzPts val="3200"/>
              <a:buNone/>
              <a:defRPr sz="3200">
                <a:solidFill>
                  <a:schemeClr val="lt1"/>
                </a:solidFill>
                <a:latin typeface="Calibri"/>
                <a:ea typeface="Calibri"/>
                <a:cs typeface="Calibri"/>
                <a:sym typeface="Calibri"/>
              </a:defRPr>
            </a:lvl1pPr>
            <a:lvl2pPr lvl="1" algn="ctr">
              <a:lnSpc>
                <a:spcPct val="85000"/>
              </a:lnSpc>
              <a:spcBef>
                <a:spcPts val="600"/>
              </a:spcBef>
              <a:spcAft>
                <a:spcPts val="0"/>
              </a:spcAft>
              <a:buClr>
                <a:srgbClr val="262626"/>
              </a:buClr>
              <a:buSzPts val="2800"/>
              <a:buNone/>
              <a:defRPr sz="2800"/>
            </a:lvl2pPr>
            <a:lvl3pPr lvl="2" algn="ctr">
              <a:lnSpc>
                <a:spcPct val="85000"/>
              </a:lnSpc>
              <a:spcBef>
                <a:spcPts val="600"/>
              </a:spcBef>
              <a:spcAft>
                <a:spcPts val="0"/>
              </a:spcAft>
              <a:buClr>
                <a:srgbClr val="262626"/>
              </a:buClr>
              <a:buSzPts val="2400"/>
              <a:buNone/>
              <a:defRPr sz="2400"/>
            </a:lvl3pPr>
            <a:lvl4pPr lvl="3" algn="ctr">
              <a:lnSpc>
                <a:spcPct val="85000"/>
              </a:lnSpc>
              <a:spcBef>
                <a:spcPts val="600"/>
              </a:spcBef>
              <a:spcAft>
                <a:spcPts val="0"/>
              </a:spcAft>
              <a:buClr>
                <a:srgbClr val="262626"/>
              </a:buClr>
              <a:buSzPts val="2000"/>
              <a:buNone/>
              <a:defRPr sz="2000"/>
            </a:lvl4pPr>
            <a:lvl5pPr lvl="4" algn="ctr">
              <a:lnSpc>
                <a:spcPct val="85000"/>
              </a:lnSpc>
              <a:spcBef>
                <a:spcPts val="600"/>
              </a:spcBef>
              <a:spcAft>
                <a:spcPts val="0"/>
              </a:spcAft>
              <a:buClr>
                <a:srgbClr val="262626"/>
              </a:buClr>
              <a:buSzPts val="2000"/>
              <a:buNone/>
              <a:defRPr sz="2000"/>
            </a:lvl5pPr>
            <a:lvl6pPr lvl="5" algn="ctr">
              <a:lnSpc>
                <a:spcPct val="85000"/>
              </a:lnSpc>
              <a:spcBef>
                <a:spcPts val="600"/>
              </a:spcBef>
              <a:spcAft>
                <a:spcPts val="0"/>
              </a:spcAft>
              <a:buClr>
                <a:srgbClr val="262626"/>
              </a:buClr>
              <a:buSzPts val="2000"/>
              <a:buNone/>
              <a:defRPr sz="2000"/>
            </a:lvl6pPr>
            <a:lvl7pPr lvl="6" algn="ctr">
              <a:lnSpc>
                <a:spcPct val="85000"/>
              </a:lnSpc>
              <a:spcBef>
                <a:spcPts val="600"/>
              </a:spcBef>
              <a:spcAft>
                <a:spcPts val="0"/>
              </a:spcAft>
              <a:buClr>
                <a:srgbClr val="262626"/>
              </a:buClr>
              <a:buSzPts val="2000"/>
              <a:buNone/>
              <a:defRPr sz="2000"/>
            </a:lvl7pPr>
            <a:lvl8pPr lvl="7" algn="ctr">
              <a:lnSpc>
                <a:spcPct val="85000"/>
              </a:lnSpc>
              <a:spcBef>
                <a:spcPts val="600"/>
              </a:spcBef>
              <a:spcAft>
                <a:spcPts val="0"/>
              </a:spcAft>
              <a:buClr>
                <a:srgbClr val="262626"/>
              </a:buClr>
              <a:buSzPts val="2000"/>
              <a:buNone/>
              <a:defRPr sz="2000"/>
            </a:lvl8pPr>
            <a:lvl9pPr lvl="8" algn="ctr">
              <a:lnSpc>
                <a:spcPct val="85000"/>
              </a:lnSpc>
              <a:spcBef>
                <a:spcPts val="600"/>
              </a:spcBef>
              <a:spcAft>
                <a:spcPts val="0"/>
              </a:spcAft>
              <a:buClr>
                <a:srgbClr val="262626"/>
              </a:buClr>
              <a:buSzPts val="2000"/>
              <a:buNone/>
              <a:defRPr sz="2000"/>
            </a:lvl9pPr>
          </a:lstStyle>
          <a:p/>
        </p:txBody>
      </p:sp>
      <p:sp>
        <p:nvSpPr>
          <p:cNvPr id="34" name="Google Shape;34;p5"/>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300" u="none" cap="none" strike="noStrike">
                <a:solidFill>
                  <a:srgbClr val="FFFFFF"/>
                </a:solidFill>
                <a:latin typeface="Calibri"/>
                <a:ea typeface="Calibri"/>
                <a:cs typeface="Calibri"/>
                <a:sym typeface="Calibri"/>
              </a:defRPr>
            </a:lvl1pPr>
            <a:lvl2pPr indent="0" lvl="1" marL="0" algn="r">
              <a:spcBef>
                <a:spcPts val="0"/>
              </a:spcBef>
              <a:buNone/>
              <a:defRPr b="0" i="0" sz="10300" u="none" cap="none" strike="noStrike">
                <a:solidFill>
                  <a:srgbClr val="FFFFFF"/>
                </a:solidFill>
                <a:latin typeface="Calibri"/>
                <a:ea typeface="Calibri"/>
                <a:cs typeface="Calibri"/>
                <a:sym typeface="Calibri"/>
              </a:defRPr>
            </a:lvl2pPr>
            <a:lvl3pPr indent="0" lvl="2" marL="0" algn="r">
              <a:spcBef>
                <a:spcPts val="0"/>
              </a:spcBef>
              <a:buNone/>
              <a:defRPr b="0" i="0" sz="10300" u="none" cap="none" strike="noStrike">
                <a:solidFill>
                  <a:srgbClr val="FFFFFF"/>
                </a:solidFill>
                <a:latin typeface="Calibri"/>
                <a:ea typeface="Calibri"/>
                <a:cs typeface="Calibri"/>
                <a:sym typeface="Calibri"/>
              </a:defRPr>
            </a:lvl3pPr>
            <a:lvl4pPr indent="0" lvl="3" marL="0" algn="r">
              <a:spcBef>
                <a:spcPts val="0"/>
              </a:spcBef>
              <a:buNone/>
              <a:defRPr b="0" i="0" sz="10300" u="none" cap="none" strike="noStrike">
                <a:solidFill>
                  <a:srgbClr val="FFFFFF"/>
                </a:solidFill>
                <a:latin typeface="Calibri"/>
                <a:ea typeface="Calibri"/>
                <a:cs typeface="Calibri"/>
                <a:sym typeface="Calibri"/>
              </a:defRPr>
            </a:lvl4pPr>
            <a:lvl5pPr indent="0" lvl="4" marL="0" algn="r">
              <a:spcBef>
                <a:spcPts val="0"/>
              </a:spcBef>
              <a:buNone/>
              <a:defRPr b="0" i="0" sz="10300" u="none" cap="none" strike="noStrike">
                <a:solidFill>
                  <a:srgbClr val="FFFFFF"/>
                </a:solidFill>
                <a:latin typeface="Calibri"/>
                <a:ea typeface="Calibri"/>
                <a:cs typeface="Calibri"/>
                <a:sym typeface="Calibri"/>
              </a:defRPr>
            </a:lvl5pPr>
            <a:lvl6pPr indent="0" lvl="5" marL="0" algn="r">
              <a:spcBef>
                <a:spcPts val="0"/>
              </a:spcBef>
              <a:buNone/>
              <a:defRPr b="0" i="0" sz="10300" u="none" cap="none" strike="noStrike">
                <a:solidFill>
                  <a:srgbClr val="FFFFFF"/>
                </a:solidFill>
                <a:latin typeface="Calibri"/>
                <a:ea typeface="Calibri"/>
                <a:cs typeface="Calibri"/>
                <a:sym typeface="Calibri"/>
              </a:defRPr>
            </a:lvl6pPr>
            <a:lvl7pPr indent="0" lvl="6" marL="0" algn="r">
              <a:spcBef>
                <a:spcPts val="0"/>
              </a:spcBef>
              <a:buNone/>
              <a:defRPr b="0" i="0" sz="10300" u="none" cap="none" strike="noStrike">
                <a:solidFill>
                  <a:srgbClr val="FFFFFF"/>
                </a:solidFill>
                <a:latin typeface="Calibri"/>
                <a:ea typeface="Calibri"/>
                <a:cs typeface="Calibri"/>
                <a:sym typeface="Calibri"/>
              </a:defRPr>
            </a:lvl7pPr>
            <a:lvl8pPr indent="0" lvl="7" marL="0" algn="r">
              <a:spcBef>
                <a:spcPts val="0"/>
              </a:spcBef>
              <a:buNone/>
              <a:defRPr b="0" i="0" sz="10300" u="none" cap="none" strike="noStrike">
                <a:solidFill>
                  <a:srgbClr val="FFFFFF"/>
                </a:solidFill>
                <a:latin typeface="Calibri"/>
                <a:ea typeface="Calibri"/>
                <a:cs typeface="Calibri"/>
                <a:sym typeface="Calibri"/>
              </a:defRPr>
            </a:lvl8pPr>
            <a:lvl9pPr indent="0" lvl="8" marL="0" algn="r">
              <a:spcBef>
                <a:spcPts val="0"/>
              </a:spcBef>
              <a:buNone/>
              <a:defRPr b="0" i="0" sz="103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7" name="Shape 37"/>
        <p:cNvGrpSpPr/>
        <p:nvPr/>
      </p:nvGrpSpPr>
      <p:grpSpPr>
        <a:xfrm>
          <a:off x="0" y="0"/>
          <a:ext cx="0" cy="0"/>
          <a:chOff x="0" y="0"/>
          <a:chExt cx="0" cy="0"/>
        </a:xfrm>
      </p:grpSpPr>
      <p:sp>
        <p:nvSpPr>
          <p:cNvPr id="38" name="Google Shape;38;p8"/>
          <p:cNvSpPr txBox="1"/>
          <p:nvPr>
            <p:ph type="title"/>
          </p:nvPr>
        </p:nvSpPr>
        <p:spPr>
          <a:xfrm>
            <a:off x="603504" y="767419"/>
            <a:ext cx="10780776" cy="3355848"/>
          </a:xfrm>
          <a:prstGeom prst="rect">
            <a:avLst/>
          </a:prstGeom>
          <a:noFill/>
          <a:ln>
            <a:noFill/>
          </a:ln>
        </p:spPr>
        <p:txBody>
          <a:bodyPr anchorCtr="0" anchor="b" bIns="45700" lIns="91425" spcFirstLastPara="1" rIns="91425" wrap="square" tIns="45700">
            <a:normAutofit/>
          </a:bodyPr>
          <a:lstStyle>
            <a:lvl1pPr lvl="0" algn="l">
              <a:lnSpc>
                <a:spcPct val="80000"/>
              </a:lnSpc>
              <a:spcBef>
                <a:spcPts val="0"/>
              </a:spcBef>
              <a:spcAft>
                <a:spcPts val="0"/>
              </a:spcAft>
              <a:buClr>
                <a:schemeClr val="accent1"/>
              </a:buClr>
              <a:buSzPts val="8800"/>
              <a:buFont typeface="Calibri"/>
              <a:buNone/>
              <a:defRPr b="0" sz="88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8"/>
          <p:cNvSpPr txBox="1"/>
          <p:nvPr>
            <p:ph idx="1" type="body"/>
          </p:nvPr>
        </p:nvSpPr>
        <p:spPr>
          <a:xfrm>
            <a:off x="667512" y="4204209"/>
            <a:ext cx="9226296" cy="1645920"/>
          </a:xfrm>
          <a:prstGeom prst="rect">
            <a:avLst/>
          </a:prstGeom>
          <a:noFill/>
          <a:ln>
            <a:noFill/>
          </a:ln>
        </p:spPr>
        <p:txBody>
          <a:bodyPr anchorCtr="0" anchor="t" bIns="45700" lIns="91425" spcFirstLastPara="1" rIns="91425" wrap="square" tIns="45700">
            <a:normAutofit/>
          </a:bodyPr>
          <a:lstStyle>
            <a:lvl1pPr indent="-228600" lvl="0" marL="457200" algn="l">
              <a:lnSpc>
                <a:spcPct val="85000"/>
              </a:lnSpc>
              <a:spcBef>
                <a:spcPts val="1300"/>
              </a:spcBef>
              <a:spcAft>
                <a:spcPts val="0"/>
              </a:spcAft>
              <a:buClr>
                <a:schemeClr val="dk1"/>
              </a:buClr>
              <a:buSzPts val="3200"/>
              <a:buNone/>
              <a:defRPr sz="3200">
                <a:solidFill>
                  <a:schemeClr val="dk1"/>
                </a:solidFill>
                <a:latin typeface="Calibri"/>
                <a:ea typeface="Calibri"/>
                <a:cs typeface="Calibri"/>
                <a:sym typeface="Calibri"/>
              </a:defRPr>
            </a:lvl1pPr>
            <a:lvl2pPr indent="-228600" lvl="1" marL="914400" algn="l">
              <a:lnSpc>
                <a:spcPct val="85000"/>
              </a:lnSpc>
              <a:spcBef>
                <a:spcPts val="600"/>
              </a:spcBef>
              <a:spcAft>
                <a:spcPts val="0"/>
              </a:spcAft>
              <a:buClr>
                <a:srgbClr val="888888"/>
              </a:buClr>
              <a:buSzPts val="1800"/>
              <a:buNone/>
              <a:defRPr sz="1800">
                <a:solidFill>
                  <a:srgbClr val="888888"/>
                </a:solidFill>
              </a:defRPr>
            </a:lvl2pPr>
            <a:lvl3pPr indent="-228600" lvl="2" marL="1371600" algn="l">
              <a:lnSpc>
                <a:spcPct val="85000"/>
              </a:lnSpc>
              <a:spcBef>
                <a:spcPts val="600"/>
              </a:spcBef>
              <a:spcAft>
                <a:spcPts val="0"/>
              </a:spcAft>
              <a:buClr>
                <a:srgbClr val="888888"/>
              </a:buClr>
              <a:buSzPts val="1600"/>
              <a:buNone/>
              <a:defRPr sz="1600">
                <a:solidFill>
                  <a:srgbClr val="888888"/>
                </a:solidFill>
              </a:defRPr>
            </a:lvl3pPr>
            <a:lvl4pPr indent="-228600" lvl="3" marL="1828800" algn="l">
              <a:lnSpc>
                <a:spcPct val="85000"/>
              </a:lnSpc>
              <a:spcBef>
                <a:spcPts val="600"/>
              </a:spcBef>
              <a:spcAft>
                <a:spcPts val="0"/>
              </a:spcAft>
              <a:buClr>
                <a:srgbClr val="888888"/>
              </a:buClr>
              <a:buSzPts val="1400"/>
              <a:buNone/>
              <a:defRPr sz="1400">
                <a:solidFill>
                  <a:srgbClr val="888888"/>
                </a:solidFill>
              </a:defRPr>
            </a:lvl4pPr>
            <a:lvl5pPr indent="-228600" lvl="4" marL="2286000" algn="l">
              <a:lnSpc>
                <a:spcPct val="85000"/>
              </a:lnSpc>
              <a:spcBef>
                <a:spcPts val="600"/>
              </a:spcBef>
              <a:spcAft>
                <a:spcPts val="0"/>
              </a:spcAft>
              <a:buClr>
                <a:srgbClr val="888888"/>
              </a:buClr>
              <a:buSzPts val="1400"/>
              <a:buNone/>
              <a:defRPr sz="1400">
                <a:solidFill>
                  <a:srgbClr val="888888"/>
                </a:solidFill>
              </a:defRPr>
            </a:lvl5pPr>
            <a:lvl6pPr indent="-228600" lvl="5" marL="2743200" algn="l">
              <a:lnSpc>
                <a:spcPct val="85000"/>
              </a:lnSpc>
              <a:spcBef>
                <a:spcPts val="600"/>
              </a:spcBef>
              <a:spcAft>
                <a:spcPts val="0"/>
              </a:spcAft>
              <a:buClr>
                <a:srgbClr val="888888"/>
              </a:buClr>
              <a:buSzPts val="1400"/>
              <a:buNone/>
              <a:defRPr sz="1400">
                <a:solidFill>
                  <a:srgbClr val="888888"/>
                </a:solidFill>
              </a:defRPr>
            </a:lvl6pPr>
            <a:lvl7pPr indent="-228600" lvl="6" marL="3200400" algn="l">
              <a:lnSpc>
                <a:spcPct val="85000"/>
              </a:lnSpc>
              <a:spcBef>
                <a:spcPts val="600"/>
              </a:spcBef>
              <a:spcAft>
                <a:spcPts val="0"/>
              </a:spcAft>
              <a:buClr>
                <a:srgbClr val="888888"/>
              </a:buClr>
              <a:buSzPts val="1400"/>
              <a:buNone/>
              <a:defRPr sz="1400">
                <a:solidFill>
                  <a:srgbClr val="888888"/>
                </a:solidFill>
              </a:defRPr>
            </a:lvl7pPr>
            <a:lvl8pPr indent="-228600" lvl="7" marL="3657600" algn="l">
              <a:lnSpc>
                <a:spcPct val="85000"/>
              </a:lnSpc>
              <a:spcBef>
                <a:spcPts val="600"/>
              </a:spcBef>
              <a:spcAft>
                <a:spcPts val="0"/>
              </a:spcAft>
              <a:buClr>
                <a:srgbClr val="888888"/>
              </a:buClr>
              <a:buSzPts val="1400"/>
              <a:buNone/>
              <a:defRPr sz="1400">
                <a:solidFill>
                  <a:srgbClr val="888888"/>
                </a:solidFill>
              </a:defRPr>
            </a:lvl8pPr>
            <a:lvl9pPr indent="-228600" lvl="8" marL="4114800" algn="l">
              <a:lnSpc>
                <a:spcPct val="85000"/>
              </a:lnSpc>
              <a:spcBef>
                <a:spcPts val="600"/>
              </a:spcBef>
              <a:spcAft>
                <a:spcPts val="0"/>
              </a:spcAft>
              <a:buClr>
                <a:srgbClr val="888888"/>
              </a:buClr>
              <a:buSzPts val="1400"/>
              <a:buNone/>
              <a:defRPr sz="1400">
                <a:solidFill>
                  <a:srgbClr val="888888"/>
                </a:solidFill>
              </a:defRPr>
            </a:lvl9pPr>
          </a:lstStyle>
          <a:p/>
        </p:txBody>
      </p:sp>
      <p:sp>
        <p:nvSpPr>
          <p:cNvPr id="40" name="Google Shape;40;p8"/>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8"/>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8"/>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9"/>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9"/>
          <p:cNvSpPr txBox="1"/>
          <p:nvPr>
            <p:ph idx="1" type="body"/>
          </p:nvPr>
        </p:nvSpPr>
        <p:spPr>
          <a:xfrm>
            <a:off x="676656" y="1998134"/>
            <a:ext cx="4663440" cy="3767328"/>
          </a:xfrm>
          <a:prstGeom prst="rect">
            <a:avLst/>
          </a:prstGeom>
          <a:noFill/>
          <a:ln>
            <a:noFill/>
          </a:ln>
        </p:spPr>
        <p:txBody>
          <a:bodyPr anchorCtr="0" anchor="t" bIns="45700" lIns="91425" spcFirstLastPara="1" rIns="91425" wrap="square" tIns="45700">
            <a:normAutofit/>
          </a:bodyPr>
          <a:lstStyle>
            <a:lvl1pPr indent="-381000" lvl="0" marL="457200" algn="l">
              <a:lnSpc>
                <a:spcPct val="85000"/>
              </a:lnSpc>
              <a:spcBef>
                <a:spcPts val="1300"/>
              </a:spcBef>
              <a:spcAft>
                <a:spcPts val="0"/>
              </a:spcAft>
              <a:buClr>
                <a:srgbClr val="262626"/>
              </a:buClr>
              <a:buSzPts val="2400"/>
              <a:buChar char=" "/>
              <a:defRPr sz="2400"/>
            </a:lvl1pPr>
            <a:lvl2pPr indent="-355600" lvl="1" marL="914400" algn="l">
              <a:lnSpc>
                <a:spcPct val="85000"/>
              </a:lnSpc>
              <a:spcBef>
                <a:spcPts val="600"/>
              </a:spcBef>
              <a:spcAft>
                <a:spcPts val="0"/>
              </a:spcAft>
              <a:buClr>
                <a:srgbClr val="262626"/>
              </a:buClr>
              <a:buSzPts val="2000"/>
              <a:buChar char=" "/>
              <a:defRPr sz="2000"/>
            </a:lvl2pPr>
            <a:lvl3pPr indent="-342900" lvl="2" marL="1371600" algn="l">
              <a:lnSpc>
                <a:spcPct val="85000"/>
              </a:lnSpc>
              <a:spcBef>
                <a:spcPts val="600"/>
              </a:spcBef>
              <a:spcAft>
                <a:spcPts val="0"/>
              </a:spcAft>
              <a:buClr>
                <a:srgbClr val="262626"/>
              </a:buClr>
              <a:buSzPts val="1800"/>
              <a:buChar char=" "/>
              <a:defRPr sz="1800"/>
            </a:lvl3pPr>
            <a:lvl4pPr indent="-330200" lvl="3" marL="1828800" algn="l">
              <a:lnSpc>
                <a:spcPct val="85000"/>
              </a:lnSpc>
              <a:spcBef>
                <a:spcPts val="600"/>
              </a:spcBef>
              <a:spcAft>
                <a:spcPts val="0"/>
              </a:spcAft>
              <a:buClr>
                <a:srgbClr val="262626"/>
              </a:buClr>
              <a:buSzPts val="1600"/>
              <a:buChar char=" "/>
              <a:defRPr sz="1600"/>
            </a:lvl4pPr>
            <a:lvl5pPr indent="-330200" lvl="4" marL="2286000" algn="l">
              <a:lnSpc>
                <a:spcPct val="85000"/>
              </a:lnSpc>
              <a:spcBef>
                <a:spcPts val="600"/>
              </a:spcBef>
              <a:spcAft>
                <a:spcPts val="0"/>
              </a:spcAft>
              <a:buClr>
                <a:srgbClr val="262626"/>
              </a:buClr>
              <a:buSzPts val="1600"/>
              <a:buChar char=" "/>
              <a:defRPr sz="1600"/>
            </a:lvl5pPr>
            <a:lvl6pPr indent="-330200" lvl="5" marL="2743200" algn="l">
              <a:lnSpc>
                <a:spcPct val="85000"/>
              </a:lnSpc>
              <a:spcBef>
                <a:spcPts val="600"/>
              </a:spcBef>
              <a:spcAft>
                <a:spcPts val="0"/>
              </a:spcAft>
              <a:buClr>
                <a:srgbClr val="262626"/>
              </a:buClr>
              <a:buSzPts val="1600"/>
              <a:buChar char=" "/>
              <a:defRPr sz="1600"/>
            </a:lvl6pPr>
            <a:lvl7pPr indent="-330200" lvl="6" marL="3200400" algn="l">
              <a:lnSpc>
                <a:spcPct val="85000"/>
              </a:lnSpc>
              <a:spcBef>
                <a:spcPts val="600"/>
              </a:spcBef>
              <a:spcAft>
                <a:spcPts val="0"/>
              </a:spcAft>
              <a:buClr>
                <a:srgbClr val="262626"/>
              </a:buClr>
              <a:buSzPts val="1600"/>
              <a:buChar char=" "/>
              <a:defRPr sz="1600"/>
            </a:lvl7pPr>
            <a:lvl8pPr indent="-330200" lvl="7" marL="3657600" algn="l">
              <a:lnSpc>
                <a:spcPct val="85000"/>
              </a:lnSpc>
              <a:spcBef>
                <a:spcPts val="600"/>
              </a:spcBef>
              <a:spcAft>
                <a:spcPts val="0"/>
              </a:spcAft>
              <a:buClr>
                <a:srgbClr val="262626"/>
              </a:buClr>
              <a:buSzPts val="1600"/>
              <a:buChar char=" "/>
              <a:defRPr sz="1600"/>
            </a:lvl8pPr>
            <a:lvl9pPr indent="-330200" lvl="8" marL="4114800" algn="l">
              <a:lnSpc>
                <a:spcPct val="85000"/>
              </a:lnSpc>
              <a:spcBef>
                <a:spcPts val="600"/>
              </a:spcBef>
              <a:spcAft>
                <a:spcPts val="0"/>
              </a:spcAft>
              <a:buClr>
                <a:srgbClr val="262626"/>
              </a:buClr>
              <a:buSzPts val="1600"/>
              <a:buChar char=" "/>
              <a:defRPr sz="1600"/>
            </a:lvl9pPr>
          </a:lstStyle>
          <a:p/>
        </p:txBody>
      </p:sp>
      <p:sp>
        <p:nvSpPr>
          <p:cNvPr id="46" name="Google Shape;46;p9"/>
          <p:cNvSpPr txBox="1"/>
          <p:nvPr>
            <p:ph idx="2" type="body"/>
          </p:nvPr>
        </p:nvSpPr>
        <p:spPr>
          <a:xfrm>
            <a:off x="6011330" y="1998134"/>
            <a:ext cx="4663440" cy="3767328"/>
          </a:xfrm>
          <a:prstGeom prst="rect">
            <a:avLst/>
          </a:prstGeom>
          <a:noFill/>
          <a:ln>
            <a:noFill/>
          </a:ln>
        </p:spPr>
        <p:txBody>
          <a:bodyPr anchorCtr="0" anchor="t" bIns="45700" lIns="91425" spcFirstLastPara="1" rIns="91425" wrap="square" tIns="45700">
            <a:normAutofit/>
          </a:bodyPr>
          <a:lstStyle>
            <a:lvl1pPr indent="-381000" lvl="0" marL="457200" algn="l">
              <a:lnSpc>
                <a:spcPct val="85000"/>
              </a:lnSpc>
              <a:spcBef>
                <a:spcPts val="1300"/>
              </a:spcBef>
              <a:spcAft>
                <a:spcPts val="0"/>
              </a:spcAft>
              <a:buClr>
                <a:srgbClr val="262626"/>
              </a:buClr>
              <a:buSzPts val="2400"/>
              <a:buChar char=" "/>
              <a:defRPr sz="2400"/>
            </a:lvl1pPr>
            <a:lvl2pPr indent="-355600" lvl="1" marL="914400" algn="l">
              <a:lnSpc>
                <a:spcPct val="85000"/>
              </a:lnSpc>
              <a:spcBef>
                <a:spcPts val="600"/>
              </a:spcBef>
              <a:spcAft>
                <a:spcPts val="0"/>
              </a:spcAft>
              <a:buClr>
                <a:srgbClr val="262626"/>
              </a:buClr>
              <a:buSzPts val="2000"/>
              <a:buChar char=" "/>
              <a:defRPr sz="2000"/>
            </a:lvl2pPr>
            <a:lvl3pPr indent="-342900" lvl="2" marL="1371600" algn="l">
              <a:lnSpc>
                <a:spcPct val="85000"/>
              </a:lnSpc>
              <a:spcBef>
                <a:spcPts val="600"/>
              </a:spcBef>
              <a:spcAft>
                <a:spcPts val="0"/>
              </a:spcAft>
              <a:buClr>
                <a:srgbClr val="262626"/>
              </a:buClr>
              <a:buSzPts val="1800"/>
              <a:buChar char=" "/>
              <a:defRPr sz="1800"/>
            </a:lvl3pPr>
            <a:lvl4pPr indent="-330200" lvl="3" marL="1828800" algn="l">
              <a:lnSpc>
                <a:spcPct val="85000"/>
              </a:lnSpc>
              <a:spcBef>
                <a:spcPts val="600"/>
              </a:spcBef>
              <a:spcAft>
                <a:spcPts val="0"/>
              </a:spcAft>
              <a:buClr>
                <a:srgbClr val="262626"/>
              </a:buClr>
              <a:buSzPts val="1600"/>
              <a:buChar char=" "/>
              <a:defRPr sz="1600"/>
            </a:lvl4pPr>
            <a:lvl5pPr indent="-330200" lvl="4" marL="2286000" algn="l">
              <a:lnSpc>
                <a:spcPct val="85000"/>
              </a:lnSpc>
              <a:spcBef>
                <a:spcPts val="600"/>
              </a:spcBef>
              <a:spcAft>
                <a:spcPts val="0"/>
              </a:spcAft>
              <a:buClr>
                <a:srgbClr val="262626"/>
              </a:buClr>
              <a:buSzPts val="1600"/>
              <a:buChar char=" "/>
              <a:defRPr sz="1600"/>
            </a:lvl5pPr>
            <a:lvl6pPr indent="-330200" lvl="5" marL="2743200" algn="l">
              <a:lnSpc>
                <a:spcPct val="85000"/>
              </a:lnSpc>
              <a:spcBef>
                <a:spcPts val="600"/>
              </a:spcBef>
              <a:spcAft>
                <a:spcPts val="0"/>
              </a:spcAft>
              <a:buClr>
                <a:srgbClr val="262626"/>
              </a:buClr>
              <a:buSzPts val="1600"/>
              <a:buChar char=" "/>
              <a:defRPr sz="1600"/>
            </a:lvl6pPr>
            <a:lvl7pPr indent="-330200" lvl="6" marL="3200400" algn="l">
              <a:lnSpc>
                <a:spcPct val="85000"/>
              </a:lnSpc>
              <a:spcBef>
                <a:spcPts val="600"/>
              </a:spcBef>
              <a:spcAft>
                <a:spcPts val="0"/>
              </a:spcAft>
              <a:buClr>
                <a:srgbClr val="262626"/>
              </a:buClr>
              <a:buSzPts val="1600"/>
              <a:buChar char=" "/>
              <a:defRPr sz="1600"/>
            </a:lvl7pPr>
            <a:lvl8pPr indent="-330200" lvl="7" marL="3657600" algn="l">
              <a:lnSpc>
                <a:spcPct val="85000"/>
              </a:lnSpc>
              <a:spcBef>
                <a:spcPts val="600"/>
              </a:spcBef>
              <a:spcAft>
                <a:spcPts val="0"/>
              </a:spcAft>
              <a:buClr>
                <a:srgbClr val="262626"/>
              </a:buClr>
              <a:buSzPts val="1600"/>
              <a:buChar char=" "/>
              <a:defRPr sz="1600"/>
            </a:lvl8pPr>
            <a:lvl9pPr indent="-330200" lvl="8" marL="4114800" algn="l">
              <a:lnSpc>
                <a:spcPct val="85000"/>
              </a:lnSpc>
              <a:spcBef>
                <a:spcPts val="600"/>
              </a:spcBef>
              <a:spcAft>
                <a:spcPts val="0"/>
              </a:spcAft>
              <a:buClr>
                <a:srgbClr val="262626"/>
              </a:buClr>
              <a:buSzPts val="1600"/>
              <a:buChar char=" "/>
              <a:defRPr sz="1600"/>
            </a:lvl9pPr>
          </a:lstStyle>
          <a:p/>
        </p:txBody>
      </p:sp>
      <p:sp>
        <p:nvSpPr>
          <p:cNvPr id="47" name="Google Shape;47;p9"/>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10"/>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10"/>
          <p:cNvSpPr txBox="1"/>
          <p:nvPr>
            <p:ph idx="1" type="body"/>
          </p:nvPr>
        </p:nvSpPr>
        <p:spPr>
          <a:xfrm>
            <a:off x="676656" y="2040467"/>
            <a:ext cx="4663440" cy="723400"/>
          </a:xfrm>
          <a:prstGeom prst="rect">
            <a:avLst/>
          </a:prstGeom>
          <a:noFill/>
          <a:ln>
            <a:noFill/>
          </a:ln>
        </p:spPr>
        <p:txBody>
          <a:bodyPr anchorCtr="0" anchor="ctr" bIns="45700" lIns="91425" spcFirstLastPara="1" rIns="91425" wrap="square" tIns="45700">
            <a:normAutofit/>
          </a:bodyPr>
          <a:lstStyle>
            <a:lvl1pPr indent="-228600" lvl="0" marL="457200" algn="l">
              <a:lnSpc>
                <a:spcPct val="85000"/>
              </a:lnSpc>
              <a:spcBef>
                <a:spcPts val="1300"/>
              </a:spcBef>
              <a:spcAft>
                <a:spcPts val="0"/>
              </a:spcAft>
              <a:buClr>
                <a:srgbClr val="262626"/>
              </a:buClr>
              <a:buSzPts val="2200"/>
              <a:buNone/>
              <a:defRPr b="0" sz="2200" cap="none">
                <a:solidFill>
                  <a:srgbClr val="262626"/>
                </a:solidFill>
                <a:latin typeface="Calibri"/>
                <a:ea typeface="Calibri"/>
                <a:cs typeface="Calibri"/>
                <a:sym typeface="Calibri"/>
              </a:defRPr>
            </a:lvl1pPr>
            <a:lvl2pPr indent="-228600" lvl="1" marL="914400" algn="l">
              <a:lnSpc>
                <a:spcPct val="85000"/>
              </a:lnSpc>
              <a:spcBef>
                <a:spcPts val="600"/>
              </a:spcBef>
              <a:spcAft>
                <a:spcPts val="0"/>
              </a:spcAft>
              <a:buClr>
                <a:srgbClr val="262626"/>
              </a:buClr>
              <a:buSzPts val="2000"/>
              <a:buNone/>
              <a:defRPr b="1" sz="2000"/>
            </a:lvl2pPr>
            <a:lvl3pPr indent="-228600" lvl="2" marL="1371600" algn="l">
              <a:lnSpc>
                <a:spcPct val="85000"/>
              </a:lnSpc>
              <a:spcBef>
                <a:spcPts val="600"/>
              </a:spcBef>
              <a:spcAft>
                <a:spcPts val="0"/>
              </a:spcAft>
              <a:buClr>
                <a:srgbClr val="262626"/>
              </a:buClr>
              <a:buSzPts val="1800"/>
              <a:buNone/>
              <a:defRPr b="1" sz="1800"/>
            </a:lvl3pPr>
            <a:lvl4pPr indent="-228600" lvl="3" marL="1828800" algn="l">
              <a:lnSpc>
                <a:spcPct val="85000"/>
              </a:lnSpc>
              <a:spcBef>
                <a:spcPts val="600"/>
              </a:spcBef>
              <a:spcAft>
                <a:spcPts val="0"/>
              </a:spcAft>
              <a:buClr>
                <a:srgbClr val="262626"/>
              </a:buClr>
              <a:buSzPts val="1600"/>
              <a:buNone/>
              <a:defRPr b="1" sz="1600"/>
            </a:lvl4pPr>
            <a:lvl5pPr indent="-228600" lvl="4" marL="2286000" algn="l">
              <a:lnSpc>
                <a:spcPct val="85000"/>
              </a:lnSpc>
              <a:spcBef>
                <a:spcPts val="600"/>
              </a:spcBef>
              <a:spcAft>
                <a:spcPts val="0"/>
              </a:spcAft>
              <a:buClr>
                <a:srgbClr val="262626"/>
              </a:buClr>
              <a:buSzPts val="1600"/>
              <a:buNone/>
              <a:defRPr b="1" sz="1600"/>
            </a:lvl5pPr>
            <a:lvl6pPr indent="-228600" lvl="5" marL="2743200" algn="l">
              <a:lnSpc>
                <a:spcPct val="85000"/>
              </a:lnSpc>
              <a:spcBef>
                <a:spcPts val="600"/>
              </a:spcBef>
              <a:spcAft>
                <a:spcPts val="0"/>
              </a:spcAft>
              <a:buClr>
                <a:srgbClr val="262626"/>
              </a:buClr>
              <a:buSzPts val="1600"/>
              <a:buNone/>
              <a:defRPr b="1" sz="1600"/>
            </a:lvl6pPr>
            <a:lvl7pPr indent="-228600" lvl="6" marL="3200400" algn="l">
              <a:lnSpc>
                <a:spcPct val="85000"/>
              </a:lnSpc>
              <a:spcBef>
                <a:spcPts val="600"/>
              </a:spcBef>
              <a:spcAft>
                <a:spcPts val="0"/>
              </a:spcAft>
              <a:buClr>
                <a:srgbClr val="262626"/>
              </a:buClr>
              <a:buSzPts val="1600"/>
              <a:buNone/>
              <a:defRPr b="1" sz="1600"/>
            </a:lvl7pPr>
            <a:lvl8pPr indent="-228600" lvl="7" marL="3657600" algn="l">
              <a:lnSpc>
                <a:spcPct val="85000"/>
              </a:lnSpc>
              <a:spcBef>
                <a:spcPts val="600"/>
              </a:spcBef>
              <a:spcAft>
                <a:spcPts val="0"/>
              </a:spcAft>
              <a:buClr>
                <a:srgbClr val="262626"/>
              </a:buClr>
              <a:buSzPts val="1600"/>
              <a:buNone/>
              <a:defRPr b="1" sz="1600"/>
            </a:lvl8pPr>
            <a:lvl9pPr indent="-228600" lvl="8" marL="4114800" algn="l">
              <a:lnSpc>
                <a:spcPct val="85000"/>
              </a:lnSpc>
              <a:spcBef>
                <a:spcPts val="600"/>
              </a:spcBef>
              <a:spcAft>
                <a:spcPts val="0"/>
              </a:spcAft>
              <a:buClr>
                <a:srgbClr val="262626"/>
              </a:buClr>
              <a:buSzPts val="1600"/>
              <a:buNone/>
              <a:defRPr b="1" sz="1600"/>
            </a:lvl9pPr>
          </a:lstStyle>
          <a:p/>
        </p:txBody>
      </p:sp>
      <p:sp>
        <p:nvSpPr>
          <p:cNvPr id="53" name="Google Shape;53;p10"/>
          <p:cNvSpPr txBox="1"/>
          <p:nvPr>
            <p:ph idx="2" type="body"/>
          </p:nvPr>
        </p:nvSpPr>
        <p:spPr>
          <a:xfrm>
            <a:off x="676656" y="2753084"/>
            <a:ext cx="4663440" cy="3200400"/>
          </a:xfrm>
          <a:prstGeom prst="rect">
            <a:avLst/>
          </a:prstGeom>
          <a:noFill/>
          <a:ln>
            <a:noFill/>
          </a:ln>
        </p:spPr>
        <p:txBody>
          <a:bodyPr anchorCtr="0" anchor="t" bIns="45700" lIns="91425" spcFirstLastPara="1" rIns="91425" wrap="square" tIns="45700">
            <a:normAutofit/>
          </a:bodyPr>
          <a:lstStyle>
            <a:lvl1pPr indent="-381000" lvl="0" marL="457200" algn="l">
              <a:lnSpc>
                <a:spcPct val="85000"/>
              </a:lnSpc>
              <a:spcBef>
                <a:spcPts val="1300"/>
              </a:spcBef>
              <a:spcAft>
                <a:spcPts val="0"/>
              </a:spcAft>
              <a:buClr>
                <a:srgbClr val="262626"/>
              </a:buClr>
              <a:buSzPts val="2400"/>
              <a:buChar char=" "/>
              <a:defRPr sz="2400"/>
            </a:lvl1pPr>
            <a:lvl2pPr indent="-355600" lvl="1" marL="914400" algn="l">
              <a:lnSpc>
                <a:spcPct val="85000"/>
              </a:lnSpc>
              <a:spcBef>
                <a:spcPts val="600"/>
              </a:spcBef>
              <a:spcAft>
                <a:spcPts val="0"/>
              </a:spcAft>
              <a:buClr>
                <a:srgbClr val="262626"/>
              </a:buClr>
              <a:buSzPts val="2000"/>
              <a:buChar char=" "/>
              <a:defRPr sz="2000"/>
            </a:lvl2pPr>
            <a:lvl3pPr indent="-342900" lvl="2" marL="1371600" algn="l">
              <a:lnSpc>
                <a:spcPct val="85000"/>
              </a:lnSpc>
              <a:spcBef>
                <a:spcPts val="600"/>
              </a:spcBef>
              <a:spcAft>
                <a:spcPts val="0"/>
              </a:spcAft>
              <a:buClr>
                <a:srgbClr val="262626"/>
              </a:buClr>
              <a:buSzPts val="1800"/>
              <a:buChar char=" "/>
              <a:defRPr sz="1800"/>
            </a:lvl3pPr>
            <a:lvl4pPr indent="-330200" lvl="3" marL="1828800" algn="l">
              <a:lnSpc>
                <a:spcPct val="85000"/>
              </a:lnSpc>
              <a:spcBef>
                <a:spcPts val="600"/>
              </a:spcBef>
              <a:spcAft>
                <a:spcPts val="0"/>
              </a:spcAft>
              <a:buClr>
                <a:srgbClr val="262626"/>
              </a:buClr>
              <a:buSzPts val="1600"/>
              <a:buChar char=" "/>
              <a:defRPr sz="1600"/>
            </a:lvl4pPr>
            <a:lvl5pPr indent="-330200" lvl="4" marL="2286000" algn="l">
              <a:lnSpc>
                <a:spcPct val="85000"/>
              </a:lnSpc>
              <a:spcBef>
                <a:spcPts val="600"/>
              </a:spcBef>
              <a:spcAft>
                <a:spcPts val="0"/>
              </a:spcAft>
              <a:buClr>
                <a:srgbClr val="262626"/>
              </a:buClr>
              <a:buSzPts val="1600"/>
              <a:buChar char=" "/>
              <a:defRPr sz="1600"/>
            </a:lvl5pPr>
            <a:lvl6pPr indent="-330200" lvl="5" marL="2743200" algn="l">
              <a:lnSpc>
                <a:spcPct val="85000"/>
              </a:lnSpc>
              <a:spcBef>
                <a:spcPts val="600"/>
              </a:spcBef>
              <a:spcAft>
                <a:spcPts val="0"/>
              </a:spcAft>
              <a:buClr>
                <a:srgbClr val="262626"/>
              </a:buClr>
              <a:buSzPts val="1600"/>
              <a:buChar char=" "/>
              <a:defRPr sz="1600"/>
            </a:lvl6pPr>
            <a:lvl7pPr indent="-330200" lvl="6" marL="3200400" algn="l">
              <a:lnSpc>
                <a:spcPct val="85000"/>
              </a:lnSpc>
              <a:spcBef>
                <a:spcPts val="600"/>
              </a:spcBef>
              <a:spcAft>
                <a:spcPts val="0"/>
              </a:spcAft>
              <a:buClr>
                <a:srgbClr val="262626"/>
              </a:buClr>
              <a:buSzPts val="1600"/>
              <a:buChar char=" "/>
              <a:defRPr sz="1600"/>
            </a:lvl7pPr>
            <a:lvl8pPr indent="-330200" lvl="7" marL="3657600" algn="l">
              <a:lnSpc>
                <a:spcPct val="85000"/>
              </a:lnSpc>
              <a:spcBef>
                <a:spcPts val="600"/>
              </a:spcBef>
              <a:spcAft>
                <a:spcPts val="0"/>
              </a:spcAft>
              <a:buClr>
                <a:srgbClr val="262626"/>
              </a:buClr>
              <a:buSzPts val="1600"/>
              <a:buChar char=" "/>
              <a:defRPr sz="1600"/>
            </a:lvl8pPr>
            <a:lvl9pPr indent="-330200" lvl="8" marL="4114800" algn="l">
              <a:lnSpc>
                <a:spcPct val="85000"/>
              </a:lnSpc>
              <a:spcBef>
                <a:spcPts val="600"/>
              </a:spcBef>
              <a:spcAft>
                <a:spcPts val="0"/>
              </a:spcAft>
              <a:buClr>
                <a:srgbClr val="262626"/>
              </a:buClr>
              <a:buSzPts val="1600"/>
              <a:buChar char=" "/>
              <a:defRPr sz="1600"/>
            </a:lvl9pPr>
          </a:lstStyle>
          <a:p/>
        </p:txBody>
      </p:sp>
      <p:sp>
        <p:nvSpPr>
          <p:cNvPr id="54" name="Google Shape;54;p10"/>
          <p:cNvSpPr txBox="1"/>
          <p:nvPr>
            <p:ph idx="3" type="body"/>
          </p:nvPr>
        </p:nvSpPr>
        <p:spPr>
          <a:xfrm>
            <a:off x="6007608" y="2038435"/>
            <a:ext cx="4663440" cy="722376"/>
          </a:xfrm>
          <a:prstGeom prst="rect">
            <a:avLst/>
          </a:prstGeom>
          <a:noFill/>
          <a:ln>
            <a:noFill/>
          </a:ln>
        </p:spPr>
        <p:txBody>
          <a:bodyPr anchorCtr="0" anchor="ctr" bIns="45700" lIns="91425" spcFirstLastPara="1" rIns="91425" wrap="square" tIns="45700">
            <a:normAutofit/>
          </a:bodyPr>
          <a:lstStyle>
            <a:lvl1pPr indent="-228600" lvl="0" marL="457200" algn="l">
              <a:lnSpc>
                <a:spcPct val="85000"/>
              </a:lnSpc>
              <a:spcBef>
                <a:spcPts val="1300"/>
              </a:spcBef>
              <a:spcAft>
                <a:spcPts val="0"/>
              </a:spcAft>
              <a:buClr>
                <a:srgbClr val="262626"/>
              </a:buClr>
              <a:buSzPts val="2200"/>
              <a:buNone/>
              <a:defRPr b="0" sz="2200" cap="none">
                <a:solidFill>
                  <a:srgbClr val="262626"/>
                </a:solidFill>
                <a:latin typeface="Calibri"/>
                <a:ea typeface="Calibri"/>
                <a:cs typeface="Calibri"/>
                <a:sym typeface="Calibri"/>
              </a:defRPr>
            </a:lvl1pPr>
            <a:lvl2pPr indent="-228600" lvl="1" marL="914400" algn="l">
              <a:lnSpc>
                <a:spcPct val="85000"/>
              </a:lnSpc>
              <a:spcBef>
                <a:spcPts val="600"/>
              </a:spcBef>
              <a:spcAft>
                <a:spcPts val="0"/>
              </a:spcAft>
              <a:buClr>
                <a:srgbClr val="262626"/>
              </a:buClr>
              <a:buSzPts val="2000"/>
              <a:buNone/>
              <a:defRPr b="1" sz="2000"/>
            </a:lvl2pPr>
            <a:lvl3pPr indent="-228600" lvl="2" marL="1371600" algn="l">
              <a:lnSpc>
                <a:spcPct val="85000"/>
              </a:lnSpc>
              <a:spcBef>
                <a:spcPts val="600"/>
              </a:spcBef>
              <a:spcAft>
                <a:spcPts val="0"/>
              </a:spcAft>
              <a:buClr>
                <a:srgbClr val="262626"/>
              </a:buClr>
              <a:buSzPts val="1800"/>
              <a:buNone/>
              <a:defRPr b="1" sz="1800"/>
            </a:lvl3pPr>
            <a:lvl4pPr indent="-228600" lvl="3" marL="1828800" algn="l">
              <a:lnSpc>
                <a:spcPct val="85000"/>
              </a:lnSpc>
              <a:spcBef>
                <a:spcPts val="600"/>
              </a:spcBef>
              <a:spcAft>
                <a:spcPts val="0"/>
              </a:spcAft>
              <a:buClr>
                <a:srgbClr val="262626"/>
              </a:buClr>
              <a:buSzPts val="1600"/>
              <a:buNone/>
              <a:defRPr b="1" sz="1600"/>
            </a:lvl4pPr>
            <a:lvl5pPr indent="-228600" lvl="4" marL="2286000" algn="l">
              <a:lnSpc>
                <a:spcPct val="85000"/>
              </a:lnSpc>
              <a:spcBef>
                <a:spcPts val="600"/>
              </a:spcBef>
              <a:spcAft>
                <a:spcPts val="0"/>
              </a:spcAft>
              <a:buClr>
                <a:srgbClr val="262626"/>
              </a:buClr>
              <a:buSzPts val="1600"/>
              <a:buNone/>
              <a:defRPr b="1" sz="1600"/>
            </a:lvl5pPr>
            <a:lvl6pPr indent="-228600" lvl="5" marL="2743200" algn="l">
              <a:lnSpc>
                <a:spcPct val="85000"/>
              </a:lnSpc>
              <a:spcBef>
                <a:spcPts val="600"/>
              </a:spcBef>
              <a:spcAft>
                <a:spcPts val="0"/>
              </a:spcAft>
              <a:buClr>
                <a:srgbClr val="262626"/>
              </a:buClr>
              <a:buSzPts val="1600"/>
              <a:buNone/>
              <a:defRPr b="1" sz="1600"/>
            </a:lvl6pPr>
            <a:lvl7pPr indent="-228600" lvl="6" marL="3200400" algn="l">
              <a:lnSpc>
                <a:spcPct val="85000"/>
              </a:lnSpc>
              <a:spcBef>
                <a:spcPts val="600"/>
              </a:spcBef>
              <a:spcAft>
                <a:spcPts val="0"/>
              </a:spcAft>
              <a:buClr>
                <a:srgbClr val="262626"/>
              </a:buClr>
              <a:buSzPts val="1600"/>
              <a:buNone/>
              <a:defRPr b="1" sz="1600"/>
            </a:lvl7pPr>
            <a:lvl8pPr indent="-228600" lvl="7" marL="3657600" algn="l">
              <a:lnSpc>
                <a:spcPct val="85000"/>
              </a:lnSpc>
              <a:spcBef>
                <a:spcPts val="600"/>
              </a:spcBef>
              <a:spcAft>
                <a:spcPts val="0"/>
              </a:spcAft>
              <a:buClr>
                <a:srgbClr val="262626"/>
              </a:buClr>
              <a:buSzPts val="1600"/>
              <a:buNone/>
              <a:defRPr b="1" sz="1600"/>
            </a:lvl8pPr>
            <a:lvl9pPr indent="-228600" lvl="8" marL="4114800" algn="l">
              <a:lnSpc>
                <a:spcPct val="85000"/>
              </a:lnSpc>
              <a:spcBef>
                <a:spcPts val="600"/>
              </a:spcBef>
              <a:spcAft>
                <a:spcPts val="0"/>
              </a:spcAft>
              <a:buClr>
                <a:srgbClr val="262626"/>
              </a:buClr>
              <a:buSzPts val="1600"/>
              <a:buNone/>
              <a:defRPr b="1" sz="1600"/>
            </a:lvl9pPr>
          </a:lstStyle>
          <a:p/>
        </p:txBody>
      </p:sp>
      <p:sp>
        <p:nvSpPr>
          <p:cNvPr id="55" name="Google Shape;55;p10"/>
          <p:cNvSpPr txBox="1"/>
          <p:nvPr>
            <p:ph idx="4" type="body"/>
          </p:nvPr>
        </p:nvSpPr>
        <p:spPr>
          <a:xfrm>
            <a:off x="6007608" y="2750990"/>
            <a:ext cx="4663440" cy="3200400"/>
          </a:xfrm>
          <a:prstGeom prst="rect">
            <a:avLst/>
          </a:prstGeom>
          <a:noFill/>
          <a:ln>
            <a:noFill/>
          </a:ln>
        </p:spPr>
        <p:txBody>
          <a:bodyPr anchorCtr="0" anchor="t" bIns="45700" lIns="91425" spcFirstLastPara="1" rIns="91425" wrap="square" tIns="45700">
            <a:normAutofit/>
          </a:bodyPr>
          <a:lstStyle>
            <a:lvl1pPr indent="-381000" lvl="0" marL="457200" algn="l">
              <a:lnSpc>
                <a:spcPct val="85000"/>
              </a:lnSpc>
              <a:spcBef>
                <a:spcPts val="1300"/>
              </a:spcBef>
              <a:spcAft>
                <a:spcPts val="0"/>
              </a:spcAft>
              <a:buClr>
                <a:srgbClr val="262626"/>
              </a:buClr>
              <a:buSzPts val="2400"/>
              <a:buChar char=" "/>
              <a:defRPr sz="2400"/>
            </a:lvl1pPr>
            <a:lvl2pPr indent="-355600" lvl="1" marL="914400" algn="l">
              <a:lnSpc>
                <a:spcPct val="85000"/>
              </a:lnSpc>
              <a:spcBef>
                <a:spcPts val="600"/>
              </a:spcBef>
              <a:spcAft>
                <a:spcPts val="0"/>
              </a:spcAft>
              <a:buClr>
                <a:srgbClr val="262626"/>
              </a:buClr>
              <a:buSzPts val="2000"/>
              <a:buChar char=" "/>
              <a:defRPr sz="2000"/>
            </a:lvl2pPr>
            <a:lvl3pPr indent="-342900" lvl="2" marL="1371600" algn="l">
              <a:lnSpc>
                <a:spcPct val="85000"/>
              </a:lnSpc>
              <a:spcBef>
                <a:spcPts val="600"/>
              </a:spcBef>
              <a:spcAft>
                <a:spcPts val="0"/>
              </a:spcAft>
              <a:buClr>
                <a:srgbClr val="262626"/>
              </a:buClr>
              <a:buSzPts val="1800"/>
              <a:buChar char=" "/>
              <a:defRPr sz="1800"/>
            </a:lvl3pPr>
            <a:lvl4pPr indent="-330200" lvl="3" marL="1828800" algn="l">
              <a:lnSpc>
                <a:spcPct val="85000"/>
              </a:lnSpc>
              <a:spcBef>
                <a:spcPts val="600"/>
              </a:spcBef>
              <a:spcAft>
                <a:spcPts val="0"/>
              </a:spcAft>
              <a:buClr>
                <a:srgbClr val="262626"/>
              </a:buClr>
              <a:buSzPts val="1600"/>
              <a:buChar char=" "/>
              <a:defRPr sz="1600"/>
            </a:lvl4pPr>
            <a:lvl5pPr indent="-330200" lvl="4" marL="2286000" algn="l">
              <a:lnSpc>
                <a:spcPct val="85000"/>
              </a:lnSpc>
              <a:spcBef>
                <a:spcPts val="600"/>
              </a:spcBef>
              <a:spcAft>
                <a:spcPts val="0"/>
              </a:spcAft>
              <a:buClr>
                <a:srgbClr val="262626"/>
              </a:buClr>
              <a:buSzPts val="1600"/>
              <a:buChar char=" "/>
              <a:defRPr sz="1600"/>
            </a:lvl5pPr>
            <a:lvl6pPr indent="-330200" lvl="5" marL="2743200" algn="l">
              <a:lnSpc>
                <a:spcPct val="85000"/>
              </a:lnSpc>
              <a:spcBef>
                <a:spcPts val="600"/>
              </a:spcBef>
              <a:spcAft>
                <a:spcPts val="0"/>
              </a:spcAft>
              <a:buClr>
                <a:srgbClr val="262626"/>
              </a:buClr>
              <a:buSzPts val="1600"/>
              <a:buChar char=" "/>
              <a:defRPr sz="1600"/>
            </a:lvl6pPr>
            <a:lvl7pPr indent="-330200" lvl="6" marL="3200400" algn="l">
              <a:lnSpc>
                <a:spcPct val="85000"/>
              </a:lnSpc>
              <a:spcBef>
                <a:spcPts val="600"/>
              </a:spcBef>
              <a:spcAft>
                <a:spcPts val="0"/>
              </a:spcAft>
              <a:buClr>
                <a:srgbClr val="262626"/>
              </a:buClr>
              <a:buSzPts val="1600"/>
              <a:buChar char=" "/>
              <a:defRPr sz="1600"/>
            </a:lvl7pPr>
            <a:lvl8pPr indent="-330200" lvl="7" marL="3657600" algn="l">
              <a:lnSpc>
                <a:spcPct val="85000"/>
              </a:lnSpc>
              <a:spcBef>
                <a:spcPts val="600"/>
              </a:spcBef>
              <a:spcAft>
                <a:spcPts val="0"/>
              </a:spcAft>
              <a:buClr>
                <a:srgbClr val="262626"/>
              </a:buClr>
              <a:buSzPts val="1600"/>
              <a:buChar char=" "/>
              <a:defRPr sz="1600"/>
            </a:lvl8pPr>
            <a:lvl9pPr indent="-330200" lvl="8" marL="4114800" algn="l">
              <a:lnSpc>
                <a:spcPct val="85000"/>
              </a:lnSpc>
              <a:spcBef>
                <a:spcPts val="600"/>
              </a:spcBef>
              <a:spcAft>
                <a:spcPts val="0"/>
              </a:spcAft>
              <a:buClr>
                <a:srgbClr val="262626"/>
              </a:buClr>
              <a:buSzPts val="1600"/>
              <a:buChar char=" "/>
              <a:defRPr sz="1600"/>
            </a:lvl9pPr>
          </a:lstStyle>
          <a:p/>
        </p:txBody>
      </p:sp>
      <p:sp>
        <p:nvSpPr>
          <p:cNvPr id="56" name="Google Shape;56;p10"/>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0"/>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0"/>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9" name="Shape 59"/>
        <p:cNvGrpSpPr/>
        <p:nvPr/>
      </p:nvGrpSpPr>
      <p:grpSpPr>
        <a:xfrm>
          <a:off x="0" y="0"/>
          <a:ext cx="0" cy="0"/>
          <a:chOff x="0" y="0"/>
          <a:chExt cx="0" cy="0"/>
        </a:xfrm>
      </p:grpSpPr>
      <p:sp>
        <p:nvSpPr>
          <p:cNvPr id="60" name="Google Shape;60;p11"/>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algn="l">
              <a:lnSpc>
                <a:spcPct val="85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1"/>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1"/>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1"/>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4" name="Shape 64"/>
        <p:cNvGrpSpPr/>
        <p:nvPr/>
      </p:nvGrpSpPr>
      <p:grpSpPr>
        <a:xfrm>
          <a:off x="0" y="0"/>
          <a:ext cx="0" cy="0"/>
          <a:chOff x="0" y="0"/>
          <a:chExt cx="0" cy="0"/>
        </a:xfrm>
      </p:grpSpPr>
      <p:sp>
        <p:nvSpPr>
          <p:cNvPr id="65" name="Google Shape;65;p12"/>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2"/>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8" name="Shape 68"/>
        <p:cNvGrpSpPr/>
        <p:nvPr/>
      </p:nvGrpSpPr>
      <p:grpSpPr>
        <a:xfrm>
          <a:off x="0" y="0"/>
          <a:ext cx="0" cy="0"/>
          <a:chOff x="0" y="0"/>
          <a:chExt cx="0" cy="0"/>
        </a:xfrm>
      </p:grpSpPr>
      <p:sp>
        <p:nvSpPr>
          <p:cNvPr id="69" name="Google Shape;69;p13"/>
          <p:cNvSpPr/>
          <p:nvPr/>
        </p:nvSpPr>
        <p:spPr>
          <a:xfrm>
            <a:off x="7620000" y="0"/>
            <a:ext cx="4572000"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3"/>
          <p:cNvSpPr txBox="1"/>
          <p:nvPr>
            <p:ph type="title"/>
          </p:nvPr>
        </p:nvSpPr>
        <p:spPr>
          <a:xfrm>
            <a:off x="8261404" y="542282"/>
            <a:ext cx="3383280" cy="1920240"/>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FFFFFF"/>
              </a:buClr>
              <a:buSzPts val="4000"/>
              <a:buFont typeface="Calibri"/>
              <a:buNone/>
              <a:defRPr sz="40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3"/>
          <p:cNvSpPr txBox="1"/>
          <p:nvPr>
            <p:ph idx="1" type="body"/>
          </p:nvPr>
        </p:nvSpPr>
        <p:spPr>
          <a:xfrm>
            <a:off x="762000" y="762000"/>
            <a:ext cx="6096000" cy="4572000"/>
          </a:xfrm>
          <a:prstGeom prst="rect">
            <a:avLst/>
          </a:prstGeom>
          <a:noFill/>
          <a:ln>
            <a:noFill/>
          </a:ln>
        </p:spPr>
        <p:txBody>
          <a:bodyPr anchorCtr="0" anchor="t" bIns="45700" lIns="91425" spcFirstLastPara="1" rIns="91425" wrap="square" tIns="45700">
            <a:normAutofit/>
          </a:bodyPr>
          <a:lstStyle>
            <a:lvl1pPr indent="-431800" lvl="0" marL="457200" algn="l">
              <a:lnSpc>
                <a:spcPct val="85000"/>
              </a:lnSpc>
              <a:spcBef>
                <a:spcPts val="1300"/>
              </a:spcBef>
              <a:spcAft>
                <a:spcPts val="0"/>
              </a:spcAft>
              <a:buClr>
                <a:srgbClr val="262626"/>
              </a:buClr>
              <a:buSzPts val="3200"/>
              <a:buChar char=" "/>
              <a:defRPr sz="3200"/>
            </a:lvl1pPr>
            <a:lvl2pPr indent="-406400" lvl="1" marL="914400" algn="l">
              <a:lnSpc>
                <a:spcPct val="85000"/>
              </a:lnSpc>
              <a:spcBef>
                <a:spcPts val="600"/>
              </a:spcBef>
              <a:spcAft>
                <a:spcPts val="0"/>
              </a:spcAft>
              <a:buClr>
                <a:srgbClr val="262626"/>
              </a:buClr>
              <a:buSzPts val="2800"/>
              <a:buChar char=" "/>
              <a:defRPr sz="2800"/>
            </a:lvl2pPr>
            <a:lvl3pPr indent="-381000" lvl="2" marL="1371600" algn="l">
              <a:lnSpc>
                <a:spcPct val="85000"/>
              </a:lnSpc>
              <a:spcBef>
                <a:spcPts val="600"/>
              </a:spcBef>
              <a:spcAft>
                <a:spcPts val="0"/>
              </a:spcAft>
              <a:buClr>
                <a:srgbClr val="262626"/>
              </a:buClr>
              <a:buSzPts val="2400"/>
              <a:buChar char=" "/>
              <a:defRPr sz="2400"/>
            </a:lvl3pPr>
            <a:lvl4pPr indent="-355600" lvl="3" marL="1828800" algn="l">
              <a:lnSpc>
                <a:spcPct val="85000"/>
              </a:lnSpc>
              <a:spcBef>
                <a:spcPts val="600"/>
              </a:spcBef>
              <a:spcAft>
                <a:spcPts val="0"/>
              </a:spcAft>
              <a:buClr>
                <a:srgbClr val="262626"/>
              </a:buClr>
              <a:buSzPts val="2000"/>
              <a:buChar char=" "/>
              <a:defRPr sz="2000"/>
            </a:lvl4pPr>
            <a:lvl5pPr indent="-355600" lvl="4" marL="2286000" algn="l">
              <a:lnSpc>
                <a:spcPct val="85000"/>
              </a:lnSpc>
              <a:spcBef>
                <a:spcPts val="600"/>
              </a:spcBef>
              <a:spcAft>
                <a:spcPts val="0"/>
              </a:spcAft>
              <a:buClr>
                <a:srgbClr val="262626"/>
              </a:buClr>
              <a:buSzPts val="2000"/>
              <a:buChar char=" "/>
              <a:defRPr sz="2000"/>
            </a:lvl5pPr>
            <a:lvl6pPr indent="-355600" lvl="5" marL="2743200" algn="l">
              <a:lnSpc>
                <a:spcPct val="85000"/>
              </a:lnSpc>
              <a:spcBef>
                <a:spcPts val="600"/>
              </a:spcBef>
              <a:spcAft>
                <a:spcPts val="0"/>
              </a:spcAft>
              <a:buClr>
                <a:srgbClr val="262626"/>
              </a:buClr>
              <a:buSzPts val="2000"/>
              <a:buChar char=" "/>
              <a:defRPr sz="2000"/>
            </a:lvl6pPr>
            <a:lvl7pPr indent="-355600" lvl="6" marL="3200400" algn="l">
              <a:lnSpc>
                <a:spcPct val="85000"/>
              </a:lnSpc>
              <a:spcBef>
                <a:spcPts val="600"/>
              </a:spcBef>
              <a:spcAft>
                <a:spcPts val="0"/>
              </a:spcAft>
              <a:buClr>
                <a:srgbClr val="262626"/>
              </a:buClr>
              <a:buSzPts val="2000"/>
              <a:buChar char=" "/>
              <a:defRPr sz="2000"/>
            </a:lvl7pPr>
            <a:lvl8pPr indent="-355600" lvl="7" marL="3657600" algn="l">
              <a:lnSpc>
                <a:spcPct val="85000"/>
              </a:lnSpc>
              <a:spcBef>
                <a:spcPts val="600"/>
              </a:spcBef>
              <a:spcAft>
                <a:spcPts val="0"/>
              </a:spcAft>
              <a:buClr>
                <a:srgbClr val="262626"/>
              </a:buClr>
              <a:buSzPts val="2000"/>
              <a:buChar char=" "/>
              <a:defRPr sz="2000"/>
            </a:lvl8pPr>
            <a:lvl9pPr indent="-355600" lvl="8" marL="4114800" algn="l">
              <a:lnSpc>
                <a:spcPct val="85000"/>
              </a:lnSpc>
              <a:spcBef>
                <a:spcPts val="600"/>
              </a:spcBef>
              <a:spcAft>
                <a:spcPts val="0"/>
              </a:spcAft>
              <a:buClr>
                <a:srgbClr val="262626"/>
              </a:buClr>
              <a:buSzPts val="2000"/>
              <a:buChar char=" "/>
              <a:defRPr sz="2000"/>
            </a:lvl9pPr>
          </a:lstStyle>
          <a:p/>
        </p:txBody>
      </p:sp>
      <p:sp>
        <p:nvSpPr>
          <p:cNvPr id="72" name="Google Shape;72;p13"/>
          <p:cNvSpPr txBox="1"/>
          <p:nvPr>
            <p:ph idx="2" type="body"/>
          </p:nvPr>
        </p:nvSpPr>
        <p:spPr>
          <a:xfrm>
            <a:off x="8275982" y="2511813"/>
            <a:ext cx="3398520" cy="3126987"/>
          </a:xfrm>
          <a:prstGeom prst="rect">
            <a:avLst/>
          </a:prstGeom>
          <a:noFill/>
          <a:ln>
            <a:noFill/>
          </a:ln>
        </p:spPr>
        <p:txBody>
          <a:bodyPr anchorCtr="0" anchor="t" bIns="45700" lIns="91425" spcFirstLastPara="1" rIns="91425" wrap="square" tIns="45700">
            <a:normAutofit/>
          </a:bodyPr>
          <a:lstStyle>
            <a:lvl1pPr indent="-228600" lvl="0" marL="457200" marR="0" algn="l">
              <a:lnSpc>
                <a:spcPct val="100000"/>
              </a:lnSpc>
              <a:spcBef>
                <a:spcPts val="1200"/>
              </a:spcBef>
              <a:spcAft>
                <a:spcPts val="0"/>
              </a:spcAft>
              <a:buClr>
                <a:srgbClr val="262626"/>
              </a:buClr>
              <a:buSzPts val="1800"/>
              <a:buFont typeface="Calibri"/>
              <a:buNone/>
              <a:defRPr sz="1800">
                <a:solidFill>
                  <a:srgbClr val="262626"/>
                </a:solidFill>
              </a:defRPr>
            </a:lvl1pPr>
            <a:lvl2pPr indent="-228600" lvl="1" marL="914400" algn="l">
              <a:lnSpc>
                <a:spcPct val="85000"/>
              </a:lnSpc>
              <a:spcBef>
                <a:spcPts val="600"/>
              </a:spcBef>
              <a:spcAft>
                <a:spcPts val="0"/>
              </a:spcAft>
              <a:buClr>
                <a:srgbClr val="262626"/>
              </a:buClr>
              <a:buSzPts val="1200"/>
              <a:buNone/>
              <a:defRPr sz="1200"/>
            </a:lvl2pPr>
            <a:lvl3pPr indent="-228600" lvl="2" marL="1371600" algn="l">
              <a:lnSpc>
                <a:spcPct val="85000"/>
              </a:lnSpc>
              <a:spcBef>
                <a:spcPts val="600"/>
              </a:spcBef>
              <a:spcAft>
                <a:spcPts val="0"/>
              </a:spcAft>
              <a:buClr>
                <a:srgbClr val="262626"/>
              </a:buClr>
              <a:buSzPts val="1000"/>
              <a:buNone/>
              <a:defRPr sz="1000"/>
            </a:lvl3pPr>
            <a:lvl4pPr indent="-228600" lvl="3" marL="1828800" algn="l">
              <a:lnSpc>
                <a:spcPct val="85000"/>
              </a:lnSpc>
              <a:spcBef>
                <a:spcPts val="600"/>
              </a:spcBef>
              <a:spcAft>
                <a:spcPts val="0"/>
              </a:spcAft>
              <a:buClr>
                <a:srgbClr val="262626"/>
              </a:buClr>
              <a:buSzPts val="900"/>
              <a:buNone/>
              <a:defRPr sz="900"/>
            </a:lvl4pPr>
            <a:lvl5pPr indent="-228600" lvl="4" marL="2286000" algn="l">
              <a:lnSpc>
                <a:spcPct val="85000"/>
              </a:lnSpc>
              <a:spcBef>
                <a:spcPts val="600"/>
              </a:spcBef>
              <a:spcAft>
                <a:spcPts val="0"/>
              </a:spcAft>
              <a:buClr>
                <a:srgbClr val="262626"/>
              </a:buClr>
              <a:buSzPts val="900"/>
              <a:buNone/>
              <a:defRPr sz="900"/>
            </a:lvl5pPr>
            <a:lvl6pPr indent="-228600" lvl="5" marL="2743200" algn="l">
              <a:lnSpc>
                <a:spcPct val="85000"/>
              </a:lnSpc>
              <a:spcBef>
                <a:spcPts val="600"/>
              </a:spcBef>
              <a:spcAft>
                <a:spcPts val="0"/>
              </a:spcAft>
              <a:buClr>
                <a:srgbClr val="262626"/>
              </a:buClr>
              <a:buSzPts val="900"/>
              <a:buNone/>
              <a:defRPr sz="900"/>
            </a:lvl6pPr>
            <a:lvl7pPr indent="-228600" lvl="6" marL="3200400" algn="l">
              <a:lnSpc>
                <a:spcPct val="85000"/>
              </a:lnSpc>
              <a:spcBef>
                <a:spcPts val="600"/>
              </a:spcBef>
              <a:spcAft>
                <a:spcPts val="0"/>
              </a:spcAft>
              <a:buClr>
                <a:srgbClr val="262626"/>
              </a:buClr>
              <a:buSzPts val="900"/>
              <a:buNone/>
              <a:defRPr sz="900"/>
            </a:lvl7pPr>
            <a:lvl8pPr indent="-228600" lvl="7" marL="3657600" algn="l">
              <a:lnSpc>
                <a:spcPct val="85000"/>
              </a:lnSpc>
              <a:spcBef>
                <a:spcPts val="600"/>
              </a:spcBef>
              <a:spcAft>
                <a:spcPts val="0"/>
              </a:spcAft>
              <a:buClr>
                <a:srgbClr val="262626"/>
              </a:buClr>
              <a:buSzPts val="900"/>
              <a:buNone/>
              <a:defRPr sz="900"/>
            </a:lvl8pPr>
            <a:lvl9pPr indent="-228600" lvl="8" marL="4114800" algn="l">
              <a:lnSpc>
                <a:spcPct val="85000"/>
              </a:lnSpc>
              <a:spcBef>
                <a:spcPts val="600"/>
              </a:spcBef>
              <a:spcAft>
                <a:spcPts val="0"/>
              </a:spcAft>
              <a:buClr>
                <a:srgbClr val="262626"/>
              </a:buClr>
              <a:buSzPts val="900"/>
              <a:buNone/>
              <a:defRPr sz="900"/>
            </a:lvl9pPr>
          </a:lstStyle>
          <a:p/>
        </p:txBody>
      </p:sp>
      <p:sp>
        <p:nvSpPr>
          <p:cNvPr id="73" name="Google Shape;73;p13"/>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3"/>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3"/>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algn="r">
              <a:spcBef>
                <a:spcPts val="0"/>
              </a:spcBef>
              <a:buNone/>
              <a:defRPr b="0" i="0" sz="10300" u="none" cap="none" strike="noStrike">
                <a:solidFill>
                  <a:srgbClr val="FFFFFF"/>
                </a:solidFill>
                <a:latin typeface="Calibri"/>
                <a:ea typeface="Calibri"/>
                <a:cs typeface="Calibri"/>
                <a:sym typeface="Calibri"/>
              </a:defRPr>
            </a:lvl1pPr>
            <a:lvl2pPr indent="0" lvl="1" marL="0" algn="r">
              <a:spcBef>
                <a:spcPts val="0"/>
              </a:spcBef>
              <a:buNone/>
              <a:defRPr b="0" i="0" sz="10300" u="none" cap="none" strike="noStrike">
                <a:solidFill>
                  <a:srgbClr val="FFFFFF"/>
                </a:solidFill>
                <a:latin typeface="Calibri"/>
                <a:ea typeface="Calibri"/>
                <a:cs typeface="Calibri"/>
                <a:sym typeface="Calibri"/>
              </a:defRPr>
            </a:lvl2pPr>
            <a:lvl3pPr indent="0" lvl="2" marL="0" algn="r">
              <a:spcBef>
                <a:spcPts val="0"/>
              </a:spcBef>
              <a:buNone/>
              <a:defRPr b="0" i="0" sz="10300" u="none" cap="none" strike="noStrike">
                <a:solidFill>
                  <a:srgbClr val="FFFFFF"/>
                </a:solidFill>
                <a:latin typeface="Calibri"/>
                <a:ea typeface="Calibri"/>
                <a:cs typeface="Calibri"/>
                <a:sym typeface="Calibri"/>
              </a:defRPr>
            </a:lvl3pPr>
            <a:lvl4pPr indent="0" lvl="3" marL="0" algn="r">
              <a:spcBef>
                <a:spcPts val="0"/>
              </a:spcBef>
              <a:buNone/>
              <a:defRPr b="0" i="0" sz="10300" u="none" cap="none" strike="noStrike">
                <a:solidFill>
                  <a:srgbClr val="FFFFFF"/>
                </a:solidFill>
                <a:latin typeface="Calibri"/>
                <a:ea typeface="Calibri"/>
                <a:cs typeface="Calibri"/>
                <a:sym typeface="Calibri"/>
              </a:defRPr>
            </a:lvl4pPr>
            <a:lvl5pPr indent="0" lvl="4" marL="0" algn="r">
              <a:spcBef>
                <a:spcPts val="0"/>
              </a:spcBef>
              <a:buNone/>
              <a:defRPr b="0" i="0" sz="10300" u="none" cap="none" strike="noStrike">
                <a:solidFill>
                  <a:srgbClr val="FFFFFF"/>
                </a:solidFill>
                <a:latin typeface="Calibri"/>
                <a:ea typeface="Calibri"/>
                <a:cs typeface="Calibri"/>
                <a:sym typeface="Calibri"/>
              </a:defRPr>
            </a:lvl5pPr>
            <a:lvl6pPr indent="0" lvl="5" marL="0" algn="r">
              <a:spcBef>
                <a:spcPts val="0"/>
              </a:spcBef>
              <a:buNone/>
              <a:defRPr b="0" i="0" sz="10300" u="none" cap="none" strike="noStrike">
                <a:solidFill>
                  <a:srgbClr val="FFFFFF"/>
                </a:solidFill>
                <a:latin typeface="Calibri"/>
                <a:ea typeface="Calibri"/>
                <a:cs typeface="Calibri"/>
                <a:sym typeface="Calibri"/>
              </a:defRPr>
            </a:lvl6pPr>
            <a:lvl7pPr indent="0" lvl="6" marL="0" algn="r">
              <a:spcBef>
                <a:spcPts val="0"/>
              </a:spcBef>
              <a:buNone/>
              <a:defRPr b="0" i="0" sz="10300" u="none" cap="none" strike="noStrike">
                <a:solidFill>
                  <a:srgbClr val="FFFFFF"/>
                </a:solidFill>
                <a:latin typeface="Calibri"/>
                <a:ea typeface="Calibri"/>
                <a:cs typeface="Calibri"/>
                <a:sym typeface="Calibri"/>
              </a:defRPr>
            </a:lvl7pPr>
            <a:lvl8pPr indent="0" lvl="7" marL="0" algn="r">
              <a:spcBef>
                <a:spcPts val="0"/>
              </a:spcBef>
              <a:buNone/>
              <a:defRPr b="0" i="0" sz="10300" u="none" cap="none" strike="noStrike">
                <a:solidFill>
                  <a:srgbClr val="FFFFFF"/>
                </a:solidFill>
                <a:latin typeface="Calibri"/>
                <a:ea typeface="Calibri"/>
                <a:cs typeface="Calibri"/>
                <a:sym typeface="Calibri"/>
              </a:defRPr>
            </a:lvl8pPr>
            <a:lvl9pPr indent="0" lvl="8" marL="0" algn="r">
              <a:spcBef>
                <a:spcPts val="0"/>
              </a:spcBef>
              <a:buNone/>
              <a:defRPr b="0" i="0" sz="103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3.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accent1"/>
              </a:buClr>
              <a:buSzPts val="5400"/>
              <a:buFont typeface="Calibri"/>
              <a:buNone/>
              <a:defRPr b="0" i="0" sz="5400" u="none" cap="none" strike="noStrik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
          <p:cNvSpPr txBox="1"/>
          <p:nvPr>
            <p:ph idx="1" type="body"/>
          </p:nvPr>
        </p:nvSpPr>
        <p:spPr>
          <a:xfrm>
            <a:off x="676656" y="2011680"/>
            <a:ext cx="10753725" cy="3766185"/>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85000"/>
              </a:lnSpc>
              <a:spcBef>
                <a:spcPts val="1300"/>
              </a:spcBef>
              <a:spcAft>
                <a:spcPts val="0"/>
              </a:spcAft>
              <a:buClr>
                <a:srgbClr val="FEFEFE"/>
              </a:buClr>
              <a:buSzPts val="2400"/>
              <a:buFont typeface="Arial"/>
              <a:buChar char=" "/>
              <a:defRPr b="0" i="0" sz="2400" u="none" cap="none" strike="noStrike">
                <a:solidFill>
                  <a:srgbClr val="FEFEFE"/>
                </a:solidFill>
                <a:latin typeface="Calibri"/>
                <a:ea typeface="Calibri"/>
                <a:cs typeface="Calibri"/>
                <a:sym typeface="Calibri"/>
              </a:defRPr>
            </a:lvl1pPr>
            <a:lvl2pPr indent="-381000" lvl="1" marL="914400" marR="0" rtl="0" algn="l">
              <a:lnSpc>
                <a:spcPct val="85000"/>
              </a:lnSpc>
              <a:spcBef>
                <a:spcPts val="600"/>
              </a:spcBef>
              <a:spcAft>
                <a:spcPts val="0"/>
              </a:spcAft>
              <a:buClr>
                <a:srgbClr val="FEFEFE"/>
              </a:buClr>
              <a:buSzPts val="2400"/>
              <a:buFont typeface="Arial"/>
              <a:buChar char=" "/>
              <a:defRPr b="0" i="0" sz="2400" u="none" cap="none" strike="noStrike">
                <a:solidFill>
                  <a:srgbClr val="FEFEFE"/>
                </a:solidFill>
                <a:latin typeface="Calibri"/>
                <a:ea typeface="Calibri"/>
                <a:cs typeface="Calibri"/>
                <a:sym typeface="Calibri"/>
              </a:defRPr>
            </a:lvl2pPr>
            <a:lvl3pPr indent="-355600" lvl="2" marL="1371600" marR="0" rtl="0" algn="l">
              <a:lnSpc>
                <a:spcPct val="85000"/>
              </a:lnSpc>
              <a:spcBef>
                <a:spcPts val="600"/>
              </a:spcBef>
              <a:spcAft>
                <a:spcPts val="0"/>
              </a:spcAft>
              <a:buClr>
                <a:srgbClr val="FEFEFE"/>
              </a:buClr>
              <a:buSzPts val="2000"/>
              <a:buFont typeface="Arial"/>
              <a:buChar char=" "/>
              <a:defRPr b="0" i="1" sz="2000" u="none" cap="none" strike="noStrike">
                <a:solidFill>
                  <a:srgbClr val="FEFEFE"/>
                </a:solidFill>
                <a:latin typeface="Calibri"/>
                <a:ea typeface="Calibri"/>
                <a:cs typeface="Calibri"/>
                <a:sym typeface="Calibri"/>
              </a:defRPr>
            </a:lvl3pPr>
            <a:lvl4pPr indent="-342900" lvl="3" marL="18288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4pPr>
            <a:lvl5pPr indent="-342900" lvl="4" marL="22860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5pPr>
            <a:lvl6pPr indent="-342900" lvl="5" marL="27432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6pPr>
            <a:lvl7pPr indent="-342900" lvl="6" marL="32004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7pPr>
            <a:lvl8pPr indent="-342900" lvl="7" marL="36576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8pPr>
            <a:lvl9pPr indent="-342900" lvl="8" marL="4114800" marR="0" rtl="0" algn="l">
              <a:lnSpc>
                <a:spcPct val="85000"/>
              </a:lnSpc>
              <a:spcBef>
                <a:spcPts val="600"/>
              </a:spcBef>
              <a:spcAft>
                <a:spcPts val="0"/>
              </a:spcAft>
              <a:buClr>
                <a:srgbClr val="FEFEFE"/>
              </a:buClr>
              <a:buSzPts val="1800"/>
              <a:buFont typeface="Arial"/>
              <a:buChar char=" "/>
              <a:defRPr b="0" i="0" sz="1800" u="none" cap="none" strike="noStrike">
                <a:solidFill>
                  <a:srgbClr val="FEFEFE"/>
                </a:solidFill>
                <a:latin typeface="Calibri"/>
                <a:ea typeface="Calibri"/>
                <a:cs typeface="Calibri"/>
                <a:sym typeface="Calibri"/>
              </a:defRPr>
            </a:lvl9pPr>
          </a:lstStyle>
          <a:p/>
        </p:txBody>
      </p:sp>
      <p:sp>
        <p:nvSpPr>
          <p:cNvPr id="8" name="Google Shape;8;p4"/>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5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4"/>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5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4"/>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i="0" sz="10300" u="none" cap="none" strike="noStrike">
                <a:solidFill>
                  <a:schemeClr val="accent1"/>
                </a:solidFill>
                <a:latin typeface="Calibri"/>
                <a:ea typeface="Calibri"/>
                <a:cs typeface="Calibri"/>
                <a:sym typeface="Calibri"/>
              </a:defRPr>
            </a:lvl1pPr>
            <a:lvl2pPr indent="0" lvl="1" marL="0" marR="0" rtl="0" algn="r">
              <a:spcBef>
                <a:spcPts val="0"/>
              </a:spcBef>
              <a:buNone/>
              <a:defRPr b="0" i="0" sz="10300" u="none" cap="none" strike="noStrike">
                <a:solidFill>
                  <a:schemeClr val="accent1"/>
                </a:solidFill>
                <a:latin typeface="Calibri"/>
                <a:ea typeface="Calibri"/>
                <a:cs typeface="Calibri"/>
                <a:sym typeface="Calibri"/>
              </a:defRPr>
            </a:lvl2pPr>
            <a:lvl3pPr indent="0" lvl="2" marL="0" marR="0" rtl="0" algn="r">
              <a:spcBef>
                <a:spcPts val="0"/>
              </a:spcBef>
              <a:buNone/>
              <a:defRPr b="0" i="0" sz="10300" u="none" cap="none" strike="noStrike">
                <a:solidFill>
                  <a:schemeClr val="accent1"/>
                </a:solidFill>
                <a:latin typeface="Calibri"/>
                <a:ea typeface="Calibri"/>
                <a:cs typeface="Calibri"/>
                <a:sym typeface="Calibri"/>
              </a:defRPr>
            </a:lvl3pPr>
            <a:lvl4pPr indent="0" lvl="3" marL="0" marR="0" rtl="0" algn="r">
              <a:spcBef>
                <a:spcPts val="0"/>
              </a:spcBef>
              <a:buNone/>
              <a:defRPr b="0" i="0" sz="10300" u="none" cap="none" strike="noStrike">
                <a:solidFill>
                  <a:schemeClr val="accent1"/>
                </a:solidFill>
                <a:latin typeface="Calibri"/>
                <a:ea typeface="Calibri"/>
                <a:cs typeface="Calibri"/>
                <a:sym typeface="Calibri"/>
              </a:defRPr>
            </a:lvl4pPr>
            <a:lvl5pPr indent="0" lvl="4" marL="0" marR="0" rtl="0" algn="r">
              <a:spcBef>
                <a:spcPts val="0"/>
              </a:spcBef>
              <a:buNone/>
              <a:defRPr b="0" i="0" sz="10300" u="none" cap="none" strike="noStrike">
                <a:solidFill>
                  <a:schemeClr val="accent1"/>
                </a:solidFill>
                <a:latin typeface="Calibri"/>
                <a:ea typeface="Calibri"/>
                <a:cs typeface="Calibri"/>
                <a:sym typeface="Calibri"/>
              </a:defRPr>
            </a:lvl5pPr>
            <a:lvl6pPr indent="0" lvl="5" marL="0" marR="0" rtl="0" algn="r">
              <a:spcBef>
                <a:spcPts val="0"/>
              </a:spcBef>
              <a:buNone/>
              <a:defRPr b="0" i="0" sz="10300" u="none" cap="none" strike="noStrike">
                <a:solidFill>
                  <a:schemeClr val="accent1"/>
                </a:solidFill>
                <a:latin typeface="Calibri"/>
                <a:ea typeface="Calibri"/>
                <a:cs typeface="Calibri"/>
                <a:sym typeface="Calibri"/>
              </a:defRPr>
            </a:lvl6pPr>
            <a:lvl7pPr indent="0" lvl="6" marL="0" marR="0" rtl="0" algn="r">
              <a:spcBef>
                <a:spcPts val="0"/>
              </a:spcBef>
              <a:buNone/>
              <a:defRPr b="0" i="0" sz="10300" u="none" cap="none" strike="noStrike">
                <a:solidFill>
                  <a:schemeClr val="accent1"/>
                </a:solidFill>
                <a:latin typeface="Calibri"/>
                <a:ea typeface="Calibri"/>
                <a:cs typeface="Calibri"/>
                <a:sym typeface="Calibri"/>
              </a:defRPr>
            </a:lvl7pPr>
            <a:lvl8pPr indent="0" lvl="7" marL="0" marR="0" rtl="0" algn="r">
              <a:spcBef>
                <a:spcPts val="0"/>
              </a:spcBef>
              <a:buNone/>
              <a:defRPr b="0" i="0" sz="10300" u="none" cap="none" strike="noStrike">
                <a:solidFill>
                  <a:schemeClr val="accent1"/>
                </a:solidFill>
                <a:latin typeface="Calibri"/>
                <a:ea typeface="Calibri"/>
                <a:cs typeface="Calibri"/>
                <a:sym typeface="Calibri"/>
              </a:defRPr>
            </a:lvl8pPr>
            <a:lvl9pPr indent="0" lvl="8" marL="0" marR="0" rtl="0" algn="r">
              <a:spcBef>
                <a:spcPts val="0"/>
              </a:spcBef>
              <a:buNone/>
              <a:defRPr b="0" i="0" sz="103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3"/>
          <p:cNvSpPr txBox="1"/>
          <p:nvPr>
            <p:ph type="title"/>
          </p:nvPr>
        </p:nvSpPr>
        <p:spPr>
          <a:xfrm>
            <a:off x="657224" y="499533"/>
            <a:ext cx="10772775" cy="1658198"/>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accent1"/>
              </a:buClr>
              <a:buSzPts val="5400"/>
              <a:buFont typeface="Calibri"/>
              <a:buNone/>
              <a:defRPr b="0" i="0" sz="5400" u="none" cap="none" strike="noStrik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3"/>
          <p:cNvSpPr txBox="1"/>
          <p:nvPr>
            <p:ph idx="1" type="body"/>
          </p:nvPr>
        </p:nvSpPr>
        <p:spPr>
          <a:xfrm>
            <a:off x="676656" y="2011680"/>
            <a:ext cx="10753725" cy="3766185"/>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85000"/>
              </a:lnSpc>
              <a:spcBef>
                <a:spcPts val="1300"/>
              </a:spcBef>
              <a:spcAft>
                <a:spcPts val="0"/>
              </a:spcAft>
              <a:buClr>
                <a:srgbClr val="262626"/>
              </a:buClr>
              <a:buSzPts val="2400"/>
              <a:buFont typeface="Arial"/>
              <a:buChar char=" "/>
              <a:defRPr b="0" i="0" sz="2400" u="none" cap="none" strike="noStrike">
                <a:solidFill>
                  <a:srgbClr val="262626"/>
                </a:solidFill>
                <a:latin typeface="Calibri"/>
                <a:ea typeface="Calibri"/>
                <a:cs typeface="Calibri"/>
                <a:sym typeface="Calibri"/>
              </a:defRPr>
            </a:lvl1pPr>
            <a:lvl2pPr indent="-381000" lvl="1" marL="914400" marR="0" rtl="0" algn="l">
              <a:lnSpc>
                <a:spcPct val="85000"/>
              </a:lnSpc>
              <a:spcBef>
                <a:spcPts val="600"/>
              </a:spcBef>
              <a:spcAft>
                <a:spcPts val="0"/>
              </a:spcAft>
              <a:buClr>
                <a:srgbClr val="262626"/>
              </a:buClr>
              <a:buSzPts val="2400"/>
              <a:buFont typeface="Arial"/>
              <a:buChar char=" "/>
              <a:defRPr b="0" i="0" sz="2400" u="none" cap="none" strike="noStrike">
                <a:solidFill>
                  <a:srgbClr val="262626"/>
                </a:solidFill>
                <a:latin typeface="Calibri"/>
                <a:ea typeface="Calibri"/>
                <a:cs typeface="Calibri"/>
                <a:sym typeface="Calibri"/>
              </a:defRPr>
            </a:lvl2pPr>
            <a:lvl3pPr indent="-355600" lvl="2" marL="1371600" marR="0" rtl="0" algn="l">
              <a:lnSpc>
                <a:spcPct val="85000"/>
              </a:lnSpc>
              <a:spcBef>
                <a:spcPts val="600"/>
              </a:spcBef>
              <a:spcAft>
                <a:spcPts val="0"/>
              </a:spcAft>
              <a:buClr>
                <a:srgbClr val="262626"/>
              </a:buClr>
              <a:buSzPts val="2000"/>
              <a:buFont typeface="Arial"/>
              <a:buChar char=" "/>
              <a:defRPr b="0" i="1" sz="2000" u="none" cap="none" strike="noStrike">
                <a:solidFill>
                  <a:srgbClr val="262626"/>
                </a:solidFill>
                <a:latin typeface="Calibri"/>
                <a:ea typeface="Calibri"/>
                <a:cs typeface="Calibri"/>
                <a:sym typeface="Calibri"/>
              </a:defRPr>
            </a:lvl3pPr>
            <a:lvl4pPr indent="-342900" lvl="3" marL="18288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4pPr>
            <a:lvl5pPr indent="-342900" lvl="4" marL="22860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5pPr>
            <a:lvl6pPr indent="-342900" lvl="5" marL="27432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6pPr>
            <a:lvl7pPr indent="-342900" lvl="6" marL="32004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7pPr>
            <a:lvl8pPr indent="-342900" lvl="7" marL="36576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8pPr>
            <a:lvl9pPr indent="-342900" lvl="8" marL="4114800" marR="0" rtl="0" algn="l">
              <a:lnSpc>
                <a:spcPct val="85000"/>
              </a:lnSpc>
              <a:spcBef>
                <a:spcPts val="600"/>
              </a:spcBef>
              <a:spcAft>
                <a:spcPts val="0"/>
              </a:spcAft>
              <a:buClr>
                <a:srgbClr val="262626"/>
              </a:buClr>
              <a:buSzPts val="1800"/>
              <a:buFont typeface="Arial"/>
              <a:buChar char=" "/>
              <a:defRPr b="0" i="0" sz="1800" u="none" cap="none" strike="noStrike">
                <a:solidFill>
                  <a:srgbClr val="262626"/>
                </a:solidFill>
                <a:latin typeface="Calibri"/>
                <a:ea typeface="Calibri"/>
                <a:cs typeface="Calibri"/>
                <a:sym typeface="Calibri"/>
              </a:defRPr>
            </a:lvl9pPr>
          </a:lstStyle>
          <a:p/>
        </p:txBody>
      </p:sp>
      <p:sp>
        <p:nvSpPr>
          <p:cNvPr id="21" name="Google Shape;21;p3"/>
          <p:cNvSpPr txBox="1"/>
          <p:nvPr>
            <p:ph idx="10" type="dt"/>
          </p:nvPr>
        </p:nvSpPr>
        <p:spPr>
          <a:xfrm>
            <a:off x="685800" y="6412447"/>
            <a:ext cx="4114800"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5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2" name="Google Shape;22;p3"/>
          <p:cNvSpPr txBox="1"/>
          <p:nvPr>
            <p:ph idx="11" type="ftr"/>
          </p:nvPr>
        </p:nvSpPr>
        <p:spPr>
          <a:xfrm>
            <a:off x="685800" y="6554697"/>
            <a:ext cx="5029200"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5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3" name="Google Shape;23;p3"/>
          <p:cNvSpPr txBox="1"/>
          <p:nvPr>
            <p:ph idx="12" type="sldNum"/>
          </p:nvPr>
        </p:nvSpPr>
        <p:spPr>
          <a:xfrm>
            <a:off x="8763926" y="5876412"/>
            <a:ext cx="2926080" cy="1397039"/>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buNone/>
              <a:defRPr b="0" i="0" sz="10300" u="none" cap="none" strike="noStrike">
                <a:solidFill>
                  <a:schemeClr val="accent1"/>
                </a:solidFill>
                <a:latin typeface="Calibri"/>
                <a:ea typeface="Calibri"/>
                <a:cs typeface="Calibri"/>
                <a:sym typeface="Calibri"/>
              </a:defRPr>
            </a:lvl1pPr>
            <a:lvl2pPr indent="0" lvl="1" marL="0" marR="0" rtl="0" algn="r">
              <a:spcBef>
                <a:spcPts val="0"/>
              </a:spcBef>
              <a:buNone/>
              <a:defRPr b="0" i="0" sz="10300" u="none" cap="none" strike="noStrike">
                <a:solidFill>
                  <a:schemeClr val="accent1"/>
                </a:solidFill>
                <a:latin typeface="Calibri"/>
                <a:ea typeface="Calibri"/>
                <a:cs typeface="Calibri"/>
                <a:sym typeface="Calibri"/>
              </a:defRPr>
            </a:lvl2pPr>
            <a:lvl3pPr indent="0" lvl="2" marL="0" marR="0" rtl="0" algn="r">
              <a:spcBef>
                <a:spcPts val="0"/>
              </a:spcBef>
              <a:buNone/>
              <a:defRPr b="0" i="0" sz="10300" u="none" cap="none" strike="noStrike">
                <a:solidFill>
                  <a:schemeClr val="accent1"/>
                </a:solidFill>
                <a:latin typeface="Calibri"/>
                <a:ea typeface="Calibri"/>
                <a:cs typeface="Calibri"/>
                <a:sym typeface="Calibri"/>
              </a:defRPr>
            </a:lvl3pPr>
            <a:lvl4pPr indent="0" lvl="3" marL="0" marR="0" rtl="0" algn="r">
              <a:spcBef>
                <a:spcPts val="0"/>
              </a:spcBef>
              <a:buNone/>
              <a:defRPr b="0" i="0" sz="10300" u="none" cap="none" strike="noStrike">
                <a:solidFill>
                  <a:schemeClr val="accent1"/>
                </a:solidFill>
                <a:latin typeface="Calibri"/>
                <a:ea typeface="Calibri"/>
                <a:cs typeface="Calibri"/>
                <a:sym typeface="Calibri"/>
              </a:defRPr>
            </a:lvl4pPr>
            <a:lvl5pPr indent="0" lvl="4" marL="0" marR="0" rtl="0" algn="r">
              <a:spcBef>
                <a:spcPts val="0"/>
              </a:spcBef>
              <a:buNone/>
              <a:defRPr b="0" i="0" sz="10300" u="none" cap="none" strike="noStrike">
                <a:solidFill>
                  <a:schemeClr val="accent1"/>
                </a:solidFill>
                <a:latin typeface="Calibri"/>
                <a:ea typeface="Calibri"/>
                <a:cs typeface="Calibri"/>
                <a:sym typeface="Calibri"/>
              </a:defRPr>
            </a:lvl5pPr>
            <a:lvl6pPr indent="0" lvl="5" marL="0" marR="0" rtl="0" algn="r">
              <a:spcBef>
                <a:spcPts val="0"/>
              </a:spcBef>
              <a:buNone/>
              <a:defRPr b="0" i="0" sz="10300" u="none" cap="none" strike="noStrike">
                <a:solidFill>
                  <a:schemeClr val="accent1"/>
                </a:solidFill>
                <a:latin typeface="Calibri"/>
                <a:ea typeface="Calibri"/>
                <a:cs typeface="Calibri"/>
                <a:sym typeface="Calibri"/>
              </a:defRPr>
            </a:lvl6pPr>
            <a:lvl7pPr indent="0" lvl="6" marL="0" marR="0" rtl="0" algn="r">
              <a:spcBef>
                <a:spcPts val="0"/>
              </a:spcBef>
              <a:buNone/>
              <a:defRPr b="0" i="0" sz="10300" u="none" cap="none" strike="noStrike">
                <a:solidFill>
                  <a:schemeClr val="accent1"/>
                </a:solidFill>
                <a:latin typeface="Calibri"/>
                <a:ea typeface="Calibri"/>
                <a:cs typeface="Calibri"/>
                <a:sym typeface="Calibri"/>
              </a:defRPr>
            </a:lvl7pPr>
            <a:lvl8pPr indent="0" lvl="7" marL="0" marR="0" rtl="0" algn="r">
              <a:spcBef>
                <a:spcPts val="0"/>
              </a:spcBef>
              <a:buNone/>
              <a:defRPr b="0" i="0" sz="10300" u="none" cap="none" strike="noStrike">
                <a:solidFill>
                  <a:schemeClr val="accent1"/>
                </a:solidFill>
                <a:latin typeface="Calibri"/>
                <a:ea typeface="Calibri"/>
                <a:cs typeface="Calibri"/>
                <a:sym typeface="Calibri"/>
              </a:defRPr>
            </a:lvl8pPr>
            <a:lvl9pPr indent="0" lvl="8" marL="0" marR="0" rtl="0" algn="r">
              <a:spcBef>
                <a:spcPts val="0"/>
              </a:spcBef>
              <a:buNone/>
              <a:defRPr b="0" i="0" sz="10300" u="none" cap="none" strike="noStrike">
                <a:solidFill>
                  <a:schemeClr val="accen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8" name="Shape 98"/>
        <p:cNvGrpSpPr/>
        <p:nvPr/>
      </p:nvGrpSpPr>
      <p:grpSpPr>
        <a:xfrm>
          <a:off x="0" y="0"/>
          <a:ext cx="0" cy="0"/>
          <a:chOff x="0" y="0"/>
          <a:chExt cx="0" cy="0"/>
        </a:xfrm>
      </p:grpSpPr>
      <p:pic>
        <p:nvPicPr>
          <p:cNvPr id="99" name="Google Shape;99;p1"/>
          <p:cNvPicPr preferRelativeResize="0"/>
          <p:nvPr/>
        </p:nvPicPr>
        <p:blipFill rotWithShape="1">
          <a:blip r:embed="rId3">
            <a:alphaModFix/>
          </a:blip>
          <a:srcRect b="0" l="0" r="0" t="0"/>
          <a:stretch/>
        </p:blipFill>
        <p:spPr>
          <a:xfrm>
            <a:off x="20" y="981"/>
            <a:ext cx="12191980" cy="6857988"/>
          </a:xfrm>
          <a:prstGeom prst="rect">
            <a:avLst/>
          </a:prstGeom>
          <a:noFill/>
          <a:ln>
            <a:noFill/>
          </a:ln>
        </p:spPr>
      </p:pic>
      <p:sp>
        <p:nvSpPr>
          <p:cNvPr id="100" name="Google Shape;100;p1"/>
          <p:cNvSpPr txBox="1"/>
          <p:nvPr>
            <p:ph type="ctrTitle"/>
          </p:nvPr>
        </p:nvSpPr>
        <p:spPr>
          <a:xfrm>
            <a:off x="0" y="3760200"/>
            <a:ext cx="4139400" cy="1916100"/>
          </a:xfrm>
          <a:prstGeom prst="rect">
            <a:avLst/>
          </a:prstGeom>
          <a:noFill/>
          <a:ln>
            <a:noFill/>
          </a:ln>
        </p:spPr>
        <p:txBody>
          <a:bodyPr anchorCtr="0" anchor="b" bIns="45700" lIns="91425" spcFirstLastPara="1" rIns="91425" wrap="square" tIns="45700">
            <a:normAutofit/>
          </a:bodyPr>
          <a:lstStyle/>
          <a:p>
            <a:pPr indent="0" lvl="0" marL="0" rtl="0" algn="r">
              <a:lnSpc>
                <a:spcPct val="115000"/>
              </a:lnSpc>
              <a:spcBef>
                <a:spcPts val="0"/>
              </a:spcBef>
              <a:spcAft>
                <a:spcPts val="0"/>
              </a:spcAft>
              <a:buClr>
                <a:schemeClr val="dk1"/>
              </a:buClr>
              <a:buSzPts val="1100"/>
              <a:buFont typeface="Arial"/>
              <a:buNone/>
            </a:pPr>
            <a:r>
              <a:rPr lang="en-US" sz="2200">
                <a:solidFill>
                  <a:srgbClr val="000000"/>
                </a:solidFill>
              </a:rPr>
              <a:t>MAPPING OF YOUTH RESEARCH STRUCTURES, KEY STAKEHOLDERS AND DATA COLLECTIONS IN EUROPE</a:t>
            </a:r>
            <a:endParaRPr sz="2200">
              <a:solidFill>
                <a:srgbClr val="000000"/>
              </a:solidFill>
            </a:endParaRPr>
          </a:p>
          <a:p>
            <a:pPr indent="0" lvl="0" marL="0" rtl="0" algn="r">
              <a:lnSpc>
                <a:spcPct val="80000"/>
              </a:lnSpc>
              <a:spcBef>
                <a:spcPts val="800"/>
              </a:spcBef>
              <a:spcAft>
                <a:spcPts val="0"/>
              </a:spcAft>
              <a:buClr>
                <a:schemeClr val="lt1"/>
              </a:buClr>
              <a:buSzPts val="4400"/>
              <a:buFont typeface="Calibri"/>
              <a:buNone/>
            </a:pPr>
            <a:r>
              <a:t/>
            </a:r>
            <a:endParaRPr sz="1200">
              <a:solidFill>
                <a:schemeClr val="lt1"/>
              </a:solidFill>
              <a:latin typeface="Arial"/>
              <a:ea typeface="Arial"/>
              <a:cs typeface="Arial"/>
              <a:sym typeface="Arial"/>
            </a:endParaRPr>
          </a:p>
        </p:txBody>
      </p:sp>
      <p:sp>
        <p:nvSpPr>
          <p:cNvPr id="101" name="Google Shape;101;p1"/>
          <p:cNvSpPr txBox="1"/>
          <p:nvPr>
            <p:ph idx="1" type="subTitle"/>
          </p:nvPr>
        </p:nvSpPr>
        <p:spPr>
          <a:xfrm>
            <a:off x="8211350" y="3760200"/>
            <a:ext cx="3205500" cy="14862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000"/>
              </a:spcBef>
              <a:spcAft>
                <a:spcPts val="0"/>
              </a:spcAft>
              <a:buNone/>
            </a:pPr>
            <a:r>
              <a:rPr lang="en-US" sz="1800">
                <a:solidFill>
                  <a:srgbClr val="000000"/>
                </a:solidFill>
                <a:latin typeface="Arial"/>
                <a:ea typeface="Arial"/>
                <a:cs typeface="Arial"/>
                <a:sym typeface="Arial"/>
              </a:rPr>
              <a:t>IGNATOVITCH </a:t>
            </a:r>
            <a:r>
              <a:rPr lang="en-US" sz="1800">
                <a:latin typeface="Arial"/>
                <a:ea typeface="Arial"/>
                <a:cs typeface="Arial"/>
                <a:sym typeface="Arial"/>
              </a:rPr>
              <a:t>Alena</a:t>
            </a:r>
            <a:r>
              <a:rPr lang="en-US" sz="1800">
                <a:solidFill>
                  <a:srgbClr val="000000"/>
                </a:solidFill>
                <a:latin typeface="Arial"/>
                <a:ea typeface="Arial"/>
                <a:cs typeface="Arial"/>
                <a:sym typeface="Arial"/>
              </a:rPr>
              <a:t> </a:t>
            </a:r>
            <a:endParaRPr sz="1800">
              <a:solidFill>
                <a:srgbClr val="000000"/>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None/>
            </a:pPr>
            <a:r>
              <a:rPr lang="en-US" sz="1800">
                <a:latin typeface="Arial"/>
                <a:ea typeface="Arial"/>
                <a:cs typeface="Arial"/>
                <a:sym typeface="Arial"/>
              </a:rPr>
              <a:t>PETKOVIC </a:t>
            </a:r>
            <a:r>
              <a:rPr lang="en-US" sz="1800">
                <a:solidFill>
                  <a:srgbClr val="000000"/>
                </a:solidFill>
                <a:latin typeface="Arial"/>
                <a:ea typeface="Arial"/>
                <a:cs typeface="Arial"/>
                <a:sym typeface="Arial"/>
              </a:rPr>
              <a:t>Sladjana </a:t>
            </a:r>
            <a:endParaRPr sz="1800">
              <a:solidFill>
                <a:srgbClr val="000000"/>
              </a:solidFill>
              <a:latin typeface="Arial"/>
              <a:ea typeface="Arial"/>
              <a:cs typeface="Arial"/>
              <a:sym typeface="Arial"/>
            </a:endParaRPr>
          </a:p>
          <a:p>
            <a:pPr indent="0" lvl="0" marL="0" rtl="0" algn="l">
              <a:lnSpc>
                <a:spcPct val="115000"/>
              </a:lnSpc>
              <a:spcBef>
                <a:spcPts val="800"/>
              </a:spcBef>
              <a:spcAft>
                <a:spcPts val="800"/>
              </a:spcAft>
              <a:buClr>
                <a:schemeClr val="dk1"/>
              </a:buClr>
              <a:buSzPts val="1100"/>
              <a:buFont typeface="Arial"/>
              <a:buNone/>
            </a:pPr>
            <a:r>
              <a:rPr lang="en-US" sz="1800">
                <a:solidFill>
                  <a:srgbClr val="000000"/>
                </a:solidFill>
                <a:latin typeface="Arial"/>
                <a:ea typeface="Arial"/>
                <a:cs typeface="Arial"/>
                <a:sym typeface="Arial"/>
              </a:rPr>
              <a:t>Pool of European Youth Researchers (PEYR)</a:t>
            </a:r>
            <a:endParaRPr sz="1800">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a4e12e151d_0_187"/>
          <p:cNvSpPr txBox="1"/>
          <p:nvPr>
            <p:ph type="title"/>
          </p:nvPr>
        </p:nvSpPr>
        <p:spPr>
          <a:xfrm>
            <a:off x="709650" y="696504"/>
            <a:ext cx="10772700" cy="861300"/>
          </a:xfrm>
          <a:prstGeom prst="rect">
            <a:avLst/>
          </a:prstGeom>
        </p:spPr>
        <p:txBody>
          <a:bodyPr anchorCtr="0" anchor="ctr" bIns="45700" lIns="91425" spcFirstLastPara="1" rIns="91425" wrap="square" tIns="45700">
            <a:noAutofit/>
          </a:bodyPr>
          <a:lstStyle/>
          <a:p>
            <a:pPr indent="0" lvl="0" marL="0" rtl="0" algn="l">
              <a:lnSpc>
                <a:spcPct val="107916"/>
              </a:lnSpc>
              <a:spcBef>
                <a:spcPts val="0"/>
              </a:spcBef>
              <a:spcAft>
                <a:spcPts val="0"/>
              </a:spcAft>
              <a:buNone/>
            </a:pPr>
            <a:r>
              <a:rPr b="1" lang="en-US" sz="2400"/>
              <a:t>4.GOOD PRACTICE EXAMPLES RELATED TO FOSTERING A BETTER KNOWLEDGE ON YOUTH </a:t>
            </a:r>
            <a:endParaRPr sz="2400"/>
          </a:p>
        </p:txBody>
      </p:sp>
      <p:sp>
        <p:nvSpPr>
          <p:cNvPr id="163" name="Google Shape;163;ga4e12e151d_0_187"/>
          <p:cNvSpPr txBox="1"/>
          <p:nvPr>
            <p:ph idx="1" type="body"/>
          </p:nvPr>
        </p:nvSpPr>
        <p:spPr>
          <a:xfrm>
            <a:off x="719100" y="1683150"/>
            <a:ext cx="10753800" cy="49599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rPr b="1" i="1" lang="en-US" sz="1800">
                <a:solidFill>
                  <a:schemeClr val="dk1"/>
                </a:solidFill>
              </a:rPr>
              <a:t>Sweden</a:t>
            </a:r>
            <a:r>
              <a:rPr lang="en-US" sz="1800">
                <a:solidFill>
                  <a:schemeClr val="dk1"/>
                </a:solidFill>
              </a:rPr>
              <a:t>: the Swedish Agency for Youth and Civil Society, A thematic in-depth study from that is called Fokus.</a:t>
            </a:r>
            <a:endParaRPr sz="1800">
              <a:solidFill>
                <a:schemeClr val="dk1"/>
              </a:solidFill>
            </a:endParaRPr>
          </a:p>
          <a:p>
            <a:pPr indent="0" lvl="0" marL="0" rtl="0" algn="just">
              <a:lnSpc>
                <a:spcPct val="115000"/>
              </a:lnSpc>
              <a:spcBef>
                <a:spcPts val="0"/>
              </a:spcBef>
              <a:spcAft>
                <a:spcPts val="0"/>
              </a:spcAft>
              <a:buNone/>
            </a:pPr>
            <a:r>
              <a:rPr b="1" i="1" lang="en-US" sz="1800">
                <a:solidFill>
                  <a:schemeClr val="dk1"/>
                </a:solidFill>
              </a:rPr>
              <a:t>Portugal</a:t>
            </a:r>
            <a:r>
              <a:rPr lang="en-US" sz="1800">
                <a:solidFill>
                  <a:schemeClr val="dk1"/>
                </a:solidFill>
              </a:rPr>
              <a:t>: The  Permanent Youth Observatory is a research program conducted at Institute of Social Sciences, University of Lisbon, specialized in the field of youth in Portugal.</a:t>
            </a:r>
            <a:endParaRPr sz="1800">
              <a:solidFill>
                <a:schemeClr val="dk1"/>
              </a:solidFill>
            </a:endParaRPr>
          </a:p>
          <a:p>
            <a:pPr indent="0" lvl="0" marL="0" rtl="0" algn="just">
              <a:lnSpc>
                <a:spcPct val="115000"/>
              </a:lnSpc>
              <a:spcBef>
                <a:spcPts val="0"/>
              </a:spcBef>
              <a:spcAft>
                <a:spcPts val="0"/>
              </a:spcAft>
              <a:buNone/>
            </a:pPr>
            <a:r>
              <a:rPr b="1" i="1" lang="en-US" sz="1800">
                <a:solidFill>
                  <a:schemeClr val="dk1"/>
                </a:solidFill>
              </a:rPr>
              <a:t>Norwegian</a:t>
            </a:r>
            <a:r>
              <a:rPr i="1" lang="en-US" sz="1800">
                <a:solidFill>
                  <a:schemeClr val="dk1"/>
                </a:solidFill>
              </a:rPr>
              <a:t> </a:t>
            </a:r>
            <a:r>
              <a:rPr lang="en-US" sz="1800">
                <a:solidFill>
                  <a:schemeClr val="dk1"/>
                </a:solidFill>
              </a:rPr>
              <a:t>Social Research (NOVA) at the Centre for Welfare and Labour Research at OsloMet (Oslo and Akershus University College of Applied Sciences) develops multidisciplinary research on youth in Norway.</a:t>
            </a:r>
            <a:endParaRPr sz="1800">
              <a:solidFill>
                <a:schemeClr val="dk1"/>
              </a:solidFill>
            </a:endParaRPr>
          </a:p>
          <a:p>
            <a:pPr indent="0" lvl="0" marL="0" rtl="0" algn="just">
              <a:lnSpc>
                <a:spcPct val="115000"/>
              </a:lnSpc>
              <a:spcBef>
                <a:spcPts val="0"/>
              </a:spcBef>
              <a:spcAft>
                <a:spcPts val="0"/>
              </a:spcAft>
              <a:buNone/>
            </a:pPr>
            <a:r>
              <a:rPr b="1" i="1" lang="en-US" sz="1800">
                <a:solidFill>
                  <a:schemeClr val="dk1"/>
                </a:solidFill>
              </a:rPr>
              <a:t>Luxembourg</a:t>
            </a:r>
            <a:r>
              <a:rPr lang="en-US" sz="1800">
                <a:solidFill>
                  <a:schemeClr val="dk1"/>
                </a:solidFill>
              </a:rPr>
              <a:t>. The research group “Youth Research: Context and Structures of Growing-up” at the University of Luxembourg is the main youth research group in Luxembourg.</a:t>
            </a:r>
            <a:endParaRPr sz="1800">
              <a:solidFill>
                <a:schemeClr val="dk1"/>
              </a:solidFill>
            </a:endParaRPr>
          </a:p>
          <a:p>
            <a:pPr indent="0" lvl="0" marL="0" rtl="0" algn="just">
              <a:lnSpc>
                <a:spcPct val="115000"/>
              </a:lnSpc>
              <a:spcBef>
                <a:spcPts val="0"/>
              </a:spcBef>
              <a:spcAft>
                <a:spcPts val="0"/>
              </a:spcAft>
              <a:buNone/>
            </a:pPr>
            <a:r>
              <a:rPr b="1" i="1" lang="en-US" sz="1800">
                <a:solidFill>
                  <a:schemeClr val="dk1"/>
                </a:solidFill>
              </a:rPr>
              <a:t>Ireland: </a:t>
            </a:r>
            <a:r>
              <a:rPr lang="en-US" sz="1800">
                <a:solidFill>
                  <a:schemeClr val="dk1"/>
                </a:solidFill>
              </a:rPr>
              <a:t>The Youth Participation Unit in the Department of Children and Youth Affairs (DCYA) and Hub na nÓg regularly conduct consultations with children and young people on issues that affect their lives. </a:t>
            </a:r>
            <a:endParaRPr sz="1800">
              <a:solidFill>
                <a:schemeClr val="dk1"/>
              </a:solidFill>
            </a:endParaRPr>
          </a:p>
          <a:p>
            <a:pPr indent="0" lvl="0" marL="0" rtl="0" algn="just">
              <a:lnSpc>
                <a:spcPct val="115000"/>
              </a:lnSpc>
              <a:spcBef>
                <a:spcPts val="0"/>
              </a:spcBef>
              <a:spcAft>
                <a:spcPts val="0"/>
              </a:spcAft>
              <a:buNone/>
            </a:pPr>
            <a:r>
              <a:rPr b="1" i="1" lang="en-US" sz="1800">
                <a:solidFill>
                  <a:schemeClr val="dk1"/>
                </a:solidFill>
              </a:rPr>
              <a:t>Germany</a:t>
            </a:r>
            <a:r>
              <a:rPr lang="en-US" sz="1800">
                <a:solidFill>
                  <a:schemeClr val="dk1"/>
                </a:solidFill>
              </a:rPr>
              <a:t>: To improve the access to the European Youth Wiki and its information, a new entry point was set up by creating a so-called Youth Wiki space at the national portal for experts in child and youth services (Fachkräfteportal der Kinder- und Jugendhilfe, FKP).</a:t>
            </a:r>
            <a:endParaRPr sz="1800">
              <a:solidFill>
                <a:schemeClr val="dk1"/>
              </a:solidFill>
            </a:endParaRPr>
          </a:p>
          <a:p>
            <a:pPr indent="0" lvl="0" marL="0" rtl="0" algn="l">
              <a:lnSpc>
                <a:spcPct val="107916"/>
              </a:lnSpc>
              <a:spcBef>
                <a:spcPts val="0"/>
              </a:spcBef>
              <a:spcAft>
                <a:spcPts val="0"/>
              </a:spcAft>
              <a:buNone/>
            </a:pPr>
            <a:r>
              <a:t/>
            </a:r>
            <a:endParaRPr b="1" sz="1800">
              <a:solidFill>
                <a:schemeClr val="dk1"/>
              </a:solidFill>
            </a:endParaRPr>
          </a:p>
          <a:p>
            <a:pPr indent="0" lvl="0" marL="0" rtl="0" algn="l">
              <a:lnSpc>
                <a:spcPct val="107916"/>
              </a:lnSpc>
              <a:spcBef>
                <a:spcPts val="0"/>
              </a:spcBef>
              <a:spcAft>
                <a:spcPts val="0"/>
              </a:spcAft>
              <a:buNone/>
            </a:pPr>
            <a:r>
              <a:rPr b="1" lang="en-US" sz="1800">
                <a:solidFill>
                  <a:schemeClr val="dk1"/>
                </a:solidFill>
              </a:rPr>
              <a:t>Annex 3: </a:t>
            </a:r>
            <a:r>
              <a:rPr b="1" lang="en-US" sz="1800">
                <a:solidFill>
                  <a:schemeClr val="dk1"/>
                </a:solidFill>
              </a:rPr>
              <a:t>Relevant publications on youth across Europe</a:t>
            </a:r>
            <a:r>
              <a:rPr b="1" lang="en-US" sz="1800">
                <a:solidFill>
                  <a:srgbClr val="2E74B5"/>
                </a:solidFill>
              </a:rPr>
              <a:t> </a:t>
            </a:r>
            <a:endParaRPr b="1" sz="1800">
              <a:solidFill>
                <a:srgbClr val="2E74B5"/>
              </a:solidFill>
            </a:endParaRPr>
          </a:p>
          <a:p>
            <a:pPr indent="542925" lvl="0" marL="0" rtl="0" algn="just">
              <a:lnSpc>
                <a:spcPct val="115000"/>
              </a:lnSpc>
              <a:spcBef>
                <a:spcPts val="0"/>
              </a:spcBef>
              <a:spcAft>
                <a:spcPts val="0"/>
              </a:spcAft>
              <a:buClr>
                <a:schemeClr val="dk1"/>
              </a:buClr>
              <a:buSzPts val="1100"/>
              <a:buFont typeface="Arial"/>
              <a:buNone/>
            </a:pPr>
            <a:r>
              <a:t/>
            </a:r>
            <a:endParaRPr sz="18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9ebd6bdd99_0_0"/>
          <p:cNvSpPr txBox="1"/>
          <p:nvPr>
            <p:ph type="title"/>
          </p:nvPr>
        </p:nvSpPr>
        <p:spPr>
          <a:xfrm>
            <a:off x="657225" y="499526"/>
            <a:ext cx="10772700" cy="574800"/>
          </a:xfrm>
          <a:prstGeom prst="rect">
            <a:avLst/>
          </a:prstGeom>
        </p:spPr>
        <p:txBody>
          <a:bodyPr anchorCtr="0" anchor="ctr" bIns="45700" lIns="91425" spcFirstLastPara="1" rIns="91425" wrap="square" tIns="45700">
            <a:noAutofit/>
          </a:bodyPr>
          <a:lstStyle/>
          <a:p>
            <a:pPr indent="0" lvl="0" marL="0" rtl="0" algn="l">
              <a:lnSpc>
                <a:spcPct val="107916"/>
              </a:lnSpc>
              <a:spcBef>
                <a:spcPts val="0"/>
              </a:spcBef>
              <a:spcAft>
                <a:spcPts val="1200"/>
              </a:spcAft>
              <a:buNone/>
            </a:pPr>
            <a:r>
              <a:rPr b="1" lang="en-US" sz="2400"/>
              <a:t>5. </a:t>
            </a:r>
            <a:r>
              <a:rPr b="1" lang="en-US" sz="2400"/>
              <a:t>CONCLUSION</a:t>
            </a:r>
            <a:endParaRPr/>
          </a:p>
        </p:txBody>
      </p:sp>
      <p:sp>
        <p:nvSpPr>
          <p:cNvPr id="169" name="Google Shape;169;g9ebd6bdd99_0_0"/>
          <p:cNvSpPr txBox="1"/>
          <p:nvPr>
            <p:ph idx="1" type="body"/>
          </p:nvPr>
        </p:nvSpPr>
        <p:spPr>
          <a:xfrm>
            <a:off x="479675" y="1074325"/>
            <a:ext cx="4663500" cy="5103300"/>
          </a:xfrm>
          <a:prstGeom prst="rect">
            <a:avLst/>
          </a:prstGeom>
        </p:spPr>
        <p:txBody>
          <a:bodyPr anchorCtr="0" anchor="t" bIns="45700" lIns="91425" spcFirstLastPara="1" rIns="91425" wrap="square" tIns="45700">
            <a:noAutofit/>
          </a:bodyPr>
          <a:lstStyle/>
          <a:p>
            <a:pPr indent="0" lvl="0" marL="0" rtl="0" algn="just">
              <a:lnSpc>
                <a:spcPct val="115000"/>
              </a:lnSpc>
              <a:spcBef>
                <a:spcPts val="1200"/>
              </a:spcBef>
              <a:spcAft>
                <a:spcPts val="0"/>
              </a:spcAft>
              <a:buClr>
                <a:schemeClr val="dk1"/>
              </a:buClr>
              <a:buSzPts val="1100"/>
              <a:buFont typeface="Arial"/>
              <a:buNone/>
            </a:pPr>
            <a:r>
              <a:rPr lang="en-US" sz="1800">
                <a:solidFill>
                  <a:schemeClr val="dk1"/>
                </a:solidFill>
              </a:rPr>
              <a:t>A </a:t>
            </a:r>
            <a:r>
              <a:rPr b="1" lang="en-US" sz="1800">
                <a:solidFill>
                  <a:schemeClr val="dk1"/>
                </a:solidFill>
              </a:rPr>
              <a:t>variety of actors and structures </a:t>
            </a:r>
            <a:r>
              <a:rPr lang="en-US" sz="1800">
                <a:solidFill>
                  <a:schemeClr val="dk1"/>
                </a:solidFill>
              </a:rPr>
              <a:t>are  involved in enhancing a better knowledge on youth in Europe. Some structures (</a:t>
            </a:r>
            <a:r>
              <a:rPr b="1" lang="en-US" sz="1800">
                <a:solidFill>
                  <a:schemeClr val="dk1"/>
                </a:solidFill>
              </a:rPr>
              <a:t>university departments, statistic offices, government funded or independent research institutes, and other public bodies responsible for youth research</a:t>
            </a:r>
            <a:r>
              <a:rPr lang="en-US" sz="1800">
                <a:solidFill>
                  <a:schemeClr val="dk1"/>
                </a:solidFill>
              </a:rPr>
              <a:t>) exist in the majority of the countries addressed. Other structures (</a:t>
            </a:r>
            <a:r>
              <a:rPr b="1" lang="en-US" sz="1800">
                <a:solidFill>
                  <a:schemeClr val="dk1"/>
                </a:solidFill>
              </a:rPr>
              <a:t>private companies and non-governmental organisations</a:t>
            </a:r>
            <a:r>
              <a:rPr lang="en-US" sz="1800">
                <a:solidFill>
                  <a:schemeClr val="dk1"/>
                </a:solidFill>
              </a:rPr>
              <a:t>) vary in types, but their role in youth knowledge gathering still needs to be clarified or improved. </a:t>
            </a:r>
            <a:r>
              <a:rPr b="1" lang="en-US" sz="1800">
                <a:solidFill>
                  <a:schemeClr val="dk1"/>
                </a:solidFill>
              </a:rPr>
              <a:t>Knowledge networks </a:t>
            </a:r>
            <a:r>
              <a:rPr lang="en-US" sz="1800">
                <a:solidFill>
                  <a:schemeClr val="dk1"/>
                </a:solidFill>
              </a:rPr>
              <a:t>are rarely recognized and formally supported at the national level. </a:t>
            </a:r>
            <a:r>
              <a:rPr b="1" lang="en-US" sz="1800">
                <a:solidFill>
                  <a:schemeClr val="dk1"/>
                </a:solidFill>
              </a:rPr>
              <a:t>Youth researchers and experts</a:t>
            </a:r>
            <a:r>
              <a:rPr lang="en-US" sz="1800">
                <a:solidFill>
                  <a:schemeClr val="dk1"/>
                </a:solidFill>
              </a:rPr>
              <a:t> have gained significant visibility in certain countries. </a:t>
            </a:r>
            <a:endParaRPr sz="1800">
              <a:solidFill>
                <a:schemeClr val="dk1"/>
              </a:solidFill>
            </a:endParaRPr>
          </a:p>
          <a:p>
            <a:pPr indent="0" lvl="0" marL="0" rtl="0" algn="l">
              <a:spcBef>
                <a:spcPts val="1300"/>
              </a:spcBef>
              <a:spcAft>
                <a:spcPts val="0"/>
              </a:spcAft>
              <a:buNone/>
            </a:pPr>
            <a:r>
              <a:t/>
            </a:r>
            <a:endParaRPr/>
          </a:p>
        </p:txBody>
      </p:sp>
      <p:sp>
        <p:nvSpPr>
          <p:cNvPr id="170" name="Google Shape;170;g9ebd6bdd99_0_0"/>
          <p:cNvSpPr txBox="1"/>
          <p:nvPr>
            <p:ph idx="2" type="body"/>
          </p:nvPr>
        </p:nvSpPr>
        <p:spPr>
          <a:xfrm>
            <a:off x="5921800" y="1074325"/>
            <a:ext cx="4663500" cy="54255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1800">
                <a:solidFill>
                  <a:schemeClr val="dk1"/>
                </a:solidFill>
              </a:rPr>
              <a:t>Cross-sectoral cooperation and institutionalized dialogue between all the actors of the “youth triangle” needs to be further promoted and advocated.</a:t>
            </a:r>
            <a:endParaRPr sz="1800">
              <a:solidFill>
                <a:schemeClr val="dk1"/>
              </a:solidFill>
            </a:endParaRPr>
          </a:p>
          <a:p>
            <a:pPr indent="0" lvl="0" marL="0" rtl="0" algn="l">
              <a:lnSpc>
                <a:spcPct val="115000"/>
              </a:lnSpc>
              <a:spcBef>
                <a:spcPts val="1200"/>
              </a:spcBef>
              <a:spcAft>
                <a:spcPts val="0"/>
              </a:spcAft>
              <a:buNone/>
            </a:pPr>
            <a:r>
              <a:rPr lang="en-US" sz="1800">
                <a:solidFill>
                  <a:schemeClr val="dk1"/>
                </a:solidFill>
              </a:rPr>
              <a:t>A centralized, integrated and regularly updated statistical system on youth is needed.</a:t>
            </a:r>
            <a:endParaRPr sz="1800">
              <a:solidFill>
                <a:schemeClr val="dk1"/>
              </a:solidFill>
            </a:endParaRPr>
          </a:p>
          <a:p>
            <a:pPr indent="0" lvl="0" marL="0" rtl="0" algn="l">
              <a:lnSpc>
                <a:spcPct val="115000"/>
              </a:lnSpc>
              <a:spcBef>
                <a:spcPts val="1200"/>
              </a:spcBef>
              <a:spcAft>
                <a:spcPts val="0"/>
              </a:spcAft>
              <a:buNone/>
            </a:pPr>
            <a:r>
              <a:rPr lang="en-US" sz="1800">
                <a:solidFill>
                  <a:schemeClr val="dk1"/>
                </a:solidFill>
              </a:rPr>
              <a:t>Limited availability of</a:t>
            </a:r>
            <a:r>
              <a:rPr b="1" lang="en-US" sz="1800">
                <a:solidFill>
                  <a:schemeClr val="dk1"/>
                </a:solidFill>
              </a:rPr>
              <a:t>  knowledge and data sources and collections </a:t>
            </a:r>
            <a:r>
              <a:rPr lang="en-US" sz="1800">
                <a:solidFill>
                  <a:schemeClr val="dk1"/>
                </a:solidFill>
              </a:rPr>
              <a:t>at the country level. </a:t>
            </a:r>
            <a:r>
              <a:rPr b="1" lang="en-US" sz="1800">
                <a:solidFill>
                  <a:schemeClr val="dk1"/>
                </a:solidFill>
              </a:rPr>
              <a:t>IT knowledge dissemination tools - </a:t>
            </a:r>
            <a:r>
              <a:rPr lang="en-US" sz="1800">
                <a:solidFill>
                  <a:schemeClr val="dk1"/>
                </a:solidFill>
              </a:rPr>
              <a:t>knowledge gaps identified! </a:t>
            </a:r>
            <a:endParaRPr sz="1800">
              <a:solidFill>
                <a:schemeClr val="dk1"/>
              </a:solidFill>
            </a:endParaRPr>
          </a:p>
          <a:p>
            <a:pPr indent="0" lvl="0" marL="0" rtl="0" algn="l">
              <a:lnSpc>
                <a:spcPct val="115000"/>
              </a:lnSpc>
              <a:spcBef>
                <a:spcPts val="1200"/>
              </a:spcBef>
              <a:spcAft>
                <a:spcPts val="0"/>
              </a:spcAft>
              <a:buNone/>
            </a:pPr>
            <a:r>
              <a:rPr lang="en-US" sz="1800">
                <a:solidFill>
                  <a:schemeClr val="dk1"/>
                </a:solidFill>
              </a:rPr>
              <a:t>The lack of system of continuous</a:t>
            </a:r>
            <a:r>
              <a:rPr b="1" lang="en-US" sz="1800">
                <a:solidFill>
                  <a:schemeClr val="dk1"/>
                </a:solidFill>
              </a:rPr>
              <a:t> documentation or study on youth work.</a:t>
            </a:r>
            <a:r>
              <a:rPr lang="en-US" sz="1800">
                <a:solidFill>
                  <a:schemeClr val="dk1"/>
                </a:solidFill>
              </a:rPr>
              <a:t> </a:t>
            </a:r>
            <a:endParaRPr sz="1800">
              <a:solidFill>
                <a:schemeClr val="dk1"/>
              </a:solidFill>
            </a:endParaRPr>
          </a:p>
          <a:p>
            <a:pPr indent="0" lvl="0" marL="0" rtl="0" algn="l">
              <a:lnSpc>
                <a:spcPct val="115000"/>
              </a:lnSpc>
              <a:spcBef>
                <a:spcPts val="1200"/>
              </a:spcBef>
              <a:spcAft>
                <a:spcPts val="0"/>
              </a:spcAft>
              <a:buNone/>
            </a:pPr>
            <a:r>
              <a:rPr b="1" lang="en-US" sz="1800">
                <a:solidFill>
                  <a:schemeClr val="dk1"/>
                </a:solidFill>
              </a:rPr>
              <a:t>Priority areas</a:t>
            </a:r>
            <a:r>
              <a:rPr lang="en-US" sz="1800">
                <a:solidFill>
                  <a:schemeClr val="dk1"/>
                </a:solidFill>
              </a:rPr>
              <a:t> of youth research at the national level are still aligned with policy domains of the previous EU Youth Strategy 2010-2018. </a:t>
            </a:r>
            <a:endParaRPr sz="1800">
              <a:solidFill>
                <a:schemeClr val="dk1"/>
              </a:solidFill>
            </a:endParaRPr>
          </a:p>
          <a:p>
            <a:pPr indent="0" lvl="0" marL="0" rtl="0" algn="just">
              <a:lnSpc>
                <a:spcPct val="115000"/>
              </a:lnSpc>
              <a:spcBef>
                <a:spcPts val="1200"/>
              </a:spcBef>
              <a:spcAft>
                <a:spcPts val="0"/>
              </a:spcAft>
              <a:buClr>
                <a:schemeClr val="dk1"/>
              </a:buClr>
              <a:buSzPts val="1100"/>
              <a:buFont typeface="Arial"/>
              <a:buNone/>
            </a:pPr>
            <a:r>
              <a:t/>
            </a:r>
            <a:endParaRPr sz="1800">
              <a:solidFill>
                <a:schemeClr val="dk1"/>
              </a:solidFill>
            </a:endParaRPr>
          </a:p>
          <a:p>
            <a:pPr indent="0" lvl="0" marL="0" rtl="0" algn="l">
              <a:spcBef>
                <a:spcPts val="13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ga4e12e151d_0_173"/>
          <p:cNvSpPr txBox="1"/>
          <p:nvPr>
            <p:ph type="ctrTitle"/>
          </p:nvPr>
        </p:nvSpPr>
        <p:spPr>
          <a:xfrm>
            <a:off x="603504" y="770467"/>
            <a:ext cx="10782300" cy="33528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US"/>
              <a:t>Q&amp;A</a:t>
            </a:r>
            <a:endParaRPr/>
          </a:p>
        </p:txBody>
      </p:sp>
      <p:sp>
        <p:nvSpPr>
          <p:cNvPr id="176" name="Google Shape;176;ga4e12e151d_0_173"/>
          <p:cNvSpPr txBox="1"/>
          <p:nvPr>
            <p:ph idx="1" type="subTitle"/>
          </p:nvPr>
        </p:nvSpPr>
        <p:spPr>
          <a:xfrm>
            <a:off x="667512" y="4206876"/>
            <a:ext cx="9228300" cy="1645800"/>
          </a:xfrm>
          <a:prstGeom prst="rect">
            <a:avLst/>
          </a:prstGeom>
        </p:spPr>
        <p:txBody>
          <a:bodyPr anchorCtr="0" anchor="t" bIns="45700" lIns="91425" spcFirstLastPara="1" rIns="91425" wrap="square" tIns="45700">
            <a:noAutofit/>
          </a:bodyPr>
          <a:lstStyle/>
          <a:p>
            <a:pPr indent="0" lvl="0" marL="0" rtl="0" algn="l">
              <a:spcBef>
                <a:spcPts val="1300"/>
              </a:spcBef>
              <a:spcAft>
                <a:spcPts val="0"/>
              </a:spcAft>
              <a:buNone/>
            </a:pPr>
            <a:r>
              <a:rPr lang="en-US">
                <a:solidFill>
                  <a:srgbClr val="000000"/>
                </a:solidFill>
              </a:rPr>
              <a:t>Thank you!</a:t>
            </a:r>
            <a:endParaRPr>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5" name="Shape 105"/>
        <p:cNvGrpSpPr/>
        <p:nvPr/>
      </p:nvGrpSpPr>
      <p:grpSpPr>
        <a:xfrm>
          <a:off x="0" y="0"/>
          <a:ext cx="0" cy="0"/>
          <a:chOff x="0" y="0"/>
          <a:chExt cx="0" cy="0"/>
        </a:xfrm>
      </p:grpSpPr>
      <p:sp>
        <p:nvSpPr>
          <p:cNvPr id="106" name="Google Shape;106;g9f923e4341_0_13"/>
          <p:cNvSpPr txBox="1"/>
          <p:nvPr>
            <p:ph type="title"/>
          </p:nvPr>
        </p:nvSpPr>
        <p:spPr>
          <a:xfrm>
            <a:off x="657225" y="499525"/>
            <a:ext cx="10772700" cy="968700"/>
          </a:xfrm>
          <a:prstGeom prst="rect">
            <a:avLst/>
          </a:prstGeom>
          <a:noFill/>
          <a:ln>
            <a:noFill/>
          </a:ln>
        </p:spPr>
        <p:txBody>
          <a:bodyPr anchorCtr="0" anchor="ctr" bIns="45700" lIns="91425" spcFirstLastPara="1" rIns="91425" wrap="square" tIns="45700">
            <a:noAutofit/>
          </a:bodyPr>
          <a:lstStyle/>
          <a:p>
            <a:pPr indent="0" lvl="0" marL="0" rtl="0" algn="l">
              <a:lnSpc>
                <a:spcPct val="85000"/>
              </a:lnSpc>
              <a:spcBef>
                <a:spcPts val="0"/>
              </a:spcBef>
              <a:spcAft>
                <a:spcPts val="0"/>
              </a:spcAft>
              <a:buClr>
                <a:schemeClr val="accent1"/>
              </a:buClr>
              <a:buSzPts val="5400"/>
              <a:buFont typeface="Calibri"/>
              <a:buNone/>
            </a:pPr>
            <a:r>
              <a:rPr b="1" lang="en-US" sz="2400"/>
              <a:t>METHODOLOGY AND OBJECTIVES</a:t>
            </a:r>
            <a:endParaRPr b="1" sz="2400"/>
          </a:p>
        </p:txBody>
      </p:sp>
      <p:graphicFrame>
        <p:nvGraphicFramePr>
          <p:cNvPr id="107" name="Google Shape;107;g9f923e4341_0_13"/>
          <p:cNvGraphicFramePr/>
          <p:nvPr/>
        </p:nvGraphicFramePr>
        <p:xfrm>
          <a:off x="657213" y="1468229"/>
          <a:ext cx="3000000" cy="3000000"/>
        </p:xfrm>
        <a:graphic>
          <a:graphicData uri="http://schemas.openxmlformats.org/drawingml/2006/table">
            <a:tbl>
              <a:tblPr bandRow="1" firstRow="1">
                <a:noFill/>
                <a:tableStyleId>{21BA2903-15DF-4610-B9B6-A9B79BAD8764}</a:tableStyleId>
              </a:tblPr>
              <a:tblGrid>
                <a:gridCol w="5386350"/>
                <a:gridCol w="5386350"/>
              </a:tblGrid>
              <a:tr h="1173050">
                <a:tc>
                  <a:txBody>
                    <a:bodyPr/>
                    <a:lstStyle/>
                    <a:p>
                      <a:pPr indent="0" lvl="0" marL="0" marR="0" rtl="0" algn="l">
                        <a:spcBef>
                          <a:spcPts val="0"/>
                        </a:spcBef>
                        <a:spcAft>
                          <a:spcPts val="0"/>
                        </a:spcAft>
                        <a:buNone/>
                      </a:pPr>
                      <a:r>
                        <a:rPr lang="en-US" sz="2000" u="none" cap="none" strike="noStrike">
                          <a:solidFill>
                            <a:srgbClr val="FFFFFF"/>
                          </a:solidFill>
                          <a:latin typeface="Calibri"/>
                          <a:ea typeface="Calibri"/>
                          <a:cs typeface="Calibri"/>
                          <a:sym typeface="Calibri"/>
                        </a:rPr>
                        <a:t>Q1: W</a:t>
                      </a:r>
                      <a:r>
                        <a:rPr lang="en-US" sz="2000">
                          <a:solidFill>
                            <a:srgbClr val="FFFFFF"/>
                          </a:solidFill>
                          <a:latin typeface="Calibri"/>
                          <a:ea typeface="Calibri"/>
                          <a:cs typeface="Calibri"/>
                          <a:sym typeface="Calibri"/>
                        </a:rPr>
                        <a:t>HAT</a:t>
                      </a:r>
                      <a:r>
                        <a:rPr lang="en-US" sz="2000" u="none" cap="none" strike="noStrike">
                          <a:solidFill>
                            <a:srgbClr val="FFFFFF"/>
                          </a:solidFill>
                          <a:latin typeface="Calibri"/>
                          <a:ea typeface="Calibri"/>
                          <a:cs typeface="Calibri"/>
                          <a:sym typeface="Calibri"/>
                        </a:rPr>
                        <a:t> </a:t>
                      </a:r>
                      <a:r>
                        <a:rPr lang="en-US" sz="2000">
                          <a:solidFill>
                            <a:srgbClr val="FFFFFF"/>
                          </a:solidFill>
                          <a:latin typeface="Calibri"/>
                          <a:ea typeface="Calibri"/>
                          <a:cs typeface="Calibri"/>
                          <a:sym typeface="Calibri"/>
                        </a:rPr>
                        <a:t>STRUCTURES AND ACTORS PLAY A ROLE IN KNOWLEDGE-GATHERING, TRANSFER AND DISSEMINATION IN THE YOUTH?</a:t>
                      </a:r>
                      <a:endParaRPr sz="2000">
                        <a:solidFill>
                          <a:srgbClr val="FFFFFF"/>
                        </a:solidFill>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accent1"/>
                    </a:solidFill>
                  </a:tcPr>
                </a:tc>
                <a:tc>
                  <a:txBody>
                    <a:bodyPr/>
                    <a:lstStyle/>
                    <a:p>
                      <a:pPr indent="0" lvl="0" marL="0" marR="0" rtl="0" algn="l">
                        <a:spcBef>
                          <a:spcPts val="0"/>
                        </a:spcBef>
                        <a:spcAft>
                          <a:spcPts val="0"/>
                        </a:spcAft>
                        <a:buNone/>
                      </a:pPr>
                      <a:r>
                        <a:rPr lang="en-US" sz="2000" cap="none">
                          <a:solidFill>
                            <a:schemeClr val="lt1"/>
                          </a:solidFill>
                          <a:latin typeface="Calibri"/>
                          <a:ea typeface="Calibri"/>
                          <a:cs typeface="Calibri"/>
                          <a:sym typeface="Calibri"/>
                        </a:rPr>
                        <a:t>Q2: </a:t>
                      </a:r>
                      <a:r>
                        <a:rPr lang="en-US" sz="2000">
                          <a:solidFill>
                            <a:schemeClr val="lt1"/>
                          </a:solidFill>
                          <a:latin typeface="Calibri"/>
                          <a:ea typeface="Calibri"/>
                          <a:cs typeface="Calibri"/>
                          <a:sym typeface="Calibri"/>
                        </a:rPr>
                        <a:t>WHAT TYPES OF RESOURCES AND DATA COLLECTIONS ARE AVAILABLE?</a:t>
                      </a:r>
                      <a:endParaRPr sz="2000">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accent1"/>
                    </a:solidFill>
                  </a:tcPr>
                </a:tc>
              </a:tr>
              <a:tr h="1871100">
                <a:tc>
                  <a:txBody>
                    <a:bodyPr/>
                    <a:lstStyle/>
                    <a:p>
                      <a:pPr indent="0" lvl="0" marL="0" rtl="0" algn="l">
                        <a:lnSpc>
                          <a:spcPct val="107916"/>
                        </a:lnSpc>
                        <a:spcBef>
                          <a:spcPts val="1000"/>
                        </a:spcBef>
                        <a:spcAft>
                          <a:spcPts val="0"/>
                        </a:spcAft>
                        <a:buClr>
                          <a:schemeClr val="dk1"/>
                        </a:buClr>
                        <a:buSzPts val="1100"/>
                        <a:buFont typeface="Arial"/>
                        <a:buNone/>
                      </a:pPr>
                      <a:r>
                        <a:rPr lang="en-US" sz="1500">
                          <a:solidFill>
                            <a:schemeClr val="dk1"/>
                          </a:solidFill>
                          <a:latin typeface="Calibri"/>
                          <a:ea typeface="Calibri"/>
                          <a:cs typeface="Calibri"/>
                          <a:sym typeface="Calibri"/>
                        </a:rPr>
                        <a:t>2.1. Departments in universities gathering knowledge on youth </a:t>
                      </a:r>
                      <a:endParaRPr sz="1500">
                        <a:solidFill>
                          <a:schemeClr val="dk1"/>
                        </a:solidFill>
                        <a:latin typeface="Calibri"/>
                        <a:ea typeface="Calibri"/>
                        <a:cs typeface="Calibri"/>
                        <a:sym typeface="Calibri"/>
                      </a:endParaRPr>
                    </a:p>
                    <a:p>
                      <a:pPr indent="0" lvl="0" marL="0" rtl="0" algn="l">
                        <a:lnSpc>
                          <a:spcPct val="107916"/>
                        </a:lnSpc>
                        <a:spcBef>
                          <a:spcPts val="1200"/>
                        </a:spcBef>
                        <a:spcAft>
                          <a:spcPts val="0"/>
                        </a:spcAft>
                        <a:buSzPts val="1100"/>
                        <a:buNone/>
                      </a:pPr>
                      <a:r>
                        <a:rPr lang="en-US" sz="1500">
                          <a:solidFill>
                            <a:schemeClr val="dk1"/>
                          </a:solidFill>
                          <a:latin typeface="Calibri"/>
                          <a:ea typeface="Calibri"/>
                          <a:cs typeface="Calibri"/>
                          <a:sym typeface="Calibri"/>
                        </a:rPr>
                        <a:t>2.2. Major public and semi-public bodies dealing with youth research</a:t>
                      </a:r>
                      <a:endParaRPr sz="1500">
                        <a:solidFill>
                          <a:schemeClr val="dk1"/>
                        </a:solidFill>
                        <a:latin typeface="Calibri"/>
                        <a:ea typeface="Calibri"/>
                        <a:cs typeface="Calibri"/>
                        <a:sym typeface="Calibri"/>
                      </a:endParaRPr>
                    </a:p>
                    <a:p>
                      <a:pPr indent="0" lvl="0" marL="0" rtl="0" algn="just">
                        <a:lnSpc>
                          <a:spcPct val="107916"/>
                        </a:lnSpc>
                        <a:spcBef>
                          <a:spcPts val="1000"/>
                        </a:spcBef>
                        <a:spcAft>
                          <a:spcPts val="1000"/>
                        </a:spcAft>
                        <a:buClr>
                          <a:schemeClr val="dk1"/>
                        </a:buClr>
                        <a:buSzPts val="1100"/>
                        <a:buFont typeface="Arial"/>
                        <a:buNone/>
                      </a:pPr>
                      <a:r>
                        <a:rPr lang="en-US" sz="1500">
                          <a:solidFill>
                            <a:schemeClr val="dk1"/>
                          </a:solidFill>
                          <a:latin typeface="Calibri"/>
                          <a:ea typeface="Calibri"/>
                          <a:cs typeface="Calibri"/>
                          <a:sym typeface="Calibri"/>
                        </a:rPr>
                        <a:t>2.3. Private companies dealing with youth research</a:t>
                      </a:r>
                      <a:endParaRPr sz="1500">
                        <a:solidFill>
                          <a:schemeClr val="dk1"/>
                        </a:solidFill>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l">
                        <a:lnSpc>
                          <a:spcPct val="115000"/>
                        </a:lnSpc>
                        <a:spcBef>
                          <a:spcPts val="0"/>
                        </a:spcBef>
                        <a:spcAft>
                          <a:spcPts val="0"/>
                        </a:spcAft>
                        <a:buClr>
                          <a:schemeClr val="dk1"/>
                        </a:buClr>
                        <a:buSzPts val="1100"/>
                        <a:buFont typeface="Arial"/>
                        <a:buNone/>
                      </a:pPr>
                      <a:r>
                        <a:rPr lang="en-US" sz="1500">
                          <a:solidFill>
                            <a:schemeClr val="dk1"/>
                          </a:solidFill>
                          <a:latin typeface="Calibri"/>
                          <a:ea typeface="Calibri"/>
                          <a:cs typeface="Calibri"/>
                          <a:sym typeface="Calibri"/>
                        </a:rPr>
                        <a:t>Data collections gathered by the state statistical offices and other public, semi-public and private actors  which provide updated statistics on youth (3.1, 3.2) Data collections gathered by either semi-public or private actors which does NOT provide updated statistics on youth (3.3) Data collections supporting development of youth policy and youth work (3.4) </a:t>
                      </a:r>
                      <a:endParaRPr sz="1500" cap="none">
                        <a:solidFill>
                          <a:schemeClr val="dk1"/>
                        </a:solidFill>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23125">
                <a:tc>
                  <a:txBody>
                    <a:bodyPr/>
                    <a:lstStyle/>
                    <a:p>
                      <a:pPr indent="0" lvl="0" marL="0" rtl="0" algn="l">
                        <a:lnSpc>
                          <a:spcPct val="107916"/>
                        </a:lnSpc>
                        <a:spcBef>
                          <a:spcPts val="0"/>
                        </a:spcBef>
                        <a:spcAft>
                          <a:spcPts val="0"/>
                        </a:spcAft>
                        <a:buClr>
                          <a:schemeClr val="dk1"/>
                        </a:buClr>
                        <a:buSzPts val="1100"/>
                        <a:buFont typeface="Arial"/>
                        <a:buNone/>
                      </a:pPr>
                      <a:r>
                        <a:rPr lang="en-US" sz="1500">
                          <a:solidFill>
                            <a:schemeClr val="dk1"/>
                          </a:solidFill>
                          <a:latin typeface="Calibri"/>
                          <a:ea typeface="Calibri"/>
                          <a:cs typeface="Calibri"/>
                          <a:sym typeface="Calibri"/>
                        </a:rPr>
                        <a:t>2.4. Statistical offices that collect statistics on youth</a:t>
                      </a:r>
                      <a:endParaRPr sz="1500">
                        <a:solidFill>
                          <a:schemeClr val="dk1"/>
                        </a:solidFill>
                        <a:latin typeface="Calibri"/>
                        <a:ea typeface="Calibri"/>
                        <a:cs typeface="Calibri"/>
                        <a:sym typeface="Calibri"/>
                      </a:endParaRPr>
                    </a:p>
                    <a:p>
                      <a:pPr indent="0" lvl="0" marL="0" rtl="0" algn="l">
                        <a:lnSpc>
                          <a:spcPct val="107916"/>
                        </a:lnSpc>
                        <a:spcBef>
                          <a:spcPts val="1200"/>
                        </a:spcBef>
                        <a:spcAft>
                          <a:spcPts val="0"/>
                        </a:spcAft>
                        <a:buClr>
                          <a:schemeClr val="dk1"/>
                        </a:buClr>
                        <a:buSzPts val="1100"/>
                        <a:buFont typeface="Arial"/>
                        <a:buNone/>
                      </a:pPr>
                      <a:r>
                        <a:rPr lang="en-US" sz="1500">
                          <a:solidFill>
                            <a:schemeClr val="dk1"/>
                          </a:solidFill>
                          <a:latin typeface="Calibri"/>
                          <a:ea typeface="Calibri"/>
                          <a:cs typeface="Calibri"/>
                          <a:sym typeface="Calibri"/>
                        </a:rPr>
                        <a:t>2.5. NGOs gathering knowledge on youth</a:t>
                      </a:r>
                      <a:endParaRPr sz="1500">
                        <a:solidFill>
                          <a:schemeClr val="dk1"/>
                        </a:solidFill>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000000">
                        <a:alpha val="7450"/>
                      </a:srgbClr>
                    </a:solidFill>
                  </a:tcPr>
                </a:tc>
                <a:tc>
                  <a:txBody>
                    <a:bodyPr/>
                    <a:lstStyle/>
                    <a:p>
                      <a:pPr indent="0" lvl="0" marL="0" rtl="0" algn="l">
                        <a:lnSpc>
                          <a:spcPct val="115000"/>
                        </a:lnSpc>
                        <a:spcBef>
                          <a:spcPts val="0"/>
                        </a:spcBef>
                        <a:spcAft>
                          <a:spcPts val="0"/>
                        </a:spcAft>
                        <a:buClr>
                          <a:schemeClr val="dk1"/>
                        </a:buClr>
                        <a:buSzPts val="1100"/>
                        <a:buFont typeface="Arial"/>
                        <a:buNone/>
                      </a:pPr>
                      <a:r>
                        <a:rPr lang="en-US" sz="1500">
                          <a:solidFill>
                            <a:schemeClr val="dk1"/>
                          </a:solidFill>
                          <a:latin typeface="Calibri"/>
                          <a:ea typeface="Calibri"/>
                          <a:cs typeface="Calibri"/>
                          <a:sym typeface="Calibri"/>
                        </a:rPr>
                        <a:t>3.5. Regular youth reports (local, national)</a:t>
                      </a:r>
                      <a:endParaRPr sz="1500">
                        <a:solidFill>
                          <a:schemeClr val="dk1"/>
                        </a:solidFill>
                        <a:latin typeface="Calibri"/>
                        <a:ea typeface="Calibri"/>
                        <a:cs typeface="Calibri"/>
                        <a:sym typeface="Calibri"/>
                      </a:endParaRPr>
                    </a:p>
                    <a:p>
                      <a:pPr indent="0" lvl="0" marL="0" rtl="0" algn="l">
                        <a:lnSpc>
                          <a:spcPct val="115000"/>
                        </a:lnSpc>
                        <a:spcBef>
                          <a:spcPts val="1000"/>
                        </a:spcBef>
                        <a:spcAft>
                          <a:spcPts val="0"/>
                        </a:spcAft>
                        <a:buClr>
                          <a:schemeClr val="dk1"/>
                        </a:buClr>
                        <a:buSzPts val="1100"/>
                        <a:buFont typeface="Arial"/>
                        <a:buNone/>
                      </a:pPr>
                      <a:r>
                        <a:rPr lang="en-US" sz="1500">
                          <a:solidFill>
                            <a:schemeClr val="dk1"/>
                          </a:solidFill>
                          <a:latin typeface="Calibri"/>
                          <a:ea typeface="Calibri"/>
                          <a:cs typeface="Calibri"/>
                          <a:sym typeface="Calibri"/>
                        </a:rPr>
                        <a:t>3.6. National journals and reviews on youth research</a:t>
                      </a:r>
                      <a:endParaRPr sz="1500">
                        <a:solidFill>
                          <a:schemeClr val="dk1"/>
                        </a:solidFill>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000000">
                        <a:alpha val="7450"/>
                      </a:srgbClr>
                    </a:solidFill>
                  </a:tcPr>
                </a:tc>
              </a:tr>
              <a:tr h="876975">
                <a:tc>
                  <a:txBody>
                    <a:bodyPr/>
                    <a:lstStyle/>
                    <a:p>
                      <a:pPr indent="0" lvl="0" marL="0" rtl="0" algn="l">
                        <a:lnSpc>
                          <a:spcPct val="107916"/>
                        </a:lnSpc>
                        <a:spcBef>
                          <a:spcPts val="0"/>
                        </a:spcBef>
                        <a:spcAft>
                          <a:spcPts val="0"/>
                        </a:spcAft>
                        <a:buSzPts val="1100"/>
                        <a:buNone/>
                      </a:pPr>
                      <a:r>
                        <a:rPr lang="en-US" sz="1500">
                          <a:solidFill>
                            <a:schemeClr val="dk1"/>
                          </a:solidFill>
                          <a:latin typeface="Calibri"/>
                          <a:ea typeface="Calibri"/>
                          <a:cs typeface="Calibri"/>
                          <a:sym typeface="Calibri"/>
                        </a:rPr>
                        <a:t>2.6. National and transnational youth  knowledge (research) networks supporting youth policy </a:t>
                      </a:r>
                      <a:endParaRPr>
                        <a:solidFill>
                          <a:schemeClr val="dk1"/>
                        </a:solidFill>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rtl="0" algn="just">
                        <a:lnSpc>
                          <a:spcPct val="115000"/>
                        </a:lnSpc>
                        <a:spcBef>
                          <a:spcPts val="0"/>
                        </a:spcBef>
                        <a:spcAft>
                          <a:spcPts val="0"/>
                        </a:spcAft>
                        <a:buClr>
                          <a:schemeClr val="dk1"/>
                        </a:buClr>
                        <a:buSzPts val="1100"/>
                        <a:buFont typeface="Arial"/>
                        <a:buNone/>
                      </a:pPr>
                      <a:r>
                        <a:rPr lang="en-US" sz="1500">
                          <a:solidFill>
                            <a:schemeClr val="dk1"/>
                          </a:solidFill>
                          <a:latin typeface="Calibri"/>
                          <a:ea typeface="Calibri"/>
                          <a:cs typeface="Calibri"/>
                          <a:sym typeface="Calibri"/>
                        </a:rPr>
                        <a:t>IT knowledge dissemination tools (3.7); Priority areas/topics (3.8); Challenges in data collection/dissemination (3.9)</a:t>
                      </a:r>
                      <a:endParaRPr sz="1500">
                        <a:solidFill>
                          <a:schemeClr val="dk1"/>
                        </a:solidFill>
                        <a:latin typeface="Calibri"/>
                        <a:ea typeface="Calibri"/>
                        <a:cs typeface="Calibri"/>
                        <a:sym typeface="Calibri"/>
                      </a:endParaRPr>
                    </a:p>
                  </a:txBody>
                  <a:tcPr marT="151050" marB="151050" marR="151050" marL="1510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9f923e45f0_0_8"/>
          <p:cNvSpPr txBox="1"/>
          <p:nvPr>
            <p:ph type="title"/>
          </p:nvPr>
        </p:nvSpPr>
        <p:spPr>
          <a:xfrm>
            <a:off x="676650" y="5579700"/>
            <a:ext cx="10753500" cy="6390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US"/>
              <a:t>European Cultural Convention signatories</a:t>
            </a:r>
            <a:endParaRPr/>
          </a:p>
        </p:txBody>
      </p:sp>
      <p:sp>
        <p:nvSpPr>
          <p:cNvPr id="113" name="Google Shape;113;g9f923e45f0_0_8"/>
          <p:cNvSpPr txBox="1"/>
          <p:nvPr>
            <p:ph idx="1" type="body"/>
          </p:nvPr>
        </p:nvSpPr>
        <p:spPr>
          <a:xfrm>
            <a:off x="783175" y="6218998"/>
            <a:ext cx="9284100" cy="639000"/>
          </a:xfrm>
          <a:prstGeom prst="rect">
            <a:avLst/>
          </a:prstGeom>
        </p:spPr>
        <p:txBody>
          <a:bodyPr anchorCtr="0" anchor="t" bIns="45700" lIns="91425" spcFirstLastPara="1" rIns="91425" wrap="square" tIns="45700">
            <a:noAutofit/>
          </a:bodyPr>
          <a:lstStyle/>
          <a:p>
            <a:pPr indent="0" lvl="0" marL="0" rtl="0" algn="l">
              <a:spcBef>
                <a:spcPts val="1300"/>
              </a:spcBef>
              <a:spcAft>
                <a:spcPts val="0"/>
              </a:spcAft>
              <a:buNone/>
            </a:pPr>
            <a:r>
              <a:rPr lang="en-US"/>
              <a:t>https://www.coe.int/en/web/conventions/full-list/-/conventions/treaty/018</a:t>
            </a:r>
            <a:endParaRPr/>
          </a:p>
        </p:txBody>
      </p:sp>
      <p:sp>
        <p:nvSpPr>
          <p:cNvPr id="114" name="Google Shape;114;g9f923e45f0_0_8"/>
          <p:cNvSpPr/>
          <p:nvPr>
            <p:ph idx="2" type="pic"/>
          </p:nvPr>
        </p:nvSpPr>
        <p:spPr>
          <a:xfrm>
            <a:off x="0" y="0"/>
            <a:ext cx="12192000" cy="5331000"/>
          </a:xfrm>
          <a:prstGeom prst="rect">
            <a:avLst/>
          </a:prstGeom>
        </p:spPr>
        <p:txBody>
          <a:bodyPr anchorCtr="0" anchor="t" bIns="45700" lIns="91425" spcFirstLastPara="1" rIns="91425" wrap="square" tIns="45700">
            <a:noAutofit/>
          </a:bodyPr>
          <a:lstStyle/>
          <a:p>
            <a:pPr indent="0" lvl="0" marL="0" rtl="0" algn="ctr">
              <a:spcBef>
                <a:spcPts val="800"/>
              </a:spcBef>
              <a:spcAft>
                <a:spcPts val="0"/>
              </a:spcAft>
              <a:buNone/>
            </a:pPr>
            <a:r>
              <a:t/>
            </a:r>
            <a:endParaRPr/>
          </a:p>
        </p:txBody>
      </p:sp>
      <p:pic>
        <p:nvPicPr>
          <p:cNvPr id="115" name="Google Shape;115;g9f923e45f0_0_8"/>
          <p:cNvPicPr preferRelativeResize="0"/>
          <p:nvPr/>
        </p:nvPicPr>
        <p:blipFill>
          <a:blip r:embed="rId3">
            <a:alphaModFix/>
          </a:blip>
          <a:stretch>
            <a:fillRect/>
          </a:stretch>
        </p:blipFill>
        <p:spPr>
          <a:xfrm>
            <a:off x="28188" y="0"/>
            <a:ext cx="12135626" cy="5393620"/>
          </a:xfrm>
          <a:prstGeom prst="rect">
            <a:avLst/>
          </a:prstGeom>
          <a:noFill/>
          <a:ln>
            <a:noFill/>
          </a:ln>
        </p:spPr>
      </p:pic>
      <p:sp>
        <p:nvSpPr>
          <p:cNvPr id="116" name="Google Shape;116;g9f923e45f0_0_8"/>
          <p:cNvSpPr txBox="1"/>
          <p:nvPr/>
        </p:nvSpPr>
        <p:spPr>
          <a:xfrm>
            <a:off x="0" y="0"/>
            <a:ext cx="12192000" cy="5393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Mapping report relies on the </a:t>
            </a:r>
            <a:r>
              <a:rPr b="1" lang="en-US" sz="2400">
                <a:solidFill>
                  <a:srgbClr val="FF0000"/>
                </a:solidFill>
                <a:latin typeface="Calibri"/>
                <a:ea typeface="Calibri"/>
                <a:cs typeface="Calibri"/>
                <a:sym typeface="Calibri"/>
              </a:rPr>
              <a:t>data review </a:t>
            </a:r>
            <a:r>
              <a:rPr b="1" lang="en-US" sz="2400">
                <a:solidFill>
                  <a:srgbClr val="FF0000"/>
                </a:solidFill>
                <a:latin typeface="Calibri"/>
                <a:ea typeface="Calibri"/>
                <a:cs typeface="Calibri"/>
                <a:sym typeface="Calibri"/>
              </a:rPr>
              <a:t>of the 110 country sheets</a:t>
            </a:r>
            <a:r>
              <a:rPr lang="en-US" sz="2400">
                <a:solidFill>
                  <a:srgbClr val="FF0000"/>
                </a:solidFill>
                <a:latin typeface="Calibri"/>
                <a:ea typeface="Calibri"/>
                <a:cs typeface="Calibri"/>
                <a:sym typeface="Calibri"/>
              </a:rPr>
              <a:t> </a:t>
            </a:r>
            <a:r>
              <a:rPr lang="en-US" sz="2400">
                <a:solidFill>
                  <a:schemeClr val="dk1"/>
                </a:solidFill>
                <a:latin typeface="Calibri"/>
                <a:ea typeface="Calibri"/>
                <a:cs typeface="Calibri"/>
                <a:sym typeface="Calibri"/>
              </a:rPr>
              <a:t>with focus on an evidence-based youth policy and youth work:</a:t>
            </a:r>
            <a:endParaRPr sz="2400">
              <a:solidFill>
                <a:schemeClr val="dk1"/>
              </a:solidFill>
              <a:latin typeface="Calibri"/>
              <a:ea typeface="Calibri"/>
              <a:cs typeface="Calibri"/>
              <a:sym typeface="Calibri"/>
            </a:endParaRPr>
          </a:p>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34 EACEA Youth Wiki reports; </a:t>
            </a:r>
            <a:endParaRPr sz="2400">
              <a:solidFill>
                <a:schemeClr val="dk1"/>
              </a:solidFill>
              <a:latin typeface="Calibri"/>
              <a:ea typeface="Calibri"/>
              <a:cs typeface="Calibri"/>
              <a:sym typeface="Calibri"/>
            </a:endParaRPr>
          </a:p>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10 Contributions of non-programme countries to EACEA  Youth Wiki (Albania, Armenia, Belarus, Bosnia and Herzegovina, Georgia, Kosovo, Moldova (Republic of), Montenegro, Serbia, Ukraine); </a:t>
            </a:r>
            <a:endParaRPr sz="2400">
              <a:solidFill>
                <a:schemeClr val="dk1"/>
              </a:solidFill>
              <a:latin typeface="Calibri"/>
              <a:ea typeface="Calibri"/>
              <a:cs typeface="Calibri"/>
              <a:sym typeface="Calibri"/>
            </a:endParaRPr>
          </a:p>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the 42 EKCYP country sheets on youth policy; </a:t>
            </a:r>
            <a:endParaRPr sz="2400">
              <a:solidFill>
                <a:schemeClr val="dk1"/>
              </a:solidFill>
              <a:latin typeface="Calibri"/>
              <a:ea typeface="Calibri"/>
              <a:cs typeface="Calibri"/>
              <a:sym typeface="Calibri"/>
            </a:endParaRPr>
          </a:p>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the 24 EKCYP country sheets on youth work</a:t>
            </a:r>
            <a:endParaRPr sz="2400">
              <a:solidFill>
                <a:schemeClr val="dk1"/>
              </a:solidFill>
              <a:latin typeface="Calibri"/>
              <a:ea typeface="Calibri"/>
              <a:cs typeface="Calibri"/>
              <a:sym typeface="Calibri"/>
            </a:endParaRPr>
          </a:p>
          <a:p>
            <a:pPr indent="0" lvl="0" marL="0" rtl="0" algn="just">
              <a:lnSpc>
                <a:spcPct val="115000"/>
              </a:lnSpc>
              <a:spcBef>
                <a:spcPts val="1000"/>
              </a:spcBef>
              <a:spcAft>
                <a:spcPts val="0"/>
              </a:spcAft>
              <a:buNone/>
            </a:pPr>
            <a:r>
              <a:rPr lang="en-US" sz="2400">
                <a:solidFill>
                  <a:schemeClr val="dk1"/>
                </a:solidFill>
                <a:latin typeface="Calibri"/>
                <a:ea typeface="Calibri"/>
                <a:cs typeface="Calibri"/>
                <a:sym typeface="Calibri"/>
              </a:rPr>
              <a:t>the secondary was then followed up with </a:t>
            </a:r>
            <a:r>
              <a:rPr b="1" lang="en-US" sz="2400">
                <a:solidFill>
                  <a:srgbClr val="FF0000"/>
                </a:solidFill>
                <a:latin typeface="Calibri"/>
                <a:ea typeface="Calibri"/>
                <a:cs typeface="Calibri"/>
                <a:sym typeface="Calibri"/>
              </a:rPr>
              <a:t>an online</a:t>
            </a:r>
            <a:r>
              <a:rPr lang="en-US" sz="2400">
                <a:solidFill>
                  <a:schemeClr val="dk1"/>
                </a:solidFill>
                <a:latin typeface="Calibri"/>
                <a:ea typeface="Calibri"/>
                <a:cs typeface="Calibri"/>
                <a:sym typeface="Calibri"/>
              </a:rPr>
              <a:t> </a:t>
            </a:r>
            <a:r>
              <a:rPr b="1" lang="en-US" sz="2400">
                <a:solidFill>
                  <a:srgbClr val="FF0000"/>
                </a:solidFill>
                <a:latin typeface="Calibri"/>
                <a:ea typeface="Calibri"/>
                <a:cs typeface="Calibri"/>
                <a:sym typeface="Calibri"/>
              </a:rPr>
              <a:t>qualitative questionnaire:</a:t>
            </a:r>
            <a:endParaRPr sz="2400">
              <a:solidFill>
                <a:srgbClr val="FF0000"/>
              </a:solidFill>
              <a:latin typeface="Calibri"/>
              <a:ea typeface="Calibri"/>
              <a:cs typeface="Calibri"/>
              <a:sym typeface="Calibri"/>
            </a:endParaRPr>
          </a:p>
          <a:p>
            <a:pPr indent="0" lvl="0" marL="0" rtl="0" algn="just">
              <a:lnSpc>
                <a:spcPct val="115000"/>
              </a:lnSpc>
              <a:spcBef>
                <a:spcPts val="1000"/>
              </a:spcBef>
              <a:spcAft>
                <a:spcPts val="1000"/>
              </a:spcAft>
              <a:buNone/>
            </a:pPr>
            <a:r>
              <a:rPr lang="en-US" sz="2400">
                <a:solidFill>
                  <a:schemeClr val="dk1"/>
                </a:solidFill>
                <a:latin typeface="Calibri"/>
                <a:ea typeface="Calibri"/>
                <a:cs typeface="Calibri"/>
                <a:sym typeface="Calibri"/>
              </a:rPr>
              <a:t>15 completed questionnaires were submitted from 12 countries (Belarus, Bulgaria, Croatia, Czech Republic, France, Germany, Poland, Portugal, Romania, Serbia,  Sweden, United KIngdom)</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ga4e12e151d_0_0"/>
          <p:cNvSpPr txBox="1"/>
          <p:nvPr>
            <p:ph type="title"/>
          </p:nvPr>
        </p:nvSpPr>
        <p:spPr>
          <a:xfrm>
            <a:off x="657224" y="499533"/>
            <a:ext cx="10772700" cy="16581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b="1" lang="en-US" sz="2400"/>
              <a:t>2</a:t>
            </a:r>
            <a:r>
              <a:rPr b="1" lang="en-US" sz="2400"/>
              <a:t>. STRUCTURES AND ACTORS THAT PLAY A ROLE IN KNOWLEDGE-GATHERING, TRANSFER AND DISSEMINATION IN THE YOUTH - Key findings</a:t>
            </a:r>
            <a:endParaRPr sz="2400"/>
          </a:p>
        </p:txBody>
      </p:sp>
      <p:sp>
        <p:nvSpPr>
          <p:cNvPr id="122" name="Google Shape;122;ga4e12e151d_0_0"/>
          <p:cNvSpPr txBox="1"/>
          <p:nvPr>
            <p:ph idx="1" type="body"/>
          </p:nvPr>
        </p:nvSpPr>
        <p:spPr>
          <a:xfrm>
            <a:off x="676656" y="2011680"/>
            <a:ext cx="10753800" cy="3766200"/>
          </a:xfrm>
          <a:prstGeom prst="rect">
            <a:avLst/>
          </a:prstGeom>
        </p:spPr>
        <p:txBody>
          <a:bodyPr anchorCtr="0" anchor="t" bIns="45700" lIns="91425" spcFirstLastPara="1" rIns="91425" wrap="square" tIns="45700">
            <a:noAutofit/>
          </a:bodyPr>
          <a:lstStyle/>
          <a:p>
            <a:pPr indent="0" lvl="0" marL="0" rtl="0" algn="l">
              <a:lnSpc>
                <a:spcPct val="107916"/>
              </a:lnSpc>
              <a:spcBef>
                <a:spcPts val="1200"/>
              </a:spcBef>
              <a:spcAft>
                <a:spcPts val="0"/>
              </a:spcAft>
              <a:buNone/>
            </a:pPr>
            <a:r>
              <a:rPr lang="en-US">
                <a:solidFill>
                  <a:schemeClr val="dk1"/>
                </a:solidFill>
              </a:rPr>
              <a:t>2.1. Departments in universities gathering knowledge on youth </a:t>
            </a:r>
            <a:endParaRPr>
              <a:solidFill>
                <a:schemeClr val="dk1"/>
              </a:solidFill>
            </a:endParaRPr>
          </a:p>
          <a:p>
            <a:pPr indent="0" lvl="0" marL="0" rtl="0" algn="l">
              <a:lnSpc>
                <a:spcPct val="107916"/>
              </a:lnSpc>
              <a:spcBef>
                <a:spcPts val="1200"/>
              </a:spcBef>
              <a:spcAft>
                <a:spcPts val="0"/>
              </a:spcAft>
              <a:buNone/>
            </a:pPr>
            <a:r>
              <a:rPr lang="en-US">
                <a:solidFill>
                  <a:schemeClr val="dk1"/>
                </a:solidFill>
              </a:rPr>
              <a:t>2.2. Major public and semi-public bodies dealing with youth research</a:t>
            </a:r>
            <a:endParaRPr>
              <a:solidFill>
                <a:schemeClr val="dk1"/>
              </a:solidFill>
            </a:endParaRPr>
          </a:p>
          <a:p>
            <a:pPr indent="0" lvl="0" marL="0" rtl="0" algn="just">
              <a:lnSpc>
                <a:spcPct val="107916"/>
              </a:lnSpc>
              <a:spcBef>
                <a:spcPts val="1200"/>
              </a:spcBef>
              <a:spcAft>
                <a:spcPts val="0"/>
              </a:spcAft>
              <a:buNone/>
            </a:pPr>
            <a:r>
              <a:rPr lang="en-US">
                <a:solidFill>
                  <a:schemeClr val="dk1"/>
                </a:solidFill>
              </a:rPr>
              <a:t>2.3. Private companies dealing with youth research</a:t>
            </a:r>
            <a:endParaRPr>
              <a:solidFill>
                <a:schemeClr val="dk1"/>
              </a:solidFill>
            </a:endParaRPr>
          </a:p>
          <a:p>
            <a:pPr indent="0" lvl="0" marL="0" rtl="0" algn="just">
              <a:lnSpc>
                <a:spcPct val="107916"/>
              </a:lnSpc>
              <a:spcBef>
                <a:spcPts val="1000"/>
              </a:spcBef>
              <a:spcAft>
                <a:spcPts val="0"/>
              </a:spcAft>
              <a:buNone/>
            </a:pPr>
            <a:r>
              <a:rPr lang="en-US">
                <a:solidFill>
                  <a:schemeClr val="dk1"/>
                </a:solidFill>
              </a:rPr>
              <a:t>2.4. Statistical offices that collect statistics on youth  </a:t>
            </a:r>
            <a:endParaRPr>
              <a:solidFill>
                <a:schemeClr val="dk1"/>
              </a:solidFill>
            </a:endParaRPr>
          </a:p>
          <a:p>
            <a:pPr indent="0" lvl="0" marL="0" rtl="0" algn="l">
              <a:lnSpc>
                <a:spcPct val="107916"/>
              </a:lnSpc>
              <a:spcBef>
                <a:spcPts val="1200"/>
              </a:spcBef>
              <a:spcAft>
                <a:spcPts val="0"/>
              </a:spcAft>
              <a:buNone/>
            </a:pPr>
            <a:r>
              <a:rPr lang="en-US">
                <a:solidFill>
                  <a:schemeClr val="dk1"/>
                </a:solidFill>
              </a:rPr>
              <a:t>2.5. NGOs gathering knowledge on youth</a:t>
            </a:r>
            <a:endParaRPr>
              <a:solidFill>
                <a:schemeClr val="dk1"/>
              </a:solidFill>
            </a:endParaRPr>
          </a:p>
          <a:p>
            <a:pPr indent="0" lvl="0" marL="0" rtl="0" algn="l">
              <a:lnSpc>
                <a:spcPct val="107916"/>
              </a:lnSpc>
              <a:spcBef>
                <a:spcPts val="1200"/>
              </a:spcBef>
              <a:spcAft>
                <a:spcPts val="0"/>
              </a:spcAft>
              <a:buNone/>
            </a:pPr>
            <a:r>
              <a:rPr lang="en-US">
                <a:solidFill>
                  <a:schemeClr val="dk1"/>
                </a:solidFill>
              </a:rPr>
              <a:t>2.6. National and transnational youth  knowledge (research) networks supporting youth policy </a:t>
            </a:r>
            <a:endParaRPr>
              <a:solidFill>
                <a:schemeClr val="dk1"/>
              </a:solidFill>
            </a:endParaRPr>
          </a:p>
          <a:p>
            <a:pPr indent="0" lvl="0" marL="0" rtl="0" algn="l">
              <a:lnSpc>
                <a:spcPct val="107916"/>
              </a:lnSpc>
              <a:spcBef>
                <a:spcPts val="1200"/>
              </a:spcBef>
              <a:spcAft>
                <a:spcPts val="0"/>
              </a:spcAft>
              <a:buNone/>
            </a:pPr>
            <a:r>
              <a:t/>
            </a:r>
            <a:endParaRPr b="1" sz="1200">
              <a:solidFill>
                <a:schemeClr val="dk1"/>
              </a:solidFill>
            </a:endParaRPr>
          </a:p>
          <a:p>
            <a:pPr indent="0" lvl="0" marL="0" rtl="0" algn="just">
              <a:lnSpc>
                <a:spcPct val="107916"/>
              </a:lnSpc>
              <a:spcBef>
                <a:spcPts val="1200"/>
              </a:spcBef>
              <a:spcAft>
                <a:spcPts val="1000"/>
              </a:spcAft>
              <a:buClr>
                <a:schemeClr val="dk1"/>
              </a:buClr>
              <a:buSzPts val="1100"/>
              <a:buFont typeface="Arial"/>
              <a:buNone/>
            </a:pPr>
            <a:r>
              <a:t/>
            </a:r>
            <a:endParaRPr b="1" sz="12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a4e12e151d_0_167"/>
          <p:cNvSpPr txBox="1"/>
          <p:nvPr>
            <p:ph type="title"/>
          </p:nvPr>
        </p:nvSpPr>
        <p:spPr>
          <a:xfrm>
            <a:off x="709650" y="732730"/>
            <a:ext cx="10772700" cy="682200"/>
          </a:xfrm>
          <a:prstGeom prst="rect">
            <a:avLst/>
          </a:prstGeom>
        </p:spPr>
        <p:txBody>
          <a:bodyPr anchorCtr="0" anchor="ctr" bIns="45700" lIns="91425" spcFirstLastPara="1" rIns="91425" wrap="square" tIns="45700">
            <a:noAutofit/>
          </a:bodyPr>
          <a:lstStyle/>
          <a:p>
            <a:pPr indent="0" lvl="0" marL="0" rtl="0" algn="l">
              <a:lnSpc>
                <a:spcPct val="107916"/>
              </a:lnSpc>
              <a:spcBef>
                <a:spcPts val="1200"/>
              </a:spcBef>
              <a:spcAft>
                <a:spcPts val="1200"/>
              </a:spcAft>
              <a:buClr>
                <a:schemeClr val="dk1"/>
              </a:buClr>
              <a:buSzPts val="1100"/>
              <a:buFont typeface="Arial"/>
              <a:buNone/>
            </a:pPr>
            <a:r>
              <a:rPr b="1" lang="en-US" sz="2400"/>
              <a:t>3</a:t>
            </a:r>
            <a:r>
              <a:rPr b="1" lang="en-US" sz="2400"/>
              <a:t>. NATIONAL STATISTICS AND ACCESSIBLE DATA SOURCES ON YOUTH - Key findings</a:t>
            </a:r>
            <a:endParaRPr/>
          </a:p>
        </p:txBody>
      </p:sp>
      <p:sp>
        <p:nvSpPr>
          <p:cNvPr id="128" name="Google Shape;128;ga4e12e151d_0_167"/>
          <p:cNvSpPr txBox="1"/>
          <p:nvPr>
            <p:ph idx="1" type="body"/>
          </p:nvPr>
        </p:nvSpPr>
        <p:spPr>
          <a:xfrm>
            <a:off x="676650" y="1773025"/>
            <a:ext cx="5142900" cy="44763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2000">
                <a:solidFill>
                  <a:schemeClr val="dk1"/>
                </a:solidFill>
              </a:rPr>
              <a:t>3.1 Data collections gathered by the state statistical offices which provide updated statistics on youth </a:t>
            </a:r>
            <a:endParaRPr sz="2000">
              <a:solidFill>
                <a:schemeClr val="dk1"/>
              </a:solidFill>
            </a:endParaRPr>
          </a:p>
          <a:p>
            <a:pPr indent="0" lvl="0" marL="0" rtl="0" algn="l">
              <a:lnSpc>
                <a:spcPct val="115000"/>
              </a:lnSpc>
              <a:spcBef>
                <a:spcPts val="1000"/>
              </a:spcBef>
              <a:spcAft>
                <a:spcPts val="0"/>
              </a:spcAft>
              <a:buClr>
                <a:schemeClr val="dk1"/>
              </a:buClr>
              <a:buSzPts val="1100"/>
              <a:buFont typeface="Arial"/>
              <a:buNone/>
            </a:pPr>
            <a:r>
              <a:rPr lang="en-US" sz="2000">
                <a:solidFill>
                  <a:schemeClr val="dk1"/>
                </a:solidFill>
              </a:rPr>
              <a:t>3.2 Data collections gathered by semi-public and private actors which provide updated statistics on youth </a:t>
            </a:r>
            <a:endParaRPr sz="2000">
              <a:solidFill>
                <a:schemeClr val="dk1"/>
              </a:solidFill>
            </a:endParaRPr>
          </a:p>
          <a:p>
            <a:pPr indent="0" lvl="0" marL="0" rtl="0" algn="l">
              <a:lnSpc>
                <a:spcPct val="115000"/>
              </a:lnSpc>
              <a:spcBef>
                <a:spcPts val="1000"/>
              </a:spcBef>
              <a:spcAft>
                <a:spcPts val="0"/>
              </a:spcAft>
              <a:buClr>
                <a:schemeClr val="dk1"/>
              </a:buClr>
              <a:buSzPts val="1100"/>
              <a:buFont typeface="Arial"/>
              <a:buNone/>
            </a:pPr>
            <a:r>
              <a:rPr lang="en-US" sz="2000">
                <a:solidFill>
                  <a:schemeClr val="dk1"/>
                </a:solidFill>
              </a:rPr>
              <a:t>3.3 Data collections gathered by either semi-public or private actors which does NOT provide updated statistics on youth </a:t>
            </a:r>
            <a:endParaRPr sz="20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sz="2000">
                <a:solidFill>
                  <a:schemeClr val="dk1"/>
                </a:solidFill>
              </a:rPr>
              <a:t>3.4 Data collections supporting development of youth policy and youth work </a:t>
            </a:r>
            <a:endParaRPr sz="2000">
              <a:solidFill>
                <a:schemeClr val="dk1"/>
              </a:solidFill>
            </a:endParaRPr>
          </a:p>
          <a:p>
            <a:pPr indent="0" lvl="0" marL="0" rtl="0" algn="l">
              <a:spcBef>
                <a:spcPts val="1300"/>
              </a:spcBef>
              <a:spcAft>
                <a:spcPts val="0"/>
              </a:spcAft>
              <a:buNone/>
            </a:pPr>
            <a:r>
              <a:t/>
            </a:r>
            <a:endParaRPr/>
          </a:p>
        </p:txBody>
      </p:sp>
      <p:sp>
        <p:nvSpPr>
          <p:cNvPr id="129" name="Google Shape;129;ga4e12e151d_0_167"/>
          <p:cNvSpPr txBox="1"/>
          <p:nvPr>
            <p:ph idx="2" type="body"/>
          </p:nvPr>
        </p:nvSpPr>
        <p:spPr>
          <a:xfrm>
            <a:off x="6011325" y="1773025"/>
            <a:ext cx="4663500" cy="3992400"/>
          </a:xfrm>
          <a:prstGeom prst="rect">
            <a:avLst/>
          </a:prstGeom>
        </p:spPr>
        <p:txBody>
          <a:bodyPr anchorCtr="0" anchor="t" bIns="45700" lIns="91425" spcFirstLastPara="1" rIns="91425" wrap="square" tIns="45700">
            <a:noAutofit/>
          </a:bodyPr>
          <a:lstStyle/>
          <a:p>
            <a:pPr indent="0" lvl="0" marL="0" rtl="0" algn="l">
              <a:lnSpc>
                <a:spcPct val="107916"/>
              </a:lnSpc>
              <a:spcBef>
                <a:spcPts val="1200"/>
              </a:spcBef>
              <a:spcAft>
                <a:spcPts val="0"/>
              </a:spcAft>
              <a:buClr>
                <a:schemeClr val="dk1"/>
              </a:buClr>
              <a:buSzPts val="1100"/>
              <a:buFont typeface="Arial"/>
              <a:buNone/>
            </a:pPr>
            <a:r>
              <a:rPr lang="en-US" sz="2000">
                <a:solidFill>
                  <a:schemeClr val="dk1"/>
                </a:solidFill>
              </a:rPr>
              <a:t>3.5. Regular youth reports (local, national)</a:t>
            </a:r>
            <a:endParaRPr sz="2000">
              <a:solidFill>
                <a:schemeClr val="dk1"/>
              </a:solidFill>
            </a:endParaRPr>
          </a:p>
          <a:p>
            <a:pPr indent="0" lvl="0" marL="0" rtl="0" algn="l">
              <a:lnSpc>
                <a:spcPct val="115000"/>
              </a:lnSpc>
              <a:spcBef>
                <a:spcPts val="1000"/>
              </a:spcBef>
              <a:spcAft>
                <a:spcPts val="0"/>
              </a:spcAft>
              <a:buClr>
                <a:schemeClr val="dk1"/>
              </a:buClr>
              <a:buSzPts val="1100"/>
              <a:buFont typeface="Arial"/>
              <a:buNone/>
            </a:pPr>
            <a:r>
              <a:rPr lang="en-US" sz="2000">
                <a:solidFill>
                  <a:schemeClr val="dk1"/>
                </a:solidFill>
              </a:rPr>
              <a:t>3.6. National journals and reviews on youth research</a:t>
            </a:r>
            <a:endParaRPr sz="2000">
              <a:solidFill>
                <a:schemeClr val="dk1"/>
              </a:solidFill>
            </a:endParaRPr>
          </a:p>
          <a:p>
            <a:pPr indent="0" lvl="0" marL="0" rtl="0" algn="l">
              <a:lnSpc>
                <a:spcPct val="115000"/>
              </a:lnSpc>
              <a:spcBef>
                <a:spcPts val="1000"/>
              </a:spcBef>
              <a:spcAft>
                <a:spcPts val="0"/>
              </a:spcAft>
              <a:buNone/>
            </a:pPr>
            <a:r>
              <a:rPr lang="en-US" sz="2000">
                <a:solidFill>
                  <a:schemeClr val="dk1"/>
                </a:solidFill>
              </a:rPr>
              <a:t>3.7. IT information </a:t>
            </a:r>
            <a:r>
              <a:rPr b="1" lang="en-US" sz="2000">
                <a:solidFill>
                  <a:schemeClr val="dk1"/>
                </a:solidFill>
              </a:rPr>
              <a:t>dissemination tools</a:t>
            </a:r>
            <a:endParaRPr b="1" sz="2000">
              <a:solidFill>
                <a:schemeClr val="dk1"/>
              </a:solidFill>
            </a:endParaRPr>
          </a:p>
          <a:p>
            <a:pPr indent="0" lvl="0" marL="0" rtl="0" algn="l">
              <a:lnSpc>
                <a:spcPct val="115000"/>
              </a:lnSpc>
              <a:spcBef>
                <a:spcPts val="1000"/>
              </a:spcBef>
              <a:spcAft>
                <a:spcPts val="0"/>
              </a:spcAft>
              <a:buNone/>
            </a:pPr>
            <a:r>
              <a:rPr lang="en-US" sz="2000">
                <a:solidFill>
                  <a:schemeClr val="dk1"/>
                </a:solidFill>
              </a:rPr>
              <a:t>3.8. </a:t>
            </a:r>
            <a:r>
              <a:rPr b="1" lang="en-US" sz="2000">
                <a:solidFill>
                  <a:schemeClr val="dk1"/>
                </a:solidFill>
              </a:rPr>
              <a:t>Priority themes</a:t>
            </a:r>
            <a:r>
              <a:rPr lang="en-US" sz="2000">
                <a:solidFill>
                  <a:schemeClr val="dk1"/>
                </a:solidFill>
              </a:rPr>
              <a:t> in the field of youth research</a:t>
            </a:r>
            <a:endParaRPr sz="20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US" sz="2000">
                <a:solidFill>
                  <a:schemeClr val="dk1"/>
                </a:solidFill>
              </a:rPr>
              <a:t>3.9. </a:t>
            </a:r>
            <a:r>
              <a:rPr b="1" lang="en-US" sz="2000">
                <a:solidFill>
                  <a:schemeClr val="dk1"/>
                </a:solidFill>
              </a:rPr>
              <a:t>Challenges</a:t>
            </a:r>
            <a:r>
              <a:rPr lang="en-US" sz="2000">
                <a:solidFill>
                  <a:schemeClr val="dk1"/>
                </a:solidFill>
              </a:rPr>
              <a:t> in collecting statistics and data on youth / youth policy / youth work</a:t>
            </a:r>
            <a:endParaRPr sz="20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a4e12e151d_0_180"/>
          <p:cNvSpPr txBox="1"/>
          <p:nvPr>
            <p:ph type="title"/>
          </p:nvPr>
        </p:nvSpPr>
        <p:spPr>
          <a:xfrm>
            <a:off x="649224" y="5418667"/>
            <a:ext cx="10780800" cy="613200"/>
          </a:xfrm>
          <a:prstGeom prst="rect">
            <a:avLst/>
          </a:prstGeom>
        </p:spPr>
        <p:txBody>
          <a:bodyPr anchorCtr="0" anchor="b" bIns="45700" lIns="91425" spcFirstLastPara="1" rIns="91425" wrap="square" tIns="45700">
            <a:noAutofit/>
          </a:bodyPr>
          <a:lstStyle/>
          <a:p>
            <a:pPr indent="0" lvl="0" marL="0" rtl="0" algn="just">
              <a:lnSpc>
                <a:spcPct val="106000"/>
              </a:lnSpc>
              <a:spcBef>
                <a:spcPts val="0"/>
              </a:spcBef>
              <a:spcAft>
                <a:spcPts val="0"/>
              </a:spcAft>
              <a:buClr>
                <a:schemeClr val="dk1"/>
              </a:buClr>
              <a:buSzPts val="1100"/>
              <a:buFont typeface="Arial"/>
              <a:buNone/>
            </a:pPr>
            <a:r>
              <a:rPr b="1" lang="en-US" sz="2400">
                <a:solidFill>
                  <a:schemeClr val="dk1"/>
                </a:solidFill>
              </a:rPr>
              <a:t>Figure 2: </a:t>
            </a:r>
            <a:r>
              <a:rPr lang="en-US" sz="2400">
                <a:solidFill>
                  <a:schemeClr val="dk1"/>
                </a:solidFill>
              </a:rPr>
              <a:t>Data collections which provide updated statistics on youth per country</a:t>
            </a:r>
            <a:endParaRPr/>
          </a:p>
        </p:txBody>
      </p:sp>
      <p:sp>
        <p:nvSpPr>
          <p:cNvPr id="135" name="Google Shape;135;ga4e12e151d_0_180"/>
          <p:cNvSpPr/>
          <p:nvPr>
            <p:ph idx="2" type="pic"/>
          </p:nvPr>
        </p:nvSpPr>
        <p:spPr>
          <a:xfrm>
            <a:off x="0" y="0"/>
            <a:ext cx="12192000" cy="5331000"/>
          </a:xfrm>
          <a:prstGeom prst="rect">
            <a:avLst/>
          </a:prstGeom>
        </p:spPr>
        <p:txBody>
          <a:bodyPr anchorCtr="0" anchor="t" bIns="45700" lIns="91425" spcFirstLastPara="1" rIns="91425" wrap="square" tIns="45700">
            <a:noAutofit/>
          </a:bodyPr>
          <a:lstStyle/>
          <a:p>
            <a:pPr indent="0" lvl="0" marL="0" rtl="0" algn="l">
              <a:spcBef>
                <a:spcPts val="800"/>
              </a:spcBef>
              <a:spcAft>
                <a:spcPts val="0"/>
              </a:spcAft>
              <a:buNone/>
            </a:pPr>
            <a:r>
              <a:t/>
            </a:r>
            <a:endParaRPr/>
          </a:p>
        </p:txBody>
      </p:sp>
      <p:pic>
        <p:nvPicPr>
          <p:cNvPr id="136" name="Google Shape;136;ga4e12e151d_0_180"/>
          <p:cNvPicPr preferRelativeResize="0"/>
          <p:nvPr/>
        </p:nvPicPr>
        <p:blipFill>
          <a:blip r:embed="rId3">
            <a:alphaModFix/>
          </a:blip>
          <a:stretch>
            <a:fillRect/>
          </a:stretch>
        </p:blipFill>
        <p:spPr>
          <a:xfrm>
            <a:off x="0" y="0"/>
            <a:ext cx="12191999" cy="5331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ga4e12e151d_0_206"/>
          <p:cNvSpPr txBox="1"/>
          <p:nvPr>
            <p:ph type="title"/>
          </p:nvPr>
        </p:nvSpPr>
        <p:spPr>
          <a:xfrm>
            <a:off x="649224" y="5418667"/>
            <a:ext cx="10780800" cy="613200"/>
          </a:xfrm>
          <a:prstGeom prst="rect">
            <a:avLst/>
          </a:prstGeom>
        </p:spPr>
        <p:txBody>
          <a:bodyPr anchorCtr="0" anchor="b" bIns="45700" lIns="91425" spcFirstLastPara="1" rIns="91425" wrap="square" tIns="45700">
            <a:noAutofit/>
          </a:bodyPr>
          <a:lstStyle/>
          <a:p>
            <a:pPr indent="0" lvl="0" marL="0" rtl="0" algn="just">
              <a:lnSpc>
                <a:spcPct val="115000"/>
              </a:lnSpc>
              <a:spcBef>
                <a:spcPts val="1200"/>
              </a:spcBef>
              <a:spcAft>
                <a:spcPts val="0"/>
              </a:spcAft>
              <a:buClr>
                <a:schemeClr val="dk1"/>
              </a:buClr>
              <a:buSzPts val="1100"/>
              <a:buFont typeface="Arial"/>
              <a:buNone/>
            </a:pPr>
            <a:r>
              <a:rPr b="1" lang="en-US" sz="2400">
                <a:solidFill>
                  <a:schemeClr val="dk1"/>
                </a:solidFill>
              </a:rPr>
              <a:t>Figure 3: </a:t>
            </a:r>
            <a:r>
              <a:rPr lang="en-US" sz="2400">
                <a:solidFill>
                  <a:schemeClr val="dk1"/>
                </a:solidFill>
              </a:rPr>
              <a:t>Regular youth reports per country</a:t>
            </a:r>
            <a:endParaRPr/>
          </a:p>
        </p:txBody>
      </p:sp>
      <p:sp>
        <p:nvSpPr>
          <p:cNvPr id="142" name="Google Shape;142;ga4e12e151d_0_206"/>
          <p:cNvSpPr/>
          <p:nvPr>
            <p:ph idx="2" type="pic"/>
          </p:nvPr>
        </p:nvSpPr>
        <p:spPr>
          <a:xfrm>
            <a:off x="0" y="0"/>
            <a:ext cx="12192000" cy="5331000"/>
          </a:xfrm>
          <a:prstGeom prst="rect">
            <a:avLst/>
          </a:prstGeom>
        </p:spPr>
        <p:txBody>
          <a:bodyPr anchorCtr="0" anchor="t" bIns="45700" lIns="91425" spcFirstLastPara="1" rIns="91425" wrap="square" tIns="45700">
            <a:noAutofit/>
          </a:bodyPr>
          <a:lstStyle/>
          <a:p>
            <a:pPr indent="0" lvl="0" marL="0" rtl="0" algn="ctr">
              <a:spcBef>
                <a:spcPts val="800"/>
              </a:spcBef>
              <a:spcAft>
                <a:spcPts val="0"/>
              </a:spcAft>
              <a:buNone/>
            </a:pPr>
            <a:r>
              <a:t/>
            </a:r>
            <a:endParaRPr/>
          </a:p>
        </p:txBody>
      </p:sp>
      <p:pic>
        <p:nvPicPr>
          <p:cNvPr id="143" name="Google Shape;143;ga4e12e151d_0_206"/>
          <p:cNvPicPr preferRelativeResize="0"/>
          <p:nvPr/>
        </p:nvPicPr>
        <p:blipFill>
          <a:blip r:embed="rId3">
            <a:alphaModFix/>
          </a:blip>
          <a:stretch>
            <a:fillRect/>
          </a:stretch>
        </p:blipFill>
        <p:spPr>
          <a:xfrm>
            <a:off x="0" y="0"/>
            <a:ext cx="12191999" cy="54186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a4e12e151d_0_213"/>
          <p:cNvSpPr txBox="1"/>
          <p:nvPr>
            <p:ph type="title"/>
          </p:nvPr>
        </p:nvSpPr>
        <p:spPr>
          <a:xfrm>
            <a:off x="649224" y="5418667"/>
            <a:ext cx="10780800" cy="613200"/>
          </a:xfrm>
          <a:prstGeom prst="rect">
            <a:avLst/>
          </a:prstGeom>
        </p:spPr>
        <p:txBody>
          <a:bodyPr anchorCtr="0" anchor="b" bIns="45700" lIns="91425" spcFirstLastPara="1" rIns="91425" wrap="square" tIns="45700">
            <a:noAutofit/>
          </a:bodyPr>
          <a:lstStyle/>
          <a:p>
            <a:pPr indent="0" lvl="0" marL="0" rtl="0" algn="just">
              <a:lnSpc>
                <a:spcPct val="115000"/>
              </a:lnSpc>
              <a:spcBef>
                <a:spcPts val="1200"/>
              </a:spcBef>
              <a:spcAft>
                <a:spcPts val="1000"/>
              </a:spcAft>
              <a:buClr>
                <a:schemeClr val="dk1"/>
              </a:buClr>
              <a:buSzPts val="1100"/>
              <a:buFont typeface="Arial"/>
              <a:buNone/>
            </a:pPr>
            <a:r>
              <a:rPr b="1" lang="en-US" sz="2400">
                <a:solidFill>
                  <a:schemeClr val="dk1"/>
                </a:solidFill>
              </a:rPr>
              <a:t>Figure 4:</a:t>
            </a:r>
            <a:r>
              <a:rPr lang="en-US" sz="2400">
                <a:solidFill>
                  <a:schemeClr val="dk1"/>
                </a:solidFill>
              </a:rPr>
              <a:t> National journals and reviews on youth research</a:t>
            </a:r>
            <a:endParaRPr/>
          </a:p>
        </p:txBody>
      </p:sp>
      <p:sp>
        <p:nvSpPr>
          <p:cNvPr id="149" name="Google Shape;149;ga4e12e151d_0_213"/>
          <p:cNvSpPr/>
          <p:nvPr>
            <p:ph idx="2" type="pic"/>
          </p:nvPr>
        </p:nvSpPr>
        <p:spPr>
          <a:xfrm>
            <a:off x="0" y="0"/>
            <a:ext cx="12192000" cy="5331000"/>
          </a:xfrm>
          <a:prstGeom prst="rect">
            <a:avLst/>
          </a:prstGeom>
        </p:spPr>
        <p:txBody>
          <a:bodyPr anchorCtr="0" anchor="t" bIns="45700" lIns="91425" spcFirstLastPara="1" rIns="91425" wrap="square" tIns="45700">
            <a:noAutofit/>
          </a:bodyPr>
          <a:lstStyle/>
          <a:p>
            <a:pPr indent="0" lvl="0" marL="0" rtl="0" algn="ctr">
              <a:spcBef>
                <a:spcPts val="800"/>
              </a:spcBef>
              <a:spcAft>
                <a:spcPts val="0"/>
              </a:spcAft>
              <a:buNone/>
            </a:pPr>
            <a:r>
              <a:t/>
            </a:r>
            <a:endParaRPr/>
          </a:p>
        </p:txBody>
      </p:sp>
      <p:pic>
        <p:nvPicPr>
          <p:cNvPr id="150" name="Google Shape;150;ga4e12e151d_0_213"/>
          <p:cNvPicPr preferRelativeResize="0"/>
          <p:nvPr/>
        </p:nvPicPr>
        <p:blipFill>
          <a:blip r:embed="rId3">
            <a:alphaModFix/>
          </a:blip>
          <a:stretch>
            <a:fillRect/>
          </a:stretch>
        </p:blipFill>
        <p:spPr>
          <a:xfrm>
            <a:off x="0" y="0"/>
            <a:ext cx="12191999" cy="54186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a4e12e151d_0_220"/>
          <p:cNvSpPr txBox="1"/>
          <p:nvPr>
            <p:ph type="title"/>
          </p:nvPr>
        </p:nvSpPr>
        <p:spPr>
          <a:xfrm>
            <a:off x="649224" y="5418667"/>
            <a:ext cx="10780800" cy="6132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sz="2400">
                <a:solidFill>
                  <a:srgbClr val="000000"/>
                </a:solidFill>
              </a:rPr>
              <a:t>Figure 5:</a:t>
            </a:r>
            <a:r>
              <a:rPr lang="en-US" sz="2400">
                <a:solidFill>
                  <a:srgbClr val="000000"/>
                </a:solidFill>
              </a:rPr>
              <a:t> IT information dissemination tools </a:t>
            </a:r>
            <a:endParaRPr sz="2400">
              <a:solidFill>
                <a:srgbClr val="000000"/>
              </a:solidFill>
            </a:endParaRPr>
          </a:p>
        </p:txBody>
      </p:sp>
      <p:sp>
        <p:nvSpPr>
          <p:cNvPr id="156" name="Google Shape;156;ga4e12e151d_0_220"/>
          <p:cNvSpPr/>
          <p:nvPr>
            <p:ph idx="2" type="pic"/>
          </p:nvPr>
        </p:nvSpPr>
        <p:spPr>
          <a:xfrm>
            <a:off x="0" y="0"/>
            <a:ext cx="12192000" cy="5331000"/>
          </a:xfrm>
          <a:prstGeom prst="rect">
            <a:avLst/>
          </a:prstGeom>
        </p:spPr>
        <p:txBody>
          <a:bodyPr anchorCtr="0" anchor="t" bIns="45700" lIns="91425" spcFirstLastPara="1" rIns="91425" wrap="square" tIns="45700">
            <a:noAutofit/>
          </a:bodyPr>
          <a:lstStyle/>
          <a:p>
            <a:pPr indent="0" lvl="0" marL="0" rtl="0" algn="ctr">
              <a:spcBef>
                <a:spcPts val="800"/>
              </a:spcBef>
              <a:spcAft>
                <a:spcPts val="0"/>
              </a:spcAft>
              <a:buNone/>
            </a:pPr>
            <a:r>
              <a:t/>
            </a:r>
            <a:endParaRPr/>
          </a:p>
        </p:txBody>
      </p:sp>
      <p:pic>
        <p:nvPicPr>
          <p:cNvPr id="157" name="Google Shape;157;ga4e12e151d_0_220"/>
          <p:cNvPicPr preferRelativeResize="0"/>
          <p:nvPr/>
        </p:nvPicPr>
        <p:blipFill>
          <a:blip r:embed="rId3">
            <a:alphaModFix/>
          </a:blip>
          <a:stretch>
            <a:fillRect/>
          </a:stretch>
        </p:blipFill>
        <p:spPr>
          <a:xfrm>
            <a:off x="0" y="0"/>
            <a:ext cx="12191999" cy="54186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etropolitan">
  <a:themeElements>
    <a:clrScheme name="Metropolitan">
      <a:dk1>
        <a:srgbClr val="000000"/>
      </a:dk1>
      <a:lt1>
        <a:srgbClr val="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Metropolitan">
  <a:themeElements>
    <a:clrScheme name="Metropolitan">
      <a:dk1>
        <a:srgbClr val="000000"/>
      </a:dk1>
      <a:lt1>
        <a:srgbClr val="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2020-10-24T16:42:57Z</dcterms:created>
  <dc:creator>Korisnik</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