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1" r:id="rId1"/>
  </p:sldMasterIdLst>
  <p:sldIdLst>
    <p:sldId id="288" r:id="rId2"/>
    <p:sldId id="292" r:id="rId3"/>
    <p:sldId id="291" r:id="rId4"/>
    <p:sldId id="29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34"/>
    <p:restoredTop sz="94668"/>
  </p:normalViewPr>
  <p:slideViewPr>
    <p:cSldViewPr snapToGrid="0" snapToObjects="1">
      <p:cViewPr varScale="1">
        <p:scale>
          <a:sx n="44" d="100"/>
          <a:sy n="44" d="100"/>
        </p:scale>
        <p:origin x="-13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8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9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2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57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0578ACC-22D6-47C1-A373-4FD133E34F3C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73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10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7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3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53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6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11/7/2019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84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0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1D896A-94D3-F348-B1C6-F386EA33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studies / good practices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5ADFF106-E1B1-0446-ADEB-761B212E614A}"/>
              </a:ext>
            </a:extLst>
          </p:cNvPr>
          <p:cNvGraphicFramePr>
            <a:graphicFrameLocks noGrp="1"/>
          </p:cNvGraphicFramePr>
          <p:nvPr/>
        </p:nvGraphicFramePr>
        <p:xfrm>
          <a:off x="434848" y="1938528"/>
          <a:ext cx="11175960" cy="446227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221728">
                  <a:extLst>
                    <a:ext uri="{9D8B030D-6E8A-4147-A177-3AD203B41FA5}">
                      <a16:colId xmlns:a16="http://schemas.microsoft.com/office/drawing/2014/main" xmlns="" val="381640408"/>
                    </a:ext>
                  </a:extLst>
                </a:gridCol>
                <a:gridCol w="3954232">
                  <a:extLst>
                    <a:ext uri="{9D8B030D-6E8A-4147-A177-3AD203B41FA5}">
                      <a16:colId xmlns:a16="http://schemas.microsoft.com/office/drawing/2014/main" xmlns="" val="3344361713"/>
                    </a:ext>
                  </a:extLst>
                </a:gridCol>
              </a:tblGrid>
              <a:tr h="1006692"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policy experimentation &amp; evaluation of pilot 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5990912"/>
                  </a:ext>
                </a:extLst>
              </a:tr>
              <a:tr h="86389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involvement of youth researchers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Finland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5060415"/>
                  </a:ext>
                </a:extLst>
              </a:tr>
              <a:tr h="86389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evaluation of EU policies targeting youth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Estonia, Malta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4321898"/>
                  </a:ext>
                </a:extLst>
              </a:tr>
              <a:tr h="86389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evaluation of the Youth 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Czech Republic, Serbia, Armenia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3192093"/>
                  </a:ext>
                </a:extLst>
              </a:tr>
              <a:tr h="86389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evaluation of Youth Programmes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GB" sz="2400" b="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Romania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6744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97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6333AC-4BE0-674B-A839-C2EE67F5E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? ? ? ?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A1460C-4891-2E41-ACE3-26DDAA225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are case studies relevant for the youth sector?</a:t>
            </a:r>
          </a:p>
          <a:p>
            <a:endParaRPr lang="en-GB" dirty="0"/>
          </a:p>
          <a:p>
            <a:r>
              <a:rPr lang="en-GB" dirty="0"/>
              <a:t>How we can present the case studies in a more friendly way?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14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049B30-EA83-774D-BF1F-1EE28E49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Conclusions of the youth policy evaluation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40A728-1DF9-644E-9847-C4DD4A8A4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Evaluation of youth policies is not a general practice in Europe</a:t>
            </a:r>
          </a:p>
          <a:p>
            <a:r>
              <a:rPr lang="en-GB" dirty="0"/>
              <a:t>International organisations (EU, </a:t>
            </a:r>
            <a:r>
              <a:rPr lang="en-GB" dirty="0" err="1"/>
              <a:t>CoE</a:t>
            </a:r>
            <a:r>
              <a:rPr lang="en-GB" dirty="0"/>
              <a:t>, UNDP, UNICF) support development of evaluation of youth policy</a:t>
            </a:r>
          </a:p>
          <a:p>
            <a:r>
              <a:rPr lang="en-GB" dirty="0"/>
              <a:t>Good practices are available for learning and transfer</a:t>
            </a:r>
          </a:p>
          <a:p>
            <a:r>
              <a:rPr lang="en-GB" dirty="0"/>
              <a:t>There are not enough resources, both financial and human resources, to conduct extensive evaluation of youth policies</a:t>
            </a:r>
          </a:p>
          <a:p>
            <a:r>
              <a:rPr lang="en-GB" dirty="0"/>
              <a:t>The lack of impact evaluation of youth policies can explain why youth policy makers need to make important efforts to initiate intersectoral cooperation</a:t>
            </a:r>
          </a:p>
          <a:p>
            <a:r>
              <a:rPr lang="en-GB" dirty="0"/>
              <a:t>The most commonly used theoretical approach when planning evaluation of youth policies in European countries is the post-positivism, showing an optimistic perspective on the possible results and utility of the evaluation</a:t>
            </a:r>
          </a:p>
        </p:txBody>
      </p:sp>
    </p:spTree>
    <p:extLst>
      <p:ext uri="{BB962C8B-B14F-4D97-AF65-F5344CB8AC3E}">
        <p14:creationId xmlns:p14="http://schemas.microsoft.com/office/powerpoint/2010/main" val="18885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6E937E-B2AA-BF4E-9381-0BE847538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? ? ? ?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112BFC-ED51-4B4E-9643-3FDE6C406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few countries impact evaluation of youth policies is conducted. How impact of youth policies is / can be measured (in addition to the methods identified by the paper)? What is specific for the youth sector?</a:t>
            </a:r>
          </a:p>
          <a:p>
            <a:endParaRPr lang="en-GB" b="1" dirty="0"/>
          </a:p>
          <a:p>
            <a:r>
              <a:rPr lang="en-GB" dirty="0"/>
              <a:t>Youth policy evaluations can be used to promote results of youth policies in the sectors cooperation with other stakeholders and other sectors policy makers? How?</a:t>
            </a:r>
          </a:p>
          <a:p>
            <a:endParaRPr lang="en-GB" dirty="0"/>
          </a:p>
          <a:p>
            <a:r>
              <a:rPr lang="en-GB" dirty="0"/>
              <a:t>…. …. …. ….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538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{81E97BCC-07BE-D34A-9464-BD7439201D35}tf10001070</Template>
  <TotalTime>195</TotalTime>
  <Words>265</Words>
  <Application>Microsoft Office PowerPoint</Application>
  <PresentationFormat>Custom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Wood Type</vt:lpstr>
      <vt:lpstr>Case studies / good practices</vt:lpstr>
      <vt:lpstr>? ? ? ? ?</vt:lpstr>
      <vt:lpstr>Conclusions of the youth policy evaluation review</vt:lpstr>
      <vt:lpstr>? ? ? ?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Irina Lonean</dc:creator>
  <cp:lastModifiedBy>local-PDB731</cp:lastModifiedBy>
  <cp:revision>11</cp:revision>
  <dcterms:created xsi:type="dcterms:W3CDTF">2019-11-06T12:56:25Z</dcterms:created>
  <dcterms:modified xsi:type="dcterms:W3CDTF">2019-11-07T15:40:44Z</dcterms:modified>
</cp:coreProperties>
</file>