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 id="2147483661" r:id="rId2"/>
  </p:sldMasterIdLst>
  <p:notesMasterIdLst>
    <p:notesMasterId r:id="rId9"/>
  </p:notesMasterIdLst>
  <p:sldIdLst>
    <p:sldId id="256" r:id="rId3"/>
    <p:sldId id="258" r:id="rId4"/>
    <p:sldId id="259" r:id="rId5"/>
    <p:sldId id="260" r:id="rId6"/>
    <p:sldId id="261" r:id="rId7"/>
    <p:sldId id="262" r:id="rId8"/>
  </p:sldIdLst>
  <p:sldSz cx="12192000" cy="6858000"/>
  <p:notesSz cx="6858000" cy="9144000"/>
  <p:embeddedFontLst>
    <p:embeddedFont>
      <p:font typeface="Constantia" panose="02030602050306030303" pitchFamily="18" charset="0"/>
      <p:regular r:id="rId10"/>
      <p:bold r:id="rId11"/>
      <p:italic r:id="rId12"/>
      <p:boldItalic r:id="rId13"/>
    </p:embeddedFont>
    <p:embeddedFont>
      <p:font typeface="Calibri" panose="020F050202020403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dalena Sousa" initials="" lastIdx="5" clrIdx="0"/>
  <p:cmAuthor id="1" name="Vesselina Valcheva"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341" y="1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5" Type="http://schemas.openxmlformats.org/officeDocument/2006/relationships/slide" Target="slides/slide3.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243644165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dirty="0"/>
          </a:p>
        </p:txBody>
      </p:sp>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711200" y="1371600"/>
            <a:ext cx="10468864" cy="1828800"/>
          </a:xfrm>
          <a:prstGeom prst="rect">
            <a:avLst/>
          </a:prstGeom>
          <a:noFill/>
          <a:ln>
            <a:noFill/>
          </a:ln>
        </p:spPr>
        <p:txBody>
          <a:bodyPr wrap="square" lIns="91425" tIns="91425" rIns="91425" bIns="91425" anchor="b" anchorCtr="0"/>
          <a:lstStyle>
            <a:lvl1pPr marL="0" marR="0" lvl="0" indent="0" algn="r" rtl="0">
              <a:spcBef>
                <a:spcPts val="0"/>
              </a:spcBef>
              <a:buClr>
                <a:srgbClr val="4CE0EA"/>
              </a:buClr>
              <a:buSzPct val="100000"/>
              <a:buFont typeface="Calibri"/>
              <a:buNone/>
              <a:defRPr sz="5600" b="1" i="0" u="none" strike="noStrike" cap="none">
                <a:solidFill>
                  <a:srgbClr val="4CE0EA"/>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8" name="Shape 18"/>
          <p:cNvSpPr txBox="1">
            <a:spLocks noGrp="1"/>
          </p:cNvSpPr>
          <p:nvPr>
            <p:ph type="subTitle" idx="1"/>
          </p:nvPr>
        </p:nvSpPr>
        <p:spPr>
          <a:xfrm>
            <a:off x="711200" y="3228536"/>
            <a:ext cx="10472928" cy="1752600"/>
          </a:xfrm>
          <a:prstGeom prst="rect">
            <a:avLst/>
          </a:prstGeom>
          <a:noFill/>
          <a:ln>
            <a:noFill/>
          </a:ln>
        </p:spPr>
        <p:txBody>
          <a:bodyPr wrap="square" lIns="91425" tIns="91425" rIns="91425" bIns="91425" anchor="t" anchorCtr="0"/>
          <a:lstStyle>
            <a:lvl1pPr marL="0" marR="45720" lvl="0" indent="0" algn="r" rtl="0">
              <a:spcBef>
                <a:spcPts val="520"/>
              </a:spcBef>
              <a:buClr>
                <a:schemeClr val="accent3"/>
              </a:buClr>
              <a:buSzPct val="95000"/>
              <a:buFont typeface="Noto Sans Symbols"/>
              <a:buNone/>
              <a:defRPr sz="2600" b="0" i="0" u="none" strike="noStrike" cap="none">
                <a:solidFill>
                  <a:schemeClr val="lt1"/>
                </a:solidFill>
                <a:latin typeface="Constantia"/>
                <a:ea typeface="Constantia"/>
                <a:cs typeface="Constantia"/>
                <a:sym typeface="Constantia"/>
              </a:defRPr>
            </a:lvl1pPr>
            <a:lvl2pPr marL="457200" marR="0" lvl="1" indent="0" algn="ctr" rtl="0">
              <a:spcBef>
                <a:spcPts val="480"/>
              </a:spcBef>
              <a:buClr>
                <a:schemeClr val="accent1"/>
              </a:buClr>
              <a:buSzPct val="85000"/>
              <a:buFont typeface="Noto Sans Symbols"/>
              <a:buNone/>
              <a:defRPr sz="2400" b="0" i="0" u="none" strike="noStrike" cap="none">
                <a:solidFill>
                  <a:schemeClr val="lt1"/>
                </a:solidFill>
                <a:latin typeface="Constantia"/>
                <a:ea typeface="Constantia"/>
                <a:cs typeface="Constantia"/>
                <a:sym typeface="Constantia"/>
              </a:defRPr>
            </a:lvl2pPr>
            <a:lvl3pPr marL="914400" marR="0" lvl="2" indent="0" algn="ctr" rtl="0">
              <a:spcBef>
                <a:spcPts val="420"/>
              </a:spcBef>
              <a:buClr>
                <a:schemeClr val="accent2"/>
              </a:buClr>
              <a:buSzPct val="70000"/>
              <a:buFont typeface="Noto Sans Symbols"/>
              <a:buNone/>
              <a:defRPr sz="2100" b="0" i="0" u="none" strike="noStrike" cap="none">
                <a:solidFill>
                  <a:schemeClr val="lt1"/>
                </a:solidFill>
                <a:latin typeface="Constantia"/>
                <a:ea typeface="Constantia"/>
                <a:cs typeface="Constantia"/>
                <a:sym typeface="Constantia"/>
              </a:defRPr>
            </a:lvl3pPr>
            <a:lvl4pPr marL="1371600" marR="0" lvl="3" indent="0" algn="ctr" rtl="0">
              <a:spcBef>
                <a:spcPts val="400"/>
              </a:spcBef>
              <a:buClr>
                <a:schemeClr val="accent3"/>
              </a:buClr>
              <a:buSzPct val="64999"/>
              <a:buFont typeface="Noto Sans Symbols"/>
              <a:buNone/>
              <a:defRPr sz="2000" b="0" i="0" u="none" strike="noStrike" cap="none">
                <a:solidFill>
                  <a:schemeClr val="lt1"/>
                </a:solidFill>
                <a:latin typeface="Constantia"/>
                <a:ea typeface="Constantia"/>
                <a:cs typeface="Constantia"/>
                <a:sym typeface="Constantia"/>
              </a:defRPr>
            </a:lvl4pPr>
            <a:lvl5pPr marL="1828800" marR="0" lvl="4" indent="0" algn="ctr" rtl="0">
              <a:spcBef>
                <a:spcPts val="400"/>
              </a:spcBef>
              <a:buClr>
                <a:schemeClr val="accent4"/>
              </a:buClr>
              <a:buSzPct val="64999"/>
              <a:buFont typeface="Noto Sans Symbols"/>
              <a:buNone/>
              <a:defRPr sz="2000" b="0" i="0" u="none" strike="noStrike" cap="none">
                <a:solidFill>
                  <a:schemeClr val="lt1"/>
                </a:solidFill>
                <a:latin typeface="Constantia"/>
                <a:ea typeface="Constantia"/>
                <a:cs typeface="Constantia"/>
                <a:sym typeface="Constantia"/>
              </a:defRPr>
            </a:lvl5pPr>
            <a:lvl6pPr marL="2286000" marR="0" lvl="5" indent="0" algn="ctr" rtl="0">
              <a:spcBef>
                <a:spcPts val="360"/>
              </a:spcBef>
              <a:buClr>
                <a:schemeClr val="accent5"/>
              </a:buClr>
              <a:buSzPct val="79999"/>
              <a:buFont typeface="Noto Sans Symbols"/>
              <a:buNone/>
              <a:defRPr sz="1800" b="0" i="0" u="none" strike="noStrike" cap="none">
                <a:solidFill>
                  <a:schemeClr val="lt1"/>
                </a:solidFill>
                <a:latin typeface="Constantia"/>
                <a:ea typeface="Constantia"/>
                <a:cs typeface="Constantia"/>
                <a:sym typeface="Constantia"/>
              </a:defRPr>
            </a:lvl6pPr>
            <a:lvl7pPr marL="2743200" marR="0" lvl="6" indent="0" algn="ctr" rtl="0">
              <a:spcBef>
                <a:spcPts val="320"/>
              </a:spcBef>
              <a:buClr>
                <a:schemeClr val="accent6"/>
              </a:buClr>
              <a:buSzPct val="80000"/>
              <a:buFont typeface="Noto Sans Symbols"/>
              <a:buNone/>
              <a:defRPr sz="1600" b="0" i="0" u="none" strike="noStrike" cap="none">
                <a:solidFill>
                  <a:schemeClr val="lt1"/>
                </a:solidFill>
                <a:latin typeface="Constantia"/>
                <a:ea typeface="Constantia"/>
                <a:cs typeface="Constantia"/>
                <a:sym typeface="Constantia"/>
              </a:defRPr>
            </a:lvl7pPr>
            <a:lvl8pPr marL="3200400" marR="0" lvl="7" indent="0" algn="ctr" rtl="0">
              <a:spcBef>
                <a:spcPts val="320"/>
              </a:spcBef>
              <a:buClr>
                <a:schemeClr val="lt2"/>
              </a:buClr>
              <a:buSzPct val="100000"/>
              <a:buFont typeface="Constantia"/>
              <a:buNone/>
              <a:defRPr sz="1600" b="0" i="0" u="none" strike="noStrike" cap="none">
                <a:solidFill>
                  <a:schemeClr val="lt1"/>
                </a:solidFill>
                <a:latin typeface="Constantia"/>
                <a:ea typeface="Constantia"/>
                <a:cs typeface="Constantia"/>
                <a:sym typeface="Constantia"/>
              </a:defRPr>
            </a:lvl8pPr>
            <a:lvl9pPr marL="3657600" marR="0" lvl="8" indent="0" algn="ctr" rtl="0">
              <a:spcBef>
                <a:spcPts val="280"/>
              </a:spcBef>
              <a:buClr>
                <a:schemeClr val="lt2"/>
              </a:buClr>
              <a:buSzPct val="100000"/>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sp>
        <p:nvSpPr>
          <p:cNvPr id="19" name="Shape 19"/>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20" name="Shape 20"/>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21" name="Shape 21"/>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D0E9ED"/>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D0E9ED"/>
              </a:solidFill>
              <a:latin typeface="Constantia"/>
              <a:ea typeface="Constantia"/>
              <a:cs typeface="Constantia"/>
              <a:sym typeface="Constant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rot="5400000">
            <a:off x="7604918" y="2148684"/>
            <a:ext cx="5211763" cy="27432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2" name="Shape 102"/>
          <p:cNvSpPr txBox="1">
            <a:spLocks noGrp="1"/>
          </p:cNvSpPr>
          <p:nvPr>
            <p:ph type="body" idx="1"/>
          </p:nvPr>
        </p:nvSpPr>
        <p:spPr>
          <a:xfrm rot="5400000">
            <a:off x="2016918" y="-492917"/>
            <a:ext cx="5211763" cy="802640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03" name="Shape 103"/>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104" name="Shape 104"/>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105" name="Shape 105"/>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9" name="Shape 39"/>
          <p:cNvSpPr txBox="1">
            <a:spLocks noGrp="1"/>
          </p:cNvSpPr>
          <p:nvPr>
            <p:ph type="body" idx="1"/>
          </p:nvPr>
        </p:nvSpPr>
        <p:spPr>
          <a:xfrm>
            <a:off x="609600" y="1935480"/>
            <a:ext cx="10972800" cy="438900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40" name="Shape 40"/>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41" name="Shape 41"/>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42" name="Shape 42"/>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gradFill>
          <a:gsLst>
            <a:gs pos="0">
              <a:srgbClr val="439FD7"/>
            </a:gs>
            <a:gs pos="25000">
              <a:srgbClr val="4397CA"/>
            </a:gs>
            <a:gs pos="100000">
              <a:srgbClr val="00466A"/>
            </a:gs>
          </a:gsLst>
          <a:path path="circle">
            <a:fillToRect l="50000" t="50000" r="50000" b="50000"/>
          </a:path>
          <a:tileRect/>
        </a:gradFill>
        <a:effectLst/>
      </p:bgPr>
    </p:bg>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707136" y="1316736"/>
            <a:ext cx="10363200" cy="1362456"/>
          </a:xfrm>
          <a:prstGeom prst="rect">
            <a:avLst/>
          </a:prstGeom>
          <a:noFill/>
          <a:ln>
            <a:noFill/>
          </a:ln>
        </p:spPr>
        <p:txBody>
          <a:bodyPr wrap="square" lIns="91425" tIns="91425" rIns="91425" bIns="91425" anchor="b" anchorCtr="0"/>
          <a:lstStyle>
            <a:lvl1pPr marL="0" marR="0" lvl="0" indent="0" algn="l" rtl="0">
              <a:spcBef>
                <a:spcPts val="0"/>
              </a:spcBef>
              <a:buClr>
                <a:srgbClr val="4AE3AC"/>
              </a:buClr>
              <a:buSzPct val="100000"/>
              <a:buFont typeface="Calibri"/>
              <a:buNone/>
              <a:defRPr sz="5600" b="1" i="0" u="none" strike="noStrike" cap="none">
                <a:solidFill>
                  <a:srgbClr val="4AE3AC"/>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1" name="Shape 51"/>
          <p:cNvSpPr txBox="1">
            <a:spLocks noGrp="1"/>
          </p:cNvSpPr>
          <p:nvPr>
            <p:ph type="body" idx="1"/>
          </p:nvPr>
        </p:nvSpPr>
        <p:spPr>
          <a:xfrm>
            <a:off x="707136" y="2704664"/>
            <a:ext cx="10363200" cy="1509712"/>
          </a:xfrm>
          <a:prstGeom prst="rect">
            <a:avLst/>
          </a:prstGeom>
          <a:noFill/>
          <a:ln>
            <a:noFill/>
          </a:ln>
        </p:spPr>
        <p:txBody>
          <a:bodyPr wrap="square" lIns="91425" tIns="91425" rIns="91425" bIns="91425" anchor="t" anchorCtr="0"/>
          <a:lstStyle>
            <a:lvl1pPr marL="0" marR="0" lvl="0" indent="0" algn="l" rtl="0">
              <a:spcBef>
                <a:spcPts val="440"/>
              </a:spcBef>
              <a:buClr>
                <a:schemeClr val="accent3"/>
              </a:buClr>
              <a:buSzPct val="95000"/>
              <a:buFont typeface="Noto Sans Symbols"/>
              <a:buNone/>
              <a:defRPr sz="2200" b="0" i="0" u="none" strike="noStrike" cap="none">
                <a:solidFill>
                  <a:schemeClr val="lt1"/>
                </a:solidFill>
                <a:latin typeface="Constantia"/>
                <a:ea typeface="Constantia"/>
                <a:cs typeface="Constantia"/>
                <a:sym typeface="Constantia"/>
              </a:defRPr>
            </a:lvl1pPr>
            <a:lvl2pPr marL="640080" marR="0" lvl="1" indent="-259080" algn="l" rtl="0">
              <a:spcBef>
                <a:spcPts val="360"/>
              </a:spcBef>
              <a:buClr>
                <a:schemeClr val="accent1"/>
              </a:buClr>
              <a:buSzPct val="85000"/>
              <a:buFont typeface="Noto Sans Symbols"/>
              <a:buNone/>
              <a:defRPr sz="1800" b="0" i="0" u="none" strike="noStrike" cap="none">
                <a:solidFill>
                  <a:schemeClr val="lt1"/>
                </a:solidFill>
                <a:latin typeface="Constantia"/>
                <a:ea typeface="Constantia"/>
                <a:cs typeface="Constantia"/>
                <a:sym typeface="Constantia"/>
              </a:defRPr>
            </a:lvl2pPr>
            <a:lvl3pPr marL="914400" marR="0" lvl="2" indent="-254000" algn="l" rtl="0">
              <a:spcBef>
                <a:spcPts val="320"/>
              </a:spcBef>
              <a:buClr>
                <a:schemeClr val="accent2"/>
              </a:buClr>
              <a:buSzPct val="70000"/>
              <a:buFont typeface="Noto Sans Symbols"/>
              <a:buNone/>
              <a:defRPr sz="1600" b="0" i="0" u="none" strike="noStrike" cap="none">
                <a:solidFill>
                  <a:schemeClr val="lt1"/>
                </a:solidFill>
                <a:latin typeface="Constantia"/>
                <a:ea typeface="Constantia"/>
                <a:cs typeface="Constantia"/>
                <a:sym typeface="Constantia"/>
              </a:defRPr>
            </a:lvl3pPr>
            <a:lvl4pPr marL="1188720" marR="0" lvl="3" indent="-210819" algn="l" rtl="0">
              <a:spcBef>
                <a:spcPts val="280"/>
              </a:spcBef>
              <a:buClr>
                <a:schemeClr val="accent3"/>
              </a:buClr>
              <a:buSzPct val="65000"/>
              <a:buFont typeface="Noto Sans Symbols"/>
              <a:buNone/>
              <a:defRPr sz="1400" b="0" i="0" u="none" strike="noStrike" cap="none">
                <a:solidFill>
                  <a:schemeClr val="lt1"/>
                </a:solidFill>
                <a:latin typeface="Constantia"/>
                <a:ea typeface="Constantia"/>
                <a:cs typeface="Constantia"/>
                <a:sym typeface="Constantia"/>
              </a:defRPr>
            </a:lvl4pPr>
            <a:lvl5pPr marL="1463040" marR="0" lvl="4" indent="-218439" algn="l" rtl="0">
              <a:spcBef>
                <a:spcPts val="280"/>
              </a:spcBef>
              <a:buClr>
                <a:schemeClr val="accent4"/>
              </a:buClr>
              <a:buSzPct val="65000"/>
              <a:buFont typeface="Noto Sans Symbols"/>
              <a:buNone/>
              <a:defRPr sz="1400" b="0" i="0" u="none" strike="noStrike" cap="none">
                <a:solidFill>
                  <a:schemeClr val="lt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lt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lt1"/>
                </a:solidFill>
                <a:latin typeface="Constantia"/>
                <a:ea typeface="Constantia"/>
                <a:cs typeface="Constantia"/>
                <a:sym typeface="Constantia"/>
              </a:defRPr>
            </a:lvl7pPr>
            <a:lvl8pPr marL="2194560" marR="0" lvl="7" indent="-86360" algn="l" rtl="0">
              <a:spcBef>
                <a:spcPts val="320"/>
              </a:spcBef>
              <a:buClr>
                <a:schemeClr val="lt2"/>
              </a:buClr>
              <a:buSzPct val="100000"/>
              <a:buFont typeface="Constantia"/>
              <a:buChar char="•"/>
              <a:defRPr sz="1600" b="0" i="0" u="none" strike="noStrike" cap="none">
                <a:solidFill>
                  <a:schemeClr val="lt1"/>
                </a:solidFill>
                <a:latin typeface="Constantia"/>
                <a:ea typeface="Constantia"/>
                <a:cs typeface="Constantia"/>
                <a:sym typeface="Constantia"/>
              </a:defRPr>
            </a:lvl8pPr>
            <a:lvl9pPr marL="2468880" marR="0" lvl="8" indent="-93979" algn="l" rtl="0">
              <a:spcBef>
                <a:spcPts val="280"/>
              </a:spcBef>
              <a:buClr>
                <a:schemeClr val="lt2"/>
              </a:buClr>
              <a:buSzPct val="1000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52" name="Shape 52"/>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53" name="Shape 53"/>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54" name="Shape 54"/>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D0E9ED"/>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D0E9ED"/>
              </a:solidFill>
              <a:latin typeface="Constantia"/>
              <a:ea typeface="Constantia"/>
              <a:cs typeface="Constantia"/>
              <a:sym typeface="Constant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7" name="Shape 57"/>
          <p:cNvSpPr txBox="1">
            <a:spLocks noGrp="1"/>
          </p:cNvSpPr>
          <p:nvPr>
            <p:ph type="body" idx="1"/>
          </p:nvPr>
        </p:nvSpPr>
        <p:spPr>
          <a:xfrm>
            <a:off x="609600" y="1920085"/>
            <a:ext cx="5384800" cy="443484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5100" algn="l" rtl="0">
              <a:spcBef>
                <a:spcPts val="400"/>
              </a:spcBef>
              <a:buClr>
                <a:schemeClr val="accent2"/>
              </a:buClr>
              <a:buSzPct val="70000"/>
              <a:buFont typeface="Noto Sans Symbols"/>
              <a:buChar char="●"/>
              <a:defRPr sz="2000" b="0" i="0" u="none" strike="noStrike" cap="none">
                <a:solidFill>
                  <a:schemeClr val="dk1"/>
                </a:solidFill>
                <a:latin typeface="Constantia"/>
                <a:ea typeface="Constantia"/>
                <a:cs typeface="Constantia"/>
                <a:sym typeface="Constantia"/>
              </a:defRPr>
            </a:lvl3pPr>
            <a:lvl4pPr marL="1188720" marR="0" lvl="3" indent="-136525" algn="l" rtl="0">
              <a:spcBef>
                <a:spcPts val="360"/>
              </a:spcBef>
              <a:buClr>
                <a:schemeClr val="accent3"/>
              </a:buClr>
              <a:buSzPct val="64999"/>
              <a:buFont typeface="Noto Sans Symbols"/>
              <a:buChar char="●"/>
              <a:defRPr sz="1800" b="0" i="0" u="none" strike="noStrike" cap="none">
                <a:solidFill>
                  <a:schemeClr val="dk1"/>
                </a:solidFill>
                <a:latin typeface="Constantia"/>
                <a:ea typeface="Constantia"/>
                <a:cs typeface="Constantia"/>
                <a:sym typeface="Constantia"/>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58" name="Shape 58"/>
          <p:cNvSpPr txBox="1">
            <a:spLocks noGrp="1"/>
          </p:cNvSpPr>
          <p:nvPr>
            <p:ph type="body" idx="2"/>
          </p:nvPr>
        </p:nvSpPr>
        <p:spPr>
          <a:xfrm>
            <a:off x="6197600" y="1920085"/>
            <a:ext cx="5384800" cy="443484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5100" algn="l" rtl="0">
              <a:spcBef>
                <a:spcPts val="400"/>
              </a:spcBef>
              <a:buClr>
                <a:schemeClr val="accent2"/>
              </a:buClr>
              <a:buSzPct val="70000"/>
              <a:buFont typeface="Noto Sans Symbols"/>
              <a:buChar char="●"/>
              <a:defRPr sz="2000" b="0" i="0" u="none" strike="noStrike" cap="none">
                <a:solidFill>
                  <a:schemeClr val="dk1"/>
                </a:solidFill>
                <a:latin typeface="Constantia"/>
                <a:ea typeface="Constantia"/>
                <a:cs typeface="Constantia"/>
                <a:sym typeface="Constantia"/>
              </a:defRPr>
            </a:lvl3pPr>
            <a:lvl4pPr marL="1188720" marR="0" lvl="3" indent="-136525" algn="l" rtl="0">
              <a:spcBef>
                <a:spcPts val="360"/>
              </a:spcBef>
              <a:buClr>
                <a:schemeClr val="accent3"/>
              </a:buClr>
              <a:buSzPct val="64999"/>
              <a:buFont typeface="Noto Sans Symbols"/>
              <a:buChar char="●"/>
              <a:defRPr sz="1800" b="0" i="0" u="none" strike="noStrike" cap="none">
                <a:solidFill>
                  <a:schemeClr val="dk1"/>
                </a:solidFill>
                <a:latin typeface="Constantia"/>
                <a:ea typeface="Constantia"/>
                <a:cs typeface="Constantia"/>
                <a:sym typeface="Constantia"/>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59" name="Shape 59"/>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60" name="Shape 60"/>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61" name="Shape 61"/>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4" name="Shape 64"/>
          <p:cNvSpPr txBox="1">
            <a:spLocks noGrp="1"/>
          </p:cNvSpPr>
          <p:nvPr>
            <p:ph type="body" idx="1"/>
          </p:nvPr>
        </p:nvSpPr>
        <p:spPr>
          <a:xfrm>
            <a:off x="609600" y="1855248"/>
            <a:ext cx="5386917" cy="659352"/>
          </a:xfrm>
          <a:prstGeom prst="rect">
            <a:avLst/>
          </a:prstGeom>
          <a:noFill/>
          <a:ln>
            <a:noFill/>
          </a:ln>
        </p:spPr>
        <p:txBody>
          <a:bodyPr wrap="square" lIns="91425" tIns="91425" rIns="91425" bIns="91425" anchor="ctr" anchorCtr="0"/>
          <a:lstStyle>
            <a:lvl1pPr marL="0" marR="0" lvl="0" indent="0" algn="l" rtl="0">
              <a:spcBef>
                <a:spcPts val="480"/>
              </a:spcBef>
              <a:buClr>
                <a:schemeClr val="accent3"/>
              </a:buClr>
              <a:buSzPct val="95000"/>
              <a:buFont typeface="Noto Sans Symbols"/>
              <a:buNone/>
              <a:defRPr sz="2400" b="1" i="0" u="none" strike="noStrike" cap="none">
                <a:solidFill>
                  <a:schemeClr val="dk2"/>
                </a:solidFill>
                <a:latin typeface="Constantia"/>
                <a:ea typeface="Constantia"/>
                <a:cs typeface="Constantia"/>
                <a:sym typeface="Constantia"/>
              </a:defRPr>
            </a:lvl1pPr>
            <a:lvl2pPr marL="640080" marR="0" lvl="1" indent="-259080" algn="l" rtl="0">
              <a:spcBef>
                <a:spcPts val="400"/>
              </a:spcBef>
              <a:buClr>
                <a:schemeClr val="accent1"/>
              </a:buClr>
              <a:buSzPct val="85000"/>
              <a:buFont typeface="Noto Sans Symbols"/>
              <a:buNone/>
              <a:defRPr sz="2000" b="1" i="0" u="none" strike="noStrike" cap="none">
                <a:solidFill>
                  <a:schemeClr val="dk1"/>
                </a:solidFill>
                <a:latin typeface="Constantia"/>
                <a:ea typeface="Constantia"/>
                <a:cs typeface="Constantia"/>
                <a:sym typeface="Constantia"/>
              </a:defRPr>
            </a:lvl2pPr>
            <a:lvl3pPr marL="914400" marR="0" lvl="2" indent="-254000" algn="l" rtl="0">
              <a:spcBef>
                <a:spcPts val="360"/>
              </a:spcBef>
              <a:buClr>
                <a:schemeClr val="accent2"/>
              </a:buClr>
              <a:buSzPct val="70000"/>
              <a:buFont typeface="Noto Sans Symbols"/>
              <a:buNone/>
              <a:defRPr sz="1800" b="1" i="0" u="none" strike="noStrike" cap="none">
                <a:solidFill>
                  <a:schemeClr val="dk1"/>
                </a:solidFill>
                <a:latin typeface="Constantia"/>
                <a:ea typeface="Constantia"/>
                <a:cs typeface="Constantia"/>
                <a:sym typeface="Constantia"/>
              </a:defRPr>
            </a:lvl3pPr>
            <a:lvl4pPr marL="1188720" marR="0" lvl="3" indent="-210819" algn="l" rtl="0">
              <a:spcBef>
                <a:spcPts val="320"/>
              </a:spcBef>
              <a:buClr>
                <a:schemeClr val="accent3"/>
              </a:buClr>
              <a:buSzPct val="64999"/>
              <a:buFont typeface="Noto Sans Symbols"/>
              <a:buNone/>
              <a:defRPr sz="1600" b="1" i="0" u="none" strike="noStrike" cap="none">
                <a:solidFill>
                  <a:schemeClr val="dk1"/>
                </a:solidFill>
                <a:latin typeface="Constantia"/>
                <a:ea typeface="Constantia"/>
                <a:cs typeface="Constantia"/>
                <a:sym typeface="Constantia"/>
              </a:defRPr>
            </a:lvl4pPr>
            <a:lvl5pPr marL="1463040" marR="0" lvl="4" indent="-218439" algn="l" rtl="0">
              <a:spcBef>
                <a:spcPts val="320"/>
              </a:spcBef>
              <a:buClr>
                <a:schemeClr val="accent4"/>
              </a:buClr>
              <a:buSzPct val="64999"/>
              <a:buFont typeface="Noto Sans Symbols"/>
              <a:buNone/>
              <a:defRPr sz="1600" b="1"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5" name="Shape 65"/>
          <p:cNvSpPr txBox="1">
            <a:spLocks noGrp="1"/>
          </p:cNvSpPr>
          <p:nvPr>
            <p:ph type="body" idx="2"/>
          </p:nvPr>
        </p:nvSpPr>
        <p:spPr>
          <a:xfrm>
            <a:off x="6193368" y="1859758"/>
            <a:ext cx="5389033" cy="654843"/>
          </a:xfrm>
          <a:prstGeom prst="rect">
            <a:avLst/>
          </a:prstGeom>
          <a:noFill/>
          <a:ln>
            <a:noFill/>
          </a:ln>
        </p:spPr>
        <p:txBody>
          <a:bodyPr wrap="square" lIns="91425" tIns="91425" rIns="91425" bIns="91425" anchor="ctr" anchorCtr="0"/>
          <a:lstStyle>
            <a:lvl1pPr marL="0" marR="0" lvl="0" indent="0" algn="l" rtl="0">
              <a:spcBef>
                <a:spcPts val="480"/>
              </a:spcBef>
              <a:buClr>
                <a:schemeClr val="accent3"/>
              </a:buClr>
              <a:buSzPct val="95000"/>
              <a:buFont typeface="Noto Sans Symbols"/>
              <a:buNone/>
              <a:defRPr sz="2400" b="1" i="0" u="none" strike="noStrike" cap="none">
                <a:solidFill>
                  <a:schemeClr val="dk2"/>
                </a:solidFill>
                <a:latin typeface="Constantia"/>
                <a:ea typeface="Constantia"/>
                <a:cs typeface="Constantia"/>
                <a:sym typeface="Constantia"/>
              </a:defRPr>
            </a:lvl1pPr>
            <a:lvl2pPr marL="640080" marR="0" lvl="1" indent="-259080" algn="l" rtl="0">
              <a:spcBef>
                <a:spcPts val="400"/>
              </a:spcBef>
              <a:buClr>
                <a:schemeClr val="accent1"/>
              </a:buClr>
              <a:buSzPct val="85000"/>
              <a:buFont typeface="Noto Sans Symbols"/>
              <a:buNone/>
              <a:defRPr sz="2000" b="1" i="0" u="none" strike="noStrike" cap="none">
                <a:solidFill>
                  <a:schemeClr val="dk1"/>
                </a:solidFill>
                <a:latin typeface="Constantia"/>
                <a:ea typeface="Constantia"/>
                <a:cs typeface="Constantia"/>
                <a:sym typeface="Constantia"/>
              </a:defRPr>
            </a:lvl2pPr>
            <a:lvl3pPr marL="914400" marR="0" lvl="2" indent="-254000" algn="l" rtl="0">
              <a:spcBef>
                <a:spcPts val="360"/>
              </a:spcBef>
              <a:buClr>
                <a:schemeClr val="accent2"/>
              </a:buClr>
              <a:buSzPct val="70000"/>
              <a:buFont typeface="Noto Sans Symbols"/>
              <a:buNone/>
              <a:defRPr sz="1800" b="1" i="0" u="none" strike="noStrike" cap="none">
                <a:solidFill>
                  <a:schemeClr val="dk1"/>
                </a:solidFill>
                <a:latin typeface="Constantia"/>
                <a:ea typeface="Constantia"/>
                <a:cs typeface="Constantia"/>
                <a:sym typeface="Constantia"/>
              </a:defRPr>
            </a:lvl3pPr>
            <a:lvl4pPr marL="1188720" marR="0" lvl="3" indent="-210819" algn="l" rtl="0">
              <a:spcBef>
                <a:spcPts val="320"/>
              </a:spcBef>
              <a:buClr>
                <a:schemeClr val="accent3"/>
              </a:buClr>
              <a:buSzPct val="64999"/>
              <a:buFont typeface="Noto Sans Symbols"/>
              <a:buNone/>
              <a:defRPr sz="1600" b="1" i="0" u="none" strike="noStrike" cap="none">
                <a:solidFill>
                  <a:schemeClr val="dk1"/>
                </a:solidFill>
                <a:latin typeface="Constantia"/>
                <a:ea typeface="Constantia"/>
                <a:cs typeface="Constantia"/>
                <a:sym typeface="Constantia"/>
              </a:defRPr>
            </a:lvl4pPr>
            <a:lvl5pPr marL="1463040" marR="0" lvl="4" indent="-218439" algn="l" rtl="0">
              <a:spcBef>
                <a:spcPts val="320"/>
              </a:spcBef>
              <a:buClr>
                <a:schemeClr val="accent4"/>
              </a:buClr>
              <a:buSzPct val="64999"/>
              <a:buFont typeface="Noto Sans Symbols"/>
              <a:buNone/>
              <a:defRPr sz="1600" b="1"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6" name="Shape 66"/>
          <p:cNvSpPr txBox="1">
            <a:spLocks noGrp="1"/>
          </p:cNvSpPr>
          <p:nvPr>
            <p:ph type="body" idx="3"/>
          </p:nvPr>
        </p:nvSpPr>
        <p:spPr>
          <a:xfrm>
            <a:off x="609600" y="2514600"/>
            <a:ext cx="5386917" cy="3845720"/>
          </a:xfrm>
          <a:prstGeom prst="rect">
            <a:avLst/>
          </a:prstGeom>
          <a:noFill/>
          <a:ln>
            <a:noFill/>
          </a:ln>
        </p:spPr>
        <p:txBody>
          <a:bodyPr wrap="square" lIns="91425" tIns="91425" rIns="91425" bIns="91425" anchor="t" anchorCtr="0"/>
          <a:lstStyle>
            <a:lvl1pPr marL="274320" marR="0" lvl="0" indent="-141605" algn="l" rtl="0">
              <a:spcBef>
                <a:spcPts val="440"/>
              </a:spcBef>
              <a:buClr>
                <a:schemeClr val="accent3"/>
              </a:buClr>
              <a:buSzPct val="95000"/>
              <a:buFont typeface="Noto Sans Symbols"/>
              <a:buChar char="●"/>
              <a:defRPr sz="2200" b="0" i="0" u="none" strike="noStrike" cap="none">
                <a:solidFill>
                  <a:schemeClr val="dk1"/>
                </a:solidFill>
                <a:latin typeface="Constantia"/>
                <a:ea typeface="Constantia"/>
                <a:cs typeface="Constantia"/>
                <a:sym typeface="Constantia"/>
              </a:defRPr>
            </a:lvl1pPr>
            <a:lvl2pPr marL="640080" marR="0" lvl="1" indent="-151130" algn="l" rtl="0">
              <a:spcBef>
                <a:spcPts val="400"/>
              </a:spcBef>
              <a:buClr>
                <a:schemeClr val="accent1"/>
              </a:buClr>
              <a:buSzPct val="85000"/>
              <a:buFont typeface="Noto Sans Symbols"/>
              <a:buChar char="●"/>
              <a:defRPr sz="2000" b="0" i="0" u="none" strike="noStrike" cap="none">
                <a:solidFill>
                  <a:schemeClr val="dk1"/>
                </a:solidFill>
                <a:latin typeface="Constantia"/>
                <a:ea typeface="Constantia"/>
                <a:cs typeface="Constantia"/>
                <a:sym typeface="Constantia"/>
              </a:defRPr>
            </a:lvl2pPr>
            <a:lvl3pPr marL="914400" marR="0" lvl="2" indent="-173990" algn="l" rtl="0">
              <a:spcBef>
                <a:spcPts val="360"/>
              </a:spcBef>
              <a:buClr>
                <a:schemeClr val="accent2"/>
              </a:buClr>
              <a:buSzPct val="70000"/>
              <a:buFont typeface="Noto Sans Symbols"/>
              <a:buChar char="●"/>
              <a:defRPr sz="1800" b="0" i="0" u="none" strike="noStrike" cap="none">
                <a:solidFill>
                  <a:schemeClr val="dk1"/>
                </a:solidFill>
                <a:latin typeface="Constantia"/>
                <a:ea typeface="Constantia"/>
                <a:cs typeface="Constantia"/>
                <a:sym typeface="Constantia"/>
              </a:defRPr>
            </a:lvl3pPr>
            <a:lvl4pPr marL="1188720" marR="0" lvl="3" indent="-144780" algn="l" rtl="0">
              <a:spcBef>
                <a:spcPts val="320"/>
              </a:spcBef>
              <a:buClr>
                <a:schemeClr val="accent3"/>
              </a:buClr>
              <a:buSzPct val="64999"/>
              <a:buFont typeface="Noto Sans Symbols"/>
              <a:buChar char="●"/>
              <a:defRPr sz="1600" b="0" i="0" u="none" strike="noStrike" cap="none">
                <a:solidFill>
                  <a:schemeClr val="dk1"/>
                </a:solidFill>
                <a:latin typeface="Constantia"/>
                <a:ea typeface="Constantia"/>
                <a:cs typeface="Constantia"/>
                <a:sym typeface="Constantia"/>
              </a:defRPr>
            </a:lvl4pPr>
            <a:lvl5pPr marL="1463040" marR="0" lvl="4" indent="-152400" algn="l" rtl="0">
              <a:spcBef>
                <a:spcPts val="320"/>
              </a:spcBef>
              <a:buClr>
                <a:schemeClr val="accent4"/>
              </a:buClr>
              <a:buSzPct val="64999"/>
              <a:buFont typeface="Noto Sans Symbols"/>
              <a:buChar char="●"/>
              <a:defRPr sz="16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7" name="Shape 67"/>
          <p:cNvSpPr txBox="1">
            <a:spLocks noGrp="1"/>
          </p:cNvSpPr>
          <p:nvPr>
            <p:ph type="body" idx="4"/>
          </p:nvPr>
        </p:nvSpPr>
        <p:spPr>
          <a:xfrm>
            <a:off x="6193368" y="2514600"/>
            <a:ext cx="5389033" cy="3845720"/>
          </a:xfrm>
          <a:prstGeom prst="rect">
            <a:avLst/>
          </a:prstGeom>
          <a:noFill/>
          <a:ln>
            <a:noFill/>
          </a:ln>
        </p:spPr>
        <p:txBody>
          <a:bodyPr wrap="square" lIns="91425" tIns="91425" rIns="91425" bIns="91425" anchor="t" anchorCtr="0"/>
          <a:lstStyle>
            <a:lvl1pPr marL="274320" marR="0" lvl="0" indent="-141605" algn="l" rtl="0">
              <a:spcBef>
                <a:spcPts val="440"/>
              </a:spcBef>
              <a:buClr>
                <a:schemeClr val="accent3"/>
              </a:buClr>
              <a:buSzPct val="95000"/>
              <a:buFont typeface="Noto Sans Symbols"/>
              <a:buChar char="●"/>
              <a:defRPr sz="2200" b="0" i="0" u="none" strike="noStrike" cap="none">
                <a:solidFill>
                  <a:schemeClr val="dk1"/>
                </a:solidFill>
                <a:latin typeface="Constantia"/>
                <a:ea typeface="Constantia"/>
                <a:cs typeface="Constantia"/>
                <a:sym typeface="Constantia"/>
              </a:defRPr>
            </a:lvl1pPr>
            <a:lvl2pPr marL="640080" marR="0" lvl="1" indent="-151130" algn="l" rtl="0">
              <a:spcBef>
                <a:spcPts val="400"/>
              </a:spcBef>
              <a:buClr>
                <a:schemeClr val="accent1"/>
              </a:buClr>
              <a:buSzPct val="85000"/>
              <a:buFont typeface="Noto Sans Symbols"/>
              <a:buChar char="●"/>
              <a:defRPr sz="2000" b="0" i="0" u="none" strike="noStrike" cap="none">
                <a:solidFill>
                  <a:schemeClr val="dk1"/>
                </a:solidFill>
                <a:latin typeface="Constantia"/>
                <a:ea typeface="Constantia"/>
                <a:cs typeface="Constantia"/>
                <a:sym typeface="Constantia"/>
              </a:defRPr>
            </a:lvl2pPr>
            <a:lvl3pPr marL="914400" marR="0" lvl="2" indent="-173990" algn="l" rtl="0">
              <a:spcBef>
                <a:spcPts val="360"/>
              </a:spcBef>
              <a:buClr>
                <a:schemeClr val="accent2"/>
              </a:buClr>
              <a:buSzPct val="70000"/>
              <a:buFont typeface="Noto Sans Symbols"/>
              <a:buChar char="●"/>
              <a:defRPr sz="1800" b="0" i="0" u="none" strike="noStrike" cap="none">
                <a:solidFill>
                  <a:schemeClr val="dk1"/>
                </a:solidFill>
                <a:latin typeface="Constantia"/>
                <a:ea typeface="Constantia"/>
                <a:cs typeface="Constantia"/>
                <a:sym typeface="Constantia"/>
              </a:defRPr>
            </a:lvl3pPr>
            <a:lvl4pPr marL="1188720" marR="0" lvl="3" indent="-144780" algn="l" rtl="0">
              <a:spcBef>
                <a:spcPts val="320"/>
              </a:spcBef>
              <a:buClr>
                <a:schemeClr val="accent3"/>
              </a:buClr>
              <a:buSzPct val="64999"/>
              <a:buFont typeface="Noto Sans Symbols"/>
              <a:buChar char="●"/>
              <a:defRPr sz="1600" b="0" i="0" u="none" strike="noStrike" cap="none">
                <a:solidFill>
                  <a:schemeClr val="dk1"/>
                </a:solidFill>
                <a:latin typeface="Constantia"/>
                <a:ea typeface="Constantia"/>
                <a:cs typeface="Constantia"/>
                <a:sym typeface="Constantia"/>
              </a:defRPr>
            </a:lvl4pPr>
            <a:lvl5pPr marL="1463040" marR="0" lvl="4" indent="-152400" algn="l" rtl="0">
              <a:spcBef>
                <a:spcPts val="320"/>
              </a:spcBef>
              <a:buClr>
                <a:schemeClr val="accent4"/>
              </a:buClr>
              <a:buSzPct val="64999"/>
              <a:buFont typeface="Noto Sans Symbols"/>
              <a:buChar char="●"/>
              <a:defRPr sz="16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68" name="Shape 68"/>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69" name="Shape 69"/>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70" name="Shape 70"/>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09600" y="704088"/>
            <a:ext cx="110744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3" name="Shape 73"/>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74" name="Shape 74"/>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75" name="Shape 75"/>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914400" y="514352"/>
            <a:ext cx="3657600" cy="116205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26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8" name="Shape 78"/>
          <p:cNvSpPr txBox="1">
            <a:spLocks noGrp="1"/>
          </p:cNvSpPr>
          <p:nvPr>
            <p:ph type="body" idx="1"/>
          </p:nvPr>
        </p:nvSpPr>
        <p:spPr>
          <a:xfrm>
            <a:off x="914400" y="1676400"/>
            <a:ext cx="3657600" cy="4572000"/>
          </a:xfrm>
          <a:prstGeom prst="rect">
            <a:avLst/>
          </a:prstGeom>
          <a:noFill/>
          <a:ln>
            <a:noFill/>
          </a:ln>
        </p:spPr>
        <p:txBody>
          <a:bodyPr wrap="square" lIns="91425" tIns="91425" rIns="91425" bIns="91425" anchor="t" anchorCtr="0"/>
          <a:lstStyle>
            <a:lvl1pPr marL="0" marR="0" lvl="0" indent="0" algn="l" rtl="0">
              <a:spcBef>
                <a:spcPts val="280"/>
              </a:spcBef>
              <a:buClr>
                <a:schemeClr val="accent3"/>
              </a:buClr>
              <a:buSzPct val="95000"/>
              <a:buFont typeface="Noto Sans Symbols"/>
              <a:buNone/>
              <a:defRPr sz="1400" b="0" i="0" u="none" strike="noStrike" cap="none">
                <a:solidFill>
                  <a:schemeClr val="dk1"/>
                </a:solidFill>
                <a:latin typeface="Constantia"/>
                <a:ea typeface="Constantia"/>
                <a:cs typeface="Constantia"/>
                <a:sym typeface="Constantia"/>
              </a:defRPr>
            </a:lvl1pPr>
            <a:lvl2pPr marL="640080" marR="0" lvl="1" indent="-5080" algn="l" rtl="0">
              <a:spcBef>
                <a:spcPts val="240"/>
              </a:spcBef>
              <a:buClr>
                <a:schemeClr val="accent1"/>
              </a:buClr>
              <a:buSzPct val="85000"/>
              <a:buFont typeface="Noto Sans Symbols"/>
              <a:buNone/>
              <a:defRPr sz="1200" b="0" i="0" u="none" strike="noStrike" cap="none">
                <a:solidFill>
                  <a:schemeClr val="dk1"/>
                </a:solidFill>
                <a:latin typeface="Constantia"/>
                <a:ea typeface="Constantia"/>
                <a:cs typeface="Constantia"/>
                <a:sym typeface="Constantia"/>
              </a:defRPr>
            </a:lvl2pPr>
            <a:lvl3pPr marL="914400" marR="0" lvl="2" indent="0" algn="l" rtl="0">
              <a:spcBef>
                <a:spcPts val="200"/>
              </a:spcBef>
              <a:buClr>
                <a:schemeClr val="accent2"/>
              </a:buClr>
              <a:buSzPct val="70000"/>
              <a:buFont typeface="Noto Sans Symbols"/>
              <a:buNone/>
              <a:defRPr sz="1000" b="0" i="0" u="none" strike="noStrike" cap="none">
                <a:solidFill>
                  <a:schemeClr val="dk1"/>
                </a:solidFill>
                <a:latin typeface="Constantia"/>
                <a:ea typeface="Constantia"/>
                <a:cs typeface="Constantia"/>
                <a:sym typeface="Constantia"/>
              </a:defRPr>
            </a:lvl3pPr>
            <a:lvl4pPr marL="1188720" marR="0" lvl="3" indent="-7619" algn="l" rtl="0">
              <a:spcBef>
                <a:spcPts val="180"/>
              </a:spcBef>
              <a:buClr>
                <a:schemeClr val="accent3"/>
              </a:buClr>
              <a:buSzPct val="64999"/>
              <a:buFont typeface="Noto Sans Symbols"/>
              <a:buNone/>
              <a:defRPr sz="900" b="0" i="0" u="none" strike="noStrike" cap="none">
                <a:solidFill>
                  <a:schemeClr val="dk1"/>
                </a:solidFill>
                <a:latin typeface="Constantia"/>
                <a:ea typeface="Constantia"/>
                <a:cs typeface="Constantia"/>
                <a:sym typeface="Constantia"/>
              </a:defRPr>
            </a:lvl4pPr>
            <a:lvl5pPr marL="1463040" marR="0" lvl="4" indent="-2539" algn="l" rtl="0">
              <a:spcBef>
                <a:spcPts val="180"/>
              </a:spcBef>
              <a:buClr>
                <a:schemeClr val="accent4"/>
              </a:buClr>
              <a:buSzPct val="64999"/>
              <a:buFont typeface="Noto Sans Symbols"/>
              <a:buNone/>
              <a:defRPr sz="9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79" name="Shape 79"/>
          <p:cNvSpPr txBox="1">
            <a:spLocks noGrp="1"/>
          </p:cNvSpPr>
          <p:nvPr>
            <p:ph type="body" idx="2"/>
          </p:nvPr>
        </p:nvSpPr>
        <p:spPr>
          <a:xfrm>
            <a:off x="4766733" y="1676400"/>
            <a:ext cx="6815667" cy="4572000"/>
          </a:xfrm>
          <a:prstGeom prst="rect">
            <a:avLst/>
          </a:prstGeom>
          <a:noFill/>
          <a:ln>
            <a:noFill/>
          </a:ln>
        </p:spPr>
        <p:txBody>
          <a:bodyPr wrap="square" lIns="91425" tIns="91425" rIns="91425" bIns="91425" anchor="t" anchorCtr="0"/>
          <a:lstStyle>
            <a:lvl1pPr marL="274320" marR="0" lvl="0" indent="-105410" algn="l" rtl="0">
              <a:spcBef>
                <a:spcPts val="560"/>
              </a:spcBef>
              <a:buClr>
                <a:schemeClr val="accent3"/>
              </a:buClr>
              <a:buSzPct val="95000"/>
              <a:buFont typeface="Noto Sans Symbols"/>
              <a:buChar char="●"/>
              <a:defRPr sz="2800" b="0" i="0" u="none" strike="noStrike" cap="none">
                <a:solidFill>
                  <a:schemeClr val="dk1"/>
                </a:solidFill>
                <a:latin typeface="Constantia"/>
                <a:ea typeface="Constantia"/>
                <a:cs typeface="Constantia"/>
                <a:sym typeface="Constantia"/>
              </a:defRPr>
            </a:lvl1pPr>
            <a:lvl2pPr marL="640080" marR="0" lvl="1" indent="-118745" algn="l" rtl="0">
              <a:spcBef>
                <a:spcPts val="520"/>
              </a:spcBef>
              <a:buClr>
                <a:schemeClr val="accent1"/>
              </a:buClr>
              <a:buSzPct val="85000"/>
              <a:buFont typeface="Noto Sans Symbols"/>
              <a:buChar char="●"/>
              <a:defRPr sz="2600" b="0" i="0" u="none" strike="noStrike" cap="none">
                <a:solidFill>
                  <a:schemeClr val="dk1"/>
                </a:solidFill>
                <a:latin typeface="Constantia"/>
                <a:ea typeface="Constantia"/>
                <a:cs typeface="Constantia"/>
                <a:sym typeface="Constantia"/>
              </a:defRPr>
            </a:lvl2pPr>
            <a:lvl3pPr marL="914400" marR="0" lvl="2" indent="-147319" algn="l" rtl="0">
              <a:spcBef>
                <a:spcPts val="480"/>
              </a:spcBef>
              <a:buClr>
                <a:schemeClr val="accent2"/>
              </a:buClr>
              <a:buSzPct val="70000"/>
              <a:buFont typeface="Noto Sans Symbols"/>
              <a:buChar char="●"/>
              <a:defRPr sz="24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44144" algn="l" rtl="0">
              <a:spcBef>
                <a:spcPts val="360"/>
              </a:spcBef>
              <a:buClr>
                <a:schemeClr val="accent4"/>
              </a:buClr>
              <a:buSzPct val="64999"/>
              <a:buFont typeface="Noto Sans Symbols"/>
              <a:buChar char="●"/>
              <a:defRPr sz="18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80" name="Shape 80"/>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81" name="Shape 81"/>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82" name="Shape 82"/>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cSld name="Picture with Caption">
    <p:spTree>
      <p:nvGrpSpPr>
        <p:cNvPr id="1" name="Shape 83"/>
        <p:cNvGrpSpPr/>
        <p:nvPr/>
      </p:nvGrpSpPr>
      <p:grpSpPr>
        <a:xfrm>
          <a:off x="0" y="0"/>
          <a:ext cx="0" cy="0"/>
          <a:chOff x="0" y="0"/>
          <a:chExt cx="0" cy="0"/>
        </a:xfrm>
      </p:grpSpPr>
      <p:sp>
        <p:nvSpPr>
          <p:cNvPr id="84" name="Shape 84"/>
          <p:cNvSpPr/>
          <p:nvPr/>
        </p:nvSpPr>
        <p:spPr>
          <a:xfrm rot="-10380000" flipH="1">
            <a:off x="4221004" y="1108077"/>
            <a:ext cx="7010400" cy="4114800"/>
          </a:xfrm>
          <a:prstGeom prst="snipRoundRect">
            <a:avLst>
              <a:gd name="adj1" fmla="val 0"/>
              <a:gd name="adj2" fmla="val 3646"/>
            </a:avLst>
          </a:prstGeom>
          <a:solidFill>
            <a:srgbClr val="FFFFFF"/>
          </a:solidFill>
          <a:ln w="9525" cap="rnd" cmpd="sng">
            <a:solidFill>
              <a:srgbClr val="C0C0C0"/>
            </a:solidFill>
            <a:prstDash val="solid"/>
            <a:round/>
            <a:headEnd type="none" w="med" len="med"/>
            <a:tailEnd type="none" w="med" len="med"/>
          </a:ln>
          <a:effectLst>
            <a:outerShdw blurRad="63500" dist="38500" dir="7500000" sx="98500" sy="100080" kx="100000" ky="100000" algn="tl" rotWithShape="0">
              <a:srgbClr val="000000">
                <a:alpha val="24705"/>
              </a:srgbClr>
            </a:outerShdw>
          </a:effectLst>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Constantia"/>
              <a:ea typeface="Constantia"/>
              <a:cs typeface="Constantia"/>
              <a:sym typeface="Constantia"/>
            </a:endParaRPr>
          </a:p>
        </p:txBody>
      </p:sp>
      <p:sp>
        <p:nvSpPr>
          <p:cNvPr id="85" name="Shape 85"/>
          <p:cNvSpPr/>
          <p:nvPr/>
        </p:nvSpPr>
        <p:spPr>
          <a:xfrm rot="-10380000" flipH="1">
            <a:off x="10672179" y="5359769"/>
            <a:ext cx="207264" cy="155448"/>
          </a:xfrm>
          <a:prstGeom prst="rtTriangle">
            <a:avLst/>
          </a:prstGeom>
          <a:solidFill>
            <a:srgbClr val="FFFFFF"/>
          </a:solidFill>
          <a:ln w="12700" cap="flat" cmpd="sng">
            <a:solidFill>
              <a:srgbClr val="FFFFFF"/>
            </a:solidFill>
            <a:prstDash val="solid"/>
            <a:bevel/>
            <a:headEnd type="none" w="med" len="med"/>
            <a:tailEnd type="none" w="med" len="med"/>
          </a:ln>
          <a:effectLst>
            <a:outerShdw blurRad="19685" dist="6350" dir="12900000" algn="tl" rotWithShape="0">
              <a:srgbClr val="000000">
                <a:alpha val="46666"/>
              </a:srgbClr>
            </a:outerShdw>
          </a:effectLst>
        </p:spPr>
        <p:txBody>
          <a:bodyPr wrap="square" lIns="91425" tIns="45700" rIns="91425" bIns="45700" anchor="ctr" anchorCtr="0">
            <a:noAutofit/>
          </a:bodyPr>
          <a:lstStyle/>
          <a:p>
            <a:pPr marL="0" marR="0" lvl="0" indent="0" algn="ctr" rtl="0">
              <a:spcBef>
                <a:spcPts val="0"/>
              </a:spcBef>
              <a:buNone/>
            </a:pPr>
            <a:endParaRPr sz="1800" dirty="0">
              <a:solidFill>
                <a:schemeClr val="lt1"/>
              </a:solidFill>
              <a:latin typeface="Constantia"/>
              <a:ea typeface="Constantia"/>
              <a:cs typeface="Constantia"/>
              <a:sym typeface="Constantia"/>
            </a:endParaRPr>
          </a:p>
        </p:txBody>
      </p:sp>
      <p:sp>
        <p:nvSpPr>
          <p:cNvPr id="86" name="Shape 86"/>
          <p:cNvSpPr txBox="1">
            <a:spLocks noGrp="1"/>
          </p:cNvSpPr>
          <p:nvPr>
            <p:ph type="title"/>
          </p:nvPr>
        </p:nvSpPr>
        <p:spPr>
          <a:xfrm>
            <a:off x="812800" y="1176997"/>
            <a:ext cx="2950464" cy="1582621"/>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2000" b="1"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7" name="Shape 87"/>
          <p:cNvSpPr txBox="1">
            <a:spLocks noGrp="1"/>
          </p:cNvSpPr>
          <p:nvPr>
            <p:ph type="body" idx="1"/>
          </p:nvPr>
        </p:nvSpPr>
        <p:spPr>
          <a:xfrm>
            <a:off x="812800" y="2828785"/>
            <a:ext cx="2946400" cy="2179320"/>
          </a:xfrm>
          <a:prstGeom prst="rect">
            <a:avLst/>
          </a:prstGeom>
          <a:noFill/>
          <a:ln>
            <a:noFill/>
          </a:ln>
        </p:spPr>
        <p:txBody>
          <a:bodyPr wrap="square" lIns="91425" tIns="91425" rIns="91425" bIns="91425" anchor="t" anchorCtr="0"/>
          <a:lstStyle>
            <a:lvl1pPr marL="0" marR="0" lvl="0" indent="0" algn="l" rtl="0">
              <a:spcBef>
                <a:spcPts val="250"/>
              </a:spcBef>
              <a:buClr>
                <a:schemeClr val="accent3"/>
              </a:buClr>
              <a:buSzPct val="95000"/>
              <a:buFont typeface="Noto Sans Symbols"/>
              <a:buNone/>
              <a:defRPr sz="1300" b="0" i="0" u="none" strike="noStrike" cap="none">
                <a:solidFill>
                  <a:schemeClr val="dk1"/>
                </a:solidFill>
                <a:latin typeface="Constantia"/>
                <a:ea typeface="Constantia"/>
                <a:cs typeface="Constantia"/>
                <a:sym typeface="Constantia"/>
              </a:defRPr>
            </a:lvl1pPr>
            <a:lvl2pPr marL="640080" marR="0" lvl="1" indent="-194310" algn="l" rtl="0">
              <a:spcBef>
                <a:spcPts val="240"/>
              </a:spcBef>
              <a:buClr>
                <a:schemeClr val="accent1"/>
              </a:buClr>
              <a:buSzPct val="85000"/>
              <a:buFont typeface="Noto Sans Symbols"/>
              <a:buChar char="●"/>
              <a:defRPr sz="1200" b="0" i="0" u="none" strike="noStrike" cap="none">
                <a:solidFill>
                  <a:schemeClr val="dk1"/>
                </a:solidFill>
                <a:latin typeface="Constantia"/>
                <a:ea typeface="Constantia"/>
                <a:cs typeface="Constantia"/>
                <a:sym typeface="Constantia"/>
              </a:defRPr>
            </a:lvl2pPr>
            <a:lvl3pPr marL="914400" marR="0" lvl="2" indent="-209550" algn="l" rtl="0">
              <a:spcBef>
                <a:spcPts val="200"/>
              </a:spcBef>
              <a:buClr>
                <a:schemeClr val="accent2"/>
              </a:buClr>
              <a:buSzPct val="70000"/>
              <a:buFont typeface="Noto Sans Symbols"/>
              <a:buChar char="●"/>
              <a:defRPr sz="1000" b="0" i="0" u="none" strike="noStrike" cap="none">
                <a:solidFill>
                  <a:schemeClr val="dk1"/>
                </a:solidFill>
                <a:latin typeface="Constantia"/>
                <a:ea typeface="Constantia"/>
                <a:cs typeface="Constantia"/>
                <a:sym typeface="Constantia"/>
              </a:defRPr>
            </a:lvl3pPr>
            <a:lvl4pPr marL="1188720" marR="0" lvl="3" indent="-173672" algn="l" rtl="0">
              <a:spcBef>
                <a:spcPts val="180"/>
              </a:spcBef>
              <a:buClr>
                <a:schemeClr val="accent3"/>
              </a:buClr>
              <a:buSzPct val="64999"/>
              <a:buFont typeface="Noto Sans Symbols"/>
              <a:buChar char="●"/>
              <a:defRPr sz="900" b="0" i="0" u="none" strike="noStrike" cap="none">
                <a:solidFill>
                  <a:schemeClr val="dk1"/>
                </a:solidFill>
                <a:latin typeface="Constantia"/>
                <a:ea typeface="Constantia"/>
                <a:cs typeface="Constantia"/>
                <a:sym typeface="Constantia"/>
              </a:defRPr>
            </a:lvl4pPr>
            <a:lvl5pPr marL="1463040" marR="0" lvl="4" indent="-181292" algn="l" rtl="0">
              <a:spcBef>
                <a:spcPts val="180"/>
              </a:spcBef>
              <a:buClr>
                <a:schemeClr val="accent4"/>
              </a:buClr>
              <a:buSzPct val="64999"/>
              <a:buFont typeface="Noto Sans Symbols"/>
              <a:buChar char="●"/>
              <a:defRPr sz="9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88" name="Shape 88"/>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89" name="Shape 89"/>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90" name="Shape 90"/>
          <p:cNvSpPr txBox="1">
            <a:spLocks noGrp="1"/>
          </p:cNvSpPr>
          <p:nvPr>
            <p:ph type="sldNum" idx="12"/>
          </p:nvPr>
        </p:nvSpPr>
        <p:spPr>
          <a:xfrm>
            <a:off x="10769600" y="6356351"/>
            <a:ext cx="8128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
        <p:nvSpPr>
          <p:cNvPr id="91" name="Shape 91"/>
          <p:cNvSpPr>
            <a:spLocks noGrp="1"/>
          </p:cNvSpPr>
          <p:nvPr>
            <p:ph type="pic" idx="2"/>
          </p:nvPr>
        </p:nvSpPr>
        <p:spPr>
          <a:xfrm rot="420000">
            <a:off x="4647724" y="1199517"/>
            <a:ext cx="6156960" cy="3931920"/>
          </a:xfrm>
          <a:prstGeom prst="rect">
            <a:avLst/>
          </a:prstGeom>
          <a:solidFill>
            <a:schemeClr val="lt2"/>
          </a:solidFill>
          <a:ln w="9525" cap="rnd" cmpd="sng">
            <a:solidFill>
              <a:srgbClr val="C0C0C0"/>
            </a:solidFill>
            <a:prstDash val="solid"/>
            <a:round/>
            <a:headEnd type="none" w="med" len="med"/>
            <a:tailEnd type="none" w="med" len="med"/>
          </a:ln>
        </p:spPr>
        <p:txBody>
          <a:bodyPr wrap="square" lIns="91425" tIns="91425" rIns="91425" bIns="91425" anchor="t" anchorCtr="0"/>
          <a:lstStyle>
            <a:lvl1pPr marL="0" marR="0" lvl="0" indent="0" algn="l" rtl="0">
              <a:spcBef>
                <a:spcPts val="640"/>
              </a:spcBef>
              <a:buClr>
                <a:schemeClr val="accent3"/>
              </a:buClr>
              <a:buSzPct val="95000"/>
              <a:buFont typeface="Noto Sans Symbols"/>
              <a:buNone/>
              <a:defRPr sz="32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dirty="0"/>
          </a:p>
        </p:txBody>
      </p:sp>
      <p:sp>
        <p:nvSpPr>
          <p:cNvPr id="92" name="Shape 92"/>
          <p:cNvSpPr/>
          <p:nvPr/>
        </p:nvSpPr>
        <p:spPr>
          <a:xfrm rot="10800000" flipH="1">
            <a:off x="-12700" y="5816600"/>
            <a:ext cx="12217401" cy="1041400"/>
          </a:xfrm>
          <a:custGeom>
            <a:avLst/>
            <a:gdLst/>
            <a:ahLst/>
            <a:cxnLst/>
            <a:rect l="0" t="0" r="0" b="0"/>
            <a:pathLst>
              <a:path w="120000" h="120000" extrusionOk="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705"/>
                </a:srgbClr>
              </a:gs>
              <a:gs pos="100000">
                <a:srgbClr val="00E9F7">
                  <a:alpha val="54901"/>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sp>
        <p:nvSpPr>
          <p:cNvPr id="93" name="Shape 93"/>
          <p:cNvSpPr/>
          <p:nvPr/>
        </p:nvSpPr>
        <p:spPr>
          <a:xfrm rot="10800000" flipH="1">
            <a:off x="5842000" y="6219826"/>
            <a:ext cx="6350000" cy="638175"/>
          </a:xfrm>
          <a:custGeom>
            <a:avLst/>
            <a:gdLst/>
            <a:ahLst/>
            <a:cxnLst/>
            <a:rect l="0" t="0" r="0" b="0"/>
            <a:pathLst>
              <a:path w="120000" h="120000" extrusionOk="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6" name="Shape 96"/>
          <p:cNvSpPr txBox="1">
            <a:spLocks noGrp="1"/>
          </p:cNvSpPr>
          <p:nvPr>
            <p:ph type="body" idx="1"/>
          </p:nvPr>
        </p:nvSpPr>
        <p:spPr>
          <a:xfrm rot="5400000">
            <a:off x="3901440" y="-1356360"/>
            <a:ext cx="4389120" cy="1097280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97" name="Shape 97"/>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98" name="Shape 98"/>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99" name="Shape 99"/>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dirty="0">
              <a:solidFill>
                <a:srgbClr val="035C75"/>
              </a:solidFill>
              <a:latin typeface="Constantia"/>
              <a:ea typeface="Constantia"/>
              <a:cs typeface="Constantia"/>
              <a:sym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alphaModFix/>
          </a:blip>
          <a:tile tx="0" ty="0" sx="65000" sy="65000" flip="none" algn="tl"/>
        </a:blipFill>
        <a:effectLst/>
      </p:bgPr>
    </p:bg>
    <p:spTree>
      <p:nvGrpSpPr>
        <p:cNvPr id="1" name="Shape 5"/>
        <p:cNvGrpSpPr/>
        <p:nvPr/>
      </p:nvGrpSpPr>
      <p:grpSpPr>
        <a:xfrm>
          <a:off x="0" y="0"/>
          <a:ext cx="0" cy="0"/>
          <a:chOff x="0" y="0"/>
          <a:chExt cx="0" cy="0"/>
        </a:xfrm>
      </p:grpSpPr>
      <p:sp>
        <p:nvSpPr>
          <p:cNvPr id="6" name="Shape 6"/>
          <p:cNvSpPr/>
          <p:nvPr/>
        </p:nvSpPr>
        <p:spPr>
          <a:xfrm>
            <a:off x="-12700" y="-7144"/>
            <a:ext cx="12217401" cy="1041400"/>
          </a:xfrm>
          <a:custGeom>
            <a:avLst/>
            <a:gdLst/>
            <a:ahLst/>
            <a:cxnLst/>
            <a:rect l="0" t="0" r="0" b="0"/>
            <a:pathLst>
              <a:path w="120000" h="120000" extrusionOk="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705"/>
                </a:srgbClr>
              </a:gs>
              <a:gs pos="100000">
                <a:srgbClr val="00E9F7">
                  <a:alpha val="54901"/>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dirty="0">
              <a:solidFill>
                <a:schemeClr val="lt1"/>
              </a:solidFill>
              <a:latin typeface="Constantia"/>
              <a:ea typeface="Constantia"/>
              <a:cs typeface="Constantia"/>
              <a:sym typeface="Constantia"/>
            </a:endParaRPr>
          </a:p>
        </p:txBody>
      </p:sp>
      <p:sp>
        <p:nvSpPr>
          <p:cNvPr id="7" name="Shape 7"/>
          <p:cNvSpPr/>
          <p:nvPr/>
        </p:nvSpPr>
        <p:spPr>
          <a:xfrm>
            <a:off x="5842000" y="-7144"/>
            <a:ext cx="6350000" cy="638175"/>
          </a:xfrm>
          <a:custGeom>
            <a:avLst/>
            <a:gdLst/>
            <a:ahLst/>
            <a:cxnLst/>
            <a:rect l="0" t="0" r="0" b="0"/>
            <a:pathLst>
              <a:path w="120000" h="120000" extrusionOk="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dirty="0">
              <a:solidFill>
                <a:schemeClr val="lt1"/>
              </a:solidFill>
              <a:latin typeface="Constantia"/>
              <a:ea typeface="Constantia"/>
              <a:cs typeface="Constantia"/>
              <a:sym typeface="Constantia"/>
            </a:endParaRPr>
          </a:p>
        </p:txBody>
      </p:sp>
      <p:sp>
        <p:nvSpPr>
          <p:cNvPr id="8" name="Shape 8"/>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lt2"/>
              </a:buClr>
              <a:buSzPct val="100000"/>
              <a:buFont typeface="Calibri"/>
              <a:buNone/>
              <a:defRPr sz="5000" b="0" i="0" u="none" strike="noStrike" cap="none">
                <a:solidFill>
                  <a:schemeClr val="lt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 name="Shape 9"/>
          <p:cNvSpPr txBox="1">
            <a:spLocks noGrp="1"/>
          </p:cNvSpPr>
          <p:nvPr>
            <p:ph type="body" idx="1"/>
          </p:nvPr>
        </p:nvSpPr>
        <p:spPr>
          <a:xfrm>
            <a:off x="609600" y="1935480"/>
            <a:ext cx="10972800" cy="438912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lt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lt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lt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lt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lt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lt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lt1"/>
                </a:solidFill>
                <a:latin typeface="Constantia"/>
                <a:ea typeface="Constantia"/>
                <a:cs typeface="Constantia"/>
                <a:sym typeface="Constantia"/>
              </a:defRPr>
            </a:lvl7pPr>
            <a:lvl8pPr marL="2194560" marR="0" lvl="7" indent="-86360" algn="l" rtl="0">
              <a:spcBef>
                <a:spcPts val="320"/>
              </a:spcBef>
              <a:buClr>
                <a:schemeClr val="lt2"/>
              </a:buClr>
              <a:buSzPct val="100000"/>
              <a:buFont typeface="Constantia"/>
              <a:buChar char="•"/>
              <a:defRPr sz="1600" b="0" i="0" u="none" strike="noStrike" cap="none">
                <a:solidFill>
                  <a:schemeClr val="lt1"/>
                </a:solidFill>
                <a:latin typeface="Constantia"/>
                <a:ea typeface="Constantia"/>
                <a:cs typeface="Constantia"/>
                <a:sym typeface="Constantia"/>
              </a:defRPr>
            </a:lvl8pPr>
            <a:lvl9pPr marL="2468880" marR="0" lvl="8" indent="-93979" algn="l" rtl="0">
              <a:spcBef>
                <a:spcPts val="280"/>
              </a:spcBef>
              <a:buClr>
                <a:schemeClr val="lt2"/>
              </a:buClr>
              <a:buSzPct val="10000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sp>
        <p:nvSpPr>
          <p:cNvPr id="10" name="Shape 10"/>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11" name="Shape 11"/>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rgbClr val="D0E9ED"/>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lt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lt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lt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lt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lt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lt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lt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lt1"/>
                </a:solidFill>
                <a:latin typeface="Constantia"/>
                <a:ea typeface="Constantia"/>
                <a:cs typeface="Constantia"/>
                <a:sym typeface="Constantia"/>
              </a:defRPr>
            </a:lvl9pPr>
          </a:lstStyle>
          <a:p>
            <a:endParaRPr dirty="0"/>
          </a:p>
        </p:txBody>
      </p:sp>
      <p:sp>
        <p:nvSpPr>
          <p:cNvPr id="12" name="Shape 12"/>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b="0" i="0" u="none" strike="noStrike" cap="none">
                <a:solidFill>
                  <a:srgbClr val="D0E9ED"/>
                </a:solidFill>
                <a:latin typeface="Constantia"/>
                <a:ea typeface="Constantia"/>
                <a:cs typeface="Constantia"/>
                <a:sym typeface="Constantia"/>
              </a:rPr>
              <a:pPr marL="0" marR="0" lvl="0" indent="0" algn="r" rtl="0">
                <a:spcBef>
                  <a:spcPts val="0"/>
                </a:spcBef>
                <a:buSzPct val="25000"/>
                <a:buNone/>
              </a:pPr>
              <a:t>‹#›</a:t>
            </a:fld>
            <a:endParaRPr lang="en-IE" sz="1200" b="0" i="0" u="none" strike="noStrike" cap="none" dirty="0">
              <a:solidFill>
                <a:srgbClr val="D0E9ED"/>
              </a:solidFill>
              <a:latin typeface="Constantia"/>
              <a:ea typeface="Constantia"/>
              <a:cs typeface="Constantia"/>
              <a:sym typeface="Constantia"/>
            </a:endParaRPr>
          </a:p>
        </p:txBody>
      </p:sp>
      <p:grpSp>
        <p:nvGrpSpPr>
          <p:cNvPr id="13" name="Shape 13"/>
          <p:cNvGrpSpPr/>
          <p:nvPr/>
        </p:nvGrpSpPr>
        <p:grpSpPr>
          <a:xfrm>
            <a:off x="-39059" y="-16113"/>
            <a:ext cx="12264341" cy="1086266"/>
            <a:chOff x="-29322" y="-1971"/>
            <a:chExt cx="9198255" cy="1086266"/>
          </a:xfrm>
        </p:grpSpPr>
        <p:sp>
          <p:nvSpPr>
            <p:cNvPr id="14" name="Shape 14"/>
            <p:cNvSpPr/>
            <p:nvPr/>
          </p:nvSpPr>
          <p:spPr>
            <a:xfrm rot="-164308">
              <a:off x="-19045" y="216550"/>
              <a:ext cx="9163050" cy="649224"/>
            </a:xfrm>
            <a:custGeom>
              <a:avLst/>
              <a:gdLst/>
              <a:ahLst/>
              <a:cxnLst/>
              <a:rect l="0" t="0" r="0" b="0"/>
              <a:pathLst>
                <a:path w="120000" h="120000" extrusionOk="0">
                  <a:moveTo>
                    <a:pt x="0" y="109876"/>
                  </a:moveTo>
                  <a:cubicBezTo>
                    <a:pt x="5862" y="83943"/>
                    <a:pt x="19189" y="31279"/>
                    <a:pt x="33430" y="32075"/>
                  </a:cubicBezTo>
                  <a:cubicBezTo>
                    <a:pt x="47671" y="32872"/>
                    <a:pt x="71018" y="120000"/>
                    <a:pt x="85446" y="114654"/>
                  </a:cubicBezTo>
                  <a:cubicBezTo>
                    <a:pt x="99875" y="109308"/>
                    <a:pt x="112806" y="23886"/>
                    <a:pt x="120000" y="0"/>
                  </a:cubicBezTo>
                </a:path>
              </a:pathLst>
            </a:custGeom>
            <a:noFill/>
            <a:ln w="10775" cap="flat" cmpd="sng">
              <a:solidFill>
                <a:srgbClr val="09B6BE"/>
              </a:solidFill>
              <a:prstDash val="solid"/>
              <a:round/>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dirty="0">
                <a:solidFill>
                  <a:schemeClr val="lt1"/>
                </a:solidFill>
                <a:latin typeface="Constantia"/>
                <a:ea typeface="Constantia"/>
                <a:cs typeface="Constantia"/>
                <a:sym typeface="Constantia"/>
              </a:endParaRPr>
            </a:p>
          </p:txBody>
        </p:sp>
        <p:sp>
          <p:nvSpPr>
            <p:cNvPr id="15" name="Shape 15"/>
            <p:cNvSpPr/>
            <p:nvPr/>
          </p:nvSpPr>
          <p:spPr>
            <a:xfrm rot="-164308">
              <a:off x="-14309" y="290003"/>
              <a:ext cx="9175812" cy="530352"/>
            </a:xfrm>
            <a:custGeom>
              <a:avLst/>
              <a:gdLst/>
              <a:ahLst/>
              <a:cxnLst/>
              <a:rect l="0" t="0" r="0" b="0"/>
              <a:pathLst>
                <a:path w="120000" h="120000" extrusionOk="0">
                  <a:moveTo>
                    <a:pt x="0" y="102857"/>
                  </a:moveTo>
                  <a:cubicBezTo>
                    <a:pt x="5681" y="90913"/>
                    <a:pt x="19791" y="30070"/>
                    <a:pt x="34089" y="32037"/>
                  </a:cubicBezTo>
                  <a:cubicBezTo>
                    <a:pt x="48387" y="34004"/>
                    <a:pt x="71467" y="120000"/>
                    <a:pt x="85785" y="114660"/>
                  </a:cubicBezTo>
                  <a:cubicBezTo>
                    <a:pt x="100104" y="109320"/>
                    <a:pt x="112882" y="23887"/>
                    <a:pt x="120000" y="0"/>
                  </a:cubicBezTo>
                </a:path>
              </a:pathLst>
            </a:custGeom>
            <a:noFill/>
            <a:ln w="9525" cap="flat" cmpd="sng">
              <a:solidFill>
                <a:schemeClr val="accent4"/>
              </a:solidFill>
              <a:prstDash val="solid"/>
              <a:round/>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dirty="0">
                <a:solidFill>
                  <a:schemeClr val="lt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tile tx="0" ty="0" sx="65000" sy="65000" flip="none" algn="tl"/>
        </a:blipFill>
        <a:effectLst/>
      </p:bgPr>
    </p:bg>
    <p:spTree>
      <p:nvGrpSpPr>
        <p:cNvPr id="1" name="Shape 22"/>
        <p:cNvGrpSpPr/>
        <p:nvPr/>
      </p:nvGrpSpPr>
      <p:grpSpPr>
        <a:xfrm>
          <a:off x="0" y="0"/>
          <a:ext cx="0" cy="0"/>
          <a:chOff x="0" y="0"/>
          <a:chExt cx="0" cy="0"/>
        </a:xfrm>
      </p:grpSpPr>
      <p:sp>
        <p:nvSpPr>
          <p:cNvPr id="23" name="Shape 23"/>
          <p:cNvSpPr/>
          <p:nvPr/>
        </p:nvSpPr>
        <p:spPr>
          <a:xfrm>
            <a:off x="-12700" y="-7144"/>
            <a:ext cx="12217401" cy="1041400"/>
          </a:xfrm>
          <a:custGeom>
            <a:avLst/>
            <a:gdLst/>
            <a:ahLst/>
            <a:cxnLst/>
            <a:rect l="0" t="0" r="0" b="0"/>
            <a:pathLst>
              <a:path w="120000" h="120000" extrusionOk="0">
                <a:moveTo>
                  <a:pt x="124" y="365"/>
                </a:moveTo>
                <a:lnTo>
                  <a:pt x="52848" y="0"/>
                </a:lnTo>
                <a:cubicBezTo>
                  <a:pt x="57089" y="18475"/>
                  <a:pt x="79584" y="67134"/>
                  <a:pt x="90935" y="67134"/>
                </a:cubicBezTo>
                <a:cubicBezTo>
                  <a:pt x="102286" y="67134"/>
                  <a:pt x="114885" y="27804"/>
                  <a:pt x="119875" y="10060"/>
                </a:cubicBezTo>
                <a:lnTo>
                  <a:pt x="120000" y="38963"/>
                </a:lnTo>
                <a:cubicBezTo>
                  <a:pt x="117879" y="47012"/>
                  <a:pt x="104282" y="80670"/>
                  <a:pt x="89438" y="80304"/>
                </a:cubicBezTo>
                <a:cubicBezTo>
                  <a:pt x="74594" y="79939"/>
                  <a:pt x="45841" y="30182"/>
                  <a:pt x="30935" y="36768"/>
                </a:cubicBezTo>
                <a:cubicBezTo>
                  <a:pt x="15592" y="38231"/>
                  <a:pt x="5613" y="88170"/>
                  <a:pt x="0" y="120000"/>
                </a:cubicBezTo>
                <a:lnTo>
                  <a:pt x="124" y="365"/>
                </a:lnTo>
                <a:close/>
              </a:path>
            </a:pathLst>
          </a:custGeom>
          <a:gradFill>
            <a:gsLst>
              <a:gs pos="0">
                <a:srgbClr val="0079AD">
                  <a:alpha val="44705"/>
                </a:srgbClr>
              </a:gs>
              <a:gs pos="100000">
                <a:srgbClr val="00E9F7">
                  <a:alpha val="54901"/>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sp>
        <p:nvSpPr>
          <p:cNvPr id="24" name="Shape 24"/>
          <p:cNvSpPr/>
          <p:nvPr/>
        </p:nvSpPr>
        <p:spPr>
          <a:xfrm>
            <a:off x="5842000" y="-7144"/>
            <a:ext cx="6350000" cy="638175"/>
          </a:xfrm>
          <a:custGeom>
            <a:avLst/>
            <a:gdLst/>
            <a:ahLst/>
            <a:cxnLst/>
            <a:rect l="0" t="0" r="0" b="0"/>
            <a:pathLst>
              <a:path w="120000" h="120000" extrusionOk="0">
                <a:moveTo>
                  <a:pt x="0" y="0"/>
                </a:moveTo>
                <a:cubicBezTo>
                  <a:pt x="6960" y="20571"/>
                  <a:pt x="46720" y="107495"/>
                  <a:pt x="66720" y="113747"/>
                </a:cubicBezTo>
                <a:cubicBezTo>
                  <a:pt x="86720" y="120000"/>
                  <a:pt x="111120" y="56268"/>
                  <a:pt x="120000" y="37512"/>
                </a:cubicBezTo>
                <a:lnTo>
                  <a:pt x="120000" y="1210"/>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sp>
        <p:nvSpPr>
          <p:cNvPr id="25" name="Shape 25"/>
          <p:cNvSpPr txBox="1">
            <a:spLocks noGrp="1"/>
          </p:cNvSpPr>
          <p:nvPr>
            <p:ph type="title"/>
          </p:nvPr>
        </p:nvSpPr>
        <p:spPr>
          <a:xfrm>
            <a:off x="609600" y="704088"/>
            <a:ext cx="10972800" cy="1143000"/>
          </a:xfrm>
          <a:prstGeom prst="rect">
            <a:avLst/>
          </a:prstGeom>
          <a:noFill/>
          <a:ln>
            <a:noFill/>
          </a:ln>
        </p:spPr>
        <p:txBody>
          <a:bodyPr wrap="square" lIns="91425" tIns="91425" rIns="91425" bIns="91425" anchor="b" anchorCtr="0"/>
          <a:lstStyle>
            <a:lvl1pPr marL="0" marR="0" lvl="0" indent="0" algn="l" rtl="0">
              <a:spcBef>
                <a:spcPts val="0"/>
              </a:spcBef>
              <a:buClr>
                <a:schemeClr val="dk2"/>
              </a:buClr>
              <a:buSzPct val="100000"/>
              <a:buFont typeface="Calibri"/>
              <a:buNone/>
              <a:defRPr sz="5000" b="0" i="0" u="none" strike="noStrike" cap="none">
                <a:solidFill>
                  <a:schemeClr val="dk2"/>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body" idx="1"/>
          </p:nvPr>
        </p:nvSpPr>
        <p:spPr>
          <a:xfrm>
            <a:off x="609600" y="1935480"/>
            <a:ext cx="10972800" cy="4389120"/>
          </a:xfrm>
          <a:prstGeom prst="rect">
            <a:avLst/>
          </a:prstGeom>
          <a:noFill/>
          <a:ln>
            <a:noFill/>
          </a:ln>
        </p:spPr>
        <p:txBody>
          <a:bodyPr wrap="square" lIns="91425" tIns="91425" rIns="91425" bIns="91425" anchor="t" anchorCtr="0"/>
          <a:lstStyle>
            <a:lvl1pPr marL="274320" marR="0" lvl="0" indent="-117475" algn="l" rtl="0">
              <a:spcBef>
                <a:spcPts val="520"/>
              </a:spcBef>
              <a:buClr>
                <a:schemeClr val="accent3"/>
              </a:buClr>
              <a:buSzPct val="95000"/>
              <a:buFont typeface="Noto Sans Symbols"/>
              <a:buChar char="●"/>
              <a:defRPr sz="2600" b="0" i="0" u="none" strike="noStrike" cap="none">
                <a:solidFill>
                  <a:schemeClr val="dk1"/>
                </a:solidFill>
                <a:latin typeface="Constantia"/>
                <a:ea typeface="Constantia"/>
                <a:cs typeface="Constantia"/>
                <a:sym typeface="Constantia"/>
              </a:defRPr>
            </a:lvl1pPr>
            <a:lvl2pPr marL="640080" marR="0" lvl="1" indent="-129540" algn="l" rtl="0">
              <a:spcBef>
                <a:spcPts val="480"/>
              </a:spcBef>
              <a:buClr>
                <a:schemeClr val="accent1"/>
              </a:buClr>
              <a:buSzPct val="85000"/>
              <a:buFont typeface="Noto Sans Symbols"/>
              <a:buChar char="●"/>
              <a:defRPr sz="2400" b="0" i="0" u="none" strike="noStrike" cap="none">
                <a:solidFill>
                  <a:schemeClr val="dk1"/>
                </a:solidFill>
                <a:latin typeface="Constantia"/>
                <a:ea typeface="Constantia"/>
                <a:cs typeface="Constantia"/>
                <a:sym typeface="Constantia"/>
              </a:defRPr>
            </a:lvl2pPr>
            <a:lvl3pPr marL="914400" marR="0" lvl="2" indent="-160655" algn="l" rtl="0">
              <a:spcBef>
                <a:spcPts val="420"/>
              </a:spcBef>
              <a:buClr>
                <a:schemeClr val="accent2"/>
              </a:buClr>
              <a:buSzPct val="70000"/>
              <a:buFont typeface="Noto Sans Symbols"/>
              <a:buChar char="●"/>
              <a:defRPr sz="2100" b="0" i="0" u="none" strike="noStrike" cap="none">
                <a:solidFill>
                  <a:schemeClr val="dk1"/>
                </a:solidFill>
                <a:latin typeface="Constantia"/>
                <a:ea typeface="Constantia"/>
                <a:cs typeface="Constantia"/>
                <a:sym typeface="Constantia"/>
              </a:defRPr>
            </a:lvl3pPr>
            <a:lvl4pPr marL="1188720" marR="0" lvl="3" indent="-128269" algn="l" rtl="0">
              <a:spcBef>
                <a:spcPts val="400"/>
              </a:spcBef>
              <a:buClr>
                <a:schemeClr val="accent3"/>
              </a:buClr>
              <a:buSzPct val="64999"/>
              <a:buFont typeface="Noto Sans Symbols"/>
              <a:buChar char="●"/>
              <a:defRPr sz="2000" b="0" i="0" u="none" strike="noStrike" cap="none">
                <a:solidFill>
                  <a:schemeClr val="dk1"/>
                </a:solidFill>
                <a:latin typeface="Constantia"/>
                <a:ea typeface="Constantia"/>
                <a:cs typeface="Constantia"/>
                <a:sym typeface="Constantia"/>
              </a:defRPr>
            </a:lvl4pPr>
            <a:lvl5pPr marL="1463040" marR="0" lvl="4" indent="-135889" algn="l" rtl="0">
              <a:spcBef>
                <a:spcPts val="400"/>
              </a:spcBef>
              <a:buClr>
                <a:schemeClr val="accent4"/>
              </a:buClr>
              <a:buSzPct val="64999"/>
              <a:buFont typeface="Noto Sans Symbols"/>
              <a:buChar char="●"/>
              <a:defRPr sz="2000" b="0" i="0" u="none" strike="noStrike" cap="none">
                <a:solidFill>
                  <a:schemeClr val="dk1"/>
                </a:solidFill>
                <a:latin typeface="Constantia"/>
                <a:ea typeface="Constantia"/>
                <a:cs typeface="Constantia"/>
                <a:sym typeface="Constantia"/>
              </a:defRPr>
            </a:lvl5pPr>
            <a:lvl6pPr marL="1737360" marR="0" lvl="5" indent="-121920" algn="l" rtl="0">
              <a:spcBef>
                <a:spcPts val="360"/>
              </a:spcBef>
              <a:buClr>
                <a:schemeClr val="accent5"/>
              </a:buClr>
              <a:buSzPct val="79999"/>
              <a:buFont typeface="Noto Sans Symbols"/>
              <a:buChar char="●"/>
              <a:defRPr sz="1800" b="0" i="0" u="none" strike="noStrike" cap="none">
                <a:solidFill>
                  <a:schemeClr val="dk1"/>
                </a:solidFill>
                <a:latin typeface="Constantia"/>
                <a:ea typeface="Constantia"/>
                <a:cs typeface="Constantia"/>
                <a:sym typeface="Constantia"/>
              </a:defRPr>
            </a:lvl6pPr>
            <a:lvl7pPr marL="1920240" marR="0" lvl="6" indent="-111760" algn="l" rtl="0">
              <a:spcBef>
                <a:spcPts val="320"/>
              </a:spcBef>
              <a:buClr>
                <a:schemeClr val="accent6"/>
              </a:buClr>
              <a:buSzPct val="80000"/>
              <a:buFont typeface="Noto Sans Symbols"/>
              <a:buChar char="●"/>
              <a:defRPr sz="1600" b="0" i="0" u="none" strike="noStrike" cap="none">
                <a:solidFill>
                  <a:schemeClr val="dk1"/>
                </a:solidFill>
                <a:latin typeface="Constantia"/>
                <a:ea typeface="Constantia"/>
                <a:cs typeface="Constantia"/>
                <a:sym typeface="Constantia"/>
              </a:defRPr>
            </a:lvl7pPr>
            <a:lvl8pPr marL="2194560" marR="0" lvl="7" indent="-86360" algn="l" rtl="0">
              <a:spcBef>
                <a:spcPts val="320"/>
              </a:spcBef>
              <a:buClr>
                <a:schemeClr val="dk2"/>
              </a:buClr>
              <a:buSzPct val="100000"/>
              <a:buFont typeface="Constantia"/>
              <a:buChar char="•"/>
              <a:defRPr sz="1600" b="0" i="0" u="none" strike="noStrike" cap="none">
                <a:solidFill>
                  <a:schemeClr val="dk1"/>
                </a:solidFill>
                <a:latin typeface="Constantia"/>
                <a:ea typeface="Constantia"/>
                <a:cs typeface="Constantia"/>
                <a:sym typeface="Constantia"/>
              </a:defRPr>
            </a:lvl8pPr>
            <a:lvl9pPr marL="2468880" marR="0" lvl="8" indent="-93979" algn="l" rtl="0">
              <a:spcBef>
                <a:spcPts val="280"/>
              </a:spcBef>
              <a:buClr>
                <a:schemeClr val="dk2"/>
              </a:buClr>
              <a:buSzPct val="10000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27" name="Shape 27"/>
          <p:cNvSpPr txBox="1">
            <a:spLocks noGrp="1"/>
          </p:cNvSpPr>
          <p:nvPr>
            <p:ph type="dt" idx="10"/>
          </p:nvPr>
        </p:nvSpPr>
        <p:spPr>
          <a:xfrm>
            <a:off x="609600" y="6356351"/>
            <a:ext cx="28448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28" name="Shape 28"/>
          <p:cNvSpPr txBox="1">
            <a:spLocks noGrp="1"/>
          </p:cNvSpPr>
          <p:nvPr>
            <p:ph type="ftr" idx="11"/>
          </p:nvPr>
        </p:nvSpPr>
        <p:spPr>
          <a:xfrm>
            <a:off x="3556000" y="6356351"/>
            <a:ext cx="4470400" cy="365125"/>
          </a:xfrm>
          <a:prstGeom prst="rect">
            <a:avLst/>
          </a:prstGeom>
          <a:noFill/>
          <a:ln>
            <a:noFill/>
          </a:ln>
        </p:spPr>
        <p:txBody>
          <a:bodyPr wrap="square" lIns="91425" tIns="91425" rIns="91425" bIns="91425" anchor="b" anchorCtr="0"/>
          <a:lstStyle>
            <a:lvl1pPr marL="0" marR="0" lvl="0" indent="0" algn="l" rtl="0">
              <a:spcBef>
                <a:spcPts val="0"/>
              </a:spcBef>
              <a:buNone/>
              <a:defRPr sz="1200">
                <a:solidFill>
                  <a:srgbClr val="035C75"/>
                </a:solidFill>
                <a:latin typeface="Constantia"/>
                <a:ea typeface="Constantia"/>
                <a:cs typeface="Constantia"/>
                <a:sym typeface="Constantia"/>
              </a:defRPr>
            </a:lvl1pPr>
            <a:lvl2pPr marL="457200" marR="0" lvl="1" indent="0" algn="l" rtl="0">
              <a:spcBef>
                <a:spcPts val="0"/>
              </a:spcBef>
              <a:buNone/>
              <a:defRPr sz="1800" b="0" i="0" u="none" strike="noStrike" cap="none">
                <a:solidFill>
                  <a:schemeClr val="dk1"/>
                </a:solidFill>
                <a:latin typeface="Constantia"/>
                <a:ea typeface="Constantia"/>
                <a:cs typeface="Constantia"/>
                <a:sym typeface="Constantia"/>
              </a:defRPr>
            </a:lvl2pPr>
            <a:lvl3pPr marL="914400" marR="0" lvl="2" indent="0" algn="l" rtl="0">
              <a:spcBef>
                <a:spcPts val="0"/>
              </a:spcBef>
              <a:buNone/>
              <a:defRPr sz="1800" b="0" i="0" u="none" strike="noStrike" cap="none">
                <a:solidFill>
                  <a:schemeClr val="dk1"/>
                </a:solidFill>
                <a:latin typeface="Constantia"/>
                <a:ea typeface="Constantia"/>
                <a:cs typeface="Constantia"/>
                <a:sym typeface="Constantia"/>
              </a:defRPr>
            </a:lvl3pPr>
            <a:lvl4pPr marL="1371600" marR="0" lvl="3" indent="0" algn="l" rtl="0">
              <a:spcBef>
                <a:spcPts val="0"/>
              </a:spcBef>
              <a:buNone/>
              <a:defRPr sz="1800" b="0" i="0" u="none" strike="noStrike" cap="none">
                <a:solidFill>
                  <a:schemeClr val="dk1"/>
                </a:solidFill>
                <a:latin typeface="Constantia"/>
                <a:ea typeface="Constantia"/>
                <a:cs typeface="Constantia"/>
                <a:sym typeface="Constantia"/>
              </a:defRPr>
            </a:lvl4pPr>
            <a:lvl5pPr marL="1828800" marR="0" lvl="4" indent="0" algn="l" rtl="0">
              <a:spcBef>
                <a:spcPts val="0"/>
              </a:spcBef>
              <a:buNone/>
              <a:defRPr sz="1800" b="0" i="0" u="none" strike="noStrike" cap="none">
                <a:solidFill>
                  <a:schemeClr val="dk1"/>
                </a:solidFill>
                <a:latin typeface="Constantia"/>
                <a:ea typeface="Constantia"/>
                <a:cs typeface="Constantia"/>
                <a:sym typeface="Constantia"/>
              </a:defRPr>
            </a:lvl5pPr>
            <a:lvl6pPr marL="2286000" marR="0" lvl="5" indent="0" algn="l" rtl="0">
              <a:spcBef>
                <a:spcPts val="0"/>
              </a:spcBef>
              <a:buNone/>
              <a:defRPr sz="1800" b="0" i="0" u="none" strike="noStrike" cap="none">
                <a:solidFill>
                  <a:schemeClr val="dk1"/>
                </a:solidFill>
                <a:latin typeface="Constantia"/>
                <a:ea typeface="Constantia"/>
                <a:cs typeface="Constantia"/>
                <a:sym typeface="Constantia"/>
              </a:defRPr>
            </a:lvl6pPr>
            <a:lvl7pPr marL="2743200" marR="0" lvl="6" indent="0" algn="l" rtl="0">
              <a:spcBef>
                <a:spcPts val="0"/>
              </a:spcBef>
              <a:buNone/>
              <a:defRPr sz="1800" b="0" i="0" u="none" strike="noStrike" cap="none">
                <a:solidFill>
                  <a:schemeClr val="dk1"/>
                </a:solidFill>
                <a:latin typeface="Constantia"/>
                <a:ea typeface="Constantia"/>
                <a:cs typeface="Constantia"/>
                <a:sym typeface="Constantia"/>
              </a:defRPr>
            </a:lvl7pPr>
            <a:lvl8pPr marL="3200400" marR="0" lvl="7" indent="0" algn="l" rtl="0">
              <a:spcBef>
                <a:spcPts val="0"/>
              </a:spcBef>
              <a:buNone/>
              <a:defRPr sz="1800" b="0" i="0" u="none" strike="noStrike" cap="none">
                <a:solidFill>
                  <a:schemeClr val="dk1"/>
                </a:solidFill>
                <a:latin typeface="Constantia"/>
                <a:ea typeface="Constantia"/>
                <a:cs typeface="Constantia"/>
                <a:sym typeface="Constantia"/>
              </a:defRPr>
            </a:lvl8pPr>
            <a:lvl9pPr marL="3657600" marR="0" lvl="8" indent="0" algn="l" rtl="0">
              <a:spcBef>
                <a:spcPts val="0"/>
              </a:spcBef>
              <a:buNone/>
              <a:defRPr sz="1800" b="0" i="0" u="none" strike="noStrike" cap="none">
                <a:solidFill>
                  <a:schemeClr val="dk1"/>
                </a:solidFill>
                <a:latin typeface="Constantia"/>
                <a:ea typeface="Constantia"/>
                <a:cs typeface="Constantia"/>
                <a:sym typeface="Constantia"/>
              </a:defRPr>
            </a:lvl9pPr>
          </a:lstStyle>
          <a:p>
            <a:endParaRPr dirty="0"/>
          </a:p>
        </p:txBody>
      </p:sp>
      <p:sp>
        <p:nvSpPr>
          <p:cNvPr id="29" name="Shape 29"/>
          <p:cNvSpPr txBox="1">
            <a:spLocks noGrp="1"/>
          </p:cNvSpPr>
          <p:nvPr>
            <p:ph type="sldNum" idx="12"/>
          </p:nvPr>
        </p:nvSpPr>
        <p:spPr>
          <a:xfrm>
            <a:off x="10566400" y="6356351"/>
            <a:ext cx="1016000" cy="365125"/>
          </a:xfrm>
          <a:prstGeom prst="rect">
            <a:avLst/>
          </a:prstGeom>
          <a:noFill/>
          <a:ln>
            <a:noFill/>
          </a:ln>
        </p:spPr>
        <p:txBody>
          <a:bodyPr wrap="square" lIns="0" tIns="0" rIns="0" bIns="0" anchor="b" anchorCtr="0">
            <a:noAutofit/>
          </a:bodyPr>
          <a:lstStyle/>
          <a:p>
            <a:pPr marL="0" marR="0" lvl="0" indent="0" algn="r" rtl="0">
              <a:spcBef>
                <a:spcPts val="0"/>
              </a:spcBef>
              <a:buSzPct val="25000"/>
              <a:buNone/>
            </a:pPr>
            <a:fld id="{00000000-1234-1234-1234-123412341234}" type="slidenum">
              <a:rPr lang="en-IE" sz="1200" b="0" u="none">
                <a:solidFill>
                  <a:srgbClr val="035C75"/>
                </a:solidFill>
                <a:latin typeface="Constantia"/>
                <a:ea typeface="Constantia"/>
                <a:cs typeface="Constantia"/>
                <a:sym typeface="Constantia"/>
              </a:rPr>
              <a:pPr marL="0" marR="0" lvl="0" indent="0" algn="r" rtl="0">
                <a:spcBef>
                  <a:spcPts val="0"/>
                </a:spcBef>
                <a:buSzPct val="25000"/>
                <a:buNone/>
              </a:pPr>
              <a:t>‹#›</a:t>
            </a:fld>
            <a:endParaRPr lang="en-IE" sz="1200" b="0" u="none" dirty="0">
              <a:solidFill>
                <a:srgbClr val="035C75"/>
              </a:solidFill>
              <a:latin typeface="Constantia"/>
              <a:ea typeface="Constantia"/>
              <a:cs typeface="Constantia"/>
              <a:sym typeface="Constantia"/>
            </a:endParaRPr>
          </a:p>
        </p:txBody>
      </p:sp>
      <p:grpSp>
        <p:nvGrpSpPr>
          <p:cNvPr id="30" name="Shape 30"/>
          <p:cNvGrpSpPr/>
          <p:nvPr/>
        </p:nvGrpSpPr>
        <p:grpSpPr>
          <a:xfrm>
            <a:off x="-39059" y="-16113"/>
            <a:ext cx="12264341" cy="1086266"/>
            <a:chOff x="-29322" y="-1971"/>
            <a:chExt cx="9198255" cy="1086266"/>
          </a:xfrm>
        </p:grpSpPr>
        <p:sp>
          <p:nvSpPr>
            <p:cNvPr id="31" name="Shape 31"/>
            <p:cNvSpPr/>
            <p:nvPr/>
          </p:nvSpPr>
          <p:spPr>
            <a:xfrm rot="-164308">
              <a:off x="-19045" y="216550"/>
              <a:ext cx="9163050" cy="649224"/>
            </a:xfrm>
            <a:custGeom>
              <a:avLst/>
              <a:gdLst/>
              <a:ahLst/>
              <a:cxnLst/>
              <a:rect l="0" t="0" r="0" b="0"/>
              <a:pathLst>
                <a:path w="120000" h="120000" extrusionOk="0">
                  <a:moveTo>
                    <a:pt x="0" y="109876"/>
                  </a:moveTo>
                  <a:cubicBezTo>
                    <a:pt x="5862" y="83943"/>
                    <a:pt x="19189" y="31279"/>
                    <a:pt x="33430" y="32075"/>
                  </a:cubicBezTo>
                  <a:cubicBezTo>
                    <a:pt x="47671" y="32872"/>
                    <a:pt x="71018" y="120000"/>
                    <a:pt x="85446" y="114654"/>
                  </a:cubicBezTo>
                  <a:cubicBezTo>
                    <a:pt x="99875" y="109308"/>
                    <a:pt x="112806" y="23886"/>
                    <a:pt x="120000" y="0"/>
                  </a:cubicBezTo>
                </a:path>
              </a:pathLst>
            </a:custGeom>
            <a:noFill/>
            <a:ln w="10775" cap="flat" cmpd="sng">
              <a:solidFill>
                <a:srgbClr val="09B6BE"/>
              </a:solidFill>
              <a:prstDash val="solid"/>
              <a:round/>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sp>
          <p:nvSpPr>
            <p:cNvPr id="32" name="Shape 32"/>
            <p:cNvSpPr/>
            <p:nvPr/>
          </p:nvSpPr>
          <p:spPr>
            <a:xfrm rot="-164308">
              <a:off x="-14309" y="290003"/>
              <a:ext cx="9175812" cy="530352"/>
            </a:xfrm>
            <a:custGeom>
              <a:avLst/>
              <a:gdLst/>
              <a:ahLst/>
              <a:cxnLst/>
              <a:rect l="0" t="0" r="0" b="0"/>
              <a:pathLst>
                <a:path w="120000" h="120000" extrusionOk="0">
                  <a:moveTo>
                    <a:pt x="0" y="102857"/>
                  </a:moveTo>
                  <a:cubicBezTo>
                    <a:pt x="5681" y="90913"/>
                    <a:pt x="19791" y="30070"/>
                    <a:pt x="34089" y="32037"/>
                  </a:cubicBezTo>
                  <a:cubicBezTo>
                    <a:pt x="48387" y="34004"/>
                    <a:pt x="71467" y="120000"/>
                    <a:pt x="85785" y="114660"/>
                  </a:cubicBezTo>
                  <a:cubicBezTo>
                    <a:pt x="100104" y="109320"/>
                    <a:pt x="112882" y="23887"/>
                    <a:pt x="120000" y="0"/>
                  </a:cubicBezTo>
                </a:path>
              </a:pathLst>
            </a:custGeom>
            <a:noFill/>
            <a:ln w="9525" cap="flat" cmpd="sng">
              <a:solidFill>
                <a:schemeClr val="accent4"/>
              </a:solidFill>
              <a:prstDash val="solid"/>
              <a:round/>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dirty="0">
                <a:solidFill>
                  <a:schemeClr val="dk1"/>
                </a:solidFill>
                <a:latin typeface="Constantia"/>
                <a:ea typeface="Constantia"/>
                <a:cs typeface="Constantia"/>
                <a:sym typeface="Constantia"/>
              </a:endParaRPr>
            </a:p>
          </p:txBody>
        </p:sp>
      </p:grpSp>
    </p:spTree>
  </p:cSld>
  <p:clrMap bg1="lt1" tx1="dk1" bg2="dk2" tx2="lt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711200" y="352697"/>
            <a:ext cx="10468864" cy="5564777"/>
          </a:xfrm>
          <a:prstGeom prst="rect">
            <a:avLst/>
          </a:prstGeom>
          <a:noFill/>
          <a:ln>
            <a:noFill/>
          </a:ln>
        </p:spPr>
        <p:txBody>
          <a:bodyPr wrap="square" lIns="0" tIns="0" rIns="18275" bIns="0" anchor="b" anchorCtr="0">
            <a:noAutofit/>
          </a:bodyPr>
          <a:lstStyle/>
          <a:p>
            <a:pPr marL="0" marR="0" lvl="0" indent="-254000" algn="r" rtl="0">
              <a:spcBef>
                <a:spcPts val="0"/>
              </a:spcBef>
              <a:buClr>
                <a:srgbClr val="4CE0EA"/>
              </a:buClr>
              <a:buSzPct val="100000"/>
              <a:buFont typeface="Arial"/>
              <a:buNone/>
            </a:pPr>
            <a:r>
              <a:rPr lang="en-IE" sz="4000" b="1" i="0" u="none" strike="noStrike" cap="none" dirty="0" smtClean="0">
                <a:solidFill>
                  <a:srgbClr val="4CE0EA"/>
                </a:solidFill>
                <a:latin typeface="Arial"/>
                <a:ea typeface="Arial"/>
                <a:cs typeface="Arial"/>
                <a:sym typeface="Arial"/>
              </a:rPr>
              <a:t>Associations, Networks and Support Organisations for Youth Workers in Europe.</a:t>
            </a:r>
            <a:r>
              <a:rPr lang="en-IE" sz="4000" b="1" i="0" u="none" strike="noStrike" cap="none" dirty="0">
                <a:solidFill>
                  <a:srgbClr val="4CE0EA"/>
                </a:solidFill>
                <a:latin typeface="Arial"/>
                <a:ea typeface="Arial"/>
                <a:cs typeface="Arial"/>
                <a:sym typeface="Arial"/>
              </a:rPr>
              <a:t/>
            </a:r>
            <a:br>
              <a:rPr lang="en-IE" sz="4000" b="1" i="0" u="none" strike="noStrike" cap="none" dirty="0">
                <a:solidFill>
                  <a:srgbClr val="4CE0EA"/>
                </a:solidFill>
                <a:latin typeface="Arial"/>
                <a:ea typeface="Arial"/>
                <a:cs typeface="Arial"/>
                <a:sym typeface="Arial"/>
              </a:rPr>
            </a:br>
            <a:r>
              <a:rPr lang="en-IE" sz="4000" b="1" i="0" u="none" strike="noStrike" cap="none" dirty="0">
                <a:solidFill>
                  <a:srgbClr val="4CE0EA"/>
                </a:solidFill>
                <a:latin typeface="Arial"/>
                <a:ea typeface="Arial"/>
                <a:cs typeface="Arial"/>
                <a:sym typeface="Arial"/>
              </a:rPr>
              <a:t/>
            </a:r>
            <a:br>
              <a:rPr lang="en-IE" sz="4000" b="1" i="0" u="none" strike="noStrike" cap="none" dirty="0">
                <a:solidFill>
                  <a:srgbClr val="4CE0EA"/>
                </a:solidFill>
                <a:latin typeface="Arial"/>
                <a:ea typeface="Arial"/>
                <a:cs typeface="Arial"/>
                <a:sym typeface="Arial"/>
              </a:rPr>
            </a:br>
            <a:r>
              <a:rPr lang="en-IE" sz="4000" b="1" i="0" u="none" strike="noStrike" cap="none" dirty="0">
                <a:solidFill>
                  <a:srgbClr val="4CE0EA"/>
                </a:solidFill>
                <a:latin typeface="Arial"/>
                <a:ea typeface="Arial"/>
                <a:cs typeface="Arial"/>
                <a:sym typeface="Arial"/>
              </a:rPr>
              <a:t/>
            </a:r>
            <a:br>
              <a:rPr lang="en-IE" sz="4000" b="1" i="0" u="none" strike="noStrike" cap="none" dirty="0">
                <a:solidFill>
                  <a:srgbClr val="4CE0EA"/>
                </a:solidFill>
                <a:latin typeface="Arial"/>
                <a:ea typeface="Arial"/>
                <a:cs typeface="Arial"/>
                <a:sym typeface="Arial"/>
              </a:rPr>
            </a:br>
            <a:r>
              <a:rPr lang="en-IE" sz="3600" b="1" i="0" u="none" strike="noStrike" cap="none" dirty="0">
                <a:solidFill>
                  <a:srgbClr val="4CE0EA"/>
                </a:solidFill>
                <a:latin typeface="Arial"/>
                <a:ea typeface="Arial"/>
                <a:cs typeface="Arial"/>
                <a:sym typeface="Arial"/>
              </a:rPr>
              <a:t>Expert Group meeting – </a:t>
            </a:r>
            <a:r>
              <a:rPr lang="en-IE" sz="3600" b="1" i="0" u="none" strike="noStrike" cap="none" dirty="0" smtClean="0">
                <a:solidFill>
                  <a:srgbClr val="4CE0EA"/>
                </a:solidFill>
                <a:latin typeface="Arial"/>
                <a:ea typeface="Arial"/>
                <a:cs typeface="Arial"/>
                <a:sym typeface="Arial"/>
              </a:rPr>
              <a:t>9/10 April 2019</a:t>
            </a:r>
            <a:endParaRPr lang="en-IE" sz="3600" b="1" i="0" u="none" strike="noStrike" cap="none" dirty="0">
              <a:solidFill>
                <a:srgbClr val="4CE0EA"/>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838200" y="431074"/>
            <a:ext cx="10515600" cy="836023"/>
          </a:xfrm>
          <a:prstGeom prst="rect">
            <a:avLst/>
          </a:prstGeom>
          <a:noFill/>
          <a:ln>
            <a:noFill/>
          </a:ln>
        </p:spPr>
        <p:txBody>
          <a:bodyPr wrap="square" lIns="0" tIns="45700" rIns="0" bIns="0" anchor="b" anchorCtr="0">
            <a:noAutofit/>
          </a:bodyPr>
          <a:lstStyle/>
          <a:p>
            <a:pPr marL="0" marR="0" lvl="0" indent="-228600" algn="ctr" rtl="0">
              <a:spcBef>
                <a:spcPts val="0"/>
              </a:spcBef>
              <a:buClr>
                <a:schemeClr val="dk2"/>
              </a:buClr>
              <a:buSzPct val="100000"/>
              <a:buFont typeface="Arial"/>
              <a:buNone/>
            </a:pPr>
            <a:r>
              <a:rPr lang="en-IE" sz="3600" b="0" i="0" u="none" strike="noStrike" cap="none" dirty="0" smtClean="0">
                <a:solidFill>
                  <a:schemeClr val="dk2"/>
                </a:solidFill>
                <a:latin typeface="Arial"/>
                <a:ea typeface="Arial"/>
                <a:cs typeface="Arial"/>
                <a:sym typeface="Arial"/>
              </a:rPr>
              <a:t>Rationale</a:t>
            </a:r>
            <a:endParaRPr lang="en-IE" sz="3600" b="0" i="0" u="none" strike="noStrike" cap="none" dirty="0">
              <a:solidFill>
                <a:schemeClr val="dk2"/>
              </a:solidFill>
              <a:latin typeface="Arial"/>
              <a:ea typeface="Arial"/>
              <a:cs typeface="Arial"/>
              <a:sym typeface="Arial"/>
            </a:endParaRPr>
          </a:p>
        </p:txBody>
      </p:sp>
      <p:sp>
        <p:nvSpPr>
          <p:cNvPr id="121" name="Shape 121"/>
          <p:cNvSpPr txBox="1">
            <a:spLocks noGrp="1"/>
          </p:cNvSpPr>
          <p:nvPr>
            <p:ph type="body" idx="1"/>
          </p:nvPr>
        </p:nvSpPr>
        <p:spPr>
          <a:xfrm>
            <a:off x="838200" y="1358537"/>
            <a:ext cx="10515600" cy="4818426"/>
          </a:xfrm>
          <a:prstGeom prst="rect">
            <a:avLst/>
          </a:prstGeom>
          <a:noFill/>
          <a:ln>
            <a:noFill/>
          </a:ln>
        </p:spPr>
        <p:txBody>
          <a:bodyPr wrap="square" lIns="91425" tIns="45700" rIns="91425" bIns="45700" anchor="t" anchorCtr="0">
            <a:noAutofit/>
          </a:bodyPr>
          <a:lstStyle/>
          <a:p>
            <a:pPr lvl="0" indent="-274320">
              <a:spcBef>
                <a:spcPts val="0"/>
              </a:spcBef>
              <a:buNone/>
            </a:pPr>
            <a:r>
              <a:rPr lang="en-GB" sz="2400" dirty="0" smtClean="0">
                <a:latin typeface="+mn-lt"/>
              </a:rPr>
              <a:t>Further examine and consider </a:t>
            </a:r>
          </a:p>
          <a:p>
            <a:pPr lvl="0" indent="-274320">
              <a:spcBef>
                <a:spcPts val="0"/>
              </a:spcBef>
              <a:buNone/>
            </a:pPr>
            <a:endParaRPr lang="en-GB" sz="2400" dirty="0" smtClean="0">
              <a:latin typeface="+mn-lt"/>
            </a:endParaRPr>
          </a:p>
          <a:p>
            <a:pPr lvl="0" indent="-274320">
              <a:spcBef>
                <a:spcPts val="0"/>
              </a:spcBef>
            </a:pPr>
            <a:r>
              <a:rPr lang="en-GB" sz="2400" dirty="0" smtClean="0">
                <a:latin typeface="+mn-lt"/>
              </a:rPr>
              <a:t>the role that associations, networks and support organisations for youth workers can play in promoting youth work as a professional practice, supporting the development of youth workers and providing a platform for their interests, concerns  and aspirations</a:t>
            </a:r>
            <a:endParaRPr lang="en-IE" sz="2400" dirty="0" smtClean="0">
              <a:latin typeface="+mn-lt"/>
              <a:cs typeface="Arial"/>
              <a:sym typeface="Arial"/>
            </a:endParaRPr>
          </a:p>
          <a:p>
            <a:pPr lvl="0" indent="-274320">
              <a:spcBef>
                <a:spcPts val="0"/>
              </a:spcBef>
            </a:pPr>
            <a:endParaRPr lang="en-IE" sz="2400" dirty="0" smtClean="0">
              <a:latin typeface="+mn-lt"/>
              <a:cs typeface="Arial"/>
              <a:sym typeface="Arial"/>
            </a:endParaRPr>
          </a:p>
          <a:p>
            <a:pPr lvl="0" indent="-274320">
              <a:spcBef>
                <a:spcPts val="0"/>
              </a:spcBef>
            </a:pPr>
            <a:r>
              <a:rPr lang="en-GB" sz="2400" dirty="0" smtClean="0">
                <a:latin typeface="+mn-lt"/>
              </a:rPr>
              <a:t>the capacity and sustainability of such associations, networks and support organisations and their relationship with other stakeholders, and </a:t>
            </a:r>
          </a:p>
          <a:p>
            <a:pPr lvl="0" indent="-274320">
              <a:spcBef>
                <a:spcPts val="0"/>
              </a:spcBef>
              <a:buNone/>
            </a:pPr>
            <a:r>
              <a:rPr lang="en-GB" sz="2400" dirty="0" smtClean="0">
                <a:latin typeface="+mn-lt"/>
              </a:rPr>
              <a:t> </a:t>
            </a:r>
          </a:p>
          <a:p>
            <a:pPr lvl="0" indent="-274320">
              <a:spcBef>
                <a:spcPts val="0"/>
              </a:spcBef>
            </a:pPr>
            <a:r>
              <a:rPr lang="en-GB" sz="2400" dirty="0" smtClean="0">
                <a:latin typeface="+mn-lt"/>
              </a:rPr>
              <a:t>the particular value, or potential value, that they can bring to the youth work field. </a:t>
            </a:r>
          </a:p>
          <a:p>
            <a:pPr lvl="0" indent="-274320">
              <a:spcBef>
                <a:spcPts val="0"/>
              </a:spcBef>
            </a:pPr>
            <a:endParaRPr lang="en-GB" sz="2400" dirty="0" smtClean="0"/>
          </a:p>
          <a:p>
            <a:pPr lvl="0" indent="-274320">
              <a:spcBef>
                <a:spcPts val="480"/>
              </a:spcBef>
              <a:buNone/>
            </a:pPr>
            <a:endParaRPr sz="2400" b="0" i="0" u="none" strike="noStrike" cap="none" dirty="0">
              <a:solidFill>
                <a:schemeClr val="dk1"/>
              </a:solidFill>
              <a:latin typeface="Arial"/>
              <a:ea typeface="Arial"/>
              <a:cs typeface="Arial"/>
              <a:sym typeface="Arial"/>
            </a:endParaRPr>
          </a:p>
          <a:p>
            <a:pPr marL="274320" marR="0" lvl="0" indent="-274320" algn="l" rtl="0">
              <a:spcBef>
                <a:spcPts val="480"/>
              </a:spcBef>
              <a:spcAft>
                <a:spcPts val="0"/>
              </a:spcAft>
              <a:buClr>
                <a:schemeClr val="accent3"/>
              </a:buClr>
              <a:buSzPct val="95000"/>
              <a:buNone/>
            </a:pPr>
            <a:r>
              <a:rPr lang="en-IE" sz="2400" b="0" i="0" u="none" strike="noStrike" cap="none" dirty="0" smtClean="0">
                <a:solidFill>
                  <a:schemeClr val="dk1"/>
                </a:solidFill>
                <a:latin typeface="Arial"/>
                <a:ea typeface="Arial"/>
                <a:cs typeface="Arial"/>
                <a:sym typeface="Arial"/>
              </a:rPr>
              <a:t>.</a:t>
            </a:r>
            <a:endParaRPr lang="en-IE" sz="2400" b="0" i="0" u="none" strike="noStrike" cap="none" dirty="0">
              <a:solidFill>
                <a:schemeClr val="dk1"/>
              </a:solidFill>
              <a:latin typeface="Arial"/>
              <a:ea typeface="Arial"/>
              <a:cs typeface="Arial"/>
              <a:sym typeface="Arial"/>
            </a:endParaRPr>
          </a:p>
          <a:p>
            <a:pPr marL="274320" marR="0" lvl="0" indent="-274320" algn="l" rtl="0">
              <a:spcBef>
                <a:spcPts val="520"/>
              </a:spcBef>
              <a:buClr>
                <a:schemeClr val="accent3"/>
              </a:buClr>
              <a:buSzPct val="95000"/>
              <a:buFont typeface="Noto Sans Symbols"/>
              <a:buNone/>
            </a:pPr>
            <a:endParaRPr sz="2600" b="0" i="0" u="none" strike="noStrike" cap="none" dirty="0">
              <a:solidFill>
                <a:schemeClr val="dk1"/>
              </a:solidFill>
              <a:latin typeface="Constantia"/>
              <a:ea typeface="Constantia"/>
              <a:cs typeface="Constantia"/>
              <a:sym typeface="Constant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838200" y="431074"/>
            <a:ext cx="10515600" cy="849086"/>
          </a:xfrm>
          <a:prstGeom prst="rect">
            <a:avLst/>
          </a:prstGeom>
          <a:noFill/>
          <a:ln>
            <a:noFill/>
          </a:ln>
        </p:spPr>
        <p:txBody>
          <a:bodyPr wrap="square" lIns="0" tIns="45700" rIns="0" bIns="0" anchor="b" anchorCtr="0">
            <a:noAutofit/>
          </a:bodyPr>
          <a:lstStyle/>
          <a:p>
            <a:pPr marL="0" marR="0" lvl="0" indent="-228600" algn="ctr" rtl="0">
              <a:spcBef>
                <a:spcPts val="0"/>
              </a:spcBef>
              <a:buClr>
                <a:schemeClr val="dk2"/>
              </a:buClr>
              <a:buSzPct val="100000"/>
              <a:buFont typeface="Arial"/>
              <a:buNone/>
            </a:pPr>
            <a:r>
              <a:rPr lang="en-IE" sz="3600" b="0" i="0" u="none" strike="noStrike" cap="none" dirty="0" smtClean="0">
                <a:solidFill>
                  <a:schemeClr val="dk2"/>
                </a:solidFill>
                <a:latin typeface="Arial"/>
                <a:ea typeface="Arial"/>
                <a:cs typeface="Arial"/>
                <a:sym typeface="Arial"/>
              </a:rPr>
              <a:t>Associations, Networks and Support Organisations</a:t>
            </a:r>
            <a:endParaRPr lang="en-IE" sz="3600" b="0" i="0" u="none" strike="noStrike" cap="none" dirty="0">
              <a:solidFill>
                <a:schemeClr val="dk2"/>
              </a:solidFill>
              <a:latin typeface="Arial"/>
              <a:ea typeface="Arial"/>
              <a:cs typeface="Arial"/>
              <a:sym typeface="Arial"/>
            </a:endParaRPr>
          </a:p>
        </p:txBody>
      </p:sp>
      <p:sp>
        <p:nvSpPr>
          <p:cNvPr id="127" name="Shape 127"/>
          <p:cNvSpPr txBox="1">
            <a:spLocks noGrp="1"/>
          </p:cNvSpPr>
          <p:nvPr>
            <p:ph type="body" idx="1"/>
          </p:nvPr>
        </p:nvSpPr>
        <p:spPr>
          <a:xfrm>
            <a:off x="744583" y="1332411"/>
            <a:ext cx="10609217" cy="4844552"/>
          </a:xfrm>
          <a:prstGeom prst="rect">
            <a:avLst/>
          </a:prstGeom>
          <a:noFill/>
          <a:ln>
            <a:noFill/>
          </a:ln>
        </p:spPr>
        <p:txBody>
          <a:bodyPr wrap="square" lIns="91425" tIns="45700" rIns="91425" bIns="45700" anchor="t" anchorCtr="0">
            <a:noAutofit/>
          </a:bodyPr>
          <a:lstStyle/>
          <a:p>
            <a:pPr indent="-274320">
              <a:spcBef>
                <a:spcPts val="444"/>
              </a:spcBef>
              <a:buSzPct val="95863"/>
              <a:buNone/>
            </a:pPr>
            <a:r>
              <a:rPr lang="en-GB" sz="2000" dirty="0" smtClean="0">
                <a:latin typeface="+mn-lt"/>
              </a:rPr>
              <a:t>Associations of youth workers </a:t>
            </a:r>
          </a:p>
          <a:p>
            <a:pPr indent="-274320">
              <a:spcBef>
                <a:spcPts val="444"/>
              </a:spcBef>
              <a:buSzPct val="95863"/>
            </a:pPr>
            <a:r>
              <a:rPr lang="en-GB" sz="1600" dirty="0" smtClean="0">
                <a:latin typeface="+mn-lt"/>
              </a:rPr>
              <a:t>The most common form of organisation among youth workers. </a:t>
            </a:r>
          </a:p>
          <a:p>
            <a:pPr indent="-274320">
              <a:spcBef>
                <a:spcPts val="444"/>
              </a:spcBef>
              <a:buSzPct val="95863"/>
            </a:pPr>
            <a:r>
              <a:rPr lang="en-GB" sz="1600" dirty="0" smtClean="0">
                <a:latin typeface="+mn-lt"/>
              </a:rPr>
              <a:t>Focus in particular on training and development, promoting professional practice, recognition of youth work, and ethics and professional standards.</a:t>
            </a:r>
          </a:p>
          <a:p>
            <a:pPr indent="-274320">
              <a:spcBef>
                <a:spcPts val="444"/>
              </a:spcBef>
              <a:buSzPct val="95863"/>
            </a:pPr>
            <a:r>
              <a:rPr lang="en-GB" sz="1600" dirty="0" smtClean="0">
                <a:latin typeface="+mn-lt"/>
              </a:rPr>
              <a:t>Overlap with related professional associations such as social work.</a:t>
            </a:r>
          </a:p>
          <a:p>
            <a:pPr indent="-274320">
              <a:spcBef>
                <a:spcPts val="444"/>
              </a:spcBef>
              <a:buSzPct val="95863"/>
            </a:pPr>
            <a:r>
              <a:rPr lang="en-GB" sz="1600" dirty="0" smtClean="0">
                <a:latin typeface="+mn-lt"/>
              </a:rPr>
              <a:t>In a number of instances, associations are effectively trade unions.</a:t>
            </a:r>
          </a:p>
          <a:p>
            <a:pPr indent="-274320">
              <a:spcBef>
                <a:spcPts val="444"/>
              </a:spcBef>
              <a:buSzPct val="95863"/>
            </a:pPr>
            <a:r>
              <a:rPr lang="en-GB" sz="1600" dirty="0" smtClean="0">
                <a:latin typeface="+mn-lt"/>
              </a:rPr>
              <a:t>The role and forms of association tend to reflect the particular nature, role and status of youth work in the relevant country.</a:t>
            </a:r>
          </a:p>
          <a:p>
            <a:pPr indent="-274320">
              <a:spcBef>
                <a:spcPts val="444"/>
              </a:spcBef>
              <a:buSzPct val="95863"/>
              <a:buNone/>
            </a:pPr>
            <a:endParaRPr lang="en-GB" sz="1200" dirty="0" smtClean="0">
              <a:latin typeface="+mn-lt"/>
            </a:endParaRPr>
          </a:p>
          <a:p>
            <a:pPr indent="-274320">
              <a:spcBef>
                <a:spcPts val="444"/>
              </a:spcBef>
              <a:buSzPct val="95863"/>
              <a:buNone/>
            </a:pPr>
            <a:r>
              <a:rPr lang="en-GB" sz="2000" dirty="0" smtClean="0">
                <a:latin typeface="+mn-lt"/>
              </a:rPr>
              <a:t>Networks  and umbrella organisations </a:t>
            </a:r>
          </a:p>
          <a:p>
            <a:pPr indent="-274320">
              <a:spcBef>
                <a:spcPts val="444"/>
              </a:spcBef>
              <a:buSzPct val="95863"/>
            </a:pPr>
            <a:r>
              <a:rPr lang="en-GB" sz="1600" dirty="0" smtClean="0">
                <a:latin typeface="+mn-lt"/>
              </a:rPr>
              <a:t>Not associations of youth workers per se.</a:t>
            </a:r>
          </a:p>
          <a:p>
            <a:pPr indent="-274320">
              <a:spcBef>
                <a:spcPts val="444"/>
              </a:spcBef>
              <a:buSzPct val="95863"/>
            </a:pPr>
            <a:r>
              <a:rPr lang="en-GB" sz="1600" dirty="0" smtClean="0">
                <a:latin typeface="+mn-lt"/>
              </a:rPr>
              <a:t>Provide information, training, education, support and advice to organisations, NGOs, youth centres, youth clubs, holiday camps and municipalities that provide a wide range of youth work activities and services for young people. </a:t>
            </a:r>
          </a:p>
          <a:p>
            <a:pPr indent="-274320">
              <a:spcBef>
                <a:spcPts val="444"/>
              </a:spcBef>
              <a:buSzPct val="95863"/>
              <a:buNone/>
            </a:pPr>
            <a:endParaRPr lang="en-GB" sz="1200" dirty="0" smtClean="0">
              <a:latin typeface="+mn-lt"/>
            </a:endParaRPr>
          </a:p>
          <a:p>
            <a:pPr>
              <a:buNone/>
            </a:pPr>
            <a:endParaRPr lang="en-GB" sz="1200" dirty="0" smtClean="0"/>
          </a:p>
          <a:p>
            <a:pPr marL="274320" marR="0" lvl="0" indent="-274320" algn="l" rtl="0">
              <a:spcBef>
                <a:spcPts val="444"/>
              </a:spcBef>
              <a:buClr>
                <a:schemeClr val="accent3"/>
              </a:buClr>
              <a:buSzPct val="95863"/>
              <a:buFont typeface="Noto Sans Symbols"/>
              <a:buNone/>
            </a:pPr>
            <a:endParaRPr sz="12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09600" y="704088"/>
            <a:ext cx="10972800" cy="1143000"/>
          </a:xfrm>
          <a:prstGeom prst="rect">
            <a:avLst/>
          </a:prstGeom>
          <a:noFill/>
          <a:ln>
            <a:noFill/>
          </a:ln>
        </p:spPr>
        <p:txBody>
          <a:bodyPr wrap="square" lIns="0" tIns="45700" rIns="0" bIns="0" anchor="b" anchorCtr="0">
            <a:noAutofit/>
          </a:bodyPr>
          <a:lstStyle/>
          <a:p>
            <a:pPr lvl="0" indent="-228600" algn="ctr"/>
            <a:r>
              <a:rPr lang="en-IE" sz="3600" dirty="0" smtClean="0">
                <a:latin typeface="Arial"/>
                <a:ea typeface="Arial"/>
                <a:cs typeface="Arial"/>
                <a:sym typeface="Arial"/>
              </a:rPr>
              <a:t>Associations, Networks and Support Organisations</a:t>
            </a:r>
            <a:endParaRPr lang="en-IE" sz="3600" b="0" i="0" u="none" strike="noStrike" cap="none" dirty="0">
              <a:solidFill>
                <a:schemeClr val="dk2"/>
              </a:solidFill>
              <a:latin typeface="Arial"/>
              <a:ea typeface="Arial"/>
              <a:cs typeface="Arial"/>
              <a:sym typeface="Arial"/>
            </a:endParaRPr>
          </a:p>
        </p:txBody>
      </p:sp>
      <p:sp>
        <p:nvSpPr>
          <p:cNvPr id="133" name="Shape 133"/>
          <p:cNvSpPr txBox="1">
            <a:spLocks noGrp="1"/>
          </p:cNvSpPr>
          <p:nvPr>
            <p:ph type="body" idx="1"/>
          </p:nvPr>
        </p:nvSpPr>
        <p:spPr>
          <a:xfrm>
            <a:off x="609600" y="1935480"/>
            <a:ext cx="10972800" cy="4389000"/>
          </a:xfrm>
          <a:prstGeom prst="rect">
            <a:avLst/>
          </a:prstGeom>
          <a:noFill/>
          <a:ln>
            <a:noFill/>
          </a:ln>
        </p:spPr>
        <p:txBody>
          <a:bodyPr wrap="square" lIns="91425" tIns="45700" rIns="91425" bIns="45700" anchor="t" anchorCtr="0">
            <a:noAutofit/>
          </a:bodyPr>
          <a:lstStyle/>
          <a:p>
            <a:pPr indent="-274320">
              <a:spcBef>
                <a:spcPts val="444"/>
              </a:spcBef>
              <a:buSzPct val="95863"/>
              <a:buNone/>
            </a:pPr>
            <a:r>
              <a:rPr lang="en-GB" sz="2000" dirty="0" smtClean="0">
                <a:latin typeface="+mn-lt"/>
              </a:rPr>
              <a:t>Support organisations  </a:t>
            </a:r>
          </a:p>
          <a:p>
            <a:pPr indent="-274320">
              <a:spcBef>
                <a:spcPts val="444"/>
              </a:spcBef>
              <a:buSzPct val="95863"/>
            </a:pPr>
            <a:r>
              <a:rPr lang="en-GB" sz="1600" dirty="0" smtClean="0">
                <a:latin typeface="+mn-lt"/>
              </a:rPr>
              <a:t>Primary function and focus is on supporting and promoting youth work</a:t>
            </a:r>
          </a:p>
          <a:p>
            <a:pPr indent="-274320">
              <a:spcBef>
                <a:spcPts val="444"/>
              </a:spcBef>
              <a:buSzPct val="95863"/>
            </a:pPr>
            <a:r>
              <a:rPr lang="en-GB" sz="1600" dirty="0" smtClean="0">
                <a:latin typeface="+mn-lt"/>
              </a:rPr>
              <a:t>Tend  to have a particular focus and purpose whether relating to the training and development for youth workers in supporting vulnerable young people, promoting good professional practice, providing information, recognising the values of youth work and through advocacy and lobbying.</a:t>
            </a:r>
          </a:p>
          <a:p>
            <a:pPr indent="-274320">
              <a:spcBef>
                <a:spcPts val="444"/>
              </a:spcBef>
              <a:buSzPct val="95863"/>
              <a:buNone/>
            </a:pPr>
            <a:endParaRPr lang="en-GB" sz="1050" dirty="0" smtClean="0"/>
          </a:p>
          <a:p>
            <a:pPr indent="-274320">
              <a:spcBef>
                <a:spcPts val="444"/>
              </a:spcBef>
              <a:buSzPct val="95863"/>
              <a:buNone/>
            </a:pPr>
            <a:r>
              <a:rPr lang="en-GB" sz="2000" dirty="0" smtClean="0">
                <a:latin typeface="+mn-lt"/>
              </a:rPr>
              <a:t>Associations and networks of youth workers at  pan-European initiatives </a:t>
            </a:r>
          </a:p>
          <a:p>
            <a:pPr indent="-274320">
              <a:spcBef>
                <a:spcPts val="444"/>
              </a:spcBef>
              <a:buSzPct val="95863"/>
            </a:pPr>
            <a:r>
              <a:rPr lang="en-GB" sz="1600" dirty="0" smtClean="0">
                <a:latin typeface="+mn-lt"/>
              </a:rPr>
              <a:t> Seek, through different methods and contexts, to promote both youth work and the interests and concerns of youth workers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838200" y="431074"/>
            <a:ext cx="10515600" cy="849086"/>
          </a:xfrm>
          <a:prstGeom prst="rect">
            <a:avLst/>
          </a:prstGeom>
          <a:noFill/>
          <a:ln>
            <a:noFill/>
          </a:ln>
        </p:spPr>
        <p:txBody>
          <a:bodyPr wrap="square" lIns="0" tIns="45700" rIns="0" bIns="0" anchor="b" anchorCtr="0">
            <a:noAutofit/>
          </a:bodyPr>
          <a:lstStyle/>
          <a:p>
            <a:pPr marL="0" marR="0" lvl="0" indent="-228600" algn="ctr" rtl="0">
              <a:spcBef>
                <a:spcPts val="0"/>
              </a:spcBef>
              <a:buClr>
                <a:schemeClr val="dk2"/>
              </a:buClr>
              <a:buSzPct val="100000"/>
              <a:buFont typeface="Arial"/>
              <a:buNone/>
            </a:pPr>
            <a:r>
              <a:rPr lang="en-IE" sz="3600" dirty="0" smtClean="0">
                <a:latin typeface="Arial"/>
                <a:ea typeface="Arial"/>
                <a:cs typeface="Arial"/>
                <a:sym typeface="Arial"/>
              </a:rPr>
              <a:t>Five case studies</a:t>
            </a:r>
            <a:endParaRPr lang="en-IE" sz="3600" b="0" i="0" u="none" strike="noStrike" cap="none" dirty="0">
              <a:solidFill>
                <a:schemeClr val="dk2"/>
              </a:solidFill>
              <a:latin typeface="Arial"/>
              <a:ea typeface="Arial"/>
              <a:cs typeface="Arial"/>
              <a:sym typeface="Arial"/>
            </a:endParaRPr>
          </a:p>
        </p:txBody>
      </p:sp>
      <p:sp>
        <p:nvSpPr>
          <p:cNvPr id="139" name="Shape 139"/>
          <p:cNvSpPr txBox="1">
            <a:spLocks noGrp="1"/>
          </p:cNvSpPr>
          <p:nvPr>
            <p:ph type="body" idx="1"/>
          </p:nvPr>
        </p:nvSpPr>
        <p:spPr>
          <a:xfrm>
            <a:off x="744583" y="1332411"/>
            <a:ext cx="10609217" cy="4844552"/>
          </a:xfrm>
          <a:prstGeom prst="rect">
            <a:avLst/>
          </a:prstGeom>
          <a:noFill/>
          <a:ln>
            <a:noFill/>
          </a:ln>
        </p:spPr>
        <p:txBody>
          <a:bodyPr wrap="square" lIns="91425" tIns="45700" rIns="91425" bIns="45700" anchor="t" anchorCtr="0">
            <a:noAutofit/>
          </a:bodyPr>
          <a:lstStyle/>
          <a:p>
            <a:pPr indent="-274320">
              <a:buNone/>
            </a:pPr>
            <a:r>
              <a:rPr lang="en-GB" sz="2000" dirty="0" smtClean="0">
                <a:latin typeface="+mn-lt"/>
              </a:rPr>
              <a:t>Rationale</a:t>
            </a:r>
          </a:p>
          <a:p>
            <a:pPr indent="-274320"/>
            <a:r>
              <a:rPr lang="en-GB" sz="1600" dirty="0" smtClean="0">
                <a:latin typeface="+mn-lt"/>
              </a:rPr>
              <a:t>A  reasonably representative sample of the associations, networks and support organisations in the respondent countries. </a:t>
            </a:r>
          </a:p>
          <a:p>
            <a:pPr indent="-274320"/>
            <a:r>
              <a:rPr lang="en-GB" sz="1600" dirty="0" smtClean="0">
                <a:latin typeface="+mn-lt"/>
              </a:rPr>
              <a:t>They  reflect some of the salient issues common to all: aims and purpose, capacity and sustainability, values and their relationship with other stakeholders in the youth field. </a:t>
            </a:r>
          </a:p>
          <a:p>
            <a:pPr indent="-274320"/>
            <a:r>
              <a:rPr lang="en-GB" sz="1600" dirty="0" smtClean="0">
                <a:latin typeface="+mn-lt"/>
              </a:rPr>
              <a:t>The responses to the questionnaire and related links provided appropriate and relevant data. </a:t>
            </a:r>
          </a:p>
          <a:p>
            <a:pPr indent="-274320">
              <a:buNone/>
            </a:pPr>
            <a:endParaRPr lang="en-GB" sz="1600" dirty="0" smtClean="0">
              <a:latin typeface="+mn-lt"/>
            </a:endParaRPr>
          </a:p>
          <a:p>
            <a:pPr indent="-274320"/>
            <a:r>
              <a:rPr lang="en-GB" sz="1800" dirty="0" smtClean="0">
                <a:latin typeface="+mn-lt"/>
              </a:rPr>
              <a:t>Maltese Association of Youth Workers (MAY)</a:t>
            </a:r>
          </a:p>
          <a:p>
            <a:pPr indent="-274320"/>
            <a:r>
              <a:rPr lang="en-GB" sz="1800" dirty="0" smtClean="0">
                <a:latin typeface="+mn-lt"/>
              </a:rPr>
              <a:t>National Association of Youth Workers in Serbia (NAPOR)</a:t>
            </a:r>
          </a:p>
          <a:p>
            <a:pPr indent="-274320"/>
            <a:r>
              <a:rPr lang="en-GB" sz="1800" dirty="0" smtClean="0">
                <a:latin typeface="+mn-lt"/>
              </a:rPr>
              <a:t>Youth and Sports Experts Association (NUOLI) in Finland</a:t>
            </a:r>
          </a:p>
          <a:p>
            <a:pPr indent="-274320"/>
            <a:r>
              <a:rPr lang="en-GB" sz="1800" dirty="0" smtClean="0">
                <a:latin typeface="+mn-lt"/>
              </a:rPr>
              <a:t>Youth Network MaMa in Slovenia</a:t>
            </a:r>
          </a:p>
          <a:p>
            <a:pPr indent="-274320"/>
            <a:r>
              <a:rPr lang="en-GB" sz="1800" dirty="0" smtClean="0">
                <a:latin typeface="+mn-lt"/>
              </a:rPr>
              <a:t>De Ambrassade in Belgium</a:t>
            </a:r>
          </a:p>
          <a:p>
            <a:pPr lvl="1" indent="-274320"/>
            <a:endParaRPr lang="en-GB" sz="1800" dirty="0" smtClean="0">
              <a:latin typeface="+mn-lt"/>
            </a:endParaRPr>
          </a:p>
          <a:p>
            <a:pPr lvl="1" indent="-274320"/>
            <a:endParaRPr sz="1800" b="0" u="none" strike="noStrike" cap="none"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38200" y="365125"/>
            <a:ext cx="10515600" cy="1097915"/>
          </a:xfrm>
          <a:prstGeom prst="rect">
            <a:avLst/>
          </a:prstGeom>
          <a:noFill/>
          <a:ln>
            <a:noFill/>
          </a:ln>
        </p:spPr>
        <p:txBody>
          <a:bodyPr wrap="square" lIns="0" tIns="45700" rIns="0" bIns="0" anchor="b" anchorCtr="0">
            <a:noAutofit/>
          </a:bodyPr>
          <a:lstStyle/>
          <a:p>
            <a:pPr marL="0" marR="0" lvl="0" indent="-228600" algn="ctr" rtl="0">
              <a:spcBef>
                <a:spcPts val="0"/>
              </a:spcBef>
              <a:buClr>
                <a:schemeClr val="dk2"/>
              </a:buClr>
              <a:buSzPct val="100000"/>
              <a:buFont typeface="Arial"/>
              <a:buNone/>
            </a:pPr>
            <a:r>
              <a:rPr lang="en-IE" sz="3600" b="0" i="0" u="none" strike="noStrike" cap="none" dirty="0" smtClean="0">
                <a:solidFill>
                  <a:schemeClr val="dk2"/>
                </a:solidFill>
                <a:latin typeface="Arial"/>
                <a:ea typeface="Arial"/>
                <a:cs typeface="Arial"/>
                <a:sym typeface="Arial"/>
              </a:rPr>
              <a:t>Conclusions</a:t>
            </a:r>
            <a:endParaRPr lang="en-IE" sz="3600" b="0" i="0" u="none" strike="noStrike" cap="none" dirty="0">
              <a:solidFill>
                <a:schemeClr val="dk2"/>
              </a:solidFill>
              <a:latin typeface="Arial"/>
              <a:ea typeface="Arial"/>
              <a:cs typeface="Arial"/>
              <a:sym typeface="Arial"/>
            </a:endParaRPr>
          </a:p>
        </p:txBody>
      </p:sp>
      <p:sp>
        <p:nvSpPr>
          <p:cNvPr id="145" name="Shape 145"/>
          <p:cNvSpPr txBox="1">
            <a:spLocks noGrp="1"/>
          </p:cNvSpPr>
          <p:nvPr>
            <p:ph type="body" idx="1"/>
          </p:nvPr>
        </p:nvSpPr>
        <p:spPr>
          <a:xfrm>
            <a:off x="838200" y="1489166"/>
            <a:ext cx="10515600" cy="4687797"/>
          </a:xfrm>
          <a:prstGeom prst="rect">
            <a:avLst/>
          </a:prstGeom>
          <a:noFill/>
          <a:ln>
            <a:noFill/>
          </a:ln>
        </p:spPr>
        <p:txBody>
          <a:bodyPr wrap="square" lIns="91425" tIns="45700" rIns="91425" bIns="45700" anchor="t" anchorCtr="0">
            <a:noAutofit/>
          </a:bodyPr>
          <a:lstStyle/>
          <a:p>
            <a:pPr indent="-394970">
              <a:spcBef>
                <a:spcPts val="400"/>
              </a:spcBef>
            </a:pPr>
            <a:r>
              <a:rPr lang="en-GB" sz="1600" dirty="0" smtClean="0">
                <a:latin typeface="+mn-lt"/>
              </a:rPr>
              <a:t>Associations or networks of youth workers tend to be a feature of those countries where youth work is either well embedded or at least in countries where youth work is being developed. </a:t>
            </a:r>
            <a:endParaRPr lang="en-GB" sz="1600" b="1" dirty="0" smtClean="0">
              <a:latin typeface="+mn-lt"/>
            </a:endParaRPr>
          </a:p>
          <a:p>
            <a:pPr indent="-274320">
              <a:spcBef>
                <a:spcPts val="400"/>
              </a:spcBef>
            </a:pPr>
            <a:r>
              <a:rPr lang="en-GB" sz="1600" dirty="0" smtClean="0">
                <a:latin typeface="+mn-lt"/>
              </a:rPr>
              <a:t>Membership can vary widely in size and their provision of training for their members tends to be patchy and uneven. </a:t>
            </a:r>
          </a:p>
          <a:p>
            <a:pPr indent="-274320">
              <a:spcBef>
                <a:spcPts val="400"/>
              </a:spcBef>
            </a:pPr>
            <a:r>
              <a:rPr lang="en-GB" sz="1600" dirty="0" smtClean="0">
                <a:latin typeface="+mn-lt"/>
              </a:rPr>
              <a:t>All  play a role in advocating and promoting youth work as a profession and seeking to improve the working conditions and career prospects of their members.</a:t>
            </a:r>
          </a:p>
          <a:p>
            <a:pPr indent="-274320">
              <a:spcBef>
                <a:spcPts val="400"/>
              </a:spcBef>
            </a:pPr>
            <a:r>
              <a:rPr lang="en-GB" sz="1600" dirty="0" smtClean="0">
                <a:latin typeface="+mn-lt"/>
                <a:ea typeface="Arial"/>
                <a:cs typeface="Arial"/>
                <a:sym typeface="Arial"/>
              </a:rPr>
              <a:t>Reflect the statues and role of youth work  in the relevant country.</a:t>
            </a:r>
          </a:p>
          <a:p>
            <a:pPr indent="-274320">
              <a:spcBef>
                <a:spcPts val="400"/>
              </a:spcBef>
            </a:pPr>
            <a:r>
              <a:rPr lang="en-GB" sz="1600" dirty="0" smtClean="0">
                <a:latin typeface="+mn-lt"/>
                <a:ea typeface="Arial"/>
                <a:cs typeface="Arial"/>
                <a:sym typeface="Arial"/>
              </a:rPr>
              <a:t>Can play a significant role in promoting youth work. </a:t>
            </a:r>
          </a:p>
          <a:p>
            <a:pPr indent="-274320">
              <a:spcBef>
                <a:spcPts val="480"/>
              </a:spcBef>
            </a:pPr>
            <a:r>
              <a:rPr lang="en-GB" sz="1600" dirty="0" smtClean="0">
                <a:latin typeface="+mn-lt"/>
              </a:rPr>
              <a:t>In some countries (Belgium, Finland  and Malta)  they appear more focused and tailored in relation to issues concerning youth work and youth workers.</a:t>
            </a:r>
          </a:p>
          <a:p>
            <a:pPr indent="-274320">
              <a:spcBef>
                <a:spcPts val="480"/>
              </a:spcBef>
            </a:pPr>
            <a:r>
              <a:rPr lang="en-GB" sz="1600" dirty="0" smtClean="0">
                <a:latin typeface="+mn-lt"/>
              </a:rPr>
              <a:t>In  others (Serbia and Slovenia) they appear to be looser, more fragmented and at the same time broader and more comprehensive in relation to issues concerning youth work and youth workers. </a:t>
            </a:r>
          </a:p>
          <a:p>
            <a:pPr indent="-274320">
              <a:spcBef>
                <a:spcPts val="480"/>
              </a:spcBef>
            </a:pPr>
            <a:r>
              <a:rPr lang="en-GB" sz="1600" dirty="0" smtClean="0">
                <a:latin typeface="+mn-lt"/>
              </a:rPr>
              <a:t>In the absence of other active stakeholders  ( the state, European support programmes)  they can  carry a disproportionate  burden of responsibility and face problems of both capacity and sustainability.</a:t>
            </a:r>
          </a:p>
          <a:p>
            <a:pPr indent="-274320">
              <a:spcBef>
                <a:spcPts val="480"/>
              </a:spcBef>
            </a:pPr>
            <a:r>
              <a:rPr lang="en-GB" sz="1600" dirty="0" smtClean="0">
                <a:latin typeface="+mn-lt"/>
              </a:rPr>
              <a:t>Values and vision:  advocating and promoting the values and role of youth work, peer-to-peer learning and support, professional ethics and instilling self-esteem and pride in youth workers and the contribution they can make to young people’s development. </a:t>
            </a:r>
            <a:endParaRPr sz="1600" b="0" i="0" u="none" strike="noStrike" cap="none" dirty="0">
              <a:solidFill>
                <a:schemeClr val="dk1"/>
              </a:solidFill>
              <a:latin typeface="+mn-lt"/>
              <a:ea typeface="Constantia"/>
              <a:cs typeface="Constantia"/>
              <a:sym typeface="Constantia"/>
            </a:endParaRPr>
          </a:p>
        </p:txBody>
      </p:sp>
    </p:spTree>
  </p:cSld>
  <p:clrMapOvr>
    <a:masterClrMapping/>
  </p:clrMapOvr>
</p:sld>
</file>

<file path=ppt/theme/theme1.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675</Words>
  <Application>Microsoft Office PowerPoint</Application>
  <PresentationFormat>Custom</PresentationFormat>
  <Paragraphs>52</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Constantia</vt:lpstr>
      <vt:lpstr>Calibri</vt:lpstr>
      <vt:lpstr>Noto Sans Symbols</vt:lpstr>
      <vt:lpstr>Flow</vt:lpstr>
      <vt:lpstr>Flow</vt:lpstr>
      <vt:lpstr>Associations, Networks and Support Organisations for Youth Workers in Europe.   Expert Group meeting – 9/10 April 2019</vt:lpstr>
      <vt:lpstr>Rationale</vt:lpstr>
      <vt:lpstr>Associations, Networks and Support Organisations</vt:lpstr>
      <vt:lpstr>Associations, Networks and Support Organisations</vt:lpstr>
      <vt:lpstr>Five case studies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Mapping Educational Paths of Youth Workers and Gathering Knowledge on Youth Work   Expert Group meeting – 14 November 2017</dc:title>
  <dc:creator>Jim O donovan</dc:creator>
  <cp:lastModifiedBy>BASARAB Tanya</cp:lastModifiedBy>
  <cp:revision>14</cp:revision>
  <dcterms:modified xsi:type="dcterms:W3CDTF">2019-04-01T14:15:43Z</dcterms:modified>
</cp:coreProperties>
</file>