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 id="2147483661" r:id="rId2"/>
  </p:sldMasterIdLst>
  <p:notesMasterIdLst>
    <p:notesMasterId r:id="rId9"/>
  </p:notesMasterIdLst>
  <p:sldIdLst>
    <p:sldId id="256" r:id="rId3"/>
    <p:sldId id="258" r:id="rId4"/>
    <p:sldId id="259" r:id="rId5"/>
    <p:sldId id="260" r:id="rId6"/>
    <p:sldId id="261" r:id="rId7"/>
    <p:sldId id="262" r:id="rId8"/>
  </p:sldIdLst>
  <p:sldSz cx="12192000" cy="6858000"/>
  <p:notesSz cx="6858000" cy="9144000"/>
  <p:embeddedFontLst>
    <p:embeddedFont>
      <p:font typeface="Constantia" panose="02030602050306030303" pitchFamily="18" charset="0"/>
      <p:regular r:id="rId10"/>
      <p:bold r:id="rId11"/>
      <p:italic r:id="rId12"/>
      <p:boldItalic r:id="rId13"/>
    </p:embeddedFont>
    <p:embeddedFont>
      <p:font typeface="Calibri" panose="020F0502020204030204" pitchFamily="34"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dalena Sousa" initials="" lastIdx="5" clrIdx="0"/>
  <p:cmAuthor id="1" name="Vesselina Valcheva" initials=""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1" d="100"/>
          <a:sy n="91" d="100"/>
        </p:scale>
        <p:origin x="-341" y="1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4.fntdata"/><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font" Target="fonts/font3.fntdata"/><Relationship Id="rId17" Type="http://schemas.openxmlformats.org/officeDocument/2006/relationships/font" Target="fonts/font8.fntdata"/><Relationship Id="rId2" Type="http://schemas.openxmlformats.org/officeDocument/2006/relationships/slideMaster" Target="slideMasters/slideMaster2.xml"/><Relationship Id="rId16" Type="http://schemas.openxmlformats.org/officeDocument/2006/relationships/font" Target="fonts/font7.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2.fntdata"/><Relationship Id="rId5" Type="http://schemas.openxmlformats.org/officeDocument/2006/relationships/slide" Target="slides/slide3.xml"/><Relationship Id="rId15" Type="http://schemas.openxmlformats.org/officeDocument/2006/relationships/font" Target="fonts/font6.fntdata"/><Relationship Id="rId10" Type="http://schemas.openxmlformats.org/officeDocument/2006/relationships/font" Target="fonts/font1.fntdata"/><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font" Target="fonts/font5.fntdata"/><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SzPct val="100000"/>
              <a:buChar char="●"/>
              <a:defRPr sz="1100"/>
            </a:lvl1pPr>
            <a:lvl2pPr lvl="1">
              <a:spcBef>
                <a:spcPts val="0"/>
              </a:spcBef>
              <a:buSzPct val="100000"/>
              <a:buChar char="○"/>
              <a:defRPr sz="1100"/>
            </a:lvl2pPr>
            <a:lvl3pPr lvl="2">
              <a:spcBef>
                <a:spcPts val="0"/>
              </a:spcBef>
              <a:buSzPct val="100000"/>
              <a:buChar char="■"/>
              <a:defRPr sz="1100"/>
            </a:lvl3pPr>
            <a:lvl4pPr lvl="3">
              <a:spcBef>
                <a:spcPts val="0"/>
              </a:spcBef>
              <a:buSzPct val="100000"/>
              <a:buChar char="●"/>
              <a:defRPr sz="1100"/>
            </a:lvl4pPr>
            <a:lvl5pPr lvl="4">
              <a:spcBef>
                <a:spcPts val="0"/>
              </a:spcBef>
              <a:buSzPct val="100000"/>
              <a:buChar char="○"/>
              <a:defRPr sz="1100"/>
            </a:lvl5pPr>
            <a:lvl6pPr lvl="5">
              <a:spcBef>
                <a:spcPts val="0"/>
              </a:spcBef>
              <a:buSzPct val="100000"/>
              <a:buChar char="■"/>
              <a:defRPr sz="1100"/>
            </a:lvl6pPr>
            <a:lvl7pPr lvl="6">
              <a:spcBef>
                <a:spcPts val="0"/>
              </a:spcBef>
              <a:buSzPct val="100000"/>
              <a:buChar char="●"/>
              <a:defRPr sz="1100"/>
            </a:lvl7pPr>
            <a:lvl8pPr lvl="7">
              <a:spcBef>
                <a:spcPts val="0"/>
              </a:spcBef>
              <a:buSzPct val="100000"/>
              <a:buChar char="○"/>
              <a:defRPr sz="1100"/>
            </a:lvl8pPr>
            <a:lvl9pPr lvl="8">
              <a:spcBef>
                <a:spcPts val="0"/>
              </a:spcBef>
              <a:buSzPct val="100000"/>
              <a:buChar char="■"/>
              <a:defRPr sz="1100"/>
            </a:lvl9pPr>
          </a:lstStyle>
          <a:p>
            <a:endParaRPr/>
          </a:p>
        </p:txBody>
      </p:sp>
    </p:spTree>
    <p:extLst>
      <p:ext uri="{BB962C8B-B14F-4D97-AF65-F5344CB8AC3E}">
        <p14:creationId xmlns:p14="http://schemas.microsoft.com/office/powerpoint/2010/main" val="2436441653"/>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Shape 107"/>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ctr" anchorCtr="0">
            <a:noAutofit/>
          </a:bodyPr>
          <a:lstStyle/>
          <a:p>
            <a:pPr lvl="0">
              <a:spcBef>
                <a:spcPts val="0"/>
              </a:spcBef>
              <a:buNone/>
            </a:pPr>
            <a:endParaRPr dirty="0"/>
          </a:p>
        </p:txBody>
      </p:sp>
      <p:sp>
        <p:nvSpPr>
          <p:cNvPr id="108" name="Shape 10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Shape 117"/>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ctr" anchorCtr="0">
            <a:noAutofit/>
          </a:bodyPr>
          <a:lstStyle/>
          <a:p>
            <a:pPr lvl="0">
              <a:spcBef>
                <a:spcPts val="0"/>
              </a:spcBef>
              <a:buNone/>
            </a:pPr>
            <a:endParaRPr dirty="0"/>
          </a:p>
        </p:txBody>
      </p:sp>
      <p:sp>
        <p:nvSpPr>
          <p:cNvPr id="118" name="Shape 11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ctr" anchorCtr="0">
            <a:noAutofit/>
          </a:bodyPr>
          <a:lstStyle/>
          <a:p>
            <a:pPr lvl="0">
              <a:spcBef>
                <a:spcPts val="0"/>
              </a:spcBef>
              <a:buNone/>
            </a:pPr>
            <a:endParaRPr dirty="0"/>
          </a:p>
        </p:txBody>
      </p:sp>
      <p:sp>
        <p:nvSpPr>
          <p:cNvPr id="124" name="Shape 12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Shape 129"/>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ctr" anchorCtr="0">
            <a:noAutofit/>
          </a:bodyPr>
          <a:lstStyle/>
          <a:p>
            <a:pPr lvl="0">
              <a:spcBef>
                <a:spcPts val="0"/>
              </a:spcBef>
              <a:buNone/>
            </a:pPr>
            <a:endParaRPr dirty="0"/>
          </a:p>
        </p:txBody>
      </p:sp>
      <p:sp>
        <p:nvSpPr>
          <p:cNvPr id="130" name="Shape 13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ctr" anchorCtr="0">
            <a:noAutofit/>
          </a:bodyPr>
          <a:lstStyle/>
          <a:p>
            <a:pPr lvl="0">
              <a:spcBef>
                <a:spcPts val="0"/>
              </a:spcBef>
              <a:buNone/>
            </a:pPr>
            <a:endParaRPr dirty="0"/>
          </a:p>
        </p:txBody>
      </p:sp>
      <p:sp>
        <p:nvSpPr>
          <p:cNvPr id="136" name="Shape 1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Shape 141"/>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ctr" anchorCtr="0">
            <a:noAutofit/>
          </a:bodyPr>
          <a:lstStyle/>
          <a:p>
            <a:pPr lvl="0">
              <a:spcBef>
                <a:spcPts val="0"/>
              </a:spcBef>
              <a:buNone/>
            </a:pPr>
            <a:endParaRPr dirty="0"/>
          </a:p>
        </p:txBody>
      </p:sp>
      <p:sp>
        <p:nvSpPr>
          <p:cNvPr id="142" name="Shape 14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bg>
      <p:bgPr>
        <a:gradFill>
          <a:gsLst>
            <a:gs pos="0">
              <a:srgbClr val="439FD7"/>
            </a:gs>
            <a:gs pos="25000">
              <a:srgbClr val="4397CA"/>
            </a:gs>
            <a:gs pos="100000">
              <a:srgbClr val="00466A"/>
            </a:gs>
          </a:gsLst>
          <a:path path="circle">
            <a:fillToRect l="50000" t="50000" r="50000" b="50000"/>
          </a:path>
          <a:tileRect/>
        </a:gradFill>
        <a:effectLst/>
      </p:bgPr>
    </p:bg>
    <p:spTree>
      <p:nvGrpSpPr>
        <p:cNvPr id="1" name="Shape 16"/>
        <p:cNvGrpSpPr/>
        <p:nvPr/>
      </p:nvGrpSpPr>
      <p:grpSpPr>
        <a:xfrm>
          <a:off x="0" y="0"/>
          <a:ext cx="0" cy="0"/>
          <a:chOff x="0" y="0"/>
          <a:chExt cx="0" cy="0"/>
        </a:xfrm>
      </p:grpSpPr>
      <p:sp>
        <p:nvSpPr>
          <p:cNvPr id="17" name="Shape 17"/>
          <p:cNvSpPr txBox="1">
            <a:spLocks noGrp="1"/>
          </p:cNvSpPr>
          <p:nvPr>
            <p:ph type="ctrTitle"/>
          </p:nvPr>
        </p:nvSpPr>
        <p:spPr>
          <a:xfrm>
            <a:off x="711200" y="1371600"/>
            <a:ext cx="10468864" cy="1828800"/>
          </a:xfrm>
          <a:prstGeom prst="rect">
            <a:avLst/>
          </a:prstGeom>
          <a:noFill/>
          <a:ln>
            <a:noFill/>
          </a:ln>
        </p:spPr>
        <p:txBody>
          <a:bodyPr wrap="square" lIns="91425" tIns="91425" rIns="91425" bIns="91425" anchor="b" anchorCtr="0"/>
          <a:lstStyle>
            <a:lvl1pPr marL="0" marR="0" lvl="0" indent="0" algn="r" rtl="0">
              <a:spcBef>
                <a:spcPts val="0"/>
              </a:spcBef>
              <a:buClr>
                <a:srgbClr val="4CE0EA"/>
              </a:buClr>
              <a:buSzPct val="100000"/>
              <a:buFont typeface="Calibri"/>
              <a:buNone/>
              <a:defRPr sz="5600" b="1" i="0" u="none" strike="noStrike" cap="none">
                <a:solidFill>
                  <a:srgbClr val="4CE0EA"/>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8" name="Shape 18"/>
          <p:cNvSpPr txBox="1">
            <a:spLocks noGrp="1"/>
          </p:cNvSpPr>
          <p:nvPr>
            <p:ph type="subTitle" idx="1"/>
          </p:nvPr>
        </p:nvSpPr>
        <p:spPr>
          <a:xfrm>
            <a:off x="711200" y="3228536"/>
            <a:ext cx="10472928" cy="1752600"/>
          </a:xfrm>
          <a:prstGeom prst="rect">
            <a:avLst/>
          </a:prstGeom>
          <a:noFill/>
          <a:ln>
            <a:noFill/>
          </a:ln>
        </p:spPr>
        <p:txBody>
          <a:bodyPr wrap="square" lIns="91425" tIns="91425" rIns="91425" bIns="91425" anchor="t" anchorCtr="0"/>
          <a:lstStyle>
            <a:lvl1pPr marL="0" marR="45720" lvl="0" indent="0" algn="r" rtl="0">
              <a:spcBef>
                <a:spcPts val="520"/>
              </a:spcBef>
              <a:buClr>
                <a:schemeClr val="accent3"/>
              </a:buClr>
              <a:buSzPct val="95000"/>
              <a:buFont typeface="Noto Sans Symbols"/>
              <a:buNone/>
              <a:defRPr sz="2600" b="0" i="0" u="none" strike="noStrike" cap="none">
                <a:solidFill>
                  <a:schemeClr val="lt1"/>
                </a:solidFill>
                <a:latin typeface="Constantia"/>
                <a:ea typeface="Constantia"/>
                <a:cs typeface="Constantia"/>
                <a:sym typeface="Constantia"/>
              </a:defRPr>
            </a:lvl1pPr>
            <a:lvl2pPr marL="457200" marR="0" lvl="1" indent="0" algn="ctr" rtl="0">
              <a:spcBef>
                <a:spcPts val="480"/>
              </a:spcBef>
              <a:buClr>
                <a:schemeClr val="accent1"/>
              </a:buClr>
              <a:buSzPct val="85000"/>
              <a:buFont typeface="Noto Sans Symbols"/>
              <a:buNone/>
              <a:defRPr sz="2400" b="0" i="0" u="none" strike="noStrike" cap="none">
                <a:solidFill>
                  <a:schemeClr val="lt1"/>
                </a:solidFill>
                <a:latin typeface="Constantia"/>
                <a:ea typeface="Constantia"/>
                <a:cs typeface="Constantia"/>
                <a:sym typeface="Constantia"/>
              </a:defRPr>
            </a:lvl2pPr>
            <a:lvl3pPr marL="914400" marR="0" lvl="2" indent="0" algn="ctr" rtl="0">
              <a:spcBef>
                <a:spcPts val="420"/>
              </a:spcBef>
              <a:buClr>
                <a:schemeClr val="accent2"/>
              </a:buClr>
              <a:buSzPct val="70000"/>
              <a:buFont typeface="Noto Sans Symbols"/>
              <a:buNone/>
              <a:defRPr sz="2100" b="0" i="0" u="none" strike="noStrike" cap="none">
                <a:solidFill>
                  <a:schemeClr val="lt1"/>
                </a:solidFill>
                <a:latin typeface="Constantia"/>
                <a:ea typeface="Constantia"/>
                <a:cs typeface="Constantia"/>
                <a:sym typeface="Constantia"/>
              </a:defRPr>
            </a:lvl3pPr>
            <a:lvl4pPr marL="1371600" marR="0" lvl="3" indent="0" algn="ctr" rtl="0">
              <a:spcBef>
                <a:spcPts val="400"/>
              </a:spcBef>
              <a:buClr>
                <a:schemeClr val="accent3"/>
              </a:buClr>
              <a:buSzPct val="64999"/>
              <a:buFont typeface="Noto Sans Symbols"/>
              <a:buNone/>
              <a:defRPr sz="2000" b="0" i="0" u="none" strike="noStrike" cap="none">
                <a:solidFill>
                  <a:schemeClr val="lt1"/>
                </a:solidFill>
                <a:latin typeface="Constantia"/>
                <a:ea typeface="Constantia"/>
                <a:cs typeface="Constantia"/>
                <a:sym typeface="Constantia"/>
              </a:defRPr>
            </a:lvl4pPr>
            <a:lvl5pPr marL="1828800" marR="0" lvl="4" indent="0" algn="ctr" rtl="0">
              <a:spcBef>
                <a:spcPts val="400"/>
              </a:spcBef>
              <a:buClr>
                <a:schemeClr val="accent4"/>
              </a:buClr>
              <a:buSzPct val="64999"/>
              <a:buFont typeface="Noto Sans Symbols"/>
              <a:buNone/>
              <a:defRPr sz="2000" b="0" i="0" u="none" strike="noStrike" cap="none">
                <a:solidFill>
                  <a:schemeClr val="lt1"/>
                </a:solidFill>
                <a:latin typeface="Constantia"/>
                <a:ea typeface="Constantia"/>
                <a:cs typeface="Constantia"/>
                <a:sym typeface="Constantia"/>
              </a:defRPr>
            </a:lvl5pPr>
            <a:lvl6pPr marL="2286000" marR="0" lvl="5" indent="0" algn="ctr" rtl="0">
              <a:spcBef>
                <a:spcPts val="360"/>
              </a:spcBef>
              <a:buClr>
                <a:schemeClr val="accent5"/>
              </a:buClr>
              <a:buSzPct val="79999"/>
              <a:buFont typeface="Noto Sans Symbols"/>
              <a:buNone/>
              <a:defRPr sz="1800" b="0" i="0" u="none" strike="noStrike" cap="none">
                <a:solidFill>
                  <a:schemeClr val="lt1"/>
                </a:solidFill>
                <a:latin typeface="Constantia"/>
                <a:ea typeface="Constantia"/>
                <a:cs typeface="Constantia"/>
                <a:sym typeface="Constantia"/>
              </a:defRPr>
            </a:lvl6pPr>
            <a:lvl7pPr marL="2743200" marR="0" lvl="6" indent="0" algn="ctr" rtl="0">
              <a:spcBef>
                <a:spcPts val="320"/>
              </a:spcBef>
              <a:buClr>
                <a:schemeClr val="accent6"/>
              </a:buClr>
              <a:buSzPct val="80000"/>
              <a:buFont typeface="Noto Sans Symbols"/>
              <a:buNone/>
              <a:defRPr sz="1600" b="0" i="0" u="none" strike="noStrike" cap="none">
                <a:solidFill>
                  <a:schemeClr val="lt1"/>
                </a:solidFill>
                <a:latin typeface="Constantia"/>
                <a:ea typeface="Constantia"/>
                <a:cs typeface="Constantia"/>
                <a:sym typeface="Constantia"/>
              </a:defRPr>
            </a:lvl7pPr>
            <a:lvl8pPr marL="3200400" marR="0" lvl="7" indent="0" algn="ctr" rtl="0">
              <a:spcBef>
                <a:spcPts val="320"/>
              </a:spcBef>
              <a:buClr>
                <a:schemeClr val="lt2"/>
              </a:buClr>
              <a:buSzPct val="100000"/>
              <a:buFont typeface="Constantia"/>
              <a:buNone/>
              <a:defRPr sz="1600" b="0" i="0" u="none" strike="noStrike" cap="none">
                <a:solidFill>
                  <a:schemeClr val="lt1"/>
                </a:solidFill>
                <a:latin typeface="Constantia"/>
                <a:ea typeface="Constantia"/>
                <a:cs typeface="Constantia"/>
                <a:sym typeface="Constantia"/>
              </a:defRPr>
            </a:lvl8pPr>
            <a:lvl9pPr marL="3657600" marR="0" lvl="8" indent="0" algn="ctr" rtl="0">
              <a:spcBef>
                <a:spcPts val="280"/>
              </a:spcBef>
              <a:buClr>
                <a:schemeClr val="lt2"/>
              </a:buClr>
              <a:buSzPct val="100000"/>
              <a:buFont typeface="Constantia"/>
              <a:buNone/>
              <a:defRPr sz="1400" b="0" i="0" u="none" strike="noStrike" cap="none">
                <a:solidFill>
                  <a:schemeClr val="lt1"/>
                </a:solidFill>
                <a:latin typeface="Constantia"/>
                <a:ea typeface="Constantia"/>
                <a:cs typeface="Constantia"/>
                <a:sym typeface="Constantia"/>
              </a:defRPr>
            </a:lvl9pPr>
          </a:lstStyle>
          <a:p>
            <a:endParaRPr/>
          </a:p>
        </p:txBody>
      </p:sp>
      <p:sp>
        <p:nvSpPr>
          <p:cNvPr id="19" name="Shape 19"/>
          <p:cNvSpPr txBox="1">
            <a:spLocks noGrp="1"/>
          </p:cNvSpPr>
          <p:nvPr>
            <p:ph type="dt" idx="10"/>
          </p:nvPr>
        </p:nvSpPr>
        <p:spPr>
          <a:xfrm>
            <a:off x="609600" y="6356351"/>
            <a:ext cx="28448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D0E9ED"/>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lt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lt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lt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lt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lt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lt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lt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lt1"/>
                </a:solidFill>
                <a:latin typeface="Constantia"/>
                <a:ea typeface="Constantia"/>
                <a:cs typeface="Constantia"/>
                <a:sym typeface="Constantia"/>
              </a:defRPr>
            </a:lvl9pPr>
          </a:lstStyle>
          <a:p>
            <a:endParaRPr dirty="0"/>
          </a:p>
        </p:txBody>
      </p:sp>
      <p:sp>
        <p:nvSpPr>
          <p:cNvPr id="20" name="Shape 20"/>
          <p:cNvSpPr txBox="1">
            <a:spLocks noGrp="1"/>
          </p:cNvSpPr>
          <p:nvPr>
            <p:ph type="ftr" idx="11"/>
          </p:nvPr>
        </p:nvSpPr>
        <p:spPr>
          <a:xfrm>
            <a:off x="3556000" y="6356351"/>
            <a:ext cx="44704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D0E9ED"/>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lt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lt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lt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lt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lt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lt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lt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lt1"/>
                </a:solidFill>
                <a:latin typeface="Constantia"/>
                <a:ea typeface="Constantia"/>
                <a:cs typeface="Constantia"/>
                <a:sym typeface="Constantia"/>
              </a:defRPr>
            </a:lvl9pPr>
          </a:lstStyle>
          <a:p>
            <a:endParaRPr dirty="0"/>
          </a:p>
        </p:txBody>
      </p:sp>
      <p:sp>
        <p:nvSpPr>
          <p:cNvPr id="21" name="Shape 21"/>
          <p:cNvSpPr txBox="1">
            <a:spLocks noGrp="1"/>
          </p:cNvSpPr>
          <p:nvPr>
            <p:ph type="sldNum" idx="12"/>
          </p:nvPr>
        </p:nvSpPr>
        <p:spPr>
          <a:xfrm>
            <a:off x="10566400" y="6356351"/>
            <a:ext cx="1016000" cy="365125"/>
          </a:xfrm>
          <a:prstGeom prst="rect">
            <a:avLst/>
          </a:prstGeom>
          <a:noFill/>
          <a:ln>
            <a:noFill/>
          </a:ln>
        </p:spPr>
        <p:txBody>
          <a:bodyPr wrap="square" lIns="0" tIns="0" rIns="0" bIns="0" anchor="b" anchorCtr="0">
            <a:noAutofit/>
          </a:bodyPr>
          <a:lstStyle/>
          <a:p>
            <a:pPr marL="0" marR="0" lvl="0" indent="0" algn="r" rtl="0">
              <a:spcBef>
                <a:spcPts val="0"/>
              </a:spcBef>
              <a:buSzPct val="25000"/>
              <a:buNone/>
            </a:pPr>
            <a:fld id="{00000000-1234-1234-1234-123412341234}" type="slidenum">
              <a:rPr lang="en-IE" sz="1200">
                <a:solidFill>
                  <a:srgbClr val="D0E9ED"/>
                </a:solidFill>
                <a:latin typeface="Constantia"/>
                <a:ea typeface="Constantia"/>
                <a:cs typeface="Constantia"/>
                <a:sym typeface="Constantia"/>
              </a:rPr>
              <a:pPr marL="0" marR="0" lvl="0" indent="0" algn="r" rtl="0">
                <a:spcBef>
                  <a:spcPts val="0"/>
                </a:spcBef>
                <a:buSzPct val="25000"/>
                <a:buNone/>
              </a:pPr>
              <a:t>‹#›</a:t>
            </a:fld>
            <a:endParaRPr lang="en-IE" sz="1200" dirty="0">
              <a:solidFill>
                <a:srgbClr val="D0E9ED"/>
              </a:solidFill>
              <a:latin typeface="Constantia"/>
              <a:ea typeface="Constantia"/>
              <a:cs typeface="Constantia"/>
              <a:sym typeface="Constantia"/>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rot="5400000">
            <a:off x="7604918" y="2148684"/>
            <a:ext cx="5211763" cy="2743200"/>
          </a:xfrm>
          <a:prstGeom prst="rect">
            <a:avLst/>
          </a:prstGeom>
          <a:noFill/>
          <a:ln>
            <a:noFill/>
          </a:ln>
        </p:spPr>
        <p:txBody>
          <a:bodyPr wrap="square" lIns="91425" tIns="91425" rIns="91425" bIns="91425" anchor="b" anchorCtr="0"/>
          <a:lstStyle>
            <a:lvl1pPr marL="0" marR="0" lvl="0" indent="0" algn="l" rtl="0">
              <a:spcBef>
                <a:spcPts val="0"/>
              </a:spcBef>
              <a:buClr>
                <a:schemeClr val="dk2"/>
              </a:buClr>
              <a:buSzPct val="100000"/>
              <a:buFont typeface="Calibri"/>
              <a:buNone/>
              <a:defRPr sz="5000" b="0" i="0" u="none" strike="noStrike" cap="none">
                <a:solidFill>
                  <a:schemeClr val="dk2"/>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02" name="Shape 102"/>
          <p:cNvSpPr txBox="1">
            <a:spLocks noGrp="1"/>
          </p:cNvSpPr>
          <p:nvPr>
            <p:ph type="body" idx="1"/>
          </p:nvPr>
        </p:nvSpPr>
        <p:spPr>
          <a:xfrm rot="5400000">
            <a:off x="2016918" y="-492917"/>
            <a:ext cx="5211763" cy="8026400"/>
          </a:xfrm>
          <a:prstGeom prst="rect">
            <a:avLst/>
          </a:prstGeom>
          <a:noFill/>
          <a:ln>
            <a:noFill/>
          </a:ln>
        </p:spPr>
        <p:txBody>
          <a:bodyPr wrap="square" lIns="91425" tIns="91425" rIns="91425" bIns="91425" anchor="t" anchorCtr="0"/>
          <a:lstStyle>
            <a:lvl1pPr marL="274320" marR="0" lvl="0" indent="-117475" algn="l" rtl="0">
              <a:spcBef>
                <a:spcPts val="520"/>
              </a:spcBef>
              <a:buClr>
                <a:schemeClr val="accent3"/>
              </a:buClr>
              <a:buSzPct val="95000"/>
              <a:buFont typeface="Noto Sans Symbols"/>
              <a:buChar char="●"/>
              <a:defRPr sz="2600" b="0" i="0" u="none" strike="noStrike" cap="none">
                <a:solidFill>
                  <a:schemeClr val="dk1"/>
                </a:solidFill>
                <a:latin typeface="Constantia"/>
                <a:ea typeface="Constantia"/>
                <a:cs typeface="Constantia"/>
                <a:sym typeface="Constantia"/>
              </a:defRPr>
            </a:lvl1pPr>
            <a:lvl2pPr marL="640080" marR="0" lvl="1" indent="-129540" algn="l" rtl="0">
              <a:spcBef>
                <a:spcPts val="480"/>
              </a:spcBef>
              <a:buClr>
                <a:schemeClr val="accent1"/>
              </a:buClr>
              <a:buSzPct val="85000"/>
              <a:buFont typeface="Noto Sans Symbols"/>
              <a:buChar char="●"/>
              <a:defRPr sz="2400" b="0" i="0" u="none" strike="noStrike" cap="none">
                <a:solidFill>
                  <a:schemeClr val="dk1"/>
                </a:solidFill>
                <a:latin typeface="Constantia"/>
                <a:ea typeface="Constantia"/>
                <a:cs typeface="Constantia"/>
                <a:sym typeface="Constantia"/>
              </a:defRPr>
            </a:lvl2pPr>
            <a:lvl3pPr marL="914400" marR="0" lvl="2" indent="-160655" algn="l" rtl="0">
              <a:spcBef>
                <a:spcPts val="420"/>
              </a:spcBef>
              <a:buClr>
                <a:schemeClr val="accent2"/>
              </a:buClr>
              <a:buSzPct val="70000"/>
              <a:buFont typeface="Noto Sans Symbols"/>
              <a:buChar char="●"/>
              <a:defRPr sz="2100" b="0" i="0" u="none" strike="noStrike" cap="none">
                <a:solidFill>
                  <a:schemeClr val="dk1"/>
                </a:solidFill>
                <a:latin typeface="Constantia"/>
                <a:ea typeface="Constantia"/>
                <a:cs typeface="Constantia"/>
                <a:sym typeface="Constantia"/>
              </a:defRPr>
            </a:lvl3pPr>
            <a:lvl4pPr marL="1188720" marR="0" lvl="3" indent="-128269" algn="l" rtl="0">
              <a:spcBef>
                <a:spcPts val="400"/>
              </a:spcBef>
              <a:buClr>
                <a:schemeClr val="accent3"/>
              </a:buClr>
              <a:buSzPct val="64999"/>
              <a:buFont typeface="Noto Sans Symbols"/>
              <a:buChar char="●"/>
              <a:defRPr sz="2000" b="0" i="0" u="none" strike="noStrike" cap="none">
                <a:solidFill>
                  <a:schemeClr val="dk1"/>
                </a:solidFill>
                <a:latin typeface="Constantia"/>
                <a:ea typeface="Constantia"/>
                <a:cs typeface="Constantia"/>
                <a:sym typeface="Constantia"/>
              </a:defRPr>
            </a:lvl4pPr>
            <a:lvl5pPr marL="1463040" marR="0" lvl="4" indent="-135889" algn="l" rtl="0">
              <a:spcBef>
                <a:spcPts val="400"/>
              </a:spcBef>
              <a:buClr>
                <a:schemeClr val="accent4"/>
              </a:buClr>
              <a:buSzPct val="64999"/>
              <a:buFont typeface="Noto Sans Symbols"/>
              <a:buChar char="●"/>
              <a:defRPr sz="2000" b="0" i="0" u="none" strike="noStrike" cap="none">
                <a:solidFill>
                  <a:schemeClr val="dk1"/>
                </a:solidFill>
                <a:latin typeface="Constantia"/>
                <a:ea typeface="Constantia"/>
                <a:cs typeface="Constantia"/>
                <a:sym typeface="Constantia"/>
              </a:defRPr>
            </a:lvl5pPr>
            <a:lvl6pPr marL="1737360" marR="0" lvl="5" indent="-121920" algn="l" rtl="0">
              <a:spcBef>
                <a:spcPts val="360"/>
              </a:spcBef>
              <a:buClr>
                <a:schemeClr val="accent5"/>
              </a:buClr>
              <a:buSzPct val="79999"/>
              <a:buFont typeface="Noto Sans Symbols"/>
              <a:buChar char="●"/>
              <a:defRPr sz="1800" b="0" i="0" u="none" strike="noStrike" cap="none">
                <a:solidFill>
                  <a:schemeClr val="dk1"/>
                </a:solidFill>
                <a:latin typeface="Constantia"/>
                <a:ea typeface="Constantia"/>
                <a:cs typeface="Constantia"/>
                <a:sym typeface="Constantia"/>
              </a:defRPr>
            </a:lvl6pPr>
            <a:lvl7pPr marL="1920240" marR="0" lvl="6" indent="-111760" algn="l" rtl="0">
              <a:spcBef>
                <a:spcPts val="320"/>
              </a:spcBef>
              <a:buClr>
                <a:schemeClr val="accent6"/>
              </a:buClr>
              <a:buSzPct val="80000"/>
              <a:buFont typeface="Noto Sans Symbols"/>
              <a:buChar char="●"/>
              <a:defRPr sz="1600" b="0" i="0" u="none" strike="noStrike" cap="none">
                <a:solidFill>
                  <a:schemeClr val="dk1"/>
                </a:solidFill>
                <a:latin typeface="Constantia"/>
                <a:ea typeface="Constantia"/>
                <a:cs typeface="Constantia"/>
                <a:sym typeface="Constantia"/>
              </a:defRPr>
            </a:lvl7pPr>
            <a:lvl8pPr marL="2194560" marR="0" lvl="7" indent="-86360" algn="l" rtl="0">
              <a:spcBef>
                <a:spcPts val="320"/>
              </a:spcBef>
              <a:buClr>
                <a:schemeClr val="dk2"/>
              </a:buClr>
              <a:buSzPct val="100000"/>
              <a:buFont typeface="Constantia"/>
              <a:buChar char="•"/>
              <a:defRPr sz="1600" b="0" i="0" u="none" strike="noStrike" cap="none">
                <a:solidFill>
                  <a:schemeClr val="dk1"/>
                </a:solidFill>
                <a:latin typeface="Constantia"/>
                <a:ea typeface="Constantia"/>
                <a:cs typeface="Constantia"/>
                <a:sym typeface="Constantia"/>
              </a:defRPr>
            </a:lvl8pPr>
            <a:lvl9pPr marL="2468880" marR="0" lvl="8" indent="-93979" algn="l" rtl="0">
              <a:spcBef>
                <a:spcPts val="280"/>
              </a:spcBef>
              <a:buClr>
                <a:schemeClr val="dk2"/>
              </a:buClr>
              <a:buSzPct val="10000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103" name="Shape 103"/>
          <p:cNvSpPr txBox="1">
            <a:spLocks noGrp="1"/>
          </p:cNvSpPr>
          <p:nvPr>
            <p:ph type="dt" idx="10"/>
          </p:nvPr>
        </p:nvSpPr>
        <p:spPr>
          <a:xfrm>
            <a:off x="609600" y="6356351"/>
            <a:ext cx="28448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104" name="Shape 104"/>
          <p:cNvSpPr txBox="1">
            <a:spLocks noGrp="1"/>
          </p:cNvSpPr>
          <p:nvPr>
            <p:ph type="ftr" idx="11"/>
          </p:nvPr>
        </p:nvSpPr>
        <p:spPr>
          <a:xfrm>
            <a:off x="3556000" y="6356351"/>
            <a:ext cx="44704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105" name="Shape 105"/>
          <p:cNvSpPr txBox="1">
            <a:spLocks noGrp="1"/>
          </p:cNvSpPr>
          <p:nvPr>
            <p:ph type="sldNum" idx="12"/>
          </p:nvPr>
        </p:nvSpPr>
        <p:spPr>
          <a:xfrm>
            <a:off x="10566400" y="6356351"/>
            <a:ext cx="1016000" cy="365125"/>
          </a:xfrm>
          <a:prstGeom prst="rect">
            <a:avLst/>
          </a:prstGeom>
          <a:noFill/>
          <a:ln>
            <a:noFill/>
          </a:ln>
        </p:spPr>
        <p:txBody>
          <a:bodyPr wrap="square" lIns="0" tIns="0" rIns="0" bIns="0" anchor="b" anchorCtr="0">
            <a:noAutofit/>
          </a:bodyPr>
          <a:lstStyle/>
          <a:p>
            <a:pPr marL="0" marR="0" lvl="0" indent="0" algn="r" rtl="0">
              <a:spcBef>
                <a:spcPts val="0"/>
              </a:spcBef>
              <a:buSzPct val="25000"/>
              <a:buNone/>
            </a:pPr>
            <a:fld id="{00000000-1234-1234-1234-123412341234}" type="slidenum">
              <a:rPr lang="en-IE" sz="1200">
                <a:solidFill>
                  <a:srgbClr val="035C75"/>
                </a:solidFill>
                <a:latin typeface="Constantia"/>
                <a:ea typeface="Constantia"/>
                <a:cs typeface="Constantia"/>
                <a:sym typeface="Constantia"/>
              </a:rPr>
              <a:pPr marL="0" marR="0" lvl="0" indent="0" algn="r" rtl="0">
                <a:spcBef>
                  <a:spcPts val="0"/>
                </a:spcBef>
                <a:buSzPct val="25000"/>
                <a:buNone/>
              </a:pPr>
              <a:t>‹#›</a:t>
            </a:fld>
            <a:endParaRPr lang="en-IE" sz="1200" dirty="0">
              <a:solidFill>
                <a:srgbClr val="035C75"/>
              </a:solidFill>
              <a:latin typeface="Constantia"/>
              <a:ea typeface="Constantia"/>
              <a:cs typeface="Constantia"/>
              <a:sym typeface="Constanti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609600" y="704088"/>
            <a:ext cx="10972800" cy="1143000"/>
          </a:xfrm>
          <a:prstGeom prst="rect">
            <a:avLst/>
          </a:prstGeom>
          <a:noFill/>
          <a:ln>
            <a:noFill/>
          </a:ln>
        </p:spPr>
        <p:txBody>
          <a:bodyPr wrap="square" lIns="91425" tIns="91425" rIns="91425" bIns="91425" anchor="b" anchorCtr="0"/>
          <a:lstStyle>
            <a:lvl1pPr marL="0" marR="0" lvl="0" indent="0" algn="l" rtl="0">
              <a:spcBef>
                <a:spcPts val="0"/>
              </a:spcBef>
              <a:buClr>
                <a:schemeClr val="dk2"/>
              </a:buClr>
              <a:buSzPct val="100000"/>
              <a:buFont typeface="Calibri"/>
              <a:buNone/>
              <a:defRPr sz="5000" b="0" i="0" u="none" strike="noStrike" cap="none">
                <a:solidFill>
                  <a:schemeClr val="dk2"/>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39" name="Shape 39"/>
          <p:cNvSpPr txBox="1">
            <a:spLocks noGrp="1"/>
          </p:cNvSpPr>
          <p:nvPr>
            <p:ph type="body" idx="1"/>
          </p:nvPr>
        </p:nvSpPr>
        <p:spPr>
          <a:xfrm>
            <a:off x="609600" y="1935480"/>
            <a:ext cx="10972800" cy="4389000"/>
          </a:xfrm>
          <a:prstGeom prst="rect">
            <a:avLst/>
          </a:prstGeom>
          <a:noFill/>
          <a:ln>
            <a:noFill/>
          </a:ln>
        </p:spPr>
        <p:txBody>
          <a:bodyPr wrap="square" lIns="91425" tIns="91425" rIns="91425" bIns="91425" anchor="t" anchorCtr="0"/>
          <a:lstStyle>
            <a:lvl1pPr marL="274320" marR="0" lvl="0" indent="-117475" algn="l" rtl="0">
              <a:spcBef>
                <a:spcPts val="520"/>
              </a:spcBef>
              <a:buClr>
                <a:schemeClr val="accent3"/>
              </a:buClr>
              <a:buSzPct val="95000"/>
              <a:buFont typeface="Noto Sans Symbols"/>
              <a:buChar char="●"/>
              <a:defRPr sz="2600" b="0" i="0" u="none" strike="noStrike" cap="none">
                <a:solidFill>
                  <a:schemeClr val="dk1"/>
                </a:solidFill>
                <a:latin typeface="Constantia"/>
                <a:ea typeface="Constantia"/>
                <a:cs typeface="Constantia"/>
                <a:sym typeface="Constantia"/>
              </a:defRPr>
            </a:lvl1pPr>
            <a:lvl2pPr marL="640080" marR="0" lvl="1" indent="-129540" algn="l" rtl="0">
              <a:spcBef>
                <a:spcPts val="480"/>
              </a:spcBef>
              <a:buClr>
                <a:schemeClr val="accent1"/>
              </a:buClr>
              <a:buSzPct val="85000"/>
              <a:buFont typeface="Noto Sans Symbols"/>
              <a:buChar char="●"/>
              <a:defRPr sz="2400" b="0" i="0" u="none" strike="noStrike" cap="none">
                <a:solidFill>
                  <a:schemeClr val="dk1"/>
                </a:solidFill>
                <a:latin typeface="Constantia"/>
                <a:ea typeface="Constantia"/>
                <a:cs typeface="Constantia"/>
                <a:sym typeface="Constantia"/>
              </a:defRPr>
            </a:lvl2pPr>
            <a:lvl3pPr marL="914400" marR="0" lvl="2" indent="-160655" algn="l" rtl="0">
              <a:spcBef>
                <a:spcPts val="420"/>
              </a:spcBef>
              <a:buClr>
                <a:schemeClr val="accent2"/>
              </a:buClr>
              <a:buSzPct val="70000"/>
              <a:buFont typeface="Noto Sans Symbols"/>
              <a:buChar char="●"/>
              <a:defRPr sz="2100" b="0" i="0" u="none" strike="noStrike" cap="none">
                <a:solidFill>
                  <a:schemeClr val="dk1"/>
                </a:solidFill>
                <a:latin typeface="Constantia"/>
                <a:ea typeface="Constantia"/>
                <a:cs typeface="Constantia"/>
                <a:sym typeface="Constantia"/>
              </a:defRPr>
            </a:lvl3pPr>
            <a:lvl4pPr marL="1188720" marR="0" lvl="3" indent="-128269" algn="l" rtl="0">
              <a:spcBef>
                <a:spcPts val="400"/>
              </a:spcBef>
              <a:buClr>
                <a:schemeClr val="accent3"/>
              </a:buClr>
              <a:buSzPct val="64999"/>
              <a:buFont typeface="Noto Sans Symbols"/>
              <a:buChar char="●"/>
              <a:defRPr sz="2000" b="0" i="0" u="none" strike="noStrike" cap="none">
                <a:solidFill>
                  <a:schemeClr val="dk1"/>
                </a:solidFill>
                <a:latin typeface="Constantia"/>
                <a:ea typeface="Constantia"/>
                <a:cs typeface="Constantia"/>
                <a:sym typeface="Constantia"/>
              </a:defRPr>
            </a:lvl4pPr>
            <a:lvl5pPr marL="1463040" marR="0" lvl="4" indent="-135889" algn="l" rtl="0">
              <a:spcBef>
                <a:spcPts val="400"/>
              </a:spcBef>
              <a:buClr>
                <a:schemeClr val="accent4"/>
              </a:buClr>
              <a:buSzPct val="64999"/>
              <a:buFont typeface="Noto Sans Symbols"/>
              <a:buChar char="●"/>
              <a:defRPr sz="2000" b="0" i="0" u="none" strike="noStrike" cap="none">
                <a:solidFill>
                  <a:schemeClr val="dk1"/>
                </a:solidFill>
                <a:latin typeface="Constantia"/>
                <a:ea typeface="Constantia"/>
                <a:cs typeface="Constantia"/>
                <a:sym typeface="Constantia"/>
              </a:defRPr>
            </a:lvl5pPr>
            <a:lvl6pPr marL="1737360" marR="0" lvl="5" indent="-121920" algn="l" rtl="0">
              <a:spcBef>
                <a:spcPts val="360"/>
              </a:spcBef>
              <a:buClr>
                <a:schemeClr val="accent5"/>
              </a:buClr>
              <a:buSzPct val="79999"/>
              <a:buFont typeface="Noto Sans Symbols"/>
              <a:buChar char="●"/>
              <a:defRPr sz="1800" b="0" i="0" u="none" strike="noStrike" cap="none">
                <a:solidFill>
                  <a:schemeClr val="dk1"/>
                </a:solidFill>
                <a:latin typeface="Constantia"/>
                <a:ea typeface="Constantia"/>
                <a:cs typeface="Constantia"/>
                <a:sym typeface="Constantia"/>
              </a:defRPr>
            </a:lvl6pPr>
            <a:lvl7pPr marL="1920240" marR="0" lvl="6" indent="-111760" algn="l" rtl="0">
              <a:spcBef>
                <a:spcPts val="320"/>
              </a:spcBef>
              <a:buClr>
                <a:schemeClr val="accent6"/>
              </a:buClr>
              <a:buSzPct val="80000"/>
              <a:buFont typeface="Noto Sans Symbols"/>
              <a:buChar char="●"/>
              <a:defRPr sz="1600" b="0" i="0" u="none" strike="noStrike" cap="none">
                <a:solidFill>
                  <a:schemeClr val="dk1"/>
                </a:solidFill>
                <a:latin typeface="Constantia"/>
                <a:ea typeface="Constantia"/>
                <a:cs typeface="Constantia"/>
                <a:sym typeface="Constantia"/>
              </a:defRPr>
            </a:lvl7pPr>
            <a:lvl8pPr marL="2194560" marR="0" lvl="7" indent="-86360" algn="l" rtl="0">
              <a:spcBef>
                <a:spcPts val="320"/>
              </a:spcBef>
              <a:buClr>
                <a:schemeClr val="dk2"/>
              </a:buClr>
              <a:buSzPct val="100000"/>
              <a:buFont typeface="Constantia"/>
              <a:buChar char="•"/>
              <a:defRPr sz="1600" b="0" i="0" u="none" strike="noStrike" cap="none">
                <a:solidFill>
                  <a:schemeClr val="dk1"/>
                </a:solidFill>
                <a:latin typeface="Constantia"/>
                <a:ea typeface="Constantia"/>
                <a:cs typeface="Constantia"/>
                <a:sym typeface="Constantia"/>
              </a:defRPr>
            </a:lvl8pPr>
            <a:lvl9pPr marL="2468880" marR="0" lvl="8" indent="-93979" algn="l" rtl="0">
              <a:spcBef>
                <a:spcPts val="280"/>
              </a:spcBef>
              <a:buClr>
                <a:schemeClr val="dk2"/>
              </a:buClr>
              <a:buSzPct val="10000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40" name="Shape 40"/>
          <p:cNvSpPr txBox="1">
            <a:spLocks noGrp="1"/>
          </p:cNvSpPr>
          <p:nvPr>
            <p:ph type="dt" idx="10"/>
          </p:nvPr>
        </p:nvSpPr>
        <p:spPr>
          <a:xfrm>
            <a:off x="609600" y="6356351"/>
            <a:ext cx="28448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41" name="Shape 41"/>
          <p:cNvSpPr txBox="1">
            <a:spLocks noGrp="1"/>
          </p:cNvSpPr>
          <p:nvPr>
            <p:ph type="ftr" idx="11"/>
          </p:nvPr>
        </p:nvSpPr>
        <p:spPr>
          <a:xfrm>
            <a:off x="3556000" y="6356351"/>
            <a:ext cx="44704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42" name="Shape 42"/>
          <p:cNvSpPr txBox="1">
            <a:spLocks noGrp="1"/>
          </p:cNvSpPr>
          <p:nvPr>
            <p:ph type="sldNum" idx="12"/>
          </p:nvPr>
        </p:nvSpPr>
        <p:spPr>
          <a:xfrm>
            <a:off x="10566400" y="6356351"/>
            <a:ext cx="1016000" cy="365125"/>
          </a:xfrm>
          <a:prstGeom prst="rect">
            <a:avLst/>
          </a:prstGeom>
          <a:noFill/>
          <a:ln>
            <a:noFill/>
          </a:ln>
        </p:spPr>
        <p:txBody>
          <a:bodyPr wrap="square" lIns="0" tIns="0" rIns="0" bIns="0" anchor="b" anchorCtr="0">
            <a:noAutofit/>
          </a:bodyPr>
          <a:lstStyle/>
          <a:p>
            <a:pPr marL="0" marR="0" lvl="0" indent="0" algn="r" rtl="0">
              <a:spcBef>
                <a:spcPts val="0"/>
              </a:spcBef>
              <a:buSzPct val="25000"/>
              <a:buNone/>
            </a:pPr>
            <a:fld id="{00000000-1234-1234-1234-123412341234}" type="slidenum">
              <a:rPr lang="en-IE" sz="1200">
                <a:solidFill>
                  <a:srgbClr val="035C75"/>
                </a:solidFill>
                <a:latin typeface="Constantia"/>
                <a:ea typeface="Constantia"/>
                <a:cs typeface="Constantia"/>
                <a:sym typeface="Constantia"/>
              </a:rPr>
              <a:pPr marL="0" marR="0" lvl="0" indent="0" algn="r" rtl="0">
                <a:spcBef>
                  <a:spcPts val="0"/>
                </a:spcBef>
                <a:buSzPct val="25000"/>
                <a:buNone/>
              </a:pPr>
              <a:t>‹#›</a:t>
            </a:fld>
            <a:endParaRPr lang="en-IE" sz="1200" dirty="0">
              <a:solidFill>
                <a:srgbClr val="035C75"/>
              </a:solidFill>
              <a:latin typeface="Constantia"/>
              <a:ea typeface="Constantia"/>
              <a:cs typeface="Constantia"/>
              <a:sym typeface="Constantia"/>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bg>
      <p:bgPr>
        <a:gradFill>
          <a:gsLst>
            <a:gs pos="0">
              <a:srgbClr val="439FD7"/>
            </a:gs>
            <a:gs pos="25000">
              <a:srgbClr val="4397CA"/>
            </a:gs>
            <a:gs pos="100000">
              <a:srgbClr val="00466A"/>
            </a:gs>
          </a:gsLst>
          <a:path path="circle">
            <a:fillToRect l="50000" t="50000" r="50000" b="50000"/>
          </a:path>
          <a:tileRect/>
        </a:gradFill>
        <a:effectLst/>
      </p:bgPr>
    </p:bg>
    <p:spTree>
      <p:nvGrpSpPr>
        <p:cNvPr id="1" name="Shape 49"/>
        <p:cNvGrpSpPr/>
        <p:nvPr/>
      </p:nvGrpSpPr>
      <p:grpSpPr>
        <a:xfrm>
          <a:off x="0" y="0"/>
          <a:ext cx="0" cy="0"/>
          <a:chOff x="0" y="0"/>
          <a:chExt cx="0" cy="0"/>
        </a:xfrm>
      </p:grpSpPr>
      <p:sp>
        <p:nvSpPr>
          <p:cNvPr id="50" name="Shape 50"/>
          <p:cNvSpPr txBox="1">
            <a:spLocks noGrp="1"/>
          </p:cNvSpPr>
          <p:nvPr>
            <p:ph type="title"/>
          </p:nvPr>
        </p:nvSpPr>
        <p:spPr>
          <a:xfrm>
            <a:off x="707136" y="1316736"/>
            <a:ext cx="10363200" cy="1362456"/>
          </a:xfrm>
          <a:prstGeom prst="rect">
            <a:avLst/>
          </a:prstGeom>
          <a:noFill/>
          <a:ln>
            <a:noFill/>
          </a:ln>
        </p:spPr>
        <p:txBody>
          <a:bodyPr wrap="square" lIns="91425" tIns="91425" rIns="91425" bIns="91425" anchor="b" anchorCtr="0"/>
          <a:lstStyle>
            <a:lvl1pPr marL="0" marR="0" lvl="0" indent="0" algn="l" rtl="0">
              <a:spcBef>
                <a:spcPts val="0"/>
              </a:spcBef>
              <a:buClr>
                <a:srgbClr val="4AE3AC"/>
              </a:buClr>
              <a:buSzPct val="100000"/>
              <a:buFont typeface="Calibri"/>
              <a:buNone/>
              <a:defRPr sz="5600" b="1" i="0" u="none" strike="noStrike" cap="none">
                <a:solidFill>
                  <a:srgbClr val="4AE3AC"/>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1" name="Shape 51"/>
          <p:cNvSpPr txBox="1">
            <a:spLocks noGrp="1"/>
          </p:cNvSpPr>
          <p:nvPr>
            <p:ph type="body" idx="1"/>
          </p:nvPr>
        </p:nvSpPr>
        <p:spPr>
          <a:xfrm>
            <a:off x="707136" y="2704664"/>
            <a:ext cx="10363200" cy="1509712"/>
          </a:xfrm>
          <a:prstGeom prst="rect">
            <a:avLst/>
          </a:prstGeom>
          <a:noFill/>
          <a:ln>
            <a:noFill/>
          </a:ln>
        </p:spPr>
        <p:txBody>
          <a:bodyPr wrap="square" lIns="91425" tIns="91425" rIns="91425" bIns="91425" anchor="t" anchorCtr="0"/>
          <a:lstStyle>
            <a:lvl1pPr marL="0" marR="0" lvl="0" indent="0" algn="l" rtl="0">
              <a:spcBef>
                <a:spcPts val="440"/>
              </a:spcBef>
              <a:buClr>
                <a:schemeClr val="accent3"/>
              </a:buClr>
              <a:buSzPct val="95000"/>
              <a:buFont typeface="Noto Sans Symbols"/>
              <a:buNone/>
              <a:defRPr sz="2200" b="0" i="0" u="none" strike="noStrike" cap="none">
                <a:solidFill>
                  <a:schemeClr val="lt1"/>
                </a:solidFill>
                <a:latin typeface="Constantia"/>
                <a:ea typeface="Constantia"/>
                <a:cs typeface="Constantia"/>
                <a:sym typeface="Constantia"/>
              </a:defRPr>
            </a:lvl1pPr>
            <a:lvl2pPr marL="640080" marR="0" lvl="1" indent="-259080" algn="l" rtl="0">
              <a:spcBef>
                <a:spcPts val="360"/>
              </a:spcBef>
              <a:buClr>
                <a:schemeClr val="accent1"/>
              </a:buClr>
              <a:buSzPct val="85000"/>
              <a:buFont typeface="Noto Sans Symbols"/>
              <a:buNone/>
              <a:defRPr sz="1800" b="0" i="0" u="none" strike="noStrike" cap="none">
                <a:solidFill>
                  <a:schemeClr val="lt1"/>
                </a:solidFill>
                <a:latin typeface="Constantia"/>
                <a:ea typeface="Constantia"/>
                <a:cs typeface="Constantia"/>
                <a:sym typeface="Constantia"/>
              </a:defRPr>
            </a:lvl2pPr>
            <a:lvl3pPr marL="914400" marR="0" lvl="2" indent="-254000" algn="l" rtl="0">
              <a:spcBef>
                <a:spcPts val="320"/>
              </a:spcBef>
              <a:buClr>
                <a:schemeClr val="accent2"/>
              </a:buClr>
              <a:buSzPct val="70000"/>
              <a:buFont typeface="Noto Sans Symbols"/>
              <a:buNone/>
              <a:defRPr sz="1600" b="0" i="0" u="none" strike="noStrike" cap="none">
                <a:solidFill>
                  <a:schemeClr val="lt1"/>
                </a:solidFill>
                <a:latin typeface="Constantia"/>
                <a:ea typeface="Constantia"/>
                <a:cs typeface="Constantia"/>
                <a:sym typeface="Constantia"/>
              </a:defRPr>
            </a:lvl3pPr>
            <a:lvl4pPr marL="1188720" marR="0" lvl="3" indent="-210819" algn="l" rtl="0">
              <a:spcBef>
                <a:spcPts val="280"/>
              </a:spcBef>
              <a:buClr>
                <a:schemeClr val="accent3"/>
              </a:buClr>
              <a:buSzPct val="65000"/>
              <a:buFont typeface="Noto Sans Symbols"/>
              <a:buNone/>
              <a:defRPr sz="1400" b="0" i="0" u="none" strike="noStrike" cap="none">
                <a:solidFill>
                  <a:schemeClr val="lt1"/>
                </a:solidFill>
                <a:latin typeface="Constantia"/>
                <a:ea typeface="Constantia"/>
                <a:cs typeface="Constantia"/>
                <a:sym typeface="Constantia"/>
              </a:defRPr>
            </a:lvl4pPr>
            <a:lvl5pPr marL="1463040" marR="0" lvl="4" indent="-218439" algn="l" rtl="0">
              <a:spcBef>
                <a:spcPts val="280"/>
              </a:spcBef>
              <a:buClr>
                <a:schemeClr val="accent4"/>
              </a:buClr>
              <a:buSzPct val="65000"/>
              <a:buFont typeface="Noto Sans Symbols"/>
              <a:buNone/>
              <a:defRPr sz="1400" b="0" i="0" u="none" strike="noStrike" cap="none">
                <a:solidFill>
                  <a:schemeClr val="lt1"/>
                </a:solidFill>
                <a:latin typeface="Constantia"/>
                <a:ea typeface="Constantia"/>
                <a:cs typeface="Constantia"/>
                <a:sym typeface="Constantia"/>
              </a:defRPr>
            </a:lvl5pPr>
            <a:lvl6pPr marL="1737360" marR="0" lvl="5" indent="-121920" algn="l" rtl="0">
              <a:spcBef>
                <a:spcPts val="360"/>
              </a:spcBef>
              <a:buClr>
                <a:schemeClr val="accent5"/>
              </a:buClr>
              <a:buSzPct val="79999"/>
              <a:buFont typeface="Noto Sans Symbols"/>
              <a:buChar char="●"/>
              <a:defRPr sz="1800" b="0" i="0" u="none" strike="noStrike" cap="none">
                <a:solidFill>
                  <a:schemeClr val="lt1"/>
                </a:solidFill>
                <a:latin typeface="Constantia"/>
                <a:ea typeface="Constantia"/>
                <a:cs typeface="Constantia"/>
                <a:sym typeface="Constantia"/>
              </a:defRPr>
            </a:lvl6pPr>
            <a:lvl7pPr marL="1920240" marR="0" lvl="6" indent="-111760" algn="l" rtl="0">
              <a:spcBef>
                <a:spcPts val="320"/>
              </a:spcBef>
              <a:buClr>
                <a:schemeClr val="accent6"/>
              </a:buClr>
              <a:buSzPct val="80000"/>
              <a:buFont typeface="Noto Sans Symbols"/>
              <a:buChar char="●"/>
              <a:defRPr sz="1600" b="0" i="0" u="none" strike="noStrike" cap="none">
                <a:solidFill>
                  <a:schemeClr val="lt1"/>
                </a:solidFill>
                <a:latin typeface="Constantia"/>
                <a:ea typeface="Constantia"/>
                <a:cs typeface="Constantia"/>
                <a:sym typeface="Constantia"/>
              </a:defRPr>
            </a:lvl7pPr>
            <a:lvl8pPr marL="2194560" marR="0" lvl="7" indent="-86360" algn="l" rtl="0">
              <a:spcBef>
                <a:spcPts val="320"/>
              </a:spcBef>
              <a:buClr>
                <a:schemeClr val="lt2"/>
              </a:buClr>
              <a:buSzPct val="100000"/>
              <a:buFont typeface="Constantia"/>
              <a:buChar char="•"/>
              <a:defRPr sz="1600" b="0" i="0" u="none" strike="noStrike" cap="none">
                <a:solidFill>
                  <a:schemeClr val="lt1"/>
                </a:solidFill>
                <a:latin typeface="Constantia"/>
                <a:ea typeface="Constantia"/>
                <a:cs typeface="Constantia"/>
                <a:sym typeface="Constantia"/>
              </a:defRPr>
            </a:lvl8pPr>
            <a:lvl9pPr marL="2468880" marR="0" lvl="8" indent="-93979" algn="l" rtl="0">
              <a:spcBef>
                <a:spcPts val="280"/>
              </a:spcBef>
              <a:buClr>
                <a:schemeClr val="lt2"/>
              </a:buClr>
              <a:buSzPct val="100000"/>
              <a:buFont typeface="Constantia"/>
              <a:buChar char="•"/>
              <a:defRPr sz="1400" b="0" i="0" u="none" strike="noStrike" cap="none">
                <a:solidFill>
                  <a:schemeClr val="lt1"/>
                </a:solidFill>
                <a:latin typeface="Constantia"/>
                <a:ea typeface="Constantia"/>
                <a:cs typeface="Constantia"/>
                <a:sym typeface="Constantia"/>
              </a:defRPr>
            </a:lvl9pPr>
          </a:lstStyle>
          <a:p>
            <a:endParaRPr/>
          </a:p>
        </p:txBody>
      </p:sp>
      <p:sp>
        <p:nvSpPr>
          <p:cNvPr id="52" name="Shape 52"/>
          <p:cNvSpPr txBox="1">
            <a:spLocks noGrp="1"/>
          </p:cNvSpPr>
          <p:nvPr>
            <p:ph type="dt" idx="10"/>
          </p:nvPr>
        </p:nvSpPr>
        <p:spPr>
          <a:xfrm>
            <a:off x="609600" y="6356351"/>
            <a:ext cx="28448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D0E9ED"/>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lt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lt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lt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lt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lt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lt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lt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lt1"/>
                </a:solidFill>
                <a:latin typeface="Constantia"/>
                <a:ea typeface="Constantia"/>
                <a:cs typeface="Constantia"/>
                <a:sym typeface="Constantia"/>
              </a:defRPr>
            </a:lvl9pPr>
          </a:lstStyle>
          <a:p>
            <a:endParaRPr dirty="0"/>
          </a:p>
        </p:txBody>
      </p:sp>
      <p:sp>
        <p:nvSpPr>
          <p:cNvPr id="53" name="Shape 53"/>
          <p:cNvSpPr txBox="1">
            <a:spLocks noGrp="1"/>
          </p:cNvSpPr>
          <p:nvPr>
            <p:ph type="ftr" idx="11"/>
          </p:nvPr>
        </p:nvSpPr>
        <p:spPr>
          <a:xfrm>
            <a:off x="3556000" y="6356351"/>
            <a:ext cx="44704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D0E9ED"/>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lt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lt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lt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lt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lt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lt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lt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lt1"/>
                </a:solidFill>
                <a:latin typeface="Constantia"/>
                <a:ea typeface="Constantia"/>
                <a:cs typeface="Constantia"/>
                <a:sym typeface="Constantia"/>
              </a:defRPr>
            </a:lvl9pPr>
          </a:lstStyle>
          <a:p>
            <a:endParaRPr dirty="0"/>
          </a:p>
        </p:txBody>
      </p:sp>
      <p:sp>
        <p:nvSpPr>
          <p:cNvPr id="54" name="Shape 54"/>
          <p:cNvSpPr txBox="1">
            <a:spLocks noGrp="1"/>
          </p:cNvSpPr>
          <p:nvPr>
            <p:ph type="sldNum" idx="12"/>
          </p:nvPr>
        </p:nvSpPr>
        <p:spPr>
          <a:xfrm>
            <a:off x="10566400" y="6356351"/>
            <a:ext cx="1016000" cy="365125"/>
          </a:xfrm>
          <a:prstGeom prst="rect">
            <a:avLst/>
          </a:prstGeom>
          <a:noFill/>
          <a:ln>
            <a:noFill/>
          </a:ln>
        </p:spPr>
        <p:txBody>
          <a:bodyPr wrap="square" lIns="0" tIns="0" rIns="0" bIns="0" anchor="b" anchorCtr="0">
            <a:noAutofit/>
          </a:bodyPr>
          <a:lstStyle/>
          <a:p>
            <a:pPr marL="0" marR="0" lvl="0" indent="0" algn="r" rtl="0">
              <a:spcBef>
                <a:spcPts val="0"/>
              </a:spcBef>
              <a:buSzPct val="25000"/>
              <a:buNone/>
            </a:pPr>
            <a:fld id="{00000000-1234-1234-1234-123412341234}" type="slidenum">
              <a:rPr lang="en-IE" sz="1200">
                <a:solidFill>
                  <a:srgbClr val="D0E9ED"/>
                </a:solidFill>
                <a:latin typeface="Constantia"/>
                <a:ea typeface="Constantia"/>
                <a:cs typeface="Constantia"/>
                <a:sym typeface="Constantia"/>
              </a:rPr>
              <a:pPr marL="0" marR="0" lvl="0" indent="0" algn="r" rtl="0">
                <a:spcBef>
                  <a:spcPts val="0"/>
                </a:spcBef>
                <a:buSzPct val="25000"/>
                <a:buNone/>
              </a:pPr>
              <a:t>‹#›</a:t>
            </a:fld>
            <a:endParaRPr lang="en-IE" sz="1200" dirty="0">
              <a:solidFill>
                <a:srgbClr val="D0E9ED"/>
              </a:solidFill>
              <a:latin typeface="Constantia"/>
              <a:ea typeface="Constantia"/>
              <a:cs typeface="Constantia"/>
              <a:sym typeface="Constantia"/>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55"/>
        <p:cNvGrpSpPr/>
        <p:nvPr/>
      </p:nvGrpSpPr>
      <p:grpSpPr>
        <a:xfrm>
          <a:off x="0" y="0"/>
          <a:ext cx="0" cy="0"/>
          <a:chOff x="0" y="0"/>
          <a:chExt cx="0" cy="0"/>
        </a:xfrm>
      </p:grpSpPr>
      <p:sp>
        <p:nvSpPr>
          <p:cNvPr id="56" name="Shape 56"/>
          <p:cNvSpPr txBox="1">
            <a:spLocks noGrp="1"/>
          </p:cNvSpPr>
          <p:nvPr>
            <p:ph type="title"/>
          </p:nvPr>
        </p:nvSpPr>
        <p:spPr>
          <a:xfrm>
            <a:off x="609600" y="704088"/>
            <a:ext cx="10972800" cy="1143000"/>
          </a:xfrm>
          <a:prstGeom prst="rect">
            <a:avLst/>
          </a:prstGeom>
          <a:noFill/>
          <a:ln>
            <a:noFill/>
          </a:ln>
        </p:spPr>
        <p:txBody>
          <a:bodyPr wrap="square" lIns="91425" tIns="91425" rIns="91425" bIns="91425" anchor="b" anchorCtr="0"/>
          <a:lstStyle>
            <a:lvl1pPr marL="0" marR="0" lvl="0" indent="0" algn="l" rtl="0">
              <a:spcBef>
                <a:spcPts val="0"/>
              </a:spcBef>
              <a:buClr>
                <a:schemeClr val="dk2"/>
              </a:buClr>
              <a:buSzPct val="100000"/>
              <a:buFont typeface="Calibri"/>
              <a:buNone/>
              <a:defRPr sz="5000" b="0" i="0" u="none" strike="noStrike" cap="none">
                <a:solidFill>
                  <a:schemeClr val="dk2"/>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57" name="Shape 57"/>
          <p:cNvSpPr txBox="1">
            <a:spLocks noGrp="1"/>
          </p:cNvSpPr>
          <p:nvPr>
            <p:ph type="body" idx="1"/>
          </p:nvPr>
        </p:nvSpPr>
        <p:spPr>
          <a:xfrm>
            <a:off x="609600" y="1920085"/>
            <a:ext cx="5384800" cy="4434840"/>
          </a:xfrm>
          <a:prstGeom prst="rect">
            <a:avLst/>
          </a:prstGeom>
          <a:noFill/>
          <a:ln>
            <a:noFill/>
          </a:ln>
        </p:spPr>
        <p:txBody>
          <a:bodyPr wrap="square" lIns="91425" tIns="91425" rIns="91425" bIns="91425" anchor="t" anchorCtr="0"/>
          <a:lstStyle>
            <a:lvl1pPr marL="274320" marR="0" lvl="0" indent="-117475" algn="l" rtl="0">
              <a:spcBef>
                <a:spcPts val="520"/>
              </a:spcBef>
              <a:buClr>
                <a:schemeClr val="accent3"/>
              </a:buClr>
              <a:buSzPct val="95000"/>
              <a:buFont typeface="Noto Sans Symbols"/>
              <a:buChar char="●"/>
              <a:defRPr sz="2600" b="0" i="0" u="none" strike="noStrike" cap="none">
                <a:solidFill>
                  <a:schemeClr val="dk1"/>
                </a:solidFill>
                <a:latin typeface="Constantia"/>
                <a:ea typeface="Constantia"/>
                <a:cs typeface="Constantia"/>
                <a:sym typeface="Constantia"/>
              </a:defRPr>
            </a:lvl1pPr>
            <a:lvl2pPr marL="640080" marR="0" lvl="1" indent="-129540" algn="l" rtl="0">
              <a:spcBef>
                <a:spcPts val="480"/>
              </a:spcBef>
              <a:buClr>
                <a:schemeClr val="accent1"/>
              </a:buClr>
              <a:buSzPct val="85000"/>
              <a:buFont typeface="Noto Sans Symbols"/>
              <a:buChar char="●"/>
              <a:defRPr sz="2400" b="0" i="0" u="none" strike="noStrike" cap="none">
                <a:solidFill>
                  <a:schemeClr val="dk1"/>
                </a:solidFill>
                <a:latin typeface="Constantia"/>
                <a:ea typeface="Constantia"/>
                <a:cs typeface="Constantia"/>
                <a:sym typeface="Constantia"/>
              </a:defRPr>
            </a:lvl2pPr>
            <a:lvl3pPr marL="914400" marR="0" lvl="2" indent="-165100" algn="l" rtl="0">
              <a:spcBef>
                <a:spcPts val="400"/>
              </a:spcBef>
              <a:buClr>
                <a:schemeClr val="accent2"/>
              </a:buClr>
              <a:buSzPct val="70000"/>
              <a:buFont typeface="Noto Sans Symbols"/>
              <a:buChar char="●"/>
              <a:defRPr sz="2000" b="0" i="0" u="none" strike="noStrike" cap="none">
                <a:solidFill>
                  <a:schemeClr val="dk1"/>
                </a:solidFill>
                <a:latin typeface="Constantia"/>
                <a:ea typeface="Constantia"/>
                <a:cs typeface="Constantia"/>
                <a:sym typeface="Constantia"/>
              </a:defRPr>
            </a:lvl3pPr>
            <a:lvl4pPr marL="1188720" marR="0" lvl="3" indent="-136525" algn="l" rtl="0">
              <a:spcBef>
                <a:spcPts val="360"/>
              </a:spcBef>
              <a:buClr>
                <a:schemeClr val="accent3"/>
              </a:buClr>
              <a:buSzPct val="64999"/>
              <a:buFont typeface="Noto Sans Symbols"/>
              <a:buChar char="●"/>
              <a:defRPr sz="1800" b="0" i="0" u="none" strike="noStrike" cap="none">
                <a:solidFill>
                  <a:schemeClr val="dk1"/>
                </a:solidFill>
                <a:latin typeface="Constantia"/>
                <a:ea typeface="Constantia"/>
                <a:cs typeface="Constantia"/>
                <a:sym typeface="Constantia"/>
              </a:defRPr>
            </a:lvl4pPr>
            <a:lvl5pPr marL="1463040" marR="0" lvl="4" indent="-144144" algn="l" rtl="0">
              <a:spcBef>
                <a:spcPts val="360"/>
              </a:spcBef>
              <a:buClr>
                <a:schemeClr val="accent4"/>
              </a:buClr>
              <a:buSzPct val="64999"/>
              <a:buFont typeface="Noto Sans Symbols"/>
              <a:buChar char="●"/>
              <a:defRPr sz="1800" b="0" i="0" u="none" strike="noStrike" cap="none">
                <a:solidFill>
                  <a:schemeClr val="dk1"/>
                </a:solidFill>
                <a:latin typeface="Constantia"/>
                <a:ea typeface="Constantia"/>
                <a:cs typeface="Constantia"/>
                <a:sym typeface="Constantia"/>
              </a:defRPr>
            </a:lvl5pPr>
            <a:lvl6pPr marL="1737360" marR="0" lvl="5" indent="-121920" algn="l" rtl="0">
              <a:spcBef>
                <a:spcPts val="360"/>
              </a:spcBef>
              <a:buClr>
                <a:schemeClr val="accent5"/>
              </a:buClr>
              <a:buSzPct val="79999"/>
              <a:buFont typeface="Noto Sans Symbols"/>
              <a:buChar char="●"/>
              <a:defRPr sz="1800" b="0" i="0" u="none" strike="noStrike" cap="none">
                <a:solidFill>
                  <a:schemeClr val="dk1"/>
                </a:solidFill>
                <a:latin typeface="Constantia"/>
                <a:ea typeface="Constantia"/>
                <a:cs typeface="Constantia"/>
                <a:sym typeface="Constantia"/>
              </a:defRPr>
            </a:lvl6pPr>
            <a:lvl7pPr marL="1920240" marR="0" lvl="6" indent="-111760" algn="l" rtl="0">
              <a:spcBef>
                <a:spcPts val="320"/>
              </a:spcBef>
              <a:buClr>
                <a:schemeClr val="accent6"/>
              </a:buClr>
              <a:buSzPct val="80000"/>
              <a:buFont typeface="Noto Sans Symbols"/>
              <a:buChar char="●"/>
              <a:defRPr sz="1600" b="0" i="0" u="none" strike="noStrike" cap="none">
                <a:solidFill>
                  <a:schemeClr val="dk1"/>
                </a:solidFill>
                <a:latin typeface="Constantia"/>
                <a:ea typeface="Constantia"/>
                <a:cs typeface="Constantia"/>
                <a:sym typeface="Constantia"/>
              </a:defRPr>
            </a:lvl7pPr>
            <a:lvl8pPr marL="2194560" marR="0" lvl="7" indent="-86360" algn="l" rtl="0">
              <a:spcBef>
                <a:spcPts val="320"/>
              </a:spcBef>
              <a:buClr>
                <a:schemeClr val="dk2"/>
              </a:buClr>
              <a:buSzPct val="100000"/>
              <a:buFont typeface="Constantia"/>
              <a:buChar char="•"/>
              <a:defRPr sz="1600" b="0" i="0" u="none" strike="noStrike" cap="none">
                <a:solidFill>
                  <a:schemeClr val="dk1"/>
                </a:solidFill>
                <a:latin typeface="Constantia"/>
                <a:ea typeface="Constantia"/>
                <a:cs typeface="Constantia"/>
                <a:sym typeface="Constantia"/>
              </a:defRPr>
            </a:lvl8pPr>
            <a:lvl9pPr marL="2468880" marR="0" lvl="8" indent="-93979" algn="l" rtl="0">
              <a:spcBef>
                <a:spcPts val="280"/>
              </a:spcBef>
              <a:buClr>
                <a:schemeClr val="dk2"/>
              </a:buClr>
              <a:buSzPct val="10000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58" name="Shape 58"/>
          <p:cNvSpPr txBox="1">
            <a:spLocks noGrp="1"/>
          </p:cNvSpPr>
          <p:nvPr>
            <p:ph type="body" idx="2"/>
          </p:nvPr>
        </p:nvSpPr>
        <p:spPr>
          <a:xfrm>
            <a:off x="6197600" y="1920085"/>
            <a:ext cx="5384800" cy="4434840"/>
          </a:xfrm>
          <a:prstGeom prst="rect">
            <a:avLst/>
          </a:prstGeom>
          <a:noFill/>
          <a:ln>
            <a:noFill/>
          </a:ln>
        </p:spPr>
        <p:txBody>
          <a:bodyPr wrap="square" lIns="91425" tIns="91425" rIns="91425" bIns="91425" anchor="t" anchorCtr="0"/>
          <a:lstStyle>
            <a:lvl1pPr marL="274320" marR="0" lvl="0" indent="-117475" algn="l" rtl="0">
              <a:spcBef>
                <a:spcPts val="520"/>
              </a:spcBef>
              <a:buClr>
                <a:schemeClr val="accent3"/>
              </a:buClr>
              <a:buSzPct val="95000"/>
              <a:buFont typeface="Noto Sans Symbols"/>
              <a:buChar char="●"/>
              <a:defRPr sz="2600" b="0" i="0" u="none" strike="noStrike" cap="none">
                <a:solidFill>
                  <a:schemeClr val="dk1"/>
                </a:solidFill>
                <a:latin typeface="Constantia"/>
                <a:ea typeface="Constantia"/>
                <a:cs typeface="Constantia"/>
                <a:sym typeface="Constantia"/>
              </a:defRPr>
            </a:lvl1pPr>
            <a:lvl2pPr marL="640080" marR="0" lvl="1" indent="-129540" algn="l" rtl="0">
              <a:spcBef>
                <a:spcPts val="480"/>
              </a:spcBef>
              <a:buClr>
                <a:schemeClr val="accent1"/>
              </a:buClr>
              <a:buSzPct val="85000"/>
              <a:buFont typeface="Noto Sans Symbols"/>
              <a:buChar char="●"/>
              <a:defRPr sz="2400" b="0" i="0" u="none" strike="noStrike" cap="none">
                <a:solidFill>
                  <a:schemeClr val="dk1"/>
                </a:solidFill>
                <a:latin typeface="Constantia"/>
                <a:ea typeface="Constantia"/>
                <a:cs typeface="Constantia"/>
                <a:sym typeface="Constantia"/>
              </a:defRPr>
            </a:lvl2pPr>
            <a:lvl3pPr marL="914400" marR="0" lvl="2" indent="-165100" algn="l" rtl="0">
              <a:spcBef>
                <a:spcPts val="400"/>
              </a:spcBef>
              <a:buClr>
                <a:schemeClr val="accent2"/>
              </a:buClr>
              <a:buSzPct val="70000"/>
              <a:buFont typeface="Noto Sans Symbols"/>
              <a:buChar char="●"/>
              <a:defRPr sz="2000" b="0" i="0" u="none" strike="noStrike" cap="none">
                <a:solidFill>
                  <a:schemeClr val="dk1"/>
                </a:solidFill>
                <a:latin typeface="Constantia"/>
                <a:ea typeface="Constantia"/>
                <a:cs typeface="Constantia"/>
                <a:sym typeface="Constantia"/>
              </a:defRPr>
            </a:lvl3pPr>
            <a:lvl4pPr marL="1188720" marR="0" lvl="3" indent="-136525" algn="l" rtl="0">
              <a:spcBef>
                <a:spcPts val="360"/>
              </a:spcBef>
              <a:buClr>
                <a:schemeClr val="accent3"/>
              </a:buClr>
              <a:buSzPct val="64999"/>
              <a:buFont typeface="Noto Sans Symbols"/>
              <a:buChar char="●"/>
              <a:defRPr sz="1800" b="0" i="0" u="none" strike="noStrike" cap="none">
                <a:solidFill>
                  <a:schemeClr val="dk1"/>
                </a:solidFill>
                <a:latin typeface="Constantia"/>
                <a:ea typeface="Constantia"/>
                <a:cs typeface="Constantia"/>
                <a:sym typeface="Constantia"/>
              </a:defRPr>
            </a:lvl4pPr>
            <a:lvl5pPr marL="1463040" marR="0" lvl="4" indent="-144144" algn="l" rtl="0">
              <a:spcBef>
                <a:spcPts val="360"/>
              </a:spcBef>
              <a:buClr>
                <a:schemeClr val="accent4"/>
              </a:buClr>
              <a:buSzPct val="64999"/>
              <a:buFont typeface="Noto Sans Symbols"/>
              <a:buChar char="●"/>
              <a:defRPr sz="1800" b="0" i="0" u="none" strike="noStrike" cap="none">
                <a:solidFill>
                  <a:schemeClr val="dk1"/>
                </a:solidFill>
                <a:latin typeface="Constantia"/>
                <a:ea typeface="Constantia"/>
                <a:cs typeface="Constantia"/>
                <a:sym typeface="Constantia"/>
              </a:defRPr>
            </a:lvl5pPr>
            <a:lvl6pPr marL="1737360" marR="0" lvl="5" indent="-121920" algn="l" rtl="0">
              <a:spcBef>
                <a:spcPts val="360"/>
              </a:spcBef>
              <a:buClr>
                <a:schemeClr val="accent5"/>
              </a:buClr>
              <a:buSzPct val="79999"/>
              <a:buFont typeface="Noto Sans Symbols"/>
              <a:buChar char="●"/>
              <a:defRPr sz="1800" b="0" i="0" u="none" strike="noStrike" cap="none">
                <a:solidFill>
                  <a:schemeClr val="dk1"/>
                </a:solidFill>
                <a:latin typeface="Constantia"/>
                <a:ea typeface="Constantia"/>
                <a:cs typeface="Constantia"/>
                <a:sym typeface="Constantia"/>
              </a:defRPr>
            </a:lvl6pPr>
            <a:lvl7pPr marL="1920240" marR="0" lvl="6" indent="-111760" algn="l" rtl="0">
              <a:spcBef>
                <a:spcPts val="320"/>
              </a:spcBef>
              <a:buClr>
                <a:schemeClr val="accent6"/>
              </a:buClr>
              <a:buSzPct val="80000"/>
              <a:buFont typeface="Noto Sans Symbols"/>
              <a:buChar char="●"/>
              <a:defRPr sz="1600" b="0" i="0" u="none" strike="noStrike" cap="none">
                <a:solidFill>
                  <a:schemeClr val="dk1"/>
                </a:solidFill>
                <a:latin typeface="Constantia"/>
                <a:ea typeface="Constantia"/>
                <a:cs typeface="Constantia"/>
                <a:sym typeface="Constantia"/>
              </a:defRPr>
            </a:lvl7pPr>
            <a:lvl8pPr marL="2194560" marR="0" lvl="7" indent="-86360" algn="l" rtl="0">
              <a:spcBef>
                <a:spcPts val="320"/>
              </a:spcBef>
              <a:buClr>
                <a:schemeClr val="dk2"/>
              </a:buClr>
              <a:buSzPct val="100000"/>
              <a:buFont typeface="Constantia"/>
              <a:buChar char="•"/>
              <a:defRPr sz="1600" b="0" i="0" u="none" strike="noStrike" cap="none">
                <a:solidFill>
                  <a:schemeClr val="dk1"/>
                </a:solidFill>
                <a:latin typeface="Constantia"/>
                <a:ea typeface="Constantia"/>
                <a:cs typeface="Constantia"/>
                <a:sym typeface="Constantia"/>
              </a:defRPr>
            </a:lvl8pPr>
            <a:lvl9pPr marL="2468880" marR="0" lvl="8" indent="-93979" algn="l" rtl="0">
              <a:spcBef>
                <a:spcPts val="280"/>
              </a:spcBef>
              <a:buClr>
                <a:schemeClr val="dk2"/>
              </a:buClr>
              <a:buSzPct val="10000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59" name="Shape 59"/>
          <p:cNvSpPr txBox="1">
            <a:spLocks noGrp="1"/>
          </p:cNvSpPr>
          <p:nvPr>
            <p:ph type="dt" idx="10"/>
          </p:nvPr>
        </p:nvSpPr>
        <p:spPr>
          <a:xfrm>
            <a:off x="609600" y="6356351"/>
            <a:ext cx="28448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60" name="Shape 60"/>
          <p:cNvSpPr txBox="1">
            <a:spLocks noGrp="1"/>
          </p:cNvSpPr>
          <p:nvPr>
            <p:ph type="ftr" idx="11"/>
          </p:nvPr>
        </p:nvSpPr>
        <p:spPr>
          <a:xfrm>
            <a:off x="3556000" y="6356351"/>
            <a:ext cx="44704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61" name="Shape 61"/>
          <p:cNvSpPr txBox="1">
            <a:spLocks noGrp="1"/>
          </p:cNvSpPr>
          <p:nvPr>
            <p:ph type="sldNum" idx="12"/>
          </p:nvPr>
        </p:nvSpPr>
        <p:spPr>
          <a:xfrm>
            <a:off x="10566400" y="6356351"/>
            <a:ext cx="1016000" cy="365125"/>
          </a:xfrm>
          <a:prstGeom prst="rect">
            <a:avLst/>
          </a:prstGeom>
          <a:noFill/>
          <a:ln>
            <a:noFill/>
          </a:ln>
        </p:spPr>
        <p:txBody>
          <a:bodyPr wrap="square" lIns="0" tIns="0" rIns="0" bIns="0" anchor="b" anchorCtr="0">
            <a:noAutofit/>
          </a:bodyPr>
          <a:lstStyle/>
          <a:p>
            <a:pPr marL="0" marR="0" lvl="0" indent="0" algn="r" rtl="0">
              <a:spcBef>
                <a:spcPts val="0"/>
              </a:spcBef>
              <a:buSzPct val="25000"/>
              <a:buNone/>
            </a:pPr>
            <a:fld id="{00000000-1234-1234-1234-123412341234}" type="slidenum">
              <a:rPr lang="en-IE" sz="1200">
                <a:solidFill>
                  <a:srgbClr val="035C75"/>
                </a:solidFill>
                <a:latin typeface="Constantia"/>
                <a:ea typeface="Constantia"/>
                <a:cs typeface="Constantia"/>
                <a:sym typeface="Constantia"/>
              </a:rPr>
              <a:pPr marL="0" marR="0" lvl="0" indent="0" algn="r" rtl="0">
                <a:spcBef>
                  <a:spcPts val="0"/>
                </a:spcBef>
                <a:buSzPct val="25000"/>
                <a:buNone/>
              </a:pPr>
              <a:t>‹#›</a:t>
            </a:fld>
            <a:endParaRPr lang="en-IE" sz="1200" dirty="0">
              <a:solidFill>
                <a:srgbClr val="035C75"/>
              </a:solidFill>
              <a:latin typeface="Constantia"/>
              <a:ea typeface="Constantia"/>
              <a:cs typeface="Constantia"/>
              <a:sym typeface="Constantia"/>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62"/>
        <p:cNvGrpSpPr/>
        <p:nvPr/>
      </p:nvGrpSpPr>
      <p:grpSpPr>
        <a:xfrm>
          <a:off x="0" y="0"/>
          <a:ext cx="0" cy="0"/>
          <a:chOff x="0" y="0"/>
          <a:chExt cx="0" cy="0"/>
        </a:xfrm>
      </p:grpSpPr>
      <p:sp>
        <p:nvSpPr>
          <p:cNvPr id="63" name="Shape 63"/>
          <p:cNvSpPr txBox="1">
            <a:spLocks noGrp="1"/>
          </p:cNvSpPr>
          <p:nvPr>
            <p:ph type="title"/>
          </p:nvPr>
        </p:nvSpPr>
        <p:spPr>
          <a:xfrm>
            <a:off x="609600" y="704088"/>
            <a:ext cx="10972800" cy="1143000"/>
          </a:xfrm>
          <a:prstGeom prst="rect">
            <a:avLst/>
          </a:prstGeom>
          <a:noFill/>
          <a:ln>
            <a:noFill/>
          </a:ln>
        </p:spPr>
        <p:txBody>
          <a:bodyPr wrap="square" lIns="91425" tIns="91425" rIns="91425" bIns="91425" anchor="b" anchorCtr="0"/>
          <a:lstStyle>
            <a:lvl1pPr marL="0" marR="0" lvl="0" indent="0" algn="l" rtl="0">
              <a:spcBef>
                <a:spcPts val="0"/>
              </a:spcBef>
              <a:buClr>
                <a:schemeClr val="dk2"/>
              </a:buClr>
              <a:buSzPct val="100000"/>
              <a:buFont typeface="Calibri"/>
              <a:buNone/>
              <a:defRPr sz="5000" b="0" i="0" u="none" strike="noStrike" cap="none">
                <a:solidFill>
                  <a:schemeClr val="dk2"/>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64" name="Shape 64"/>
          <p:cNvSpPr txBox="1">
            <a:spLocks noGrp="1"/>
          </p:cNvSpPr>
          <p:nvPr>
            <p:ph type="body" idx="1"/>
          </p:nvPr>
        </p:nvSpPr>
        <p:spPr>
          <a:xfrm>
            <a:off x="609600" y="1855248"/>
            <a:ext cx="5386917" cy="659352"/>
          </a:xfrm>
          <a:prstGeom prst="rect">
            <a:avLst/>
          </a:prstGeom>
          <a:noFill/>
          <a:ln>
            <a:noFill/>
          </a:ln>
        </p:spPr>
        <p:txBody>
          <a:bodyPr wrap="square" lIns="91425" tIns="91425" rIns="91425" bIns="91425" anchor="ctr" anchorCtr="0"/>
          <a:lstStyle>
            <a:lvl1pPr marL="0" marR="0" lvl="0" indent="0" algn="l" rtl="0">
              <a:spcBef>
                <a:spcPts val="480"/>
              </a:spcBef>
              <a:buClr>
                <a:schemeClr val="accent3"/>
              </a:buClr>
              <a:buSzPct val="95000"/>
              <a:buFont typeface="Noto Sans Symbols"/>
              <a:buNone/>
              <a:defRPr sz="2400" b="1" i="0" u="none" strike="noStrike" cap="none">
                <a:solidFill>
                  <a:schemeClr val="dk2"/>
                </a:solidFill>
                <a:latin typeface="Constantia"/>
                <a:ea typeface="Constantia"/>
                <a:cs typeface="Constantia"/>
                <a:sym typeface="Constantia"/>
              </a:defRPr>
            </a:lvl1pPr>
            <a:lvl2pPr marL="640080" marR="0" lvl="1" indent="-259080" algn="l" rtl="0">
              <a:spcBef>
                <a:spcPts val="400"/>
              </a:spcBef>
              <a:buClr>
                <a:schemeClr val="accent1"/>
              </a:buClr>
              <a:buSzPct val="85000"/>
              <a:buFont typeface="Noto Sans Symbols"/>
              <a:buNone/>
              <a:defRPr sz="2000" b="1" i="0" u="none" strike="noStrike" cap="none">
                <a:solidFill>
                  <a:schemeClr val="dk1"/>
                </a:solidFill>
                <a:latin typeface="Constantia"/>
                <a:ea typeface="Constantia"/>
                <a:cs typeface="Constantia"/>
                <a:sym typeface="Constantia"/>
              </a:defRPr>
            </a:lvl2pPr>
            <a:lvl3pPr marL="914400" marR="0" lvl="2" indent="-254000" algn="l" rtl="0">
              <a:spcBef>
                <a:spcPts val="360"/>
              </a:spcBef>
              <a:buClr>
                <a:schemeClr val="accent2"/>
              </a:buClr>
              <a:buSzPct val="70000"/>
              <a:buFont typeface="Noto Sans Symbols"/>
              <a:buNone/>
              <a:defRPr sz="1800" b="1" i="0" u="none" strike="noStrike" cap="none">
                <a:solidFill>
                  <a:schemeClr val="dk1"/>
                </a:solidFill>
                <a:latin typeface="Constantia"/>
                <a:ea typeface="Constantia"/>
                <a:cs typeface="Constantia"/>
                <a:sym typeface="Constantia"/>
              </a:defRPr>
            </a:lvl3pPr>
            <a:lvl4pPr marL="1188720" marR="0" lvl="3" indent="-210819" algn="l" rtl="0">
              <a:spcBef>
                <a:spcPts val="320"/>
              </a:spcBef>
              <a:buClr>
                <a:schemeClr val="accent3"/>
              </a:buClr>
              <a:buSzPct val="64999"/>
              <a:buFont typeface="Noto Sans Symbols"/>
              <a:buNone/>
              <a:defRPr sz="1600" b="1" i="0" u="none" strike="noStrike" cap="none">
                <a:solidFill>
                  <a:schemeClr val="dk1"/>
                </a:solidFill>
                <a:latin typeface="Constantia"/>
                <a:ea typeface="Constantia"/>
                <a:cs typeface="Constantia"/>
                <a:sym typeface="Constantia"/>
              </a:defRPr>
            </a:lvl4pPr>
            <a:lvl5pPr marL="1463040" marR="0" lvl="4" indent="-218439" algn="l" rtl="0">
              <a:spcBef>
                <a:spcPts val="320"/>
              </a:spcBef>
              <a:buClr>
                <a:schemeClr val="accent4"/>
              </a:buClr>
              <a:buSzPct val="64999"/>
              <a:buFont typeface="Noto Sans Symbols"/>
              <a:buNone/>
              <a:defRPr sz="1600" b="1" i="0" u="none" strike="noStrike" cap="none">
                <a:solidFill>
                  <a:schemeClr val="dk1"/>
                </a:solidFill>
                <a:latin typeface="Constantia"/>
                <a:ea typeface="Constantia"/>
                <a:cs typeface="Constantia"/>
                <a:sym typeface="Constantia"/>
              </a:defRPr>
            </a:lvl5pPr>
            <a:lvl6pPr marL="1737360" marR="0" lvl="5" indent="-121920" algn="l" rtl="0">
              <a:spcBef>
                <a:spcPts val="360"/>
              </a:spcBef>
              <a:buClr>
                <a:schemeClr val="accent5"/>
              </a:buClr>
              <a:buSzPct val="79999"/>
              <a:buFont typeface="Noto Sans Symbols"/>
              <a:buChar char="●"/>
              <a:defRPr sz="1800" b="0" i="0" u="none" strike="noStrike" cap="none">
                <a:solidFill>
                  <a:schemeClr val="dk1"/>
                </a:solidFill>
                <a:latin typeface="Constantia"/>
                <a:ea typeface="Constantia"/>
                <a:cs typeface="Constantia"/>
                <a:sym typeface="Constantia"/>
              </a:defRPr>
            </a:lvl6pPr>
            <a:lvl7pPr marL="1920240" marR="0" lvl="6" indent="-111760" algn="l" rtl="0">
              <a:spcBef>
                <a:spcPts val="320"/>
              </a:spcBef>
              <a:buClr>
                <a:schemeClr val="accent6"/>
              </a:buClr>
              <a:buSzPct val="80000"/>
              <a:buFont typeface="Noto Sans Symbols"/>
              <a:buChar char="●"/>
              <a:defRPr sz="1600" b="0" i="0" u="none" strike="noStrike" cap="none">
                <a:solidFill>
                  <a:schemeClr val="dk1"/>
                </a:solidFill>
                <a:latin typeface="Constantia"/>
                <a:ea typeface="Constantia"/>
                <a:cs typeface="Constantia"/>
                <a:sym typeface="Constantia"/>
              </a:defRPr>
            </a:lvl7pPr>
            <a:lvl8pPr marL="2194560" marR="0" lvl="7" indent="-86360" algn="l" rtl="0">
              <a:spcBef>
                <a:spcPts val="320"/>
              </a:spcBef>
              <a:buClr>
                <a:schemeClr val="dk2"/>
              </a:buClr>
              <a:buSzPct val="100000"/>
              <a:buFont typeface="Constantia"/>
              <a:buChar char="•"/>
              <a:defRPr sz="1600" b="0" i="0" u="none" strike="noStrike" cap="none">
                <a:solidFill>
                  <a:schemeClr val="dk1"/>
                </a:solidFill>
                <a:latin typeface="Constantia"/>
                <a:ea typeface="Constantia"/>
                <a:cs typeface="Constantia"/>
                <a:sym typeface="Constantia"/>
              </a:defRPr>
            </a:lvl8pPr>
            <a:lvl9pPr marL="2468880" marR="0" lvl="8" indent="-93979" algn="l" rtl="0">
              <a:spcBef>
                <a:spcPts val="280"/>
              </a:spcBef>
              <a:buClr>
                <a:schemeClr val="dk2"/>
              </a:buClr>
              <a:buSzPct val="10000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65" name="Shape 65"/>
          <p:cNvSpPr txBox="1">
            <a:spLocks noGrp="1"/>
          </p:cNvSpPr>
          <p:nvPr>
            <p:ph type="body" idx="2"/>
          </p:nvPr>
        </p:nvSpPr>
        <p:spPr>
          <a:xfrm>
            <a:off x="6193368" y="1859758"/>
            <a:ext cx="5389033" cy="654843"/>
          </a:xfrm>
          <a:prstGeom prst="rect">
            <a:avLst/>
          </a:prstGeom>
          <a:noFill/>
          <a:ln>
            <a:noFill/>
          </a:ln>
        </p:spPr>
        <p:txBody>
          <a:bodyPr wrap="square" lIns="91425" tIns="91425" rIns="91425" bIns="91425" anchor="ctr" anchorCtr="0"/>
          <a:lstStyle>
            <a:lvl1pPr marL="0" marR="0" lvl="0" indent="0" algn="l" rtl="0">
              <a:spcBef>
                <a:spcPts val="480"/>
              </a:spcBef>
              <a:buClr>
                <a:schemeClr val="accent3"/>
              </a:buClr>
              <a:buSzPct val="95000"/>
              <a:buFont typeface="Noto Sans Symbols"/>
              <a:buNone/>
              <a:defRPr sz="2400" b="1" i="0" u="none" strike="noStrike" cap="none">
                <a:solidFill>
                  <a:schemeClr val="dk2"/>
                </a:solidFill>
                <a:latin typeface="Constantia"/>
                <a:ea typeface="Constantia"/>
                <a:cs typeface="Constantia"/>
                <a:sym typeface="Constantia"/>
              </a:defRPr>
            </a:lvl1pPr>
            <a:lvl2pPr marL="640080" marR="0" lvl="1" indent="-259080" algn="l" rtl="0">
              <a:spcBef>
                <a:spcPts val="400"/>
              </a:spcBef>
              <a:buClr>
                <a:schemeClr val="accent1"/>
              </a:buClr>
              <a:buSzPct val="85000"/>
              <a:buFont typeface="Noto Sans Symbols"/>
              <a:buNone/>
              <a:defRPr sz="2000" b="1" i="0" u="none" strike="noStrike" cap="none">
                <a:solidFill>
                  <a:schemeClr val="dk1"/>
                </a:solidFill>
                <a:latin typeface="Constantia"/>
                <a:ea typeface="Constantia"/>
                <a:cs typeface="Constantia"/>
                <a:sym typeface="Constantia"/>
              </a:defRPr>
            </a:lvl2pPr>
            <a:lvl3pPr marL="914400" marR="0" lvl="2" indent="-254000" algn="l" rtl="0">
              <a:spcBef>
                <a:spcPts val="360"/>
              </a:spcBef>
              <a:buClr>
                <a:schemeClr val="accent2"/>
              </a:buClr>
              <a:buSzPct val="70000"/>
              <a:buFont typeface="Noto Sans Symbols"/>
              <a:buNone/>
              <a:defRPr sz="1800" b="1" i="0" u="none" strike="noStrike" cap="none">
                <a:solidFill>
                  <a:schemeClr val="dk1"/>
                </a:solidFill>
                <a:latin typeface="Constantia"/>
                <a:ea typeface="Constantia"/>
                <a:cs typeface="Constantia"/>
                <a:sym typeface="Constantia"/>
              </a:defRPr>
            </a:lvl3pPr>
            <a:lvl4pPr marL="1188720" marR="0" lvl="3" indent="-210819" algn="l" rtl="0">
              <a:spcBef>
                <a:spcPts val="320"/>
              </a:spcBef>
              <a:buClr>
                <a:schemeClr val="accent3"/>
              </a:buClr>
              <a:buSzPct val="64999"/>
              <a:buFont typeface="Noto Sans Symbols"/>
              <a:buNone/>
              <a:defRPr sz="1600" b="1" i="0" u="none" strike="noStrike" cap="none">
                <a:solidFill>
                  <a:schemeClr val="dk1"/>
                </a:solidFill>
                <a:latin typeface="Constantia"/>
                <a:ea typeface="Constantia"/>
                <a:cs typeface="Constantia"/>
                <a:sym typeface="Constantia"/>
              </a:defRPr>
            </a:lvl4pPr>
            <a:lvl5pPr marL="1463040" marR="0" lvl="4" indent="-218439" algn="l" rtl="0">
              <a:spcBef>
                <a:spcPts val="320"/>
              </a:spcBef>
              <a:buClr>
                <a:schemeClr val="accent4"/>
              </a:buClr>
              <a:buSzPct val="64999"/>
              <a:buFont typeface="Noto Sans Symbols"/>
              <a:buNone/>
              <a:defRPr sz="1600" b="1" i="0" u="none" strike="noStrike" cap="none">
                <a:solidFill>
                  <a:schemeClr val="dk1"/>
                </a:solidFill>
                <a:latin typeface="Constantia"/>
                <a:ea typeface="Constantia"/>
                <a:cs typeface="Constantia"/>
                <a:sym typeface="Constantia"/>
              </a:defRPr>
            </a:lvl5pPr>
            <a:lvl6pPr marL="1737360" marR="0" lvl="5" indent="-121920" algn="l" rtl="0">
              <a:spcBef>
                <a:spcPts val="360"/>
              </a:spcBef>
              <a:buClr>
                <a:schemeClr val="accent5"/>
              </a:buClr>
              <a:buSzPct val="79999"/>
              <a:buFont typeface="Noto Sans Symbols"/>
              <a:buChar char="●"/>
              <a:defRPr sz="1800" b="0" i="0" u="none" strike="noStrike" cap="none">
                <a:solidFill>
                  <a:schemeClr val="dk1"/>
                </a:solidFill>
                <a:latin typeface="Constantia"/>
                <a:ea typeface="Constantia"/>
                <a:cs typeface="Constantia"/>
                <a:sym typeface="Constantia"/>
              </a:defRPr>
            </a:lvl6pPr>
            <a:lvl7pPr marL="1920240" marR="0" lvl="6" indent="-111760" algn="l" rtl="0">
              <a:spcBef>
                <a:spcPts val="320"/>
              </a:spcBef>
              <a:buClr>
                <a:schemeClr val="accent6"/>
              </a:buClr>
              <a:buSzPct val="80000"/>
              <a:buFont typeface="Noto Sans Symbols"/>
              <a:buChar char="●"/>
              <a:defRPr sz="1600" b="0" i="0" u="none" strike="noStrike" cap="none">
                <a:solidFill>
                  <a:schemeClr val="dk1"/>
                </a:solidFill>
                <a:latin typeface="Constantia"/>
                <a:ea typeface="Constantia"/>
                <a:cs typeface="Constantia"/>
                <a:sym typeface="Constantia"/>
              </a:defRPr>
            </a:lvl7pPr>
            <a:lvl8pPr marL="2194560" marR="0" lvl="7" indent="-86360" algn="l" rtl="0">
              <a:spcBef>
                <a:spcPts val="320"/>
              </a:spcBef>
              <a:buClr>
                <a:schemeClr val="dk2"/>
              </a:buClr>
              <a:buSzPct val="100000"/>
              <a:buFont typeface="Constantia"/>
              <a:buChar char="•"/>
              <a:defRPr sz="1600" b="0" i="0" u="none" strike="noStrike" cap="none">
                <a:solidFill>
                  <a:schemeClr val="dk1"/>
                </a:solidFill>
                <a:latin typeface="Constantia"/>
                <a:ea typeface="Constantia"/>
                <a:cs typeface="Constantia"/>
                <a:sym typeface="Constantia"/>
              </a:defRPr>
            </a:lvl8pPr>
            <a:lvl9pPr marL="2468880" marR="0" lvl="8" indent="-93979" algn="l" rtl="0">
              <a:spcBef>
                <a:spcPts val="280"/>
              </a:spcBef>
              <a:buClr>
                <a:schemeClr val="dk2"/>
              </a:buClr>
              <a:buSzPct val="10000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66" name="Shape 66"/>
          <p:cNvSpPr txBox="1">
            <a:spLocks noGrp="1"/>
          </p:cNvSpPr>
          <p:nvPr>
            <p:ph type="body" idx="3"/>
          </p:nvPr>
        </p:nvSpPr>
        <p:spPr>
          <a:xfrm>
            <a:off x="609600" y="2514600"/>
            <a:ext cx="5386917" cy="3845720"/>
          </a:xfrm>
          <a:prstGeom prst="rect">
            <a:avLst/>
          </a:prstGeom>
          <a:noFill/>
          <a:ln>
            <a:noFill/>
          </a:ln>
        </p:spPr>
        <p:txBody>
          <a:bodyPr wrap="square" lIns="91425" tIns="91425" rIns="91425" bIns="91425" anchor="t" anchorCtr="0"/>
          <a:lstStyle>
            <a:lvl1pPr marL="274320" marR="0" lvl="0" indent="-141605" algn="l" rtl="0">
              <a:spcBef>
                <a:spcPts val="440"/>
              </a:spcBef>
              <a:buClr>
                <a:schemeClr val="accent3"/>
              </a:buClr>
              <a:buSzPct val="95000"/>
              <a:buFont typeface="Noto Sans Symbols"/>
              <a:buChar char="●"/>
              <a:defRPr sz="2200" b="0" i="0" u="none" strike="noStrike" cap="none">
                <a:solidFill>
                  <a:schemeClr val="dk1"/>
                </a:solidFill>
                <a:latin typeface="Constantia"/>
                <a:ea typeface="Constantia"/>
                <a:cs typeface="Constantia"/>
                <a:sym typeface="Constantia"/>
              </a:defRPr>
            </a:lvl1pPr>
            <a:lvl2pPr marL="640080" marR="0" lvl="1" indent="-151130" algn="l" rtl="0">
              <a:spcBef>
                <a:spcPts val="400"/>
              </a:spcBef>
              <a:buClr>
                <a:schemeClr val="accent1"/>
              </a:buClr>
              <a:buSzPct val="85000"/>
              <a:buFont typeface="Noto Sans Symbols"/>
              <a:buChar char="●"/>
              <a:defRPr sz="2000" b="0" i="0" u="none" strike="noStrike" cap="none">
                <a:solidFill>
                  <a:schemeClr val="dk1"/>
                </a:solidFill>
                <a:latin typeface="Constantia"/>
                <a:ea typeface="Constantia"/>
                <a:cs typeface="Constantia"/>
                <a:sym typeface="Constantia"/>
              </a:defRPr>
            </a:lvl2pPr>
            <a:lvl3pPr marL="914400" marR="0" lvl="2" indent="-173990" algn="l" rtl="0">
              <a:spcBef>
                <a:spcPts val="360"/>
              </a:spcBef>
              <a:buClr>
                <a:schemeClr val="accent2"/>
              </a:buClr>
              <a:buSzPct val="70000"/>
              <a:buFont typeface="Noto Sans Symbols"/>
              <a:buChar char="●"/>
              <a:defRPr sz="1800" b="0" i="0" u="none" strike="noStrike" cap="none">
                <a:solidFill>
                  <a:schemeClr val="dk1"/>
                </a:solidFill>
                <a:latin typeface="Constantia"/>
                <a:ea typeface="Constantia"/>
                <a:cs typeface="Constantia"/>
                <a:sym typeface="Constantia"/>
              </a:defRPr>
            </a:lvl3pPr>
            <a:lvl4pPr marL="1188720" marR="0" lvl="3" indent="-144780" algn="l" rtl="0">
              <a:spcBef>
                <a:spcPts val="320"/>
              </a:spcBef>
              <a:buClr>
                <a:schemeClr val="accent3"/>
              </a:buClr>
              <a:buSzPct val="64999"/>
              <a:buFont typeface="Noto Sans Symbols"/>
              <a:buChar char="●"/>
              <a:defRPr sz="1600" b="0" i="0" u="none" strike="noStrike" cap="none">
                <a:solidFill>
                  <a:schemeClr val="dk1"/>
                </a:solidFill>
                <a:latin typeface="Constantia"/>
                <a:ea typeface="Constantia"/>
                <a:cs typeface="Constantia"/>
                <a:sym typeface="Constantia"/>
              </a:defRPr>
            </a:lvl4pPr>
            <a:lvl5pPr marL="1463040" marR="0" lvl="4" indent="-152400" algn="l" rtl="0">
              <a:spcBef>
                <a:spcPts val="320"/>
              </a:spcBef>
              <a:buClr>
                <a:schemeClr val="accent4"/>
              </a:buClr>
              <a:buSzPct val="64999"/>
              <a:buFont typeface="Noto Sans Symbols"/>
              <a:buChar char="●"/>
              <a:defRPr sz="1600" b="0" i="0" u="none" strike="noStrike" cap="none">
                <a:solidFill>
                  <a:schemeClr val="dk1"/>
                </a:solidFill>
                <a:latin typeface="Constantia"/>
                <a:ea typeface="Constantia"/>
                <a:cs typeface="Constantia"/>
                <a:sym typeface="Constantia"/>
              </a:defRPr>
            </a:lvl5pPr>
            <a:lvl6pPr marL="1737360" marR="0" lvl="5" indent="-121920" algn="l" rtl="0">
              <a:spcBef>
                <a:spcPts val="360"/>
              </a:spcBef>
              <a:buClr>
                <a:schemeClr val="accent5"/>
              </a:buClr>
              <a:buSzPct val="79999"/>
              <a:buFont typeface="Noto Sans Symbols"/>
              <a:buChar char="●"/>
              <a:defRPr sz="1800" b="0" i="0" u="none" strike="noStrike" cap="none">
                <a:solidFill>
                  <a:schemeClr val="dk1"/>
                </a:solidFill>
                <a:latin typeface="Constantia"/>
                <a:ea typeface="Constantia"/>
                <a:cs typeface="Constantia"/>
                <a:sym typeface="Constantia"/>
              </a:defRPr>
            </a:lvl6pPr>
            <a:lvl7pPr marL="1920240" marR="0" lvl="6" indent="-111760" algn="l" rtl="0">
              <a:spcBef>
                <a:spcPts val="320"/>
              </a:spcBef>
              <a:buClr>
                <a:schemeClr val="accent6"/>
              </a:buClr>
              <a:buSzPct val="80000"/>
              <a:buFont typeface="Noto Sans Symbols"/>
              <a:buChar char="●"/>
              <a:defRPr sz="1600" b="0" i="0" u="none" strike="noStrike" cap="none">
                <a:solidFill>
                  <a:schemeClr val="dk1"/>
                </a:solidFill>
                <a:latin typeface="Constantia"/>
                <a:ea typeface="Constantia"/>
                <a:cs typeface="Constantia"/>
                <a:sym typeface="Constantia"/>
              </a:defRPr>
            </a:lvl7pPr>
            <a:lvl8pPr marL="2194560" marR="0" lvl="7" indent="-86360" algn="l" rtl="0">
              <a:spcBef>
                <a:spcPts val="320"/>
              </a:spcBef>
              <a:buClr>
                <a:schemeClr val="dk2"/>
              </a:buClr>
              <a:buSzPct val="100000"/>
              <a:buFont typeface="Constantia"/>
              <a:buChar char="•"/>
              <a:defRPr sz="1600" b="0" i="0" u="none" strike="noStrike" cap="none">
                <a:solidFill>
                  <a:schemeClr val="dk1"/>
                </a:solidFill>
                <a:latin typeface="Constantia"/>
                <a:ea typeface="Constantia"/>
                <a:cs typeface="Constantia"/>
                <a:sym typeface="Constantia"/>
              </a:defRPr>
            </a:lvl8pPr>
            <a:lvl9pPr marL="2468880" marR="0" lvl="8" indent="-93979" algn="l" rtl="0">
              <a:spcBef>
                <a:spcPts val="280"/>
              </a:spcBef>
              <a:buClr>
                <a:schemeClr val="dk2"/>
              </a:buClr>
              <a:buSzPct val="10000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67" name="Shape 67"/>
          <p:cNvSpPr txBox="1">
            <a:spLocks noGrp="1"/>
          </p:cNvSpPr>
          <p:nvPr>
            <p:ph type="body" idx="4"/>
          </p:nvPr>
        </p:nvSpPr>
        <p:spPr>
          <a:xfrm>
            <a:off x="6193368" y="2514600"/>
            <a:ext cx="5389033" cy="3845720"/>
          </a:xfrm>
          <a:prstGeom prst="rect">
            <a:avLst/>
          </a:prstGeom>
          <a:noFill/>
          <a:ln>
            <a:noFill/>
          </a:ln>
        </p:spPr>
        <p:txBody>
          <a:bodyPr wrap="square" lIns="91425" tIns="91425" rIns="91425" bIns="91425" anchor="t" anchorCtr="0"/>
          <a:lstStyle>
            <a:lvl1pPr marL="274320" marR="0" lvl="0" indent="-141605" algn="l" rtl="0">
              <a:spcBef>
                <a:spcPts val="440"/>
              </a:spcBef>
              <a:buClr>
                <a:schemeClr val="accent3"/>
              </a:buClr>
              <a:buSzPct val="95000"/>
              <a:buFont typeface="Noto Sans Symbols"/>
              <a:buChar char="●"/>
              <a:defRPr sz="2200" b="0" i="0" u="none" strike="noStrike" cap="none">
                <a:solidFill>
                  <a:schemeClr val="dk1"/>
                </a:solidFill>
                <a:latin typeface="Constantia"/>
                <a:ea typeface="Constantia"/>
                <a:cs typeface="Constantia"/>
                <a:sym typeface="Constantia"/>
              </a:defRPr>
            </a:lvl1pPr>
            <a:lvl2pPr marL="640080" marR="0" lvl="1" indent="-151130" algn="l" rtl="0">
              <a:spcBef>
                <a:spcPts val="400"/>
              </a:spcBef>
              <a:buClr>
                <a:schemeClr val="accent1"/>
              </a:buClr>
              <a:buSzPct val="85000"/>
              <a:buFont typeface="Noto Sans Symbols"/>
              <a:buChar char="●"/>
              <a:defRPr sz="2000" b="0" i="0" u="none" strike="noStrike" cap="none">
                <a:solidFill>
                  <a:schemeClr val="dk1"/>
                </a:solidFill>
                <a:latin typeface="Constantia"/>
                <a:ea typeface="Constantia"/>
                <a:cs typeface="Constantia"/>
                <a:sym typeface="Constantia"/>
              </a:defRPr>
            </a:lvl2pPr>
            <a:lvl3pPr marL="914400" marR="0" lvl="2" indent="-173990" algn="l" rtl="0">
              <a:spcBef>
                <a:spcPts val="360"/>
              </a:spcBef>
              <a:buClr>
                <a:schemeClr val="accent2"/>
              </a:buClr>
              <a:buSzPct val="70000"/>
              <a:buFont typeface="Noto Sans Symbols"/>
              <a:buChar char="●"/>
              <a:defRPr sz="1800" b="0" i="0" u="none" strike="noStrike" cap="none">
                <a:solidFill>
                  <a:schemeClr val="dk1"/>
                </a:solidFill>
                <a:latin typeface="Constantia"/>
                <a:ea typeface="Constantia"/>
                <a:cs typeface="Constantia"/>
                <a:sym typeface="Constantia"/>
              </a:defRPr>
            </a:lvl3pPr>
            <a:lvl4pPr marL="1188720" marR="0" lvl="3" indent="-144780" algn="l" rtl="0">
              <a:spcBef>
                <a:spcPts val="320"/>
              </a:spcBef>
              <a:buClr>
                <a:schemeClr val="accent3"/>
              </a:buClr>
              <a:buSzPct val="64999"/>
              <a:buFont typeface="Noto Sans Symbols"/>
              <a:buChar char="●"/>
              <a:defRPr sz="1600" b="0" i="0" u="none" strike="noStrike" cap="none">
                <a:solidFill>
                  <a:schemeClr val="dk1"/>
                </a:solidFill>
                <a:latin typeface="Constantia"/>
                <a:ea typeface="Constantia"/>
                <a:cs typeface="Constantia"/>
                <a:sym typeface="Constantia"/>
              </a:defRPr>
            </a:lvl4pPr>
            <a:lvl5pPr marL="1463040" marR="0" lvl="4" indent="-152400" algn="l" rtl="0">
              <a:spcBef>
                <a:spcPts val="320"/>
              </a:spcBef>
              <a:buClr>
                <a:schemeClr val="accent4"/>
              </a:buClr>
              <a:buSzPct val="64999"/>
              <a:buFont typeface="Noto Sans Symbols"/>
              <a:buChar char="●"/>
              <a:defRPr sz="1600" b="0" i="0" u="none" strike="noStrike" cap="none">
                <a:solidFill>
                  <a:schemeClr val="dk1"/>
                </a:solidFill>
                <a:latin typeface="Constantia"/>
                <a:ea typeface="Constantia"/>
                <a:cs typeface="Constantia"/>
                <a:sym typeface="Constantia"/>
              </a:defRPr>
            </a:lvl5pPr>
            <a:lvl6pPr marL="1737360" marR="0" lvl="5" indent="-121920" algn="l" rtl="0">
              <a:spcBef>
                <a:spcPts val="360"/>
              </a:spcBef>
              <a:buClr>
                <a:schemeClr val="accent5"/>
              </a:buClr>
              <a:buSzPct val="79999"/>
              <a:buFont typeface="Noto Sans Symbols"/>
              <a:buChar char="●"/>
              <a:defRPr sz="1800" b="0" i="0" u="none" strike="noStrike" cap="none">
                <a:solidFill>
                  <a:schemeClr val="dk1"/>
                </a:solidFill>
                <a:latin typeface="Constantia"/>
                <a:ea typeface="Constantia"/>
                <a:cs typeface="Constantia"/>
                <a:sym typeface="Constantia"/>
              </a:defRPr>
            </a:lvl6pPr>
            <a:lvl7pPr marL="1920240" marR="0" lvl="6" indent="-111760" algn="l" rtl="0">
              <a:spcBef>
                <a:spcPts val="320"/>
              </a:spcBef>
              <a:buClr>
                <a:schemeClr val="accent6"/>
              </a:buClr>
              <a:buSzPct val="80000"/>
              <a:buFont typeface="Noto Sans Symbols"/>
              <a:buChar char="●"/>
              <a:defRPr sz="1600" b="0" i="0" u="none" strike="noStrike" cap="none">
                <a:solidFill>
                  <a:schemeClr val="dk1"/>
                </a:solidFill>
                <a:latin typeface="Constantia"/>
                <a:ea typeface="Constantia"/>
                <a:cs typeface="Constantia"/>
                <a:sym typeface="Constantia"/>
              </a:defRPr>
            </a:lvl7pPr>
            <a:lvl8pPr marL="2194560" marR="0" lvl="7" indent="-86360" algn="l" rtl="0">
              <a:spcBef>
                <a:spcPts val="320"/>
              </a:spcBef>
              <a:buClr>
                <a:schemeClr val="dk2"/>
              </a:buClr>
              <a:buSzPct val="100000"/>
              <a:buFont typeface="Constantia"/>
              <a:buChar char="•"/>
              <a:defRPr sz="1600" b="0" i="0" u="none" strike="noStrike" cap="none">
                <a:solidFill>
                  <a:schemeClr val="dk1"/>
                </a:solidFill>
                <a:latin typeface="Constantia"/>
                <a:ea typeface="Constantia"/>
                <a:cs typeface="Constantia"/>
                <a:sym typeface="Constantia"/>
              </a:defRPr>
            </a:lvl8pPr>
            <a:lvl9pPr marL="2468880" marR="0" lvl="8" indent="-93979" algn="l" rtl="0">
              <a:spcBef>
                <a:spcPts val="280"/>
              </a:spcBef>
              <a:buClr>
                <a:schemeClr val="dk2"/>
              </a:buClr>
              <a:buSzPct val="10000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68" name="Shape 68"/>
          <p:cNvSpPr txBox="1">
            <a:spLocks noGrp="1"/>
          </p:cNvSpPr>
          <p:nvPr>
            <p:ph type="dt" idx="10"/>
          </p:nvPr>
        </p:nvSpPr>
        <p:spPr>
          <a:xfrm>
            <a:off x="609600" y="6356351"/>
            <a:ext cx="28448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69" name="Shape 69"/>
          <p:cNvSpPr txBox="1">
            <a:spLocks noGrp="1"/>
          </p:cNvSpPr>
          <p:nvPr>
            <p:ph type="ftr" idx="11"/>
          </p:nvPr>
        </p:nvSpPr>
        <p:spPr>
          <a:xfrm>
            <a:off x="3556000" y="6356351"/>
            <a:ext cx="44704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70" name="Shape 70"/>
          <p:cNvSpPr txBox="1">
            <a:spLocks noGrp="1"/>
          </p:cNvSpPr>
          <p:nvPr>
            <p:ph type="sldNum" idx="12"/>
          </p:nvPr>
        </p:nvSpPr>
        <p:spPr>
          <a:xfrm>
            <a:off x="10566400" y="6356351"/>
            <a:ext cx="1016000" cy="365125"/>
          </a:xfrm>
          <a:prstGeom prst="rect">
            <a:avLst/>
          </a:prstGeom>
          <a:noFill/>
          <a:ln>
            <a:noFill/>
          </a:ln>
        </p:spPr>
        <p:txBody>
          <a:bodyPr wrap="square" lIns="0" tIns="0" rIns="0" bIns="0" anchor="b" anchorCtr="0">
            <a:noAutofit/>
          </a:bodyPr>
          <a:lstStyle/>
          <a:p>
            <a:pPr marL="0" marR="0" lvl="0" indent="0" algn="r" rtl="0">
              <a:spcBef>
                <a:spcPts val="0"/>
              </a:spcBef>
              <a:buSzPct val="25000"/>
              <a:buNone/>
            </a:pPr>
            <a:fld id="{00000000-1234-1234-1234-123412341234}" type="slidenum">
              <a:rPr lang="en-IE" sz="1200">
                <a:solidFill>
                  <a:srgbClr val="035C75"/>
                </a:solidFill>
                <a:latin typeface="Constantia"/>
                <a:ea typeface="Constantia"/>
                <a:cs typeface="Constantia"/>
                <a:sym typeface="Constantia"/>
              </a:rPr>
              <a:pPr marL="0" marR="0" lvl="0" indent="0" algn="r" rtl="0">
                <a:spcBef>
                  <a:spcPts val="0"/>
                </a:spcBef>
                <a:buSzPct val="25000"/>
                <a:buNone/>
              </a:pPr>
              <a:t>‹#›</a:t>
            </a:fld>
            <a:endParaRPr lang="en-IE" sz="1200" dirty="0">
              <a:solidFill>
                <a:srgbClr val="035C75"/>
              </a:solidFill>
              <a:latin typeface="Constantia"/>
              <a:ea typeface="Constantia"/>
              <a:cs typeface="Constantia"/>
              <a:sym typeface="Constantia"/>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71"/>
        <p:cNvGrpSpPr/>
        <p:nvPr/>
      </p:nvGrpSpPr>
      <p:grpSpPr>
        <a:xfrm>
          <a:off x="0" y="0"/>
          <a:ext cx="0" cy="0"/>
          <a:chOff x="0" y="0"/>
          <a:chExt cx="0" cy="0"/>
        </a:xfrm>
      </p:grpSpPr>
      <p:sp>
        <p:nvSpPr>
          <p:cNvPr id="72" name="Shape 72"/>
          <p:cNvSpPr txBox="1">
            <a:spLocks noGrp="1"/>
          </p:cNvSpPr>
          <p:nvPr>
            <p:ph type="title"/>
          </p:nvPr>
        </p:nvSpPr>
        <p:spPr>
          <a:xfrm>
            <a:off x="609600" y="704088"/>
            <a:ext cx="11074400" cy="1143000"/>
          </a:xfrm>
          <a:prstGeom prst="rect">
            <a:avLst/>
          </a:prstGeom>
          <a:noFill/>
          <a:ln>
            <a:noFill/>
          </a:ln>
        </p:spPr>
        <p:txBody>
          <a:bodyPr wrap="square" lIns="91425" tIns="91425" rIns="91425" bIns="91425" anchor="b" anchorCtr="0"/>
          <a:lstStyle>
            <a:lvl1pPr marL="0" marR="0" lvl="0" indent="0" algn="l" rtl="0">
              <a:spcBef>
                <a:spcPts val="0"/>
              </a:spcBef>
              <a:buClr>
                <a:schemeClr val="dk2"/>
              </a:buClr>
              <a:buSzPct val="100000"/>
              <a:buFont typeface="Calibri"/>
              <a:buNone/>
              <a:defRPr sz="5000" b="0" i="0" u="none" strike="noStrike" cap="none">
                <a:solidFill>
                  <a:schemeClr val="dk2"/>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3" name="Shape 73"/>
          <p:cNvSpPr txBox="1">
            <a:spLocks noGrp="1"/>
          </p:cNvSpPr>
          <p:nvPr>
            <p:ph type="dt" idx="10"/>
          </p:nvPr>
        </p:nvSpPr>
        <p:spPr>
          <a:xfrm>
            <a:off x="609600" y="6356351"/>
            <a:ext cx="28448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74" name="Shape 74"/>
          <p:cNvSpPr txBox="1">
            <a:spLocks noGrp="1"/>
          </p:cNvSpPr>
          <p:nvPr>
            <p:ph type="ftr" idx="11"/>
          </p:nvPr>
        </p:nvSpPr>
        <p:spPr>
          <a:xfrm>
            <a:off x="3556000" y="6356351"/>
            <a:ext cx="44704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75" name="Shape 75"/>
          <p:cNvSpPr txBox="1">
            <a:spLocks noGrp="1"/>
          </p:cNvSpPr>
          <p:nvPr>
            <p:ph type="sldNum" idx="12"/>
          </p:nvPr>
        </p:nvSpPr>
        <p:spPr>
          <a:xfrm>
            <a:off x="10566400" y="6356351"/>
            <a:ext cx="1016000" cy="365125"/>
          </a:xfrm>
          <a:prstGeom prst="rect">
            <a:avLst/>
          </a:prstGeom>
          <a:noFill/>
          <a:ln>
            <a:noFill/>
          </a:ln>
        </p:spPr>
        <p:txBody>
          <a:bodyPr wrap="square" lIns="0" tIns="0" rIns="0" bIns="0" anchor="b" anchorCtr="0">
            <a:noAutofit/>
          </a:bodyPr>
          <a:lstStyle/>
          <a:p>
            <a:pPr marL="0" marR="0" lvl="0" indent="0" algn="r" rtl="0">
              <a:spcBef>
                <a:spcPts val="0"/>
              </a:spcBef>
              <a:buSzPct val="25000"/>
              <a:buNone/>
            </a:pPr>
            <a:fld id="{00000000-1234-1234-1234-123412341234}" type="slidenum">
              <a:rPr lang="en-IE" sz="1200">
                <a:solidFill>
                  <a:srgbClr val="035C75"/>
                </a:solidFill>
                <a:latin typeface="Constantia"/>
                <a:ea typeface="Constantia"/>
                <a:cs typeface="Constantia"/>
                <a:sym typeface="Constantia"/>
              </a:rPr>
              <a:pPr marL="0" marR="0" lvl="0" indent="0" algn="r" rtl="0">
                <a:spcBef>
                  <a:spcPts val="0"/>
                </a:spcBef>
                <a:buSzPct val="25000"/>
                <a:buNone/>
              </a:pPr>
              <a:t>‹#›</a:t>
            </a:fld>
            <a:endParaRPr lang="en-IE" sz="1200" dirty="0">
              <a:solidFill>
                <a:srgbClr val="035C75"/>
              </a:solidFill>
              <a:latin typeface="Constantia"/>
              <a:ea typeface="Constantia"/>
              <a:cs typeface="Constantia"/>
              <a:sym typeface="Constantia"/>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76"/>
        <p:cNvGrpSpPr/>
        <p:nvPr/>
      </p:nvGrpSpPr>
      <p:grpSpPr>
        <a:xfrm>
          <a:off x="0" y="0"/>
          <a:ext cx="0" cy="0"/>
          <a:chOff x="0" y="0"/>
          <a:chExt cx="0" cy="0"/>
        </a:xfrm>
      </p:grpSpPr>
      <p:sp>
        <p:nvSpPr>
          <p:cNvPr id="77" name="Shape 77"/>
          <p:cNvSpPr txBox="1">
            <a:spLocks noGrp="1"/>
          </p:cNvSpPr>
          <p:nvPr>
            <p:ph type="title"/>
          </p:nvPr>
        </p:nvSpPr>
        <p:spPr>
          <a:xfrm>
            <a:off x="914400" y="514352"/>
            <a:ext cx="3657600" cy="1162050"/>
          </a:xfrm>
          <a:prstGeom prst="rect">
            <a:avLst/>
          </a:prstGeom>
          <a:noFill/>
          <a:ln>
            <a:noFill/>
          </a:ln>
        </p:spPr>
        <p:txBody>
          <a:bodyPr wrap="square" lIns="91425" tIns="91425" rIns="91425" bIns="91425" anchor="b" anchorCtr="0"/>
          <a:lstStyle>
            <a:lvl1pPr marL="0" marR="0" lvl="0" indent="0" algn="l" rtl="0">
              <a:spcBef>
                <a:spcPts val="0"/>
              </a:spcBef>
              <a:buClr>
                <a:schemeClr val="dk2"/>
              </a:buClr>
              <a:buSzPct val="100000"/>
              <a:buFont typeface="Calibri"/>
              <a:buNone/>
              <a:defRPr sz="2600" b="0" i="0" u="none" strike="noStrike" cap="none">
                <a:solidFill>
                  <a:schemeClr val="dk2"/>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8" name="Shape 78"/>
          <p:cNvSpPr txBox="1">
            <a:spLocks noGrp="1"/>
          </p:cNvSpPr>
          <p:nvPr>
            <p:ph type="body" idx="1"/>
          </p:nvPr>
        </p:nvSpPr>
        <p:spPr>
          <a:xfrm>
            <a:off x="914400" y="1676400"/>
            <a:ext cx="3657600" cy="4572000"/>
          </a:xfrm>
          <a:prstGeom prst="rect">
            <a:avLst/>
          </a:prstGeom>
          <a:noFill/>
          <a:ln>
            <a:noFill/>
          </a:ln>
        </p:spPr>
        <p:txBody>
          <a:bodyPr wrap="square" lIns="91425" tIns="91425" rIns="91425" bIns="91425" anchor="t" anchorCtr="0"/>
          <a:lstStyle>
            <a:lvl1pPr marL="0" marR="0" lvl="0" indent="0" algn="l" rtl="0">
              <a:spcBef>
                <a:spcPts val="280"/>
              </a:spcBef>
              <a:buClr>
                <a:schemeClr val="accent3"/>
              </a:buClr>
              <a:buSzPct val="95000"/>
              <a:buFont typeface="Noto Sans Symbols"/>
              <a:buNone/>
              <a:defRPr sz="1400" b="0" i="0" u="none" strike="noStrike" cap="none">
                <a:solidFill>
                  <a:schemeClr val="dk1"/>
                </a:solidFill>
                <a:latin typeface="Constantia"/>
                <a:ea typeface="Constantia"/>
                <a:cs typeface="Constantia"/>
                <a:sym typeface="Constantia"/>
              </a:defRPr>
            </a:lvl1pPr>
            <a:lvl2pPr marL="640080" marR="0" lvl="1" indent="-5080" algn="l" rtl="0">
              <a:spcBef>
                <a:spcPts val="240"/>
              </a:spcBef>
              <a:buClr>
                <a:schemeClr val="accent1"/>
              </a:buClr>
              <a:buSzPct val="85000"/>
              <a:buFont typeface="Noto Sans Symbols"/>
              <a:buNone/>
              <a:defRPr sz="1200" b="0" i="0" u="none" strike="noStrike" cap="none">
                <a:solidFill>
                  <a:schemeClr val="dk1"/>
                </a:solidFill>
                <a:latin typeface="Constantia"/>
                <a:ea typeface="Constantia"/>
                <a:cs typeface="Constantia"/>
                <a:sym typeface="Constantia"/>
              </a:defRPr>
            </a:lvl2pPr>
            <a:lvl3pPr marL="914400" marR="0" lvl="2" indent="0" algn="l" rtl="0">
              <a:spcBef>
                <a:spcPts val="200"/>
              </a:spcBef>
              <a:buClr>
                <a:schemeClr val="accent2"/>
              </a:buClr>
              <a:buSzPct val="70000"/>
              <a:buFont typeface="Noto Sans Symbols"/>
              <a:buNone/>
              <a:defRPr sz="1000" b="0" i="0" u="none" strike="noStrike" cap="none">
                <a:solidFill>
                  <a:schemeClr val="dk1"/>
                </a:solidFill>
                <a:latin typeface="Constantia"/>
                <a:ea typeface="Constantia"/>
                <a:cs typeface="Constantia"/>
                <a:sym typeface="Constantia"/>
              </a:defRPr>
            </a:lvl3pPr>
            <a:lvl4pPr marL="1188720" marR="0" lvl="3" indent="-7619" algn="l" rtl="0">
              <a:spcBef>
                <a:spcPts val="180"/>
              </a:spcBef>
              <a:buClr>
                <a:schemeClr val="accent3"/>
              </a:buClr>
              <a:buSzPct val="64999"/>
              <a:buFont typeface="Noto Sans Symbols"/>
              <a:buNone/>
              <a:defRPr sz="900" b="0" i="0" u="none" strike="noStrike" cap="none">
                <a:solidFill>
                  <a:schemeClr val="dk1"/>
                </a:solidFill>
                <a:latin typeface="Constantia"/>
                <a:ea typeface="Constantia"/>
                <a:cs typeface="Constantia"/>
                <a:sym typeface="Constantia"/>
              </a:defRPr>
            </a:lvl4pPr>
            <a:lvl5pPr marL="1463040" marR="0" lvl="4" indent="-2539" algn="l" rtl="0">
              <a:spcBef>
                <a:spcPts val="180"/>
              </a:spcBef>
              <a:buClr>
                <a:schemeClr val="accent4"/>
              </a:buClr>
              <a:buSzPct val="64999"/>
              <a:buFont typeface="Noto Sans Symbols"/>
              <a:buNone/>
              <a:defRPr sz="900" b="0" i="0" u="none" strike="noStrike" cap="none">
                <a:solidFill>
                  <a:schemeClr val="dk1"/>
                </a:solidFill>
                <a:latin typeface="Constantia"/>
                <a:ea typeface="Constantia"/>
                <a:cs typeface="Constantia"/>
                <a:sym typeface="Constantia"/>
              </a:defRPr>
            </a:lvl5pPr>
            <a:lvl6pPr marL="1737360" marR="0" lvl="5" indent="-121920" algn="l" rtl="0">
              <a:spcBef>
                <a:spcPts val="360"/>
              </a:spcBef>
              <a:buClr>
                <a:schemeClr val="accent5"/>
              </a:buClr>
              <a:buSzPct val="79999"/>
              <a:buFont typeface="Noto Sans Symbols"/>
              <a:buChar char="●"/>
              <a:defRPr sz="1800" b="0" i="0" u="none" strike="noStrike" cap="none">
                <a:solidFill>
                  <a:schemeClr val="dk1"/>
                </a:solidFill>
                <a:latin typeface="Constantia"/>
                <a:ea typeface="Constantia"/>
                <a:cs typeface="Constantia"/>
                <a:sym typeface="Constantia"/>
              </a:defRPr>
            </a:lvl6pPr>
            <a:lvl7pPr marL="1920240" marR="0" lvl="6" indent="-111760" algn="l" rtl="0">
              <a:spcBef>
                <a:spcPts val="320"/>
              </a:spcBef>
              <a:buClr>
                <a:schemeClr val="accent6"/>
              </a:buClr>
              <a:buSzPct val="80000"/>
              <a:buFont typeface="Noto Sans Symbols"/>
              <a:buChar char="●"/>
              <a:defRPr sz="1600" b="0" i="0" u="none" strike="noStrike" cap="none">
                <a:solidFill>
                  <a:schemeClr val="dk1"/>
                </a:solidFill>
                <a:latin typeface="Constantia"/>
                <a:ea typeface="Constantia"/>
                <a:cs typeface="Constantia"/>
                <a:sym typeface="Constantia"/>
              </a:defRPr>
            </a:lvl7pPr>
            <a:lvl8pPr marL="2194560" marR="0" lvl="7" indent="-86360" algn="l" rtl="0">
              <a:spcBef>
                <a:spcPts val="320"/>
              </a:spcBef>
              <a:buClr>
                <a:schemeClr val="dk2"/>
              </a:buClr>
              <a:buSzPct val="100000"/>
              <a:buFont typeface="Constantia"/>
              <a:buChar char="•"/>
              <a:defRPr sz="1600" b="0" i="0" u="none" strike="noStrike" cap="none">
                <a:solidFill>
                  <a:schemeClr val="dk1"/>
                </a:solidFill>
                <a:latin typeface="Constantia"/>
                <a:ea typeface="Constantia"/>
                <a:cs typeface="Constantia"/>
                <a:sym typeface="Constantia"/>
              </a:defRPr>
            </a:lvl8pPr>
            <a:lvl9pPr marL="2468880" marR="0" lvl="8" indent="-93979" algn="l" rtl="0">
              <a:spcBef>
                <a:spcPts val="280"/>
              </a:spcBef>
              <a:buClr>
                <a:schemeClr val="dk2"/>
              </a:buClr>
              <a:buSzPct val="10000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79" name="Shape 79"/>
          <p:cNvSpPr txBox="1">
            <a:spLocks noGrp="1"/>
          </p:cNvSpPr>
          <p:nvPr>
            <p:ph type="body" idx="2"/>
          </p:nvPr>
        </p:nvSpPr>
        <p:spPr>
          <a:xfrm>
            <a:off x="4766733" y="1676400"/>
            <a:ext cx="6815667" cy="4572000"/>
          </a:xfrm>
          <a:prstGeom prst="rect">
            <a:avLst/>
          </a:prstGeom>
          <a:noFill/>
          <a:ln>
            <a:noFill/>
          </a:ln>
        </p:spPr>
        <p:txBody>
          <a:bodyPr wrap="square" lIns="91425" tIns="91425" rIns="91425" bIns="91425" anchor="t" anchorCtr="0"/>
          <a:lstStyle>
            <a:lvl1pPr marL="274320" marR="0" lvl="0" indent="-105410" algn="l" rtl="0">
              <a:spcBef>
                <a:spcPts val="560"/>
              </a:spcBef>
              <a:buClr>
                <a:schemeClr val="accent3"/>
              </a:buClr>
              <a:buSzPct val="95000"/>
              <a:buFont typeface="Noto Sans Symbols"/>
              <a:buChar char="●"/>
              <a:defRPr sz="2800" b="0" i="0" u="none" strike="noStrike" cap="none">
                <a:solidFill>
                  <a:schemeClr val="dk1"/>
                </a:solidFill>
                <a:latin typeface="Constantia"/>
                <a:ea typeface="Constantia"/>
                <a:cs typeface="Constantia"/>
                <a:sym typeface="Constantia"/>
              </a:defRPr>
            </a:lvl1pPr>
            <a:lvl2pPr marL="640080" marR="0" lvl="1" indent="-118745" algn="l" rtl="0">
              <a:spcBef>
                <a:spcPts val="520"/>
              </a:spcBef>
              <a:buClr>
                <a:schemeClr val="accent1"/>
              </a:buClr>
              <a:buSzPct val="85000"/>
              <a:buFont typeface="Noto Sans Symbols"/>
              <a:buChar char="●"/>
              <a:defRPr sz="2600" b="0" i="0" u="none" strike="noStrike" cap="none">
                <a:solidFill>
                  <a:schemeClr val="dk1"/>
                </a:solidFill>
                <a:latin typeface="Constantia"/>
                <a:ea typeface="Constantia"/>
                <a:cs typeface="Constantia"/>
                <a:sym typeface="Constantia"/>
              </a:defRPr>
            </a:lvl2pPr>
            <a:lvl3pPr marL="914400" marR="0" lvl="2" indent="-147319" algn="l" rtl="0">
              <a:spcBef>
                <a:spcPts val="480"/>
              </a:spcBef>
              <a:buClr>
                <a:schemeClr val="accent2"/>
              </a:buClr>
              <a:buSzPct val="70000"/>
              <a:buFont typeface="Noto Sans Symbols"/>
              <a:buChar char="●"/>
              <a:defRPr sz="2400" b="0" i="0" u="none" strike="noStrike" cap="none">
                <a:solidFill>
                  <a:schemeClr val="dk1"/>
                </a:solidFill>
                <a:latin typeface="Constantia"/>
                <a:ea typeface="Constantia"/>
                <a:cs typeface="Constantia"/>
                <a:sym typeface="Constantia"/>
              </a:defRPr>
            </a:lvl3pPr>
            <a:lvl4pPr marL="1188720" marR="0" lvl="3" indent="-128269" algn="l" rtl="0">
              <a:spcBef>
                <a:spcPts val="400"/>
              </a:spcBef>
              <a:buClr>
                <a:schemeClr val="accent3"/>
              </a:buClr>
              <a:buSzPct val="64999"/>
              <a:buFont typeface="Noto Sans Symbols"/>
              <a:buChar char="●"/>
              <a:defRPr sz="2000" b="0" i="0" u="none" strike="noStrike" cap="none">
                <a:solidFill>
                  <a:schemeClr val="dk1"/>
                </a:solidFill>
                <a:latin typeface="Constantia"/>
                <a:ea typeface="Constantia"/>
                <a:cs typeface="Constantia"/>
                <a:sym typeface="Constantia"/>
              </a:defRPr>
            </a:lvl4pPr>
            <a:lvl5pPr marL="1463040" marR="0" lvl="4" indent="-144144" algn="l" rtl="0">
              <a:spcBef>
                <a:spcPts val="360"/>
              </a:spcBef>
              <a:buClr>
                <a:schemeClr val="accent4"/>
              </a:buClr>
              <a:buSzPct val="64999"/>
              <a:buFont typeface="Noto Sans Symbols"/>
              <a:buChar char="●"/>
              <a:defRPr sz="1800" b="0" i="0" u="none" strike="noStrike" cap="none">
                <a:solidFill>
                  <a:schemeClr val="dk1"/>
                </a:solidFill>
                <a:latin typeface="Constantia"/>
                <a:ea typeface="Constantia"/>
                <a:cs typeface="Constantia"/>
                <a:sym typeface="Constantia"/>
              </a:defRPr>
            </a:lvl5pPr>
            <a:lvl6pPr marL="1737360" marR="0" lvl="5" indent="-121920" algn="l" rtl="0">
              <a:spcBef>
                <a:spcPts val="360"/>
              </a:spcBef>
              <a:buClr>
                <a:schemeClr val="accent5"/>
              </a:buClr>
              <a:buSzPct val="79999"/>
              <a:buFont typeface="Noto Sans Symbols"/>
              <a:buChar char="●"/>
              <a:defRPr sz="1800" b="0" i="0" u="none" strike="noStrike" cap="none">
                <a:solidFill>
                  <a:schemeClr val="dk1"/>
                </a:solidFill>
                <a:latin typeface="Constantia"/>
                <a:ea typeface="Constantia"/>
                <a:cs typeface="Constantia"/>
                <a:sym typeface="Constantia"/>
              </a:defRPr>
            </a:lvl6pPr>
            <a:lvl7pPr marL="1920240" marR="0" lvl="6" indent="-111760" algn="l" rtl="0">
              <a:spcBef>
                <a:spcPts val="320"/>
              </a:spcBef>
              <a:buClr>
                <a:schemeClr val="accent6"/>
              </a:buClr>
              <a:buSzPct val="80000"/>
              <a:buFont typeface="Noto Sans Symbols"/>
              <a:buChar char="●"/>
              <a:defRPr sz="1600" b="0" i="0" u="none" strike="noStrike" cap="none">
                <a:solidFill>
                  <a:schemeClr val="dk1"/>
                </a:solidFill>
                <a:latin typeface="Constantia"/>
                <a:ea typeface="Constantia"/>
                <a:cs typeface="Constantia"/>
                <a:sym typeface="Constantia"/>
              </a:defRPr>
            </a:lvl7pPr>
            <a:lvl8pPr marL="2194560" marR="0" lvl="7" indent="-86360" algn="l" rtl="0">
              <a:spcBef>
                <a:spcPts val="320"/>
              </a:spcBef>
              <a:buClr>
                <a:schemeClr val="dk2"/>
              </a:buClr>
              <a:buSzPct val="100000"/>
              <a:buFont typeface="Constantia"/>
              <a:buChar char="•"/>
              <a:defRPr sz="1600" b="0" i="0" u="none" strike="noStrike" cap="none">
                <a:solidFill>
                  <a:schemeClr val="dk1"/>
                </a:solidFill>
                <a:latin typeface="Constantia"/>
                <a:ea typeface="Constantia"/>
                <a:cs typeface="Constantia"/>
                <a:sym typeface="Constantia"/>
              </a:defRPr>
            </a:lvl8pPr>
            <a:lvl9pPr marL="2468880" marR="0" lvl="8" indent="-93979" algn="l" rtl="0">
              <a:spcBef>
                <a:spcPts val="280"/>
              </a:spcBef>
              <a:buClr>
                <a:schemeClr val="dk2"/>
              </a:buClr>
              <a:buSzPct val="10000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80" name="Shape 80"/>
          <p:cNvSpPr txBox="1">
            <a:spLocks noGrp="1"/>
          </p:cNvSpPr>
          <p:nvPr>
            <p:ph type="dt" idx="10"/>
          </p:nvPr>
        </p:nvSpPr>
        <p:spPr>
          <a:xfrm>
            <a:off x="609600" y="6356351"/>
            <a:ext cx="28448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81" name="Shape 81"/>
          <p:cNvSpPr txBox="1">
            <a:spLocks noGrp="1"/>
          </p:cNvSpPr>
          <p:nvPr>
            <p:ph type="ftr" idx="11"/>
          </p:nvPr>
        </p:nvSpPr>
        <p:spPr>
          <a:xfrm>
            <a:off x="3556000" y="6356351"/>
            <a:ext cx="44704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82" name="Shape 82"/>
          <p:cNvSpPr txBox="1">
            <a:spLocks noGrp="1"/>
          </p:cNvSpPr>
          <p:nvPr>
            <p:ph type="sldNum" idx="12"/>
          </p:nvPr>
        </p:nvSpPr>
        <p:spPr>
          <a:xfrm>
            <a:off x="10566400" y="6356351"/>
            <a:ext cx="1016000" cy="365125"/>
          </a:xfrm>
          <a:prstGeom prst="rect">
            <a:avLst/>
          </a:prstGeom>
          <a:noFill/>
          <a:ln>
            <a:noFill/>
          </a:ln>
        </p:spPr>
        <p:txBody>
          <a:bodyPr wrap="square" lIns="0" tIns="0" rIns="0" bIns="0" anchor="b" anchorCtr="0">
            <a:noAutofit/>
          </a:bodyPr>
          <a:lstStyle/>
          <a:p>
            <a:pPr marL="0" marR="0" lvl="0" indent="0" algn="r" rtl="0">
              <a:spcBef>
                <a:spcPts val="0"/>
              </a:spcBef>
              <a:buSzPct val="25000"/>
              <a:buNone/>
            </a:pPr>
            <a:fld id="{00000000-1234-1234-1234-123412341234}" type="slidenum">
              <a:rPr lang="en-IE" sz="1200">
                <a:solidFill>
                  <a:srgbClr val="035C75"/>
                </a:solidFill>
                <a:latin typeface="Constantia"/>
                <a:ea typeface="Constantia"/>
                <a:cs typeface="Constantia"/>
                <a:sym typeface="Constantia"/>
              </a:rPr>
              <a:pPr marL="0" marR="0" lvl="0" indent="0" algn="r" rtl="0">
                <a:spcBef>
                  <a:spcPts val="0"/>
                </a:spcBef>
                <a:buSzPct val="25000"/>
                <a:buNone/>
              </a:pPr>
              <a:t>‹#›</a:t>
            </a:fld>
            <a:endParaRPr lang="en-IE" sz="1200" dirty="0">
              <a:solidFill>
                <a:srgbClr val="035C75"/>
              </a:solidFill>
              <a:latin typeface="Constantia"/>
              <a:ea typeface="Constantia"/>
              <a:cs typeface="Constantia"/>
              <a:sym typeface="Constantia"/>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picTx">
  <p:cSld name="Picture with Caption">
    <p:spTree>
      <p:nvGrpSpPr>
        <p:cNvPr id="1" name="Shape 83"/>
        <p:cNvGrpSpPr/>
        <p:nvPr/>
      </p:nvGrpSpPr>
      <p:grpSpPr>
        <a:xfrm>
          <a:off x="0" y="0"/>
          <a:ext cx="0" cy="0"/>
          <a:chOff x="0" y="0"/>
          <a:chExt cx="0" cy="0"/>
        </a:xfrm>
      </p:grpSpPr>
      <p:sp>
        <p:nvSpPr>
          <p:cNvPr id="84" name="Shape 84"/>
          <p:cNvSpPr/>
          <p:nvPr/>
        </p:nvSpPr>
        <p:spPr>
          <a:xfrm rot="-10380000" flipH="1">
            <a:off x="4221004" y="1108077"/>
            <a:ext cx="7010400" cy="4114800"/>
          </a:xfrm>
          <a:prstGeom prst="snipRoundRect">
            <a:avLst>
              <a:gd name="adj1" fmla="val 0"/>
              <a:gd name="adj2" fmla="val 3646"/>
            </a:avLst>
          </a:prstGeom>
          <a:solidFill>
            <a:srgbClr val="FFFFFF"/>
          </a:solidFill>
          <a:ln w="9525" cap="rnd" cmpd="sng">
            <a:solidFill>
              <a:srgbClr val="C0C0C0"/>
            </a:solidFill>
            <a:prstDash val="solid"/>
            <a:round/>
            <a:headEnd type="none" w="med" len="med"/>
            <a:tailEnd type="none" w="med" len="med"/>
          </a:ln>
          <a:effectLst>
            <a:outerShdw blurRad="63500" dist="38500" dir="7500000" sx="98500" sy="100080" kx="100000" ky="100000" algn="tl" rotWithShape="0">
              <a:srgbClr val="000000">
                <a:alpha val="24705"/>
              </a:srgbClr>
            </a:outerShdw>
          </a:effectLst>
        </p:spPr>
        <p:txBody>
          <a:bodyPr wrap="square" lIns="91425" tIns="45700" rIns="91425" bIns="45700" anchor="ctr" anchorCtr="0">
            <a:noAutofit/>
          </a:bodyPr>
          <a:lstStyle/>
          <a:p>
            <a:pPr marL="0" marR="0" lvl="0" indent="0" algn="ctr" rtl="0">
              <a:spcBef>
                <a:spcPts val="0"/>
              </a:spcBef>
              <a:buNone/>
            </a:pPr>
            <a:endParaRPr sz="1800" dirty="0">
              <a:solidFill>
                <a:schemeClr val="lt1"/>
              </a:solidFill>
              <a:latin typeface="Constantia"/>
              <a:ea typeface="Constantia"/>
              <a:cs typeface="Constantia"/>
              <a:sym typeface="Constantia"/>
            </a:endParaRPr>
          </a:p>
        </p:txBody>
      </p:sp>
      <p:sp>
        <p:nvSpPr>
          <p:cNvPr id="85" name="Shape 85"/>
          <p:cNvSpPr/>
          <p:nvPr/>
        </p:nvSpPr>
        <p:spPr>
          <a:xfrm rot="-10380000" flipH="1">
            <a:off x="10672179" y="5359769"/>
            <a:ext cx="207264" cy="155448"/>
          </a:xfrm>
          <a:prstGeom prst="rtTriangle">
            <a:avLst/>
          </a:prstGeom>
          <a:solidFill>
            <a:srgbClr val="FFFFFF"/>
          </a:solidFill>
          <a:ln w="12700" cap="flat" cmpd="sng">
            <a:solidFill>
              <a:srgbClr val="FFFFFF"/>
            </a:solidFill>
            <a:prstDash val="solid"/>
            <a:bevel/>
            <a:headEnd type="none" w="med" len="med"/>
            <a:tailEnd type="none" w="med" len="med"/>
          </a:ln>
          <a:effectLst>
            <a:outerShdw blurRad="19685" dist="6350" dir="12900000" algn="tl" rotWithShape="0">
              <a:srgbClr val="000000">
                <a:alpha val="46666"/>
              </a:srgbClr>
            </a:outerShdw>
          </a:effectLst>
        </p:spPr>
        <p:txBody>
          <a:bodyPr wrap="square" lIns="91425" tIns="45700" rIns="91425" bIns="45700" anchor="ctr" anchorCtr="0">
            <a:noAutofit/>
          </a:bodyPr>
          <a:lstStyle/>
          <a:p>
            <a:pPr marL="0" marR="0" lvl="0" indent="0" algn="ctr" rtl="0">
              <a:spcBef>
                <a:spcPts val="0"/>
              </a:spcBef>
              <a:buNone/>
            </a:pPr>
            <a:endParaRPr sz="1800" dirty="0">
              <a:solidFill>
                <a:schemeClr val="lt1"/>
              </a:solidFill>
              <a:latin typeface="Constantia"/>
              <a:ea typeface="Constantia"/>
              <a:cs typeface="Constantia"/>
              <a:sym typeface="Constantia"/>
            </a:endParaRPr>
          </a:p>
        </p:txBody>
      </p:sp>
      <p:sp>
        <p:nvSpPr>
          <p:cNvPr id="86" name="Shape 86"/>
          <p:cNvSpPr txBox="1">
            <a:spLocks noGrp="1"/>
          </p:cNvSpPr>
          <p:nvPr>
            <p:ph type="title"/>
          </p:nvPr>
        </p:nvSpPr>
        <p:spPr>
          <a:xfrm>
            <a:off x="812800" y="1176997"/>
            <a:ext cx="2950464" cy="1582621"/>
          </a:xfrm>
          <a:prstGeom prst="rect">
            <a:avLst/>
          </a:prstGeom>
          <a:noFill/>
          <a:ln>
            <a:noFill/>
          </a:ln>
        </p:spPr>
        <p:txBody>
          <a:bodyPr wrap="square" lIns="91425" tIns="91425" rIns="91425" bIns="91425" anchor="b" anchorCtr="0"/>
          <a:lstStyle>
            <a:lvl1pPr marL="0" marR="0" lvl="0" indent="0" algn="l" rtl="0">
              <a:spcBef>
                <a:spcPts val="0"/>
              </a:spcBef>
              <a:buClr>
                <a:schemeClr val="dk2"/>
              </a:buClr>
              <a:buSzPct val="100000"/>
              <a:buFont typeface="Calibri"/>
              <a:buNone/>
              <a:defRPr sz="2000" b="1" i="0" u="none" strike="noStrike" cap="none">
                <a:solidFill>
                  <a:schemeClr val="dk2"/>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87" name="Shape 87"/>
          <p:cNvSpPr txBox="1">
            <a:spLocks noGrp="1"/>
          </p:cNvSpPr>
          <p:nvPr>
            <p:ph type="body" idx="1"/>
          </p:nvPr>
        </p:nvSpPr>
        <p:spPr>
          <a:xfrm>
            <a:off x="812800" y="2828785"/>
            <a:ext cx="2946400" cy="2179320"/>
          </a:xfrm>
          <a:prstGeom prst="rect">
            <a:avLst/>
          </a:prstGeom>
          <a:noFill/>
          <a:ln>
            <a:noFill/>
          </a:ln>
        </p:spPr>
        <p:txBody>
          <a:bodyPr wrap="square" lIns="91425" tIns="91425" rIns="91425" bIns="91425" anchor="t" anchorCtr="0"/>
          <a:lstStyle>
            <a:lvl1pPr marL="0" marR="0" lvl="0" indent="0" algn="l" rtl="0">
              <a:spcBef>
                <a:spcPts val="250"/>
              </a:spcBef>
              <a:buClr>
                <a:schemeClr val="accent3"/>
              </a:buClr>
              <a:buSzPct val="95000"/>
              <a:buFont typeface="Noto Sans Symbols"/>
              <a:buNone/>
              <a:defRPr sz="1300" b="0" i="0" u="none" strike="noStrike" cap="none">
                <a:solidFill>
                  <a:schemeClr val="dk1"/>
                </a:solidFill>
                <a:latin typeface="Constantia"/>
                <a:ea typeface="Constantia"/>
                <a:cs typeface="Constantia"/>
                <a:sym typeface="Constantia"/>
              </a:defRPr>
            </a:lvl1pPr>
            <a:lvl2pPr marL="640080" marR="0" lvl="1" indent="-194310" algn="l" rtl="0">
              <a:spcBef>
                <a:spcPts val="240"/>
              </a:spcBef>
              <a:buClr>
                <a:schemeClr val="accent1"/>
              </a:buClr>
              <a:buSzPct val="85000"/>
              <a:buFont typeface="Noto Sans Symbols"/>
              <a:buChar char="●"/>
              <a:defRPr sz="1200" b="0" i="0" u="none" strike="noStrike" cap="none">
                <a:solidFill>
                  <a:schemeClr val="dk1"/>
                </a:solidFill>
                <a:latin typeface="Constantia"/>
                <a:ea typeface="Constantia"/>
                <a:cs typeface="Constantia"/>
                <a:sym typeface="Constantia"/>
              </a:defRPr>
            </a:lvl2pPr>
            <a:lvl3pPr marL="914400" marR="0" lvl="2" indent="-209550" algn="l" rtl="0">
              <a:spcBef>
                <a:spcPts val="200"/>
              </a:spcBef>
              <a:buClr>
                <a:schemeClr val="accent2"/>
              </a:buClr>
              <a:buSzPct val="70000"/>
              <a:buFont typeface="Noto Sans Symbols"/>
              <a:buChar char="●"/>
              <a:defRPr sz="1000" b="0" i="0" u="none" strike="noStrike" cap="none">
                <a:solidFill>
                  <a:schemeClr val="dk1"/>
                </a:solidFill>
                <a:latin typeface="Constantia"/>
                <a:ea typeface="Constantia"/>
                <a:cs typeface="Constantia"/>
                <a:sym typeface="Constantia"/>
              </a:defRPr>
            </a:lvl3pPr>
            <a:lvl4pPr marL="1188720" marR="0" lvl="3" indent="-173672" algn="l" rtl="0">
              <a:spcBef>
                <a:spcPts val="180"/>
              </a:spcBef>
              <a:buClr>
                <a:schemeClr val="accent3"/>
              </a:buClr>
              <a:buSzPct val="64999"/>
              <a:buFont typeface="Noto Sans Symbols"/>
              <a:buChar char="●"/>
              <a:defRPr sz="900" b="0" i="0" u="none" strike="noStrike" cap="none">
                <a:solidFill>
                  <a:schemeClr val="dk1"/>
                </a:solidFill>
                <a:latin typeface="Constantia"/>
                <a:ea typeface="Constantia"/>
                <a:cs typeface="Constantia"/>
                <a:sym typeface="Constantia"/>
              </a:defRPr>
            </a:lvl4pPr>
            <a:lvl5pPr marL="1463040" marR="0" lvl="4" indent="-181292" algn="l" rtl="0">
              <a:spcBef>
                <a:spcPts val="180"/>
              </a:spcBef>
              <a:buClr>
                <a:schemeClr val="accent4"/>
              </a:buClr>
              <a:buSzPct val="64999"/>
              <a:buFont typeface="Noto Sans Symbols"/>
              <a:buChar char="●"/>
              <a:defRPr sz="900" b="0" i="0" u="none" strike="noStrike" cap="none">
                <a:solidFill>
                  <a:schemeClr val="dk1"/>
                </a:solidFill>
                <a:latin typeface="Constantia"/>
                <a:ea typeface="Constantia"/>
                <a:cs typeface="Constantia"/>
                <a:sym typeface="Constantia"/>
              </a:defRPr>
            </a:lvl5pPr>
            <a:lvl6pPr marL="1737360" marR="0" lvl="5" indent="-121920" algn="l" rtl="0">
              <a:spcBef>
                <a:spcPts val="360"/>
              </a:spcBef>
              <a:buClr>
                <a:schemeClr val="accent5"/>
              </a:buClr>
              <a:buSzPct val="79999"/>
              <a:buFont typeface="Noto Sans Symbols"/>
              <a:buChar char="●"/>
              <a:defRPr sz="1800" b="0" i="0" u="none" strike="noStrike" cap="none">
                <a:solidFill>
                  <a:schemeClr val="dk1"/>
                </a:solidFill>
                <a:latin typeface="Constantia"/>
                <a:ea typeface="Constantia"/>
                <a:cs typeface="Constantia"/>
                <a:sym typeface="Constantia"/>
              </a:defRPr>
            </a:lvl6pPr>
            <a:lvl7pPr marL="1920240" marR="0" lvl="6" indent="-111760" algn="l" rtl="0">
              <a:spcBef>
                <a:spcPts val="320"/>
              </a:spcBef>
              <a:buClr>
                <a:schemeClr val="accent6"/>
              </a:buClr>
              <a:buSzPct val="80000"/>
              <a:buFont typeface="Noto Sans Symbols"/>
              <a:buChar char="●"/>
              <a:defRPr sz="1600" b="0" i="0" u="none" strike="noStrike" cap="none">
                <a:solidFill>
                  <a:schemeClr val="dk1"/>
                </a:solidFill>
                <a:latin typeface="Constantia"/>
                <a:ea typeface="Constantia"/>
                <a:cs typeface="Constantia"/>
                <a:sym typeface="Constantia"/>
              </a:defRPr>
            </a:lvl7pPr>
            <a:lvl8pPr marL="2194560" marR="0" lvl="7" indent="-86360" algn="l" rtl="0">
              <a:spcBef>
                <a:spcPts val="320"/>
              </a:spcBef>
              <a:buClr>
                <a:schemeClr val="dk2"/>
              </a:buClr>
              <a:buSzPct val="100000"/>
              <a:buFont typeface="Constantia"/>
              <a:buChar char="•"/>
              <a:defRPr sz="1600" b="0" i="0" u="none" strike="noStrike" cap="none">
                <a:solidFill>
                  <a:schemeClr val="dk1"/>
                </a:solidFill>
                <a:latin typeface="Constantia"/>
                <a:ea typeface="Constantia"/>
                <a:cs typeface="Constantia"/>
                <a:sym typeface="Constantia"/>
              </a:defRPr>
            </a:lvl8pPr>
            <a:lvl9pPr marL="2468880" marR="0" lvl="8" indent="-93979" algn="l" rtl="0">
              <a:spcBef>
                <a:spcPts val="280"/>
              </a:spcBef>
              <a:buClr>
                <a:schemeClr val="dk2"/>
              </a:buClr>
              <a:buSzPct val="10000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88" name="Shape 88"/>
          <p:cNvSpPr txBox="1">
            <a:spLocks noGrp="1"/>
          </p:cNvSpPr>
          <p:nvPr>
            <p:ph type="dt" idx="10"/>
          </p:nvPr>
        </p:nvSpPr>
        <p:spPr>
          <a:xfrm>
            <a:off x="609600" y="6356351"/>
            <a:ext cx="28448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89" name="Shape 89"/>
          <p:cNvSpPr txBox="1">
            <a:spLocks noGrp="1"/>
          </p:cNvSpPr>
          <p:nvPr>
            <p:ph type="ftr" idx="11"/>
          </p:nvPr>
        </p:nvSpPr>
        <p:spPr>
          <a:xfrm>
            <a:off x="3556000" y="6356351"/>
            <a:ext cx="44704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90" name="Shape 90"/>
          <p:cNvSpPr txBox="1">
            <a:spLocks noGrp="1"/>
          </p:cNvSpPr>
          <p:nvPr>
            <p:ph type="sldNum" idx="12"/>
          </p:nvPr>
        </p:nvSpPr>
        <p:spPr>
          <a:xfrm>
            <a:off x="10769600" y="6356351"/>
            <a:ext cx="812800" cy="365125"/>
          </a:xfrm>
          <a:prstGeom prst="rect">
            <a:avLst/>
          </a:prstGeom>
          <a:noFill/>
          <a:ln>
            <a:noFill/>
          </a:ln>
        </p:spPr>
        <p:txBody>
          <a:bodyPr wrap="square" lIns="0" tIns="0" rIns="0" bIns="0" anchor="b" anchorCtr="0">
            <a:noAutofit/>
          </a:bodyPr>
          <a:lstStyle/>
          <a:p>
            <a:pPr marL="0" marR="0" lvl="0" indent="0" algn="r" rtl="0">
              <a:spcBef>
                <a:spcPts val="0"/>
              </a:spcBef>
              <a:buSzPct val="25000"/>
              <a:buNone/>
            </a:pPr>
            <a:fld id="{00000000-1234-1234-1234-123412341234}" type="slidenum">
              <a:rPr lang="en-IE" sz="1200">
                <a:solidFill>
                  <a:srgbClr val="035C75"/>
                </a:solidFill>
                <a:latin typeface="Constantia"/>
                <a:ea typeface="Constantia"/>
                <a:cs typeface="Constantia"/>
                <a:sym typeface="Constantia"/>
              </a:rPr>
              <a:pPr marL="0" marR="0" lvl="0" indent="0" algn="r" rtl="0">
                <a:spcBef>
                  <a:spcPts val="0"/>
                </a:spcBef>
                <a:buSzPct val="25000"/>
                <a:buNone/>
              </a:pPr>
              <a:t>‹#›</a:t>
            </a:fld>
            <a:endParaRPr lang="en-IE" sz="1200" dirty="0">
              <a:solidFill>
                <a:srgbClr val="035C75"/>
              </a:solidFill>
              <a:latin typeface="Constantia"/>
              <a:ea typeface="Constantia"/>
              <a:cs typeface="Constantia"/>
              <a:sym typeface="Constantia"/>
            </a:endParaRPr>
          </a:p>
        </p:txBody>
      </p:sp>
      <p:sp>
        <p:nvSpPr>
          <p:cNvPr id="91" name="Shape 91"/>
          <p:cNvSpPr>
            <a:spLocks noGrp="1"/>
          </p:cNvSpPr>
          <p:nvPr>
            <p:ph type="pic" idx="2"/>
          </p:nvPr>
        </p:nvSpPr>
        <p:spPr>
          <a:xfrm rot="420000">
            <a:off x="4647724" y="1199517"/>
            <a:ext cx="6156960" cy="3931920"/>
          </a:xfrm>
          <a:prstGeom prst="rect">
            <a:avLst/>
          </a:prstGeom>
          <a:solidFill>
            <a:schemeClr val="lt2"/>
          </a:solidFill>
          <a:ln w="9525" cap="rnd" cmpd="sng">
            <a:solidFill>
              <a:srgbClr val="C0C0C0"/>
            </a:solidFill>
            <a:prstDash val="solid"/>
            <a:round/>
            <a:headEnd type="none" w="med" len="med"/>
            <a:tailEnd type="none" w="med" len="med"/>
          </a:ln>
        </p:spPr>
        <p:txBody>
          <a:bodyPr wrap="square" lIns="91425" tIns="91425" rIns="91425" bIns="91425" anchor="t" anchorCtr="0"/>
          <a:lstStyle>
            <a:lvl1pPr marL="0" marR="0" lvl="0" indent="0" algn="l" rtl="0">
              <a:spcBef>
                <a:spcPts val="640"/>
              </a:spcBef>
              <a:buClr>
                <a:schemeClr val="accent3"/>
              </a:buClr>
              <a:buSzPct val="95000"/>
              <a:buFont typeface="Noto Sans Symbols"/>
              <a:buNone/>
              <a:defRPr sz="3200" b="0" i="0" u="none" strike="noStrike" cap="none">
                <a:solidFill>
                  <a:schemeClr val="dk1"/>
                </a:solidFill>
                <a:latin typeface="Constantia"/>
                <a:ea typeface="Constantia"/>
                <a:cs typeface="Constantia"/>
                <a:sym typeface="Constantia"/>
              </a:defRPr>
            </a:lvl1pPr>
            <a:lvl2pPr marL="640080" marR="0" lvl="1" indent="-129540" algn="l" rtl="0">
              <a:spcBef>
                <a:spcPts val="480"/>
              </a:spcBef>
              <a:buClr>
                <a:schemeClr val="accent1"/>
              </a:buClr>
              <a:buSzPct val="85000"/>
              <a:buFont typeface="Noto Sans Symbols"/>
              <a:buChar char="●"/>
              <a:defRPr sz="2400" b="0" i="0" u="none" strike="noStrike" cap="none">
                <a:solidFill>
                  <a:schemeClr val="dk1"/>
                </a:solidFill>
                <a:latin typeface="Constantia"/>
                <a:ea typeface="Constantia"/>
                <a:cs typeface="Constantia"/>
                <a:sym typeface="Constantia"/>
              </a:defRPr>
            </a:lvl2pPr>
            <a:lvl3pPr marL="914400" marR="0" lvl="2" indent="-160655" algn="l" rtl="0">
              <a:spcBef>
                <a:spcPts val="420"/>
              </a:spcBef>
              <a:buClr>
                <a:schemeClr val="accent2"/>
              </a:buClr>
              <a:buSzPct val="70000"/>
              <a:buFont typeface="Noto Sans Symbols"/>
              <a:buChar char="●"/>
              <a:defRPr sz="2100" b="0" i="0" u="none" strike="noStrike" cap="none">
                <a:solidFill>
                  <a:schemeClr val="dk1"/>
                </a:solidFill>
                <a:latin typeface="Constantia"/>
                <a:ea typeface="Constantia"/>
                <a:cs typeface="Constantia"/>
                <a:sym typeface="Constantia"/>
              </a:defRPr>
            </a:lvl3pPr>
            <a:lvl4pPr marL="1188720" marR="0" lvl="3" indent="-128269" algn="l" rtl="0">
              <a:spcBef>
                <a:spcPts val="400"/>
              </a:spcBef>
              <a:buClr>
                <a:schemeClr val="accent3"/>
              </a:buClr>
              <a:buSzPct val="64999"/>
              <a:buFont typeface="Noto Sans Symbols"/>
              <a:buChar char="●"/>
              <a:defRPr sz="2000" b="0" i="0" u="none" strike="noStrike" cap="none">
                <a:solidFill>
                  <a:schemeClr val="dk1"/>
                </a:solidFill>
                <a:latin typeface="Constantia"/>
                <a:ea typeface="Constantia"/>
                <a:cs typeface="Constantia"/>
                <a:sym typeface="Constantia"/>
              </a:defRPr>
            </a:lvl4pPr>
            <a:lvl5pPr marL="1463040" marR="0" lvl="4" indent="-135889" algn="l" rtl="0">
              <a:spcBef>
                <a:spcPts val="400"/>
              </a:spcBef>
              <a:buClr>
                <a:schemeClr val="accent4"/>
              </a:buClr>
              <a:buSzPct val="64999"/>
              <a:buFont typeface="Noto Sans Symbols"/>
              <a:buChar char="●"/>
              <a:defRPr sz="2000" b="0" i="0" u="none" strike="noStrike" cap="none">
                <a:solidFill>
                  <a:schemeClr val="dk1"/>
                </a:solidFill>
                <a:latin typeface="Constantia"/>
                <a:ea typeface="Constantia"/>
                <a:cs typeface="Constantia"/>
                <a:sym typeface="Constantia"/>
              </a:defRPr>
            </a:lvl5pPr>
            <a:lvl6pPr marL="1737360" marR="0" lvl="5" indent="-121920" algn="l" rtl="0">
              <a:spcBef>
                <a:spcPts val="360"/>
              </a:spcBef>
              <a:buClr>
                <a:schemeClr val="accent5"/>
              </a:buClr>
              <a:buSzPct val="79999"/>
              <a:buFont typeface="Noto Sans Symbols"/>
              <a:buChar char="●"/>
              <a:defRPr sz="1800" b="0" i="0" u="none" strike="noStrike" cap="none">
                <a:solidFill>
                  <a:schemeClr val="dk1"/>
                </a:solidFill>
                <a:latin typeface="Constantia"/>
                <a:ea typeface="Constantia"/>
                <a:cs typeface="Constantia"/>
                <a:sym typeface="Constantia"/>
              </a:defRPr>
            </a:lvl6pPr>
            <a:lvl7pPr marL="1920240" marR="0" lvl="6" indent="-111760" algn="l" rtl="0">
              <a:spcBef>
                <a:spcPts val="320"/>
              </a:spcBef>
              <a:buClr>
                <a:schemeClr val="accent6"/>
              </a:buClr>
              <a:buSzPct val="80000"/>
              <a:buFont typeface="Noto Sans Symbols"/>
              <a:buChar char="●"/>
              <a:defRPr sz="1600" b="0" i="0" u="none" strike="noStrike" cap="none">
                <a:solidFill>
                  <a:schemeClr val="dk1"/>
                </a:solidFill>
                <a:latin typeface="Constantia"/>
                <a:ea typeface="Constantia"/>
                <a:cs typeface="Constantia"/>
                <a:sym typeface="Constantia"/>
              </a:defRPr>
            </a:lvl7pPr>
            <a:lvl8pPr marL="2194560" marR="0" lvl="7" indent="-86360" algn="l" rtl="0">
              <a:spcBef>
                <a:spcPts val="320"/>
              </a:spcBef>
              <a:buClr>
                <a:schemeClr val="dk2"/>
              </a:buClr>
              <a:buSzPct val="100000"/>
              <a:buFont typeface="Constantia"/>
              <a:buChar char="•"/>
              <a:defRPr sz="1600" b="0" i="0" u="none" strike="noStrike" cap="none">
                <a:solidFill>
                  <a:schemeClr val="dk1"/>
                </a:solidFill>
                <a:latin typeface="Constantia"/>
                <a:ea typeface="Constantia"/>
                <a:cs typeface="Constantia"/>
                <a:sym typeface="Constantia"/>
              </a:defRPr>
            </a:lvl8pPr>
            <a:lvl9pPr marL="2468880" marR="0" lvl="8" indent="-93979" algn="l" rtl="0">
              <a:spcBef>
                <a:spcPts val="280"/>
              </a:spcBef>
              <a:buClr>
                <a:schemeClr val="dk2"/>
              </a:buClr>
              <a:buSzPct val="100000"/>
              <a:buFont typeface="Constantia"/>
              <a:buChar char="•"/>
              <a:defRPr sz="1400" b="0" i="0" u="none" strike="noStrike" cap="none">
                <a:solidFill>
                  <a:schemeClr val="dk1"/>
                </a:solidFill>
                <a:latin typeface="Constantia"/>
                <a:ea typeface="Constantia"/>
                <a:cs typeface="Constantia"/>
                <a:sym typeface="Constantia"/>
              </a:defRPr>
            </a:lvl9pPr>
          </a:lstStyle>
          <a:p>
            <a:endParaRPr dirty="0"/>
          </a:p>
        </p:txBody>
      </p:sp>
      <p:sp>
        <p:nvSpPr>
          <p:cNvPr id="92" name="Shape 92"/>
          <p:cNvSpPr/>
          <p:nvPr/>
        </p:nvSpPr>
        <p:spPr>
          <a:xfrm rot="10800000" flipH="1">
            <a:off x="-12700" y="5816600"/>
            <a:ext cx="12217401" cy="1041400"/>
          </a:xfrm>
          <a:custGeom>
            <a:avLst/>
            <a:gdLst/>
            <a:ahLst/>
            <a:cxnLst/>
            <a:rect l="0" t="0" r="0" b="0"/>
            <a:pathLst>
              <a:path w="120000" h="120000" extrusionOk="0">
                <a:moveTo>
                  <a:pt x="124" y="365"/>
                </a:moveTo>
                <a:lnTo>
                  <a:pt x="52848" y="0"/>
                </a:lnTo>
                <a:cubicBezTo>
                  <a:pt x="57089" y="18475"/>
                  <a:pt x="79584" y="67134"/>
                  <a:pt x="90935" y="67134"/>
                </a:cubicBezTo>
                <a:cubicBezTo>
                  <a:pt x="102286" y="67134"/>
                  <a:pt x="114885" y="27804"/>
                  <a:pt x="119875" y="10060"/>
                </a:cubicBezTo>
                <a:lnTo>
                  <a:pt x="120000" y="38963"/>
                </a:lnTo>
                <a:cubicBezTo>
                  <a:pt x="117879" y="47012"/>
                  <a:pt x="104282" y="80670"/>
                  <a:pt x="89438" y="80304"/>
                </a:cubicBezTo>
                <a:cubicBezTo>
                  <a:pt x="74594" y="79939"/>
                  <a:pt x="45841" y="30182"/>
                  <a:pt x="30935" y="36768"/>
                </a:cubicBezTo>
                <a:cubicBezTo>
                  <a:pt x="15592" y="38231"/>
                  <a:pt x="5613" y="88170"/>
                  <a:pt x="0" y="120000"/>
                </a:cubicBezTo>
                <a:lnTo>
                  <a:pt x="124" y="365"/>
                </a:lnTo>
                <a:close/>
              </a:path>
            </a:pathLst>
          </a:custGeom>
          <a:gradFill>
            <a:gsLst>
              <a:gs pos="0">
                <a:srgbClr val="0079AD">
                  <a:alpha val="44705"/>
                </a:srgbClr>
              </a:gs>
              <a:gs pos="100000">
                <a:srgbClr val="00E9F7">
                  <a:alpha val="54901"/>
                </a:srgbClr>
              </a:gs>
            </a:gsLst>
            <a:lin ang="5400000" scaled="0"/>
          </a:gradFill>
          <a:ln>
            <a:noFill/>
          </a:ln>
        </p:spPr>
        <p:txBody>
          <a:bodyPr wrap="square" lIns="91425" tIns="45700" rIns="91425" bIns="45700" anchor="t" anchorCtr="0">
            <a:noAutofit/>
          </a:bodyPr>
          <a:lstStyle/>
          <a:p>
            <a:pPr marL="0" marR="0" lvl="0" indent="0" algn="l" rtl="0">
              <a:spcBef>
                <a:spcPts val="0"/>
              </a:spcBef>
              <a:buNone/>
            </a:pPr>
            <a:endParaRPr sz="1800" dirty="0">
              <a:solidFill>
                <a:schemeClr val="dk1"/>
              </a:solidFill>
              <a:latin typeface="Constantia"/>
              <a:ea typeface="Constantia"/>
              <a:cs typeface="Constantia"/>
              <a:sym typeface="Constantia"/>
            </a:endParaRPr>
          </a:p>
        </p:txBody>
      </p:sp>
      <p:sp>
        <p:nvSpPr>
          <p:cNvPr id="93" name="Shape 93"/>
          <p:cNvSpPr/>
          <p:nvPr/>
        </p:nvSpPr>
        <p:spPr>
          <a:xfrm rot="10800000" flipH="1">
            <a:off x="5842000" y="6219826"/>
            <a:ext cx="6350000" cy="638175"/>
          </a:xfrm>
          <a:custGeom>
            <a:avLst/>
            <a:gdLst/>
            <a:ahLst/>
            <a:cxnLst/>
            <a:rect l="0" t="0" r="0" b="0"/>
            <a:pathLst>
              <a:path w="120000" h="120000" extrusionOk="0">
                <a:moveTo>
                  <a:pt x="0" y="0"/>
                </a:moveTo>
                <a:cubicBezTo>
                  <a:pt x="6960" y="20571"/>
                  <a:pt x="46720" y="107495"/>
                  <a:pt x="66720" y="113747"/>
                </a:cubicBezTo>
                <a:cubicBezTo>
                  <a:pt x="86720" y="120000"/>
                  <a:pt x="111120" y="56268"/>
                  <a:pt x="120000" y="37512"/>
                </a:cubicBezTo>
                <a:lnTo>
                  <a:pt x="120000" y="1210"/>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wrap="square" lIns="91425" tIns="45700" rIns="91425" bIns="45700" anchor="t" anchorCtr="0">
            <a:noAutofit/>
          </a:bodyPr>
          <a:lstStyle/>
          <a:p>
            <a:pPr marL="0" marR="0" lvl="0" indent="0" algn="l" rtl="0">
              <a:spcBef>
                <a:spcPts val="0"/>
              </a:spcBef>
              <a:buNone/>
            </a:pPr>
            <a:endParaRPr sz="1800" dirty="0">
              <a:solidFill>
                <a:schemeClr val="dk1"/>
              </a:solidFill>
              <a:latin typeface="Constantia"/>
              <a:ea typeface="Constantia"/>
              <a:cs typeface="Constantia"/>
              <a:sym typeface="Constantia"/>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94"/>
        <p:cNvGrpSpPr/>
        <p:nvPr/>
      </p:nvGrpSpPr>
      <p:grpSpPr>
        <a:xfrm>
          <a:off x="0" y="0"/>
          <a:ext cx="0" cy="0"/>
          <a:chOff x="0" y="0"/>
          <a:chExt cx="0" cy="0"/>
        </a:xfrm>
      </p:grpSpPr>
      <p:sp>
        <p:nvSpPr>
          <p:cNvPr id="95" name="Shape 95"/>
          <p:cNvSpPr txBox="1">
            <a:spLocks noGrp="1"/>
          </p:cNvSpPr>
          <p:nvPr>
            <p:ph type="title"/>
          </p:nvPr>
        </p:nvSpPr>
        <p:spPr>
          <a:xfrm>
            <a:off x="609600" y="704088"/>
            <a:ext cx="10972800" cy="1143000"/>
          </a:xfrm>
          <a:prstGeom prst="rect">
            <a:avLst/>
          </a:prstGeom>
          <a:noFill/>
          <a:ln>
            <a:noFill/>
          </a:ln>
        </p:spPr>
        <p:txBody>
          <a:bodyPr wrap="square" lIns="91425" tIns="91425" rIns="91425" bIns="91425" anchor="b" anchorCtr="0"/>
          <a:lstStyle>
            <a:lvl1pPr marL="0" marR="0" lvl="0" indent="0" algn="l" rtl="0">
              <a:spcBef>
                <a:spcPts val="0"/>
              </a:spcBef>
              <a:buClr>
                <a:schemeClr val="dk2"/>
              </a:buClr>
              <a:buSzPct val="100000"/>
              <a:buFont typeface="Calibri"/>
              <a:buNone/>
              <a:defRPr sz="5000" b="0" i="0" u="none" strike="noStrike" cap="none">
                <a:solidFill>
                  <a:schemeClr val="dk2"/>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96" name="Shape 96"/>
          <p:cNvSpPr txBox="1">
            <a:spLocks noGrp="1"/>
          </p:cNvSpPr>
          <p:nvPr>
            <p:ph type="body" idx="1"/>
          </p:nvPr>
        </p:nvSpPr>
        <p:spPr>
          <a:xfrm rot="5400000">
            <a:off x="3901440" y="-1356360"/>
            <a:ext cx="4389120" cy="10972800"/>
          </a:xfrm>
          <a:prstGeom prst="rect">
            <a:avLst/>
          </a:prstGeom>
          <a:noFill/>
          <a:ln>
            <a:noFill/>
          </a:ln>
        </p:spPr>
        <p:txBody>
          <a:bodyPr wrap="square" lIns="91425" tIns="91425" rIns="91425" bIns="91425" anchor="t" anchorCtr="0"/>
          <a:lstStyle>
            <a:lvl1pPr marL="274320" marR="0" lvl="0" indent="-117475" algn="l" rtl="0">
              <a:spcBef>
                <a:spcPts val="520"/>
              </a:spcBef>
              <a:buClr>
                <a:schemeClr val="accent3"/>
              </a:buClr>
              <a:buSzPct val="95000"/>
              <a:buFont typeface="Noto Sans Symbols"/>
              <a:buChar char="●"/>
              <a:defRPr sz="2600" b="0" i="0" u="none" strike="noStrike" cap="none">
                <a:solidFill>
                  <a:schemeClr val="dk1"/>
                </a:solidFill>
                <a:latin typeface="Constantia"/>
                <a:ea typeface="Constantia"/>
                <a:cs typeface="Constantia"/>
                <a:sym typeface="Constantia"/>
              </a:defRPr>
            </a:lvl1pPr>
            <a:lvl2pPr marL="640080" marR="0" lvl="1" indent="-129540" algn="l" rtl="0">
              <a:spcBef>
                <a:spcPts val="480"/>
              </a:spcBef>
              <a:buClr>
                <a:schemeClr val="accent1"/>
              </a:buClr>
              <a:buSzPct val="85000"/>
              <a:buFont typeface="Noto Sans Symbols"/>
              <a:buChar char="●"/>
              <a:defRPr sz="2400" b="0" i="0" u="none" strike="noStrike" cap="none">
                <a:solidFill>
                  <a:schemeClr val="dk1"/>
                </a:solidFill>
                <a:latin typeface="Constantia"/>
                <a:ea typeface="Constantia"/>
                <a:cs typeface="Constantia"/>
                <a:sym typeface="Constantia"/>
              </a:defRPr>
            </a:lvl2pPr>
            <a:lvl3pPr marL="914400" marR="0" lvl="2" indent="-160655" algn="l" rtl="0">
              <a:spcBef>
                <a:spcPts val="420"/>
              </a:spcBef>
              <a:buClr>
                <a:schemeClr val="accent2"/>
              </a:buClr>
              <a:buSzPct val="70000"/>
              <a:buFont typeface="Noto Sans Symbols"/>
              <a:buChar char="●"/>
              <a:defRPr sz="2100" b="0" i="0" u="none" strike="noStrike" cap="none">
                <a:solidFill>
                  <a:schemeClr val="dk1"/>
                </a:solidFill>
                <a:latin typeface="Constantia"/>
                <a:ea typeface="Constantia"/>
                <a:cs typeface="Constantia"/>
                <a:sym typeface="Constantia"/>
              </a:defRPr>
            </a:lvl3pPr>
            <a:lvl4pPr marL="1188720" marR="0" lvl="3" indent="-128269" algn="l" rtl="0">
              <a:spcBef>
                <a:spcPts val="400"/>
              </a:spcBef>
              <a:buClr>
                <a:schemeClr val="accent3"/>
              </a:buClr>
              <a:buSzPct val="64999"/>
              <a:buFont typeface="Noto Sans Symbols"/>
              <a:buChar char="●"/>
              <a:defRPr sz="2000" b="0" i="0" u="none" strike="noStrike" cap="none">
                <a:solidFill>
                  <a:schemeClr val="dk1"/>
                </a:solidFill>
                <a:latin typeface="Constantia"/>
                <a:ea typeface="Constantia"/>
                <a:cs typeface="Constantia"/>
                <a:sym typeface="Constantia"/>
              </a:defRPr>
            </a:lvl4pPr>
            <a:lvl5pPr marL="1463040" marR="0" lvl="4" indent="-135889" algn="l" rtl="0">
              <a:spcBef>
                <a:spcPts val="400"/>
              </a:spcBef>
              <a:buClr>
                <a:schemeClr val="accent4"/>
              </a:buClr>
              <a:buSzPct val="64999"/>
              <a:buFont typeface="Noto Sans Symbols"/>
              <a:buChar char="●"/>
              <a:defRPr sz="2000" b="0" i="0" u="none" strike="noStrike" cap="none">
                <a:solidFill>
                  <a:schemeClr val="dk1"/>
                </a:solidFill>
                <a:latin typeface="Constantia"/>
                <a:ea typeface="Constantia"/>
                <a:cs typeface="Constantia"/>
                <a:sym typeface="Constantia"/>
              </a:defRPr>
            </a:lvl5pPr>
            <a:lvl6pPr marL="1737360" marR="0" lvl="5" indent="-121920" algn="l" rtl="0">
              <a:spcBef>
                <a:spcPts val="360"/>
              </a:spcBef>
              <a:buClr>
                <a:schemeClr val="accent5"/>
              </a:buClr>
              <a:buSzPct val="79999"/>
              <a:buFont typeface="Noto Sans Symbols"/>
              <a:buChar char="●"/>
              <a:defRPr sz="1800" b="0" i="0" u="none" strike="noStrike" cap="none">
                <a:solidFill>
                  <a:schemeClr val="dk1"/>
                </a:solidFill>
                <a:latin typeface="Constantia"/>
                <a:ea typeface="Constantia"/>
                <a:cs typeface="Constantia"/>
                <a:sym typeface="Constantia"/>
              </a:defRPr>
            </a:lvl6pPr>
            <a:lvl7pPr marL="1920240" marR="0" lvl="6" indent="-111760" algn="l" rtl="0">
              <a:spcBef>
                <a:spcPts val="320"/>
              </a:spcBef>
              <a:buClr>
                <a:schemeClr val="accent6"/>
              </a:buClr>
              <a:buSzPct val="80000"/>
              <a:buFont typeface="Noto Sans Symbols"/>
              <a:buChar char="●"/>
              <a:defRPr sz="1600" b="0" i="0" u="none" strike="noStrike" cap="none">
                <a:solidFill>
                  <a:schemeClr val="dk1"/>
                </a:solidFill>
                <a:latin typeface="Constantia"/>
                <a:ea typeface="Constantia"/>
                <a:cs typeface="Constantia"/>
                <a:sym typeface="Constantia"/>
              </a:defRPr>
            </a:lvl7pPr>
            <a:lvl8pPr marL="2194560" marR="0" lvl="7" indent="-86360" algn="l" rtl="0">
              <a:spcBef>
                <a:spcPts val="320"/>
              </a:spcBef>
              <a:buClr>
                <a:schemeClr val="dk2"/>
              </a:buClr>
              <a:buSzPct val="100000"/>
              <a:buFont typeface="Constantia"/>
              <a:buChar char="•"/>
              <a:defRPr sz="1600" b="0" i="0" u="none" strike="noStrike" cap="none">
                <a:solidFill>
                  <a:schemeClr val="dk1"/>
                </a:solidFill>
                <a:latin typeface="Constantia"/>
                <a:ea typeface="Constantia"/>
                <a:cs typeface="Constantia"/>
                <a:sym typeface="Constantia"/>
              </a:defRPr>
            </a:lvl8pPr>
            <a:lvl9pPr marL="2468880" marR="0" lvl="8" indent="-93979" algn="l" rtl="0">
              <a:spcBef>
                <a:spcPts val="280"/>
              </a:spcBef>
              <a:buClr>
                <a:schemeClr val="dk2"/>
              </a:buClr>
              <a:buSzPct val="10000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97" name="Shape 97"/>
          <p:cNvSpPr txBox="1">
            <a:spLocks noGrp="1"/>
          </p:cNvSpPr>
          <p:nvPr>
            <p:ph type="dt" idx="10"/>
          </p:nvPr>
        </p:nvSpPr>
        <p:spPr>
          <a:xfrm>
            <a:off x="609600" y="6356351"/>
            <a:ext cx="28448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98" name="Shape 98"/>
          <p:cNvSpPr txBox="1">
            <a:spLocks noGrp="1"/>
          </p:cNvSpPr>
          <p:nvPr>
            <p:ph type="ftr" idx="11"/>
          </p:nvPr>
        </p:nvSpPr>
        <p:spPr>
          <a:xfrm>
            <a:off x="3556000" y="6356351"/>
            <a:ext cx="44704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99" name="Shape 99"/>
          <p:cNvSpPr txBox="1">
            <a:spLocks noGrp="1"/>
          </p:cNvSpPr>
          <p:nvPr>
            <p:ph type="sldNum" idx="12"/>
          </p:nvPr>
        </p:nvSpPr>
        <p:spPr>
          <a:xfrm>
            <a:off x="10566400" y="6356351"/>
            <a:ext cx="1016000" cy="365125"/>
          </a:xfrm>
          <a:prstGeom prst="rect">
            <a:avLst/>
          </a:prstGeom>
          <a:noFill/>
          <a:ln>
            <a:noFill/>
          </a:ln>
        </p:spPr>
        <p:txBody>
          <a:bodyPr wrap="square" lIns="0" tIns="0" rIns="0" bIns="0" anchor="b" anchorCtr="0">
            <a:noAutofit/>
          </a:bodyPr>
          <a:lstStyle/>
          <a:p>
            <a:pPr marL="0" marR="0" lvl="0" indent="0" algn="r" rtl="0">
              <a:spcBef>
                <a:spcPts val="0"/>
              </a:spcBef>
              <a:buSzPct val="25000"/>
              <a:buNone/>
            </a:pPr>
            <a:fld id="{00000000-1234-1234-1234-123412341234}" type="slidenum">
              <a:rPr lang="en-IE" sz="1200">
                <a:solidFill>
                  <a:srgbClr val="035C75"/>
                </a:solidFill>
                <a:latin typeface="Constantia"/>
                <a:ea typeface="Constantia"/>
                <a:cs typeface="Constantia"/>
                <a:sym typeface="Constantia"/>
              </a:rPr>
              <a:pPr marL="0" marR="0" lvl="0" indent="0" algn="r" rtl="0">
                <a:spcBef>
                  <a:spcPts val="0"/>
                </a:spcBef>
                <a:buSzPct val="25000"/>
                <a:buNone/>
              </a:pPr>
              <a:t>‹#›</a:t>
            </a:fld>
            <a:endParaRPr lang="en-IE" sz="1200" dirty="0">
              <a:solidFill>
                <a:srgbClr val="035C75"/>
              </a:solidFill>
              <a:latin typeface="Constantia"/>
              <a:ea typeface="Constantia"/>
              <a:cs typeface="Constantia"/>
              <a:sym typeface="Constantia"/>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image" Target="../media/image2.png"/><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alphaModFix/>
          </a:blip>
          <a:tile tx="0" ty="0" sx="65000" sy="65000" flip="none" algn="tl"/>
        </a:blipFill>
        <a:effectLst/>
      </p:bgPr>
    </p:bg>
    <p:spTree>
      <p:nvGrpSpPr>
        <p:cNvPr id="1" name="Shape 5"/>
        <p:cNvGrpSpPr/>
        <p:nvPr/>
      </p:nvGrpSpPr>
      <p:grpSpPr>
        <a:xfrm>
          <a:off x="0" y="0"/>
          <a:ext cx="0" cy="0"/>
          <a:chOff x="0" y="0"/>
          <a:chExt cx="0" cy="0"/>
        </a:xfrm>
      </p:grpSpPr>
      <p:sp>
        <p:nvSpPr>
          <p:cNvPr id="6" name="Shape 6"/>
          <p:cNvSpPr/>
          <p:nvPr/>
        </p:nvSpPr>
        <p:spPr>
          <a:xfrm>
            <a:off x="-12700" y="-7144"/>
            <a:ext cx="12217401" cy="1041400"/>
          </a:xfrm>
          <a:custGeom>
            <a:avLst/>
            <a:gdLst/>
            <a:ahLst/>
            <a:cxnLst/>
            <a:rect l="0" t="0" r="0" b="0"/>
            <a:pathLst>
              <a:path w="120000" h="120000" extrusionOk="0">
                <a:moveTo>
                  <a:pt x="124" y="365"/>
                </a:moveTo>
                <a:lnTo>
                  <a:pt x="52848" y="0"/>
                </a:lnTo>
                <a:cubicBezTo>
                  <a:pt x="57089" y="18475"/>
                  <a:pt x="79584" y="67134"/>
                  <a:pt x="90935" y="67134"/>
                </a:cubicBezTo>
                <a:cubicBezTo>
                  <a:pt x="102286" y="67134"/>
                  <a:pt x="114885" y="27804"/>
                  <a:pt x="119875" y="10060"/>
                </a:cubicBezTo>
                <a:lnTo>
                  <a:pt x="120000" y="38963"/>
                </a:lnTo>
                <a:cubicBezTo>
                  <a:pt x="117879" y="47012"/>
                  <a:pt x="104282" y="80670"/>
                  <a:pt x="89438" y="80304"/>
                </a:cubicBezTo>
                <a:cubicBezTo>
                  <a:pt x="74594" y="79939"/>
                  <a:pt x="45841" y="30182"/>
                  <a:pt x="30935" y="36768"/>
                </a:cubicBezTo>
                <a:cubicBezTo>
                  <a:pt x="15592" y="38231"/>
                  <a:pt x="5613" y="88170"/>
                  <a:pt x="0" y="120000"/>
                </a:cubicBezTo>
                <a:lnTo>
                  <a:pt x="124" y="365"/>
                </a:lnTo>
                <a:close/>
              </a:path>
            </a:pathLst>
          </a:custGeom>
          <a:gradFill>
            <a:gsLst>
              <a:gs pos="0">
                <a:srgbClr val="0079AD">
                  <a:alpha val="44705"/>
                </a:srgbClr>
              </a:gs>
              <a:gs pos="100000">
                <a:srgbClr val="00E9F7">
                  <a:alpha val="54901"/>
                </a:srgbClr>
              </a:gs>
            </a:gsLst>
            <a:lin ang="5400000" scaled="0"/>
          </a:gradFill>
          <a:ln>
            <a:noFill/>
          </a:ln>
        </p:spPr>
        <p:txBody>
          <a:bodyPr wrap="square" lIns="91425" tIns="45700" rIns="91425" bIns="45700" anchor="t" anchorCtr="0">
            <a:noAutofit/>
          </a:bodyPr>
          <a:lstStyle/>
          <a:p>
            <a:pPr marL="0" marR="0" lvl="0" indent="0" algn="l" rtl="0">
              <a:spcBef>
                <a:spcPts val="0"/>
              </a:spcBef>
              <a:buNone/>
            </a:pPr>
            <a:endParaRPr sz="1800" b="0" i="0" u="none" strike="noStrike" cap="none" dirty="0">
              <a:solidFill>
                <a:schemeClr val="lt1"/>
              </a:solidFill>
              <a:latin typeface="Constantia"/>
              <a:ea typeface="Constantia"/>
              <a:cs typeface="Constantia"/>
              <a:sym typeface="Constantia"/>
            </a:endParaRPr>
          </a:p>
        </p:txBody>
      </p:sp>
      <p:sp>
        <p:nvSpPr>
          <p:cNvPr id="7" name="Shape 7"/>
          <p:cNvSpPr/>
          <p:nvPr/>
        </p:nvSpPr>
        <p:spPr>
          <a:xfrm>
            <a:off x="5842000" y="-7144"/>
            <a:ext cx="6350000" cy="638175"/>
          </a:xfrm>
          <a:custGeom>
            <a:avLst/>
            <a:gdLst/>
            <a:ahLst/>
            <a:cxnLst/>
            <a:rect l="0" t="0" r="0" b="0"/>
            <a:pathLst>
              <a:path w="120000" h="120000" extrusionOk="0">
                <a:moveTo>
                  <a:pt x="0" y="0"/>
                </a:moveTo>
                <a:cubicBezTo>
                  <a:pt x="6960" y="20571"/>
                  <a:pt x="46720" y="107495"/>
                  <a:pt x="66720" y="113747"/>
                </a:cubicBezTo>
                <a:cubicBezTo>
                  <a:pt x="86720" y="120000"/>
                  <a:pt x="111120" y="56268"/>
                  <a:pt x="120000" y="37512"/>
                </a:cubicBezTo>
                <a:lnTo>
                  <a:pt x="120000" y="1210"/>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wrap="square" lIns="91425" tIns="45700" rIns="91425" bIns="45700" anchor="t" anchorCtr="0">
            <a:noAutofit/>
          </a:bodyPr>
          <a:lstStyle/>
          <a:p>
            <a:pPr marL="0" marR="0" lvl="0" indent="0" algn="l" rtl="0">
              <a:spcBef>
                <a:spcPts val="0"/>
              </a:spcBef>
              <a:buNone/>
            </a:pPr>
            <a:endParaRPr sz="1800" b="0" i="0" u="none" strike="noStrike" cap="none" dirty="0">
              <a:solidFill>
                <a:schemeClr val="lt1"/>
              </a:solidFill>
              <a:latin typeface="Constantia"/>
              <a:ea typeface="Constantia"/>
              <a:cs typeface="Constantia"/>
              <a:sym typeface="Constantia"/>
            </a:endParaRPr>
          </a:p>
        </p:txBody>
      </p:sp>
      <p:sp>
        <p:nvSpPr>
          <p:cNvPr id="8" name="Shape 8"/>
          <p:cNvSpPr txBox="1">
            <a:spLocks noGrp="1"/>
          </p:cNvSpPr>
          <p:nvPr>
            <p:ph type="title"/>
          </p:nvPr>
        </p:nvSpPr>
        <p:spPr>
          <a:xfrm>
            <a:off x="609600" y="704088"/>
            <a:ext cx="10972800" cy="1143000"/>
          </a:xfrm>
          <a:prstGeom prst="rect">
            <a:avLst/>
          </a:prstGeom>
          <a:noFill/>
          <a:ln>
            <a:noFill/>
          </a:ln>
        </p:spPr>
        <p:txBody>
          <a:bodyPr wrap="square" lIns="91425" tIns="91425" rIns="91425" bIns="91425" anchor="b" anchorCtr="0"/>
          <a:lstStyle>
            <a:lvl1pPr marL="0" marR="0" lvl="0" indent="0" algn="l" rtl="0">
              <a:spcBef>
                <a:spcPts val="0"/>
              </a:spcBef>
              <a:buClr>
                <a:schemeClr val="lt2"/>
              </a:buClr>
              <a:buSzPct val="100000"/>
              <a:buFont typeface="Calibri"/>
              <a:buNone/>
              <a:defRPr sz="5000" b="0" i="0" u="none" strike="noStrike" cap="none">
                <a:solidFill>
                  <a:schemeClr val="lt2"/>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9" name="Shape 9"/>
          <p:cNvSpPr txBox="1">
            <a:spLocks noGrp="1"/>
          </p:cNvSpPr>
          <p:nvPr>
            <p:ph type="body" idx="1"/>
          </p:nvPr>
        </p:nvSpPr>
        <p:spPr>
          <a:xfrm>
            <a:off x="609600" y="1935480"/>
            <a:ext cx="10972800" cy="4389120"/>
          </a:xfrm>
          <a:prstGeom prst="rect">
            <a:avLst/>
          </a:prstGeom>
          <a:noFill/>
          <a:ln>
            <a:noFill/>
          </a:ln>
        </p:spPr>
        <p:txBody>
          <a:bodyPr wrap="square" lIns="91425" tIns="91425" rIns="91425" bIns="91425" anchor="t" anchorCtr="0"/>
          <a:lstStyle>
            <a:lvl1pPr marL="274320" marR="0" lvl="0" indent="-117475" algn="l" rtl="0">
              <a:spcBef>
                <a:spcPts val="520"/>
              </a:spcBef>
              <a:buClr>
                <a:schemeClr val="accent3"/>
              </a:buClr>
              <a:buSzPct val="95000"/>
              <a:buFont typeface="Noto Sans Symbols"/>
              <a:buChar char="●"/>
              <a:defRPr sz="2600" b="0" i="0" u="none" strike="noStrike" cap="none">
                <a:solidFill>
                  <a:schemeClr val="lt1"/>
                </a:solidFill>
                <a:latin typeface="Constantia"/>
                <a:ea typeface="Constantia"/>
                <a:cs typeface="Constantia"/>
                <a:sym typeface="Constantia"/>
              </a:defRPr>
            </a:lvl1pPr>
            <a:lvl2pPr marL="640080" marR="0" lvl="1" indent="-129540" algn="l" rtl="0">
              <a:spcBef>
                <a:spcPts val="480"/>
              </a:spcBef>
              <a:buClr>
                <a:schemeClr val="accent1"/>
              </a:buClr>
              <a:buSzPct val="85000"/>
              <a:buFont typeface="Noto Sans Symbols"/>
              <a:buChar char="●"/>
              <a:defRPr sz="2400" b="0" i="0" u="none" strike="noStrike" cap="none">
                <a:solidFill>
                  <a:schemeClr val="lt1"/>
                </a:solidFill>
                <a:latin typeface="Constantia"/>
                <a:ea typeface="Constantia"/>
                <a:cs typeface="Constantia"/>
                <a:sym typeface="Constantia"/>
              </a:defRPr>
            </a:lvl2pPr>
            <a:lvl3pPr marL="914400" marR="0" lvl="2" indent="-160655" algn="l" rtl="0">
              <a:spcBef>
                <a:spcPts val="420"/>
              </a:spcBef>
              <a:buClr>
                <a:schemeClr val="accent2"/>
              </a:buClr>
              <a:buSzPct val="70000"/>
              <a:buFont typeface="Noto Sans Symbols"/>
              <a:buChar char="●"/>
              <a:defRPr sz="2100" b="0" i="0" u="none" strike="noStrike" cap="none">
                <a:solidFill>
                  <a:schemeClr val="lt1"/>
                </a:solidFill>
                <a:latin typeface="Constantia"/>
                <a:ea typeface="Constantia"/>
                <a:cs typeface="Constantia"/>
                <a:sym typeface="Constantia"/>
              </a:defRPr>
            </a:lvl3pPr>
            <a:lvl4pPr marL="1188720" marR="0" lvl="3" indent="-128269" algn="l" rtl="0">
              <a:spcBef>
                <a:spcPts val="400"/>
              </a:spcBef>
              <a:buClr>
                <a:schemeClr val="accent3"/>
              </a:buClr>
              <a:buSzPct val="64999"/>
              <a:buFont typeface="Noto Sans Symbols"/>
              <a:buChar char="●"/>
              <a:defRPr sz="2000" b="0" i="0" u="none" strike="noStrike" cap="none">
                <a:solidFill>
                  <a:schemeClr val="lt1"/>
                </a:solidFill>
                <a:latin typeface="Constantia"/>
                <a:ea typeface="Constantia"/>
                <a:cs typeface="Constantia"/>
                <a:sym typeface="Constantia"/>
              </a:defRPr>
            </a:lvl4pPr>
            <a:lvl5pPr marL="1463040" marR="0" lvl="4" indent="-135889" algn="l" rtl="0">
              <a:spcBef>
                <a:spcPts val="400"/>
              </a:spcBef>
              <a:buClr>
                <a:schemeClr val="accent4"/>
              </a:buClr>
              <a:buSzPct val="64999"/>
              <a:buFont typeface="Noto Sans Symbols"/>
              <a:buChar char="●"/>
              <a:defRPr sz="2000" b="0" i="0" u="none" strike="noStrike" cap="none">
                <a:solidFill>
                  <a:schemeClr val="lt1"/>
                </a:solidFill>
                <a:latin typeface="Constantia"/>
                <a:ea typeface="Constantia"/>
                <a:cs typeface="Constantia"/>
                <a:sym typeface="Constantia"/>
              </a:defRPr>
            </a:lvl5pPr>
            <a:lvl6pPr marL="1737360" marR="0" lvl="5" indent="-121920" algn="l" rtl="0">
              <a:spcBef>
                <a:spcPts val="360"/>
              </a:spcBef>
              <a:buClr>
                <a:schemeClr val="accent5"/>
              </a:buClr>
              <a:buSzPct val="79999"/>
              <a:buFont typeface="Noto Sans Symbols"/>
              <a:buChar char="●"/>
              <a:defRPr sz="1800" b="0" i="0" u="none" strike="noStrike" cap="none">
                <a:solidFill>
                  <a:schemeClr val="lt1"/>
                </a:solidFill>
                <a:latin typeface="Constantia"/>
                <a:ea typeface="Constantia"/>
                <a:cs typeface="Constantia"/>
                <a:sym typeface="Constantia"/>
              </a:defRPr>
            </a:lvl6pPr>
            <a:lvl7pPr marL="1920240" marR="0" lvl="6" indent="-111760" algn="l" rtl="0">
              <a:spcBef>
                <a:spcPts val="320"/>
              </a:spcBef>
              <a:buClr>
                <a:schemeClr val="accent6"/>
              </a:buClr>
              <a:buSzPct val="80000"/>
              <a:buFont typeface="Noto Sans Symbols"/>
              <a:buChar char="●"/>
              <a:defRPr sz="1600" b="0" i="0" u="none" strike="noStrike" cap="none">
                <a:solidFill>
                  <a:schemeClr val="lt1"/>
                </a:solidFill>
                <a:latin typeface="Constantia"/>
                <a:ea typeface="Constantia"/>
                <a:cs typeface="Constantia"/>
                <a:sym typeface="Constantia"/>
              </a:defRPr>
            </a:lvl7pPr>
            <a:lvl8pPr marL="2194560" marR="0" lvl="7" indent="-86360" algn="l" rtl="0">
              <a:spcBef>
                <a:spcPts val="320"/>
              </a:spcBef>
              <a:buClr>
                <a:schemeClr val="lt2"/>
              </a:buClr>
              <a:buSzPct val="100000"/>
              <a:buFont typeface="Constantia"/>
              <a:buChar char="•"/>
              <a:defRPr sz="1600" b="0" i="0" u="none" strike="noStrike" cap="none">
                <a:solidFill>
                  <a:schemeClr val="lt1"/>
                </a:solidFill>
                <a:latin typeface="Constantia"/>
                <a:ea typeface="Constantia"/>
                <a:cs typeface="Constantia"/>
                <a:sym typeface="Constantia"/>
              </a:defRPr>
            </a:lvl8pPr>
            <a:lvl9pPr marL="2468880" marR="0" lvl="8" indent="-93979" algn="l" rtl="0">
              <a:spcBef>
                <a:spcPts val="280"/>
              </a:spcBef>
              <a:buClr>
                <a:schemeClr val="lt2"/>
              </a:buClr>
              <a:buSzPct val="100000"/>
              <a:buFont typeface="Constantia"/>
              <a:buChar char="•"/>
              <a:defRPr sz="1400" b="0" i="0" u="none" strike="noStrike" cap="none">
                <a:solidFill>
                  <a:schemeClr val="lt1"/>
                </a:solidFill>
                <a:latin typeface="Constantia"/>
                <a:ea typeface="Constantia"/>
                <a:cs typeface="Constantia"/>
                <a:sym typeface="Constantia"/>
              </a:defRPr>
            </a:lvl9pPr>
          </a:lstStyle>
          <a:p>
            <a:endParaRPr/>
          </a:p>
        </p:txBody>
      </p:sp>
      <p:sp>
        <p:nvSpPr>
          <p:cNvPr id="10" name="Shape 10"/>
          <p:cNvSpPr txBox="1">
            <a:spLocks noGrp="1"/>
          </p:cNvSpPr>
          <p:nvPr>
            <p:ph type="dt" idx="10"/>
          </p:nvPr>
        </p:nvSpPr>
        <p:spPr>
          <a:xfrm>
            <a:off x="609600" y="6356351"/>
            <a:ext cx="2844800" cy="365125"/>
          </a:xfrm>
          <a:prstGeom prst="rect">
            <a:avLst/>
          </a:prstGeom>
          <a:noFill/>
          <a:ln>
            <a:noFill/>
          </a:ln>
        </p:spPr>
        <p:txBody>
          <a:bodyPr wrap="square" lIns="91425" tIns="91425" rIns="91425" bIns="91425" anchor="b" anchorCtr="0"/>
          <a:lstStyle>
            <a:lvl1pPr marL="0" marR="0" lvl="0" indent="0" algn="l" rtl="0">
              <a:spcBef>
                <a:spcPts val="0"/>
              </a:spcBef>
              <a:buNone/>
              <a:defRPr sz="1200" b="0" i="0" u="none" strike="noStrike" cap="none">
                <a:solidFill>
                  <a:srgbClr val="D0E9ED"/>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lt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lt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lt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lt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lt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lt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lt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lt1"/>
                </a:solidFill>
                <a:latin typeface="Constantia"/>
                <a:ea typeface="Constantia"/>
                <a:cs typeface="Constantia"/>
                <a:sym typeface="Constantia"/>
              </a:defRPr>
            </a:lvl9pPr>
          </a:lstStyle>
          <a:p>
            <a:endParaRPr dirty="0"/>
          </a:p>
        </p:txBody>
      </p:sp>
      <p:sp>
        <p:nvSpPr>
          <p:cNvPr id="11" name="Shape 11"/>
          <p:cNvSpPr txBox="1">
            <a:spLocks noGrp="1"/>
          </p:cNvSpPr>
          <p:nvPr>
            <p:ph type="ftr" idx="11"/>
          </p:nvPr>
        </p:nvSpPr>
        <p:spPr>
          <a:xfrm>
            <a:off x="3556000" y="6356351"/>
            <a:ext cx="4470400" cy="365125"/>
          </a:xfrm>
          <a:prstGeom prst="rect">
            <a:avLst/>
          </a:prstGeom>
          <a:noFill/>
          <a:ln>
            <a:noFill/>
          </a:ln>
        </p:spPr>
        <p:txBody>
          <a:bodyPr wrap="square" lIns="91425" tIns="91425" rIns="91425" bIns="91425" anchor="b" anchorCtr="0"/>
          <a:lstStyle>
            <a:lvl1pPr marL="0" marR="0" lvl="0" indent="0" algn="l" rtl="0">
              <a:spcBef>
                <a:spcPts val="0"/>
              </a:spcBef>
              <a:buNone/>
              <a:defRPr sz="1200" b="0" i="0" u="none" strike="noStrike" cap="none">
                <a:solidFill>
                  <a:srgbClr val="D0E9ED"/>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lt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lt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lt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lt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lt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lt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lt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lt1"/>
                </a:solidFill>
                <a:latin typeface="Constantia"/>
                <a:ea typeface="Constantia"/>
                <a:cs typeface="Constantia"/>
                <a:sym typeface="Constantia"/>
              </a:defRPr>
            </a:lvl9pPr>
          </a:lstStyle>
          <a:p>
            <a:endParaRPr dirty="0"/>
          </a:p>
        </p:txBody>
      </p:sp>
      <p:sp>
        <p:nvSpPr>
          <p:cNvPr id="12" name="Shape 12"/>
          <p:cNvSpPr txBox="1">
            <a:spLocks noGrp="1"/>
          </p:cNvSpPr>
          <p:nvPr>
            <p:ph type="sldNum" idx="12"/>
          </p:nvPr>
        </p:nvSpPr>
        <p:spPr>
          <a:xfrm>
            <a:off x="10566400" y="6356351"/>
            <a:ext cx="1016000" cy="365125"/>
          </a:xfrm>
          <a:prstGeom prst="rect">
            <a:avLst/>
          </a:prstGeom>
          <a:noFill/>
          <a:ln>
            <a:noFill/>
          </a:ln>
        </p:spPr>
        <p:txBody>
          <a:bodyPr wrap="square" lIns="0" tIns="0" rIns="0" bIns="0" anchor="b" anchorCtr="0">
            <a:noAutofit/>
          </a:bodyPr>
          <a:lstStyle/>
          <a:p>
            <a:pPr marL="0" marR="0" lvl="0" indent="0" algn="r" rtl="0">
              <a:spcBef>
                <a:spcPts val="0"/>
              </a:spcBef>
              <a:buSzPct val="25000"/>
              <a:buNone/>
            </a:pPr>
            <a:fld id="{00000000-1234-1234-1234-123412341234}" type="slidenum">
              <a:rPr lang="en-IE" sz="1200" b="0" i="0" u="none" strike="noStrike" cap="none">
                <a:solidFill>
                  <a:srgbClr val="D0E9ED"/>
                </a:solidFill>
                <a:latin typeface="Constantia"/>
                <a:ea typeface="Constantia"/>
                <a:cs typeface="Constantia"/>
                <a:sym typeface="Constantia"/>
              </a:rPr>
              <a:pPr marL="0" marR="0" lvl="0" indent="0" algn="r" rtl="0">
                <a:spcBef>
                  <a:spcPts val="0"/>
                </a:spcBef>
                <a:buSzPct val="25000"/>
                <a:buNone/>
              </a:pPr>
              <a:t>‹#›</a:t>
            </a:fld>
            <a:endParaRPr lang="en-IE" sz="1200" b="0" i="0" u="none" strike="noStrike" cap="none" dirty="0">
              <a:solidFill>
                <a:srgbClr val="D0E9ED"/>
              </a:solidFill>
              <a:latin typeface="Constantia"/>
              <a:ea typeface="Constantia"/>
              <a:cs typeface="Constantia"/>
              <a:sym typeface="Constantia"/>
            </a:endParaRPr>
          </a:p>
        </p:txBody>
      </p:sp>
      <p:grpSp>
        <p:nvGrpSpPr>
          <p:cNvPr id="13" name="Shape 13"/>
          <p:cNvGrpSpPr/>
          <p:nvPr/>
        </p:nvGrpSpPr>
        <p:grpSpPr>
          <a:xfrm>
            <a:off x="-39059" y="-16113"/>
            <a:ext cx="12264341" cy="1086266"/>
            <a:chOff x="-29322" y="-1971"/>
            <a:chExt cx="9198255" cy="1086266"/>
          </a:xfrm>
        </p:grpSpPr>
        <p:sp>
          <p:nvSpPr>
            <p:cNvPr id="14" name="Shape 14"/>
            <p:cNvSpPr/>
            <p:nvPr/>
          </p:nvSpPr>
          <p:spPr>
            <a:xfrm rot="-164308">
              <a:off x="-19045" y="216550"/>
              <a:ext cx="9163050" cy="649224"/>
            </a:xfrm>
            <a:custGeom>
              <a:avLst/>
              <a:gdLst/>
              <a:ahLst/>
              <a:cxnLst/>
              <a:rect l="0" t="0" r="0" b="0"/>
              <a:pathLst>
                <a:path w="120000" h="120000" extrusionOk="0">
                  <a:moveTo>
                    <a:pt x="0" y="109876"/>
                  </a:moveTo>
                  <a:cubicBezTo>
                    <a:pt x="5862" y="83943"/>
                    <a:pt x="19189" y="31279"/>
                    <a:pt x="33430" y="32075"/>
                  </a:cubicBezTo>
                  <a:cubicBezTo>
                    <a:pt x="47671" y="32872"/>
                    <a:pt x="71018" y="120000"/>
                    <a:pt x="85446" y="114654"/>
                  </a:cubicBezTo>
                  <a:cubicBezTo>
                    <a:pt x="99875" y="109308"/>
                    <a:pt x="112806" y="23886"/>
                    <a:pt x="120000" y="0"/>
                  </a:cubicBezTo>
                </a:path>
              </a:pathLst>
            </a:custGeom>
            <a:noFill/>
            <a:ln w="10775" cap="flat" cmpd="sng">
              <a:solidFill>
                <a:srgbClr val="09B6BE"/>
              </a:solidFill>
              <a:prstDash val="solid"/>
              <a:round/>
              <a:headEnd type="none" w="med" len="med"/>
              <a:tailEnd type="none" w="med" len="med"/>
            </a:ln>
          </p:spPr>
          <p:txBody>
            <a:bodyPr wrap="square" lIns="91425" tIns="45700" rIns="91425" bIns="45700" anchor="t" anchorCtr="0">
              <a:noAutofit/>
            </a:bodyPr>
            <a:lstStyle/>
            <a:p>
              <a:pPr marL="0" marR="0" lvl="0" indent="0" algn="l" rtl="0">
                <a:spcBef>
                  <a:spcPts val="0"/>
                </a:spcBef>
                <a:buNone/>
              </a:pPr>
              <a:endParaRPr sz="1800" dirty="0">
                <a:solidFill>
                  <a:schemeClr val="lt1"/>
                </a:solidFill>
                <a:latin typeface="Constantia"/>
                <a:ea typeface="Constantia"/>
                <a:cs typeface="Constantia"/>
                <a:sym typeface="Constantia"/>
              </a:endParaRPr>
            </a:p>
          </p:txBody>
        </p:sp>
        <p:sp>
          <p:nvSpPr>
            <p:cNvPr id="15" name="Shape 15"/>
            <p:cNvSpPr/>
            <p:nvPr/>
          </p:nvSpPr>
          <p:spPr>
            <a:xfrm rot="-164308">
              <a:off x="-14309" y="290003"/>
              <a:ext cx="9175812" cy="530352"/>
            </a:xfrm>
            <a:custGeom>
              <a:avLst/>
              <a:gdLst/>
              <a:ahLst/>
              <a:cxnLst/>
              <a:rect l="0" t="0" r="0" b="0"/>
              <a:pathLst>
                <a:path w="120000" h="120000" extrusionOk="0">
                  <a:moveTo>
                    <a:pt x="0" y="102857"/>
                  </a:moveTo>
                  <a:cubicBezTo>
                    <a:pt x="5681" y="90913"/>
                    <a:pt x="19791" y="30070"/>
                    <a:pt x="34089" y="32037"/>
                  </a:cubicBezTo>
                  <a:cubicBezTo>
                    <a:pt x="48387" y="34004"/>
                    <a:pt x="71467" y="120000"/>
                    <a:pt x="85785" y="114660"/>
                  </a:cubicBezTo>
                  <a:cubicBezTo>
                    <a:pt x="100104" y="109320"/>
                    <a:pt x="112882" y="23887"/>
                    <a:pt x="120000" y="0"/>
                  </a:cubicBezTo>
                </a:path>
              </a:pathLst>
            </a:custGeom>
            <a:noFill/>
            <a:ln w="9525" cap="flat" cmpd="sng">
              <a:solidFill>
                <a:schemeClr val="accent4"/>
              </a:solidFill>
              <a:prstDash val="solid"/>
              <a:round/>
              <a:headEnd type="none" w="med" len="med"/>
              <a:tailEnd type="none" w="med" len="med"/>
            </a:ln>
          </p:spPr>
          <p:txBody>
            <a:bodyPr wrap="square" lIns="91425" tIns="45700" rIns="91425" bIns="45700" anchor="t" anchorCtr="0">
              <a:noAutofit/>
            </a:bodyPr>
            <a:lstStyle/>
            <a:p>
              <a:pPr marL="0" marR="0" lvl="0" indent="0" algn="l" rtl="0">
                <a:spcBef>
                  <a:spcPts val="0"/>
                </a:spcBef>
                <a:buNone/>
              </a:pPr>
              <a:endParaRPr sz="1800" dirty="0">
                <a:solidFill>
                  <a:schemeClr val="lt1"/>
                </a:solidFill>
                <a:latin typeface="Constantia"/>
                <a:ea typeface="Constantia"/>
                <a:cs typeface="Constantia"/>
                <a:sym typeface="Constantia"/>
              </a:endParaRPr>
            </a:p>
          </p:txBody>
        </p:sp>
      </p:grp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1">
          <a:blip r:embed="rId11">
            <a:alphaModFix/>
          </a:blip>
          <a:tile tx="0" ty="0" sx="65000" sy="65000" flip="none" algn="tl"/>
        </a:blipFill>
        <a:effectLst/>
      </p:bgPr>
    </p:bg>
    <p:spTree>
      <p:nvGrpSpPr>
        <p:cNvPr id="1" name="Shape 22"/>
        <p:cNvGrpSpPr/>
        <p:nvPr/>
      </p:nvGrpSpPr>
      <p:grpSpPr>
        <a:xfrm>
          <a:off x="0" y="0"/>
          <a:ext cx="0" cy="0"/>
          <a:chOff x="0" y="0"/>
          <a:chExt cx="0" cy="0"/>
        </a:xfrm>
      </p:grpSpPr>
      <p:sp>
        <p:nvSpPr>
          <p:cNvPr id="23" name="Shape 23"/>
          <p:cNvSpPr/>
          <p:nvPr/>
        </p:nvSpPr>
        <p:spPr>
          <a:xfrm>
            <a:off x="-12700" y="-7144"/>
            <a:ext cx="12217401" cy="1041400"/>
          </a:xfrm>
          <a:custGeom>
            <a:avLst/>
            <a:gdLst/>
            <a:ahLst/>
            <a:cxnLst/>
            <a:rect l="0" t="0" r="0" b="0"/>
            <a:pathLst>
              <a:path w="120000" h="120000" extrusionOk="0">
                <a:moveTo>
                  <a:pt x="124" y="365"/>
                </a:moveTo>
                <a:lnTo>
                  <a:pt x="52848" y="0"/>
                </a:lnTo>
                <a:cubicBezTo>
                  <a:pt x="57089" y="18475"/>
                  <a:pt x="79584" y="67134"/>
                  <a:pt x="90935" y="67134"/>
                </a:cubicBezTo>
                <a:cubicBezTo>
                  <a:pt x="102286" y="67134"/>
                  <a:pt x="114885" y="27804"/>
                  <a:pt x="119875" y="10060"/>
                </a:cubicBezTo>
                <a:lnTo>
                  <a:pt x="120000" y="38963"/>
                </a:lnTo>
                <a:cubicBezTo>
                  <a:pt x="117879" y="47012"/>
                  <a:pt x="104282" y="80670"/>
                  <a:pt x="89438" y="80304"/>
                </a:cubicBezTo>
                <a:cubicBezTo>
                  <a:pt x="74594" y="79939"/>
                  <a:pt x="45841" y="30182"/>
                  <a:pt x="30935" y="36768"/>
                </a:cubicBezTo>
                <a:cubicBezTo>
                  <a:pt x="15592" y="38231"/>
                  <a:pt x="5613" y="88170"/>
                  <a:pt x="0" y="120000"/>
                </a:cubicBezTo>
                <a:lnTo>
                  <a:pt x="124" y="365"/>
                </a:lnTo>
                <a:close/>
              </a:path>
            </a:pathLst>
          </a:custGeom>
          <a:gradFill>
            <a:gsLst>
              <a:gs pos="0">
                <a:srgbClr val="0079AD">
                  <a:alpha val="44705"/>
                </a:srgbClr>
              </a:gs>
              <a:gs pos="100000">
                <a:srgbClr val="00E9F7">
                  <a:alpha val="54901"/>
                </a:srgbClr>
              </a:gs>
            </a:gsLst>
            <a:lin ang="5400000" scaled="0"/>
          </a:gradFill>
          <a:ln>
            <a:noFill/>
          </a:ln>
        </p:spPr>
        <p:txBody>
          <a:bodyPr wrap="square" lIns="91425" tIns="45700" rIns="91425" bIns="45700" anchor="t" anchorCtr="0">
            <a:noAutofit/>
          </a:bodyPr>
          <a:lstStyle/>
          <a:p>
            <a:pPr marL="0" marR="0" lvl="0" indent="0" algn="l" rtl="0">
              <a:spcBef>
                <a:spcPts val="0"/>
              </a:spcBef>
              <a:buNone/>
            </a:pPr>
            <a:endParaRPr sz="1800" dirty="0">
              <a:solidFill>
                <a:schemeClr val="dk1"/>
              </a:solidFill>
              <a:latin typeface="Constantia"/>
              <a:ea typeface="Constantia"/>
              <a:cs typeface="Constantia"/>
              <a:sym typeface="Constantia"/>
            </a:endParaRPr>
          </a:p>
        </p:txBody>
      </p:sp>
      <p:sp>
        <p:nvSpPr>
          <p:cNvPr id="24" name="Shape 24"/>
          <p:cNvSpPr/>
          <p:nvPr/>
        </p:nvSpPr>
        <p:spPr>
          <a:xfrm>
            <a:off x="5842000" y="-7144"/>
            <a:ext cx="6350000" cy="638175"/>
          </a:xfrm>
          <a:custGeom>
            <a:avLst/>
            <a:gdLst/>
            <a:ahLst/>
            <a:cxnLst/>
            <a:rect l="0" t="0" r="0" b="0"/>
            <a:pathLst>
              <a:path w="120000" h="120000" extrusionOk="0">
                <a:moveTo>
                  <a:pt x="0" y="0"/>
                </a:moveTo>
                <a:cubicBezTo>
                  <a:pt x="6960" y="20571"/>
                  <a:pt x="46720" y="107495"/>
                  <a:pt x="66720" y="113747"/>
                </a:cubicBezTo>
                <a:cubicBezTo>
                  <a:pt x="86720" y="120000"/>
                  <a:pt x="111120" y="56268"/>
                  <a:pt x="120000" y="37512"/>
                </a:cubicBezTo>
                <a:lnTo>
                  <a:pt x="120000" y="1210"/>
                </a:lnTo>
                <a:lnTo>
                  <a:pt x="0" y="0"/>
                </a:lnTo>
                <a:close/>
              </a:path>
            </a:pathLst>
          </a:custGeom>
          <a:gradFill>
            <a:gsLst>
              <a:gs pos="0">
                <a:srgbClr val="00ABB4">
                  <a:alpha val="29803"/>
                </a:srgbClr>
              </a:gs>
              <a:gs pos="80000">
                <a:srgbClr val="0099E4">
                  <a:alpha val="44705"/>
                </a:srgbClr>
              </a:gs>
              <a:gs pos="100000">
                <a:srgbClr val="0099E4">
                  <a:alpha val="44705"/>
                </a:srgbClr>
              </a:gs>
            </a:gsLst>
            <a:lin ang="5400000" scaled="0"/>
          </a:gradFill>
          <a:ln>
            <a:noFill/>
          </a:ln>
        </p:spPr>
        <p:txBody>
          <a:bodyPr wrap="square" lIns="91425" tIns="45700" rIns="91425" bIns="45700" anchor="t" anchorCtr="0">
            <a:noAutofit/>
          </a:bodyPr>
          <a:lstStyle/>
          <a:p>
            <a:pPr marL="0" marR="0" lvl="0" indent="0" algn="l" rtl="0">
              <a:spcBef>
                <a:spcPts val="0"/>
              </a:spcBef>
              <a:buNone/>
            </a:pPr>
            <a:endParaRPr sz="1800" dirty="0">
              <a:solidFill>
                <a:schemeClr val="dk1"/>
              </a:solidFill>
              <a:latin typeface="Constantia"/>
              <a:ea typeface="Constantia"/>
              <a:cs typeface="Constantia"/>
              <a:sym typeface="Constantia"/>
            </a:endParaRPr>
          </a:p>
        </p:txBody>
      </p:sp>
      <p:sp>
        <p:nvSpPr>
          <p:cNvPr id="25" name="Shape 25"/>
          <p:cNvSpPr txBox="1">
            <a:spLocks noGrp="1"/>
          </p:cNvSpPr>
          <p:nvPr>
            <p:ph type="title"/>
          </p:nvPr>
        </p:nvSpPr>
        <p:spPr>
          <a:xfrm>
            <a:off x="609600" y="704088"/>
            <a:ext cx="10972800" cy="1143000"/>
          </a:xfrm>
          <a:prstGeom prst="rect">
            <a:avLst/>
          </a:prstGeom>
          <a:noFill/>
          <a:ln>
            <a:noFill/>
          </a:ln>
        </p:spPr>
        <p:txBody>
          <a:bodyPr wrap="square" lIns="91425" tIns="91425" rIns="91425" bIns="91425" anchor="b" anchorCtr="0"/>
          <a:lstStyle>
            <a:lvl1pPr marL="0" marR="0" lvl="0" indent="0" algn="l" rtl="0">
              <a:spcBef>
                <a:spcPts val="0"/>
              </a:spcBef>
              <a:buClr>
                <a:schemeClr val="dk2"/>
              </a:buClr>
              <a:buSzPct val="100000"/>
              <a:buFont typeface="Calibri"/>
              <a:buNone/>
              <a:defRPr sz="5000" b="0" i="0" u="none" strike="noStrike" cap="none">
                <a:solidFill>
                  <a:schemeClr val="dk2"/>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26" name="Shape 26"/>
          <p:cNvSpPr txBox="1">
            <a:spLocks noGrp="1"/>
          </p:cNvSpPr>
          <p:nvPr>
            <p:ph type="body" idx="1"/>
          </p:nvPr>
        </p:nvSpPr>
        <p:spPr>
          <a:xfrm>
            <a:off x="609600" y="1935480"/>
            <a:ext cx="10972800" cy="4389120"/>
          </a:xfrm>
          <a:prstGeom prst="rect">
            <a:avLst/>
          </a:prstGeom>
          <a:noFill/>
          <a:ln>
            <a:noFill/>
          </a:ln>
        </p:spPr>
        <p:txBody>
          <a:bodyPr wrap="square" lIns="91425" tIns="91425" rIns="91425" bIns="91425" anchor="t" anchorCtr="0"/>
          <a:lstStyle>
            <a:lvl1pPr marL="274320" marR="0" lvl="0" indent="-117475" algn="l" rtl="0">
              <a:spcBef>
                <a:spcPts val="520"/>
              </a:spcBef>
              <a:buClr>
                <a:schemeClr val="accent3"/>
              </a:buClr>
              <a:buSzPct val="95000"/>
              <a:buFont typeface="Noto Sans Symbols"/>
              <a:buChar char="●"/>
              <a:defRPr sz="2600" b="0" i="0" u="none" strike="noStrike" cap="none">
                <a:solidFill>
                  <a:schemeClr val="dk1"/>
                </a:solidFill>
                <a:latin typeface="Constantia"/>
                <a:ea typeface="Constantia"/>
                <a:cs typeface="Constantia"/>
                <a:sym typeface="Constantia"/>
              </a:defRPr>
            </a:lvl1pPr>
            <a:lvl2pPr marL="640080" marR="0" lvl="1" indent="-129540" algn="l" rtl="0">
              <a:spcBef>
                <a:spcPts val="480"/>
              </a:spcBef>
              <a:buClr>
                <a:schemeClr val="accent1"/>
              </a:buClr>
              <a:buSzPct val="85000"/>
              <a:buFont typeface="Noto Sans Symbols"/>
              <a:buChar char="●"/>
              <a:defRPr sz="2400" b="0" i="0" u="none" strike="noStrike" cap="none">
                <a:solidFill>
                  <a:schemeClr val="dk1"/>
                </a:solidFill>
                <a:latin typeface="Constantia"/>
                <a:ea typeface="Constantia"/>
                <a:cs typeface="Constantia"/>
                <a:sym typeface="Constantia"/>
              </a:defRPr>
            </a:lvl2pPr>
            <a:lvl3pPr marL="914400" marR="0" lvl="2" indent="-160655" algn="l" rtl="0">
              <a:spcBef>
                <a:spcPts val="420"/>
              </a:spcBef>
              <a:buClr>
                <a:schemeClr val="accent2"/>
              </a:buClr>
              <a:buSzPct val="70000"/>
              <a:buFont typeface="Noto Sans Symbols"/>
              <a:buChar char="●"/>
              <a:defRPr sz="2100" b="0" i="0" u="none" strike="noStrike" cap="none">
                <a:solidFill>
                  <a:schemeClr val="dk1"/>
                </a:solidFill>
                <a:latin typeface="Constantia"/>
                <a:ea typeface="Constantia"/>
                <a:cs typeface="Constantia"/>
                <a:sym typeface="Constantia"/>
              </a:defRPr>
            </a:lvl3pPr>
            <a:lvl4pPr marL="1188720" marR="0" lvl="3" indent="-128269" algn="l" rtl="0">
              <a:spcBef>
                <a:spcPts val="400"/>
              </a:spcBef>
              <a:buClr>
                <a:schemeClr val="accent3"/>
              </a:buClr>
              <a:buSzPct val="64999"/>
              <a:buFont typeface="Noto Sans Symbols"/>
              <a:buChar char="●"/>
              <a:defRPr sz="2000" b="0" i="0" u="none" strike="noStrike" cap="none">
                <a:solidFill>
                  <a:schemeClr val="dk1"/>
                </a:solidFill>
                <a:latin typeface="Constantia"/>
                <a:ea typeface="Constantia"/>
                <a:cs typeface="Constantia"/>
                <a:sym typeface="Constantia"/>
              </a:defRPr>
            </a:lvl4pPr>
            <a:lvl5pPr marL="1463040" marR="0" lvl="4" indent="-135889" algn="l" rtl="0">
              <a:spcBef>
                <a:spcPts val="400"/>
              </a:spcBef>
              <a:buClr>
                <a:schemeClr val="accent4"/>
              </a:buClr>
              <a:buSzPct val="64999"/>
              <a:buFont typeface="Noto Sans Symbols"/>
              <a:buChar char="●"/>
              <a:defRPr sz="2000" b="0" i="0" u="none" strike="noStrike" cap="none">
                <a:solidFill>
                  <a:schemeClr val="dk1"/>
                </a:solidFill>
                <a:latin typeface="Constantia"/>
                <a:ea typeface="Constantia"/>
                <a:cs typeface="Constantia"/>
                <a:sym typeface="Constantia"/>
              </a:defRPr>
            </a:lvl5pPr>
            <a:lvl6pPr marL="1737360" marR="0" lvl="5" indent="-121920" algn="l" rtl="0">
              <a:spcBef>
                <a:spcPts val="360"/>
              </a:spcBef>
              <a:buClr>
                <a:schemeClr val="accent5"/>
              </a:buClr>
              <a:buSzPct val="79999"/>
              <a:buFont typeface="Noto Sans Symbols"/>
              <a:buChar char="●"/>
              <a:defRPr sz="1800" b="0" i="0" u="none" strike="noStrike" cap="none">
                <a:solidFill>
                  <a:schemeClr val="dk1"/>
                </a:solidFill>
                <a:latin typeface="Constantia"/>
                <a:ea typeface="Constantia"/>
                <a:cs typeface="Constantia"/>
                <a:sym typeface="Constantia"/>
              </a:defRPr>
            </a:lvl6pPr>
            <a:lvl7pPr marL="1920240" marR="0" lvl="6" indent="-111760" algn="l" rtl="0">
              <a:spcBef>
                <a:spcPts val="320"/>
              </a:spcBef>
              <a:buClr>
                <a:schemeClr val="accent6"/>
              </a:buClr>
              <a:buSzPct val="80000"/>
              <a:buFont typeface="Noto Sans Symbols"/>
              <a:buChar char="●"/>
              <a:defRPr sz="1600" b="0" i="0" u="none" strike="noStrike" cap="none">
                <a:solidFill>
                  <a:schemeClr val="dk1"/>
                </a:solidFill>
                <a:latin typeface="Constantia"/>
                <a:ea typeface="Constantia"/>
                <a:cs typeface="Constantia"/>
                <a:sym typeface="Constantia"/>
              </a:defRPr>
            </a:lvl7pPr>
            <a:lvl8pPr marL="2194560" marR="0" lvl="7" indent="-86360" algn="l" rtl="0">
              <a:spcBef>
                <a:spcPts val="320"/>
              </a:spcBef>
              <a:buClr>
                <a:schemeClr val="dk2"/>
              </a:buClr>
              <a:buSzPct val="100000"/>
              <a:buFont typeface="Constantia"/>
              <a:buChar char="•"/>
              <a:defRPr sz="1600" b="0" i="0" u="none" strike="noStrike" cap="none">
                <a:solidFill>
                  <a:schemeClr val="dk1"/>
                </a:solidFill>
                <a:latin typeface="Constantia"/>
                <a:ea typeface="Constantia"/>
                <a:cs typeface="Constantia"/>
                <a:sym typeface="Constantia"/>
              </a:defRPr>
            </a:lvl8pPr>
            <a:lvl9pPr marL="2468880" marR="0" lvl="8" indent="-93979" algn="l" rtl="0">
              <a:spcBef>
                <a:spcPts val="280"/>
              </a:spcBef>
              <a:buClr>
                <a:schemeClr val="dk2"/>
              </a:buClr>
              <a:buSzPct val="100000"/>
              <a:buFont typeface="Constantia"/>
              <a:buChar char="•"/>
              <a:defRPr sz="1400" b="0" i="0" u="none" strike="noStrike" cap="none">
                <a:solidFill>
                  <a:schemeClr val="dk1"/>
                </a:solidFill>
                <a:latin typeface="Constantia"/>
                <a:ea typeface="Constantia"/>
                <a:cs typeface="Constantia"/>
                <a:sym typeface="Constantia"/>
              </a:defRPr>
            </a:lvl9pPr>
          </a:lstStyle>
          <a:p>
            <a:endParaRPr/>
          </a:p>
        </p:txBody>
      </p:sp>
      <p:sp>
        <p:nvSpPr>
          <p:cNvPr id="27" name="Shape 27"/>
          <p:cNvSpPr txBox="1">
            <a:spLocks noGrp="1"/>
          </p:cNvSpPr>
          <p:nvPr>
            <p:ph type="dt" idx="10"/>
          </p:nvPr>
        </p:nvSpPr>
        <p:spPr>
          <a:xfrm>
            <a:off x="609600" y="6356351"/>
            <a:ext cx="28448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28" name="Shape 28"/>
          <p:cNvSpPr txBox="1">
            <a:spLocks noGrp="1"/>
          </p:cNvSpPr>
          <p:nvPr>
            <p:ph type="ftr" idx="11"/>
          </p:nvPr>
        </p:nvSpPr>
        <p:spPr>
          <a:xfrm>
            <a:off x="3556000" y="6356351"/>
            <a:ext cx="4470400" cy="365125"/>
          </a:xfrm>
          <a:prstGeom prst="rect">
            <a:avLst/>
          </a:prstGeom>
          <a:noFill/>
          <a:ln>
            <a:noFill/>
          </a:ln>
        </p:spPr>
        <p:txBody>
          <a:bodyPr wrap="square" lIns="91425" tIns="91425" rIns="91425" bIns="91425" anchor="b" anchorCtr="0"/>
          <a:lstStyle>
            <a:lvl1pPr marL="0" marR="0" lvl="0" indent="0" algn="l" rtl="0">
              <a:spcBef>
                <a:spcPts val="0"/>
              </a:spcBef>
              <a:buNone/>
              <a:defRPr sz="1200">
                <a:solidFill>
                  <a:srgbClr val="035C75"/>
                </a:solidFill>
                <a:latin typeface="Constantia"/>
                <a:ea typeface="Constantia"/>
                <a:cs typeface="Constantia"/>
                <a:sym typeface="Constantia"/>
              </a:defRPr>
            </a:lvl1pPr>
            <a:lvl2pPr marL="457200" marR="0" lvl="1" indent="0" algn="l" rtl="0">
              <a:spcBef>
                <a:spcPts val="0"/>
              </a:spcBef>
              <a:buNone/>
              <a:defRPr sz="1800" b="0" i="0" u="none" strike="noStrike" cap="none">
                <a:solidFill>
                  <a:schemeClr val="dk1"/>
                </a:solidFill>
                <a:latin typeface="Constantia"/>
                <a:ea typeface="Constantia"/>
                <a:cs typeface="Constantia"/>
                <a:sym typeface="Constantia"/>
              </a:defRPr>
            </a:lvl2pPr>
            <a:lvl3pPr marL="914400" marR="0" lvl="2" indent="0" algn="l" rtl="0">
              <a:spcBef>
                <a:spcPts val="0"/>
              </a:spcBef>
              <a:buNone/>
              <a:defRPr sz="1800" b="0" i="0" u="none" strike="noStrike" cap="none">
                <a:solidFill>
                  <a:schemeClr val="dk1"/>
                </a:solidFill>
                <a:latin typeface="Constantia"/>
                <a:ea typeface="Constantia"/>
                <a:cs typeface="Constantia"/>
                <a:sym typeface="Constantia"/>
              </a:defRPr>
            </a:lvl3pPr>
            <a:lvl4pPr marL="1371600" marR="0" lvl="3" indent="0" algn="l" rtl="0">
              <a:spcBef>
                <a:spcPts val="0"/>
              </a:spcBef>
              <a:buNone/>
              <a:defRPr sz="1800" b="0" i="0" u="none" strike="noStrike" cap="none">
                <a:solidFill>
                  <a:schemeClr val="dk1"/>
                </a:solidFill>
                <a:latin typeface="Constantia"/>
                <a:ea typeface="Constantia"/>
                <a:cs typeface="Constantia"/>
                <a:sym typeface="Constantia"/>
              </a:defRPr>
            </a:lvl4pPr>
            <a:lvl5pPr marL="1828800" marR="0" lvl="4" indent="0" algn="l" rtl="0">
              <a:spcBef>
                <a:spcPts val="0"/>
              </a:spcBef>
              <a:buNone/>
              <a:defRPr sz="1800" b="0" i="0" u="none" strike="noStrike" cap="none">
                <a:solidFill>
                  <a:schemeClr val="dk1"/>
                </a:solidFill>
                <a:latin typeface="Constantia"/>
                <a:ea typeface="Constantia"/>
                <a:cs typeface="Constantia"/>
                <a:sym typeface="Constantia"/>
              </a:defRPr>
            </a:lvl5pPr>
            <a:lvl6pPr marL="2286000" marR="0" lvl="5" indent="0" algn="l" rtl="0">
              <a:spcBef>
                <a:spcPts val="0"/>
              </a:spcBef>
              <a:buNone/>
              <a:defRPr sz="1800" b="0" i="0" u="none" strike="noStrike" cap="none">
                <a:solidFill>
                  <a:schemeClr val="dk1"/>
                </a:solidFill>
                <a:latin typeface="Constantia"/>
                <a:ea typeface="Constantia"/>
                <a:cs typeface="Constantia"/>
                <a:sym typeface="Constantia"/>
              </a:defRPr>
            </a:lvl6pPr>
            <a:lvl7pPr marL="2743200" marR="0" lvl="6" indent="0" algn="l" rtl="0">
              <a:spcBef>
                <a:spcPts val="0"/>
              </a:spcBef>
              <a:buNone/>
              <a:defRPr sz="1800" b="0" i="0" u="none" strike="noStrike" cap="none">
                <a:solidFill>
                  <a:schemeClr val="dk1"/>
                </a:solidFill>
                <a:latin typeface="Constantia"/>
                <a:ea typeface="Constantia"/>
                <a:cs typeface="Constantia"/>
                <a:sym typeface="Constantia"/>
              </a:defRPr>
            </a:lvl7pPr>
            <a:lvl8pPr marL="3200400" marR="0" lvl="7" indent="0" algn="l" rtl="0">
              <a:spcBef>
                <a:spcPts val="0"/>
              </a:spcBef>
              <a:buNone/>
              <a:defRPr sz="1800" b="0" i="0" u="none" strike="noStrike" cap="none">
                <a:solidFill>
                  <a:schemeClr val="dk1"/>
                </a:solidFill>
                <a:latin typeface="Constantia"/>
                <a:ea typeface="Constantia"/>
                <a:cs typeface="Constantia"/>
                <a:sym typeface="Constantia"/>
              </a:defRPr>
            </a:lvl8pPr>
            <a:lvl9pPr marL="3657600" marR="0" lvl="8" indent="0" algn="l" rtl="0">
              <a:spcBef>
                <a:spcPts val="0"/>
              </a:spcBef>
              <a:buNone/>
              <a:defRPr sz="1800" b="0" i="0" u="none" strike="noStrike" cap="none">
                <a:solidFill>
                  <a:schemeClr val="dk1"/>
                </a:solidFill>
                <a:latin typeface="Constantia"/>
                <a:ea typeface="Constantia"/>
                <a:cs typeface="Constantia"/>
                <a:sym typeface="Constantia"/>
              </a:defRPr>
            </a:lvl9pPr>
          </a:lstStyle>
          <a:p>
            <a:endParaRPr dirty="0"/>
          </a:p>
        </p:txBody>
      </p:sp>
      <p:sp>
        <p:nvSpPr>
          <p:cNvPr id="29" name="Shape 29"/>
          <p:cNvSpPr txBox="1">
            <a:spLocks noGrp="1"/>
          </p:cNvSpPr>
          <p:nvPr>
            <p:ph type="sldNum" idx="12"/>
          </p:nvPr>
        </p:nvSpPr>
        <p:spPr>
          <a:xfrm>
            <a:off x="10566400" y="6356351"/>
            <a:ext cx="1016000" cy="365125"/>
          </a:xfrm>
          <a:prstGeom prst="rect">
            <a:avLst/>
          </a:prstGeom>
          <a:noFill/>
          <a:ln>
            <a:noFill/>
          </a:ln>
        </p:spPr>
        <p:txBody>
          <a:bodyPr wrap="square" lIns="0" tIns="0" rIns="0" bIns="0" anchor="b" anchorCtr="0">
            <a:noAutofit/>
          </a:bodyPr>
          <a:lstStyle/>
          <a:p>
            <a:pPr marL="0" marR="0" lvl="0" indent="0" algn="r" rtl="0">
              <a:spcBef>
                <a:spcPts val="0"/>
              </a:spcBef>
              <a:buSzPct val="25000"/>
              <a:buNone/>
            </a:pPr>
            <a:fld id="{00000000-1234-1234-1234-123412341234}" type="slidenum">
              <a:rPr lang="en-IE" sz="1200" b="0" u="none">
                <a:solidFill>
                  <a:srgbClr val="035C75"/>
                </a:solidFill>
                <a:latin typeface="Constantia"/>
                <a:ea typeface="Constantia"/>
                <a:cs typeface="Constantia"/>
                <a:sym typeface="Constantia"/>
              </a:rPr>
              <a:pPr marL="0" marR="0" lvl="0" indent="0" algn="r" rtl="0">
                <a:spcBef>
                  <a:spcPts val="0"/>
                </a:spcBef>
                <a:buSzPct val="25000"/>
                <a:buNone/>
              </a:pPr>
              <a:t>‹#›</a:t>
            </a:fld>
            <a:endParaRPr lang="en-IE" sz="1200" b="0" u="none" dirty="0">
              <a:solidFill>
                <a:srgbClr val="035C75"/>
              </a:solidFill>
              <a:latin typeface="Constantia"/>
              <a:ea typeface="Constantia"/>
              <a:cs typeface="Constantia"/>
              <a:sym typeface="Constantia"/>
            </a:endParaRPr>
          </a:p>
        </p:txBody>
      </p:sp>
      <p:grpSp>
        <p:nvGrpSpPr>
          <p:cNvPr id="30" name="Shape 30"/>
          <p:cNvGrpSpPr/>
          <p:nvPr/>
        </p:nvGrpSpPr>
        <p:grpSpPr>
          <a:xfrm>
            <a:off x="-39059" y="-16113"/>
            <a:ext cx="12264341" cy="1086266"/>
            <a:chOff x="-29322" y="-1971"/>
            <a:chExt cx="9198255" cy="1086266"/>
          </a:xfrm>
        </p:grpSpPr>
        <p:sp>
          <p:nvSpPr>
            <p:cNvPr id="31" name="Shape 31"/>
            <p:cNvSpPr/>
            <p:nvPr/>
          </p:nvSpPr>
          <p:spPr>
            <a:xfrm rot="-164308">
              <a:off x="-19045" y="216550"/>
              <a:ext cx="9163050" cy="649224"/>
            </a:xfrm>
            <a:custGeom>
              <a:avLst/>
              <a:gdLst/>
              <a:ahLst/>
              <a:cxnLst/>
              <a:rect l="0" t="0" r="0" b="0"/>
              <a:pathLst>
                <a:path w="120000" h="120000" extrusionOk="0">
                  <a:moveTo>
                    <a:pt x="0" y="109876"/>
                  </a:moveTo>
                  <a:cubicBezTo>
                    <a:pt x="5862" y="83943"/>
                    <a:pt x="19189" y="31279"/>
                    <a:pt x="33430" y="32075"/>
                  </a:cubicBezTo>
                  <a:cubicBezTo>
                    <a:pt x="47671" y="32872"/>
                    <a:pt x="71018" y="120000"/>
                    <a:pt x="85446" y="114654"/>
                  </a:cubicBezTo>
                  <a:cubicBezTo>
                    <a:pt x="99875" y="109308"/>
                    <a:pt x="112806" y="23886"/>
                    <a:pt x="120000" y="0"/>
                  </a:cubicBezTo>
                </a:path>
              </a:pathLst>
            </a:custGeom>
            <a:noFill/>
            <a:ln w="10775" cap="flat" cmpd="sng">
              <a:solidFill>
                <a:srgbClr val="09B6BE"/>
              </a:solidFill>
              <a:prstDash val="solid"/>
              <a:round/>
              <a:headEnd type="none" w="med" len="med"/>
              <a:tailEnd type="none" w="med" len="med"/>
            </a:ln>
          </p:spPr>
          <p:txBody>
            <a:bodyPr wrap="square" lIns="91425" tIns="45700" rIns="91425" bIns="45700" anchor="t" anchorCtr="0">
              <a:noAutofit/>
            </a:bodyPr>
            <a:lstStyle/>
            <a:p>
              <a:pPr marL="0" marR="0" lvl="0" indent="0" algn="l" rtl="0">
                <a:spcBef>
                  <a:spcPts val="0"/>
                </a:spcBef>
                <a:buNone/>
              </a:pPr>
              <a:endParaRPr sz="1800" dirty="0">
                <a:solidFill>
                  <a:schemeClr val="dk1"/>
                </a:solidFill>
                <a:latin typeface="Constantia"/>
                <a:ea typeface="Constantia"/>
                <a:cs typeface="Constantia"/>
                <a:sym typeface="Constantia"/>
              </a:endParaRPr>
            </a:p>
          </p:txBody>
        </p:sp>
        <p:sp>
          <p:nvSpPr>
            <p:cNvPr id="32" name="Shape 32"/>
            <p:cNvSpPr/>
            <p:nvPr/>
          </p:nvSpPr>
          <p:spPr>
            <a:xfrm rot="-164308">
              <a:off x="-14309" y="290003"/>
              <a:ext cx="9175812" cy="530352"/>
            </a:xfrm>
            <a:custGeom>
              <a:avLst/>
              <a:gdLst/>
              <a:ahLst/>
              <a:cxnLst/>
              <a:rect l="0" t="0" r="0" b="0"/>
              <a:pathLst>
                <a:path w="120000" h="120000" extrusionOk="0">
                  <a:moveTo>
                    <a:pt x="0" y="102857"/>
                  </a:moveTo>
                  <a:cubicBezTo>
                    <a:pt x="5681" y="90913"/>
                    <a:pt x="19791" y="30070"/>
                    <a:pt x="34089" y="32037"/>
                  </a:cubicBezTo>
                  <a:cubicBezTo>
                    <a:pt x="48387" y="34004"/>
                    <a:pt x="71467" y="120000"/>
                    <a:pt x="85785" y="114660"/>
                  </a:cubicBezTo>
                  <a:cubicBezTo>
                    <a:pt x="100104" y="109320"/>
                    <a:pt x="112882" y="23887"/>
                    <a:pt x="120000" y="0"/>
                  </a:cubicBezTo>
                </a:path>
              </a:pathLst>
            </a:custGeom>
            <a:noFill/>
            <a:ln w="9525" cap="flat" cmpd="sng">
              <a:solidFill>
                <a:schemeClr val="accent4"/>
              </a:solidFill>
              <a:prstDash val="solid"/>
              <a:round/>
              <a:headEnd type="none" w="med" len="med"/>
              <a:tailEnd type="none" w="med" len="med"/>
            </a:ln>
          </p:spPr>
          <p:txBody>
            <a:bodyPr wrap="square" lIns="91425" tIns="45700" rIns="91425" bIns="45700" anchor="t" anchorCtr="0">
              <a:noAutofit/>
            </a:bodyPr>
            <a:lstStyle/>
            <a:p>
              <a:pPr marL="0" marR="0" lvl="0" indent="0" algn="l" rtl="0">
                <a:spcBef>
                  <a:spcPts val="0"/>
                </a:spcBef>
                <a:buNone/>
              </a:pPr>
              <a:endParaRPr sz="1800" dirty="0">
                <a:solidFill>
                  <a:schemeClr val="dk1"/>
                </a:solidFill>
                <a:latin typeface="Constantia"/>
                <a:ea typeface="Constantia"/>
                <a:cs typeface="Constantia"/>
                <a:sym typeface="Constantia"/>
              </a:endParaRPr>
            </a:p>
          </p:txBody>
        </p:sp>
      </p:grpSp>
    </p:spTree>
  </p:cSld>
  <p:clrMap bg1="lt1" tx1="dk1" bg2="dk2" tx2="lt2" accent1="accent1" accent2="accent2" accent3="accent3" accent4="accent4" accent5="accent5" accent6="accent6" hlink="hlink" folHlink="folHlink"/>
  <p:sldLayoutIdLst>
    <p:sldLayoutId id="2147483650"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Shape 110"/>
          <p:cNvSpPr txBox="1">
            <a:spLocks noGrp="1"/>
          </p:cNvSpPr>
          <p:nvPr>
            <p:ph type="ctrTitle"/>
          </p:nvPr>
        </p:nvSpPr>
        <p:spPr>
          <a:xfrm>
            <a:off x="711200" y="352697"/>
            <a:ext cx="10468864" cy="5564777"/>
          </a:xfrm>
          <a:prstGeom prst="rect">
            <a:avLst/>
          </a:prstGeom>
          <a:noFill/>
          <a:ln>
            <a:noFill/>
          </a:ln>
        </p:spPr>
        <p:txBody>
          <a:bodyPr wrap="square" lIns="0" tIns="0" rIns="18275" bIns="0" anchor="b" anchorCtr="0">
            <a:noAutofit/>
          </a:bodyPr>
          <a:lstStyle/>
          <a:p>
            <a:pPr marL="0" marR="0" lvl="0" indent="-254000" algn="r" rtl="0">
              <a:spcBef>
                <a:spcPts val="0"/>
              </a:spcBef>
              <a:buClr>
                <a:srgbClr val="4CE0EA"/>
              </a:buClr>
              <a:buSzPct val="100000"/>
              <a:buFont typeface="Arial"/>
              <a:buNone/>
            </a:pPr>
            <a:r>
              <a:rPr lang="en-IE" sz="4000" b="1" i="0" u="none" strike="noStrike" cap="none" dirty="0" smtClean="0">
                <a:solidFill>
                  <a:srgbClr val="4CE0EA"/>
                </a:solidFill>
                <a:latin typeface="Arial"/>
                <a:ea typeface="Arial"/>
                <a:cs typeface="Arial"/>
                <a:sym typeface="Arial"/>
              </a:rPr>
              <a:t>Associations, Networks and Support Organisations for Youth Workers in Europe.</a:t>
            </a:r>
            <a:r>
              <a:rPr lang="en-IE" sz="4000" b="1" i="0" u="none" strike="noStrike" cap="none" dirty="0">
                <a:solidFill>
                  <a:srgbClr val="4CE0EA"/>
                </a:solidFill>
                <a:latin typeface="Arial"/>
                <a:ea typeface="Arial"/>
                <a:cs typeface="Arial"/>
                <a:sym typeface="Arial"/>
              </a:rPr>
              <a:t/>
            </a:r>
            <a:br>
              <a:rPr lang="en-IE" sz="4000" b="1" i="0" u="none" strike="noStrike" cap="none" dirty="0">
                <a:solidFill>
                  <a:srgbClr val="4CE0EA"/>
                </a:solidFill>
                <a:latin typeface="Arial"/>
                <a:ea typeface="Arial"/>
                <a:cs typeface="Arial"/>
                <a:sym typeface="Arial"/>
              </a:rPr>
            </a:br>
            <a:r>
              <a:rPr lang="en-IE" sz="4000" b="1" i="0" u="none" strike="noStrike" cap="none" dirty="0">
                <a:solidFill>
                  <a:srgbClr val="4CE0EA"/>
                </a:solidFill>
                <a:latin typeface="Arial"/>
                <a:ea typeface="Arial"/>
                <a:cs typeface="Arial"/>
                <a:sym typeface="Arial"/>
              </a:rPr>
              <a:t/>
            </a:r>
            <a:br>
              <a:rPr lang="en-IE" sz="4000" b="1" i="0" u="none" strike="noStrike" cap="none" dirty="0">
                <a:solidFill>
                  <a:srgbClr val="4CE0EA"/>
                </a:solidFill>
                <a:latin typeface="Arial"/>
                <a:ea typeface="Arial"/>
                <a:cs typeface="Arial"/>
                <a:sym typeface="Arial"/>
              </a:rPr>
            </a:br>
            <a:r>
              <a:rPr lang="en-IE" sz="4000" b="1" i="0" u="none" strike="noStrike" cap="none" dirty="0">
                <a:solidFill>
                  <a:srgbClr val="4CE0EA"/>
                </a:solidFill>
                <a:latin typeface="Arial"/>
                <a:ea typeface="Arial"/>
                <a:cs typeface="Arial"/>
                <a:sym typeface="Arial"/>
              </a:rPr>
              <a:t/>
            </a:r>
            <a:br>
              <a:rPr lang="en-IE" sz="4000" b="1" i="0" u="none" strike="noStrike" cap="none" dirty="0">
                <a:solidFill>
                  <a:srgbClr val="4CE0EA"/>
                </a:solidFill>
                <a:latin typeface="Arial"/>
                <a:ea typeface="Arial"/>
                <a:cs typeface="Arial"/>
                <a:sym typeface="Arial"/>
              </a:rPr>
            </a:br>
            <a:r>
              <a:rPr lang="en-IE" sz="3600" b="1" i="0" u="none" strike="noStrike" cap="none" dirty="0">
                <a:solidFill>
                  <a:srgbClr val="4CE0EA"/>
                </a:solidFill>
                <a:latin typeface="Arial"/>
                <a:ea typeface="Arial"/>
                <a:cs typeface="Arial"/>
                <a:sym typeface="Arial"/>
              </a:rPr>
              <a:t>Expert Group meeting – </a:t>
            </a:r>
            <a:r>
              <a:rPr lang="en-IE" sz="3600" b="1" i="0" u="none" strike="noStrike" cap="none" dirty="0" smtClean="0">
                <a:solidFill>
                  <a:srgbClr val="4CE0EA"/>
                </a:solidFill>
                <a:latin typeface="Arial"/>
                <a:ea typeface="Arial"/>
                <a:cs typeface="Arial"/>
                <a:sym typeface="Arial"/>
              </a:rPr>
              <a:t>9/10 April 2019</a:t>
            </a:r>
            <a:endParaRPr lang="en-IE" sz="3600" b="1" i="0" u="none" strike="noStrike" cap="none" dirty="0">
              <a:solidFill>
                <a:srgbClr val="4CE0EA"/>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a:off x="838200" y="431074"/>
            <a:ext cx="10515600" cy="836023"/>
          </a:xfrm>
          <a:prstGeom prst="rect">
            <a:avLst/>
          </a:prstGeom>
          <a:noFill/>
          <a:ln>
            <a:noFill/>
          </a:ln>
        </p:spPr>
        <p:txBody>
          <a:bodyPr wrap="square" lIns="0" tIns="45700" rIns="0" bIns="0" anchor="b" anchorCtr="0">
            <a:noAutofit/>
          </a:bodyPr>
          <a:lstStyle/>
          <a:p>
            <a:pPr marL="0" marR="0" lvl="0" indent="-228600" algn="ctr" rtl="0">
              <a:spcBef>
                <a:spcPts val="0"/>
              </a:spcBef>
              <a:buClr>
                <a:schemeClr val="dk2"/>
              </a:buClr>
              <a:buSzPct val="100000"/>
              <a:buFont typeface="Arial"/>
              <a:buNone/>
            </a:pPr>
            <a:r>
              <a:rPr lang="en-IE" sz="3600" b="0" i="0" u="none" strike="noStrike" cap="none" dirty="0" smtClean="0">
                <a:solidFill>
                  <a:schemeClr val="dk2"/>
                </a:solidFill>
                <a:latin typeface="Arial"/>
                <a:ea typeface="Arial"/>
                <a:cs typeface="Arial"/>
                <a:sym typeface="Arial"/>
              </a:rPr>
              <a:t>Rationale</a:t>
            </a:r>
            <a:endParaRPr lang="en-IE" sz="3600" b="0" i="0" u="none" strike="noStrike" cap="none" dirty="0">
              <a:solidFill>
                <a:schemeClr val="dk2"/>
              </a:solidFill>
              <a:latin typeface="Arial"/>
              <a:ea typeface="Arial"/>
              <a:cs typeface="Arial"/>
              <a:sym typeface="Arial"/>
            </a:endParaRPr>
          </a:p>
        </p:txBody>
      </p:sp>
      <p:sp>
        <p:nvSpPr>
          <p:cNvPr id="121" name="Shape 121"/>
          <p:cNvSpPr txBox="1">
            <a:spLocks noGrp="1"/>
          </p:cNvSpPr>
          <p:nvPr>
            <p:ph type="body" idx="1"/>
          </p:nvPr>
        </p:nvSpPr>
        <p:spPr>
          <a:xfrm>
            <a:off x="838200" y="1358537"/>
            <a:ext cx="10515600" cy="4818426"/>
          </a:xfrm>
          <a:prstGeom prst="rect">
            <a:avLst/>
          </a:prstGeom>
          <a:noFill/>
          <a:ln>
            <a:noFill/>
          </a:ln>
        </p:spPr>
        <p:txBody>
          <a:bodyPr wrap="square" lIns="91425" tIns="45700" rIns="91425" bIns="45700" anchor="t" anchorCtr="0">
            <a:noAutofit/>
          </a:bodyPr>
          <a:lstStyle/>
          <a:p>
            <a:pPr lvl="0" indent="-274320">
              <a:spcBef>
                <a:spcPts val="0"/>
              </a:spcBef>
              <a:buNone/>
            </a:pPr>
            <a:r>
              <a:rPr lang="en-GB" sz="2400" dirty="0" smtClean="0">
                <a:latin typeface="+mn-lt"/>
              </a:rPr>
              <a:t>Further examine and consider </a:t>
            </a:r>
          </a:p>
          <a:p>
            <a:pPr lvl="0" indent="-274320">
              <a:spcBef>
                <a:spcPts val="0"/>
              </a:spcBef>
              <a:buNone/>
            </a:pPr>
            <a:endParaRPr lang="en-GB" sz="2400" dirty="0" smtClean="0">
              <a:latin typeface="+mn-lt"/>
            </a:endParaRPr>
          </a:p>
          <a:p>
            <a:pPr lvl="0" indent="-274320">
              <a:spcBef>
                <a:spcPts val="0"/>
              </a:spcBef>
            </a:pPr>
            <a:r>
              <a:rPr lang="en-GB" sz="2400" dirty="0" smtClean="0">
                <a:latin typeface="+mn-lt"/>
              </a:rPr>
              <a:t>the role that associations, networks and support organisations for youth workers can play in promoting youth work as a professional practice, supporting the development of youth workers and providing a platform for their interests, concerns  and aspirations</a:t>
            </a:r>
            <a:endParaRPr lang="en-IE" sz="2400" dirty="0" smtClean="0">
              <a:latin typeface="+mn-lt"/>
              <a:cs typeface="Arial"/>
              <a:sym typeface="Arial"/>
            </a:endParaRPr>
          </a:p>
          <a:p>
            <a:pPr lvl="0" indent="-274320">
              <a:spcBef>
                <a:spcPts val="0"/>
              </a:spcBef>
            </a:pPr>
            <a:endParaRPr lang="en-IE" sz="2400" dirty="0" smtClean="0">
              <a:latin typeface="+mn-lt"/>
              <a:cs typeface="Arial"/>
              <a:sym typeface="Arial"/>
            </a:endParaRPr>
          </a:p>
          <a:p>
            <a:pPr lvl="0" indent="-274320">
              <a:spcBef>
                <a:spcPts val="0"/>
              </a:spcBef>
            </a:pPr>
            <a:r>
              <a:rPr lang="en-GB" sz="2400" dirty="0" smtClean="0">
                <a:latin typeface="+mn-lt"/>
              </a:rPr>
              <a:t>the capacity and sustainability of such associations, networks and support organisations and their relationship with other stakeholders, and </a:t>
            </a:r>
          </a:p>
          <a:p>
            <a:pPr lvl="0" indent="-274320">
              <a:spcBef>
                <a:spcPts val="0"/>
              </a:spcBef>
              <a:buNone/>
            </a:pPr>
            <a:r>
              <a:rPr lang="en-GB" sz="2400" dirty="0" smtClean="0">
                <a:latin typeface="+mn-lt"/>
              </a:rPr>
              <a:t> </a:t>
            </a:r>
          </a:p>
          <a:p>
            <a:pPr lvl="0" indent="-274320">
              <a:spcBef>
                <a:spcPts val="0"/>
              </a:spcBef>
            </a:pPr>
            <a:r>
              <a:rPr lang="en-GB" sz="2400" dirty="0" smtClean="0">
                <a:latin typeface="+mn-lt"/>
              </a:rPr>
              <a:t>the particular value, or potential value, that they can bring to the youth work field. </a:t>
            </a:r>
          </a:p>
          <a:p>
            <a:pPr lvl="0" indent="-274320">
              <a:spcBef>
                <a:spcPts val="0"/>
              </a:spcBef>
            </a:pPr>
            <a:endParaRPr lang="en-GB" sz="2400" dirty="0" smtClean="0"/>
          </a:p>
          <a:p>
            <a:pPr lvl="0" indent="-274320">
              <a:spcBef>
                <a:spcPts val="480"/>
              </a:spcBef>
              <a:buNone/>
            </a:pPr>
            <a:endParaRPr sz="2400" b="0" i="0" u="none" strike="noStrike" cap="none" dirty="0">
              <a:solidFill>
                <a:schemeClr val="dk1"/>
              </a:solidFill>
              <a:latin typeface="Arial"/>
              <a:ea typeface="Arial"/>
              <a:cs typeface="Arial"/>
              <a:sym typeface="Arial"/>
            </a:endParaRPr>
          </a:p>
          <a:p>
            <a:pPr marL="274320" marR="0" lvl="0" indent="-274320" algn="l" rtl="0">
              <a:spcBef>
                <a:spcPts val="480"/>
              </a:spcBef>
              <a:spcAft>
                <a:spcPts val="0"/>
              </a:spcAft>
              <a:buClr>
                <a:schemeClr val="accent3"/>
              </a:buClr>
              <a:buSzPct val="95000"/>
              <a:buNone/>
            </a:pPr>
            <a:r>
              <a:rPr lang="en-IE" sz="2400" b="0" i="0" u="none" strike="noStrike" cap="none" dirty="0" smtClean="0">
                <a:solidFill>
                  <a:schemeClr val="dk1"/>
                </a:solidFill>
                <a:latin typeface="Arial"/>
                <a:ea typeface="Arial"/>
                <a:cs typeface="Arial"/>
                <a:sym typeface="Arial"/>
              </a:rPr>
              <a:t>.</a:t>
            </a:r>
            <a:endParaRPr lang="en-IE" sz="2400" b="0" i="0" u="none" strike="noStrike" cap="none" dirty="0">
              <a:solidFill>
                <a:schemeClr val="dk1"/>
              </a:solidFill>
              <a:latin typeface="Arial"/>
              <a:ea typeface="Arial"/>
              <a:cs typeface="Arial"/>
              <a:sym typeface="Arial"/>
            </a:endParaRPr>
          </a:p>
          <a:p>
            <a:pPr marL="274320" marR="0" lvl="0" indent="-274320" algn="l" rtl="0">
              <a:spcBef>
                <a:spcPts val="520"/>
              </a:spcBef>
              <a:buClr>
                <a:schemeClr val="accent3"/>
              </a:buClr>
              <a:buSzPct val="95000"/>
              <a:buFont typeface="Noto Sans Symbols"/>
              <a:buNone/>
            </a:pPr>
            <a:endParaRPr sz="2600" b="0" i="0" u="none" strike="noStrike" cap="none" dirty="0">
              <a:solidFill>
                <a:schemeClr val="dk1"/>
              </a:solidFill>
              <a:latin typeface="Constantia"/>
              <a:ea typeface="Constantia"/>
              <a:cs typeface="Constantia"/>
              <a:sym typeface="Constant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Shape 126"/>
          <p:cNvSpPr txBox="1">
            <a:spLocks noGrp="1"/>
          </p:cNvSpPr>
          <p:nvPr>
            <p:ph type="title"/>
          </p:nvPr>
        </p:nvSpPr>
        <p:spPr>
          <a:xfrm>
            <a:off x="838200" y="431074"/>
            <a:ext cx="10515600" cy="849086"/>
          </a:xfrm>
          <a:prstGeom prst="rect">
            <a:avLst/>
          </a:prstGeom>
          <a:noFill/>
          <a:ln>
            <a:noFill/>
          </a:ln>
        </p:spPr>
        <p:txBody>
          <a:bodyPr wrap="square" lIns="0" tIns="45700" rIns="0" bIns="0" anchor="b" anchorCtr="0">
            <a:noAutofit/>
          </a:bodyPr>
          <a:lstStyle/>
          <a:p>
            <a:pPr marL="0" marR="0" lvl="0" indent="-228600" algn="ctr" rtl="0">
              <a:spcBef>
                <a:spcPts val="0"/>
              </a:spcBef>
              <a:buClr>
                <a:schemeClr val="dk2"/>
              </a:buClr>
              <a:buSzPct val="100000"/>
              <a:buFont typeface="Arial"/>
              <a:buNone/>
            </a:pPr>
            <a:r>
              <a:rPr lang="en-IE" sz="3600" b="0" i="0" u="none" strike="noStrike" cap="none" dirty="0" smtClean="0">
                <a:solidFill>
                  <a:schemeClr val="dk2"/>
                </a:solidFill>
                <a:latin typeface="Arial"/>
                <a:ea typeface="Arial"/>
                <a:cs typeface="Arial"/>
                <a:sym typeface="Arial"/>
              </a:rPr>
              <a:t>Associations, Networks and Support Organisations</a:t>
            </a:r>
            <a:endParaRPr lang="en-IE" sz="3600" b="0" i="0" u="none" strike="noStrike" cap="none" dirty="0">
              <a:solidFill>
                <a:schemeClr val="dk2"/>
              </a:solidFill>
              <a:latin typeface="Arial"/>
              <a:ea typeface="Arial"/>
              <a:cs typeface="Arial"/>
              <a:sym typeface="Arial"/>
            </a:endParaRPr>
          </a:p>
        </p:txBody>
      </p:sp>
      <p:sp>
        <p:nvSpPr>
          <p:cNvPr id="127" name="Shape 127"/>
          <p:cNvSpPr txBox="1">
            <a:spLocks noGrp="1"/>
          </p:cNvSpPr>
          <p:nvPr>
            <p:ph type="body" idx="1"/>
          </p:nvPr>
        </p:nvSpPr>
        <p:spPr>
          <a:xfrm>
            <a:off x="744583" y="1332411"/>
            <a:ext cx="10609217" cy="4844552"/>
          </a:xfrm>
          <a:prstGeom prst="rect">
            <a:avLst/>
          </a:prstGeom>
          <a:noFill/>
          <a:ln>
            <a:noFill/>
          </a:ln>
        </p:spPr>
        <p:txBody>
          <a:bodyPr wrap="square" lIns="91425" tIns="45700" rIns="91425" bIns="45700" anchor="t" anchorCtr="0">
            <a:noAutofit/>
          </a:bodyPr>
          <a:lstStyle/>
          <a:p>
            <a:pPr indent="-274320">
              <a:spcBef>
                <a:spcPts val="444"/>
              </a:spcBef>
              <a:buSzPct val="95863"/>
              <a:buNone/>
            </a:pPr>
            <a:r>
              <a:rPr lang="en-GB" sz="2000" dirty="0" smtClean="0">
                <a:latin typeface="+mn-lt"/>
              </a:rPr>
              <a:t>Associations of youth workers </a:t>
            </a:r>
          </a:p>
          <a:p>
            <a:pPr indent="-274320">
              <a:spcBef>
                <a:spcPts val="444"/>
              </a:spcBef>
              <a:buSzPct val="95863"/>
            </a:pPr>
            <a:r>
              <a:rPr lang="en-GB" sz="1600" dirty="0" smtClean="0">
                <a:latin typeface="+mn-lt"/>
              </a:rPr>
              <a:t>The most common form of organisation among youth workers. </a:t>
            </a:r>
          </a:p>
          <a:p>
            <a:pPr indent="-274320">
              <a:spcBef>
                <a:spcPts val="444"/>
              </a:spcBef>
              <a:buSzPct val="95863"/>
            </a:pPr>
            <a:r>
              <a:rPr lang="en-GB" sz="1600" dirty="0" smtClean="0">
                <a:latin typeface="+mn-lt"/>
              </a:rPr>
              <a:t>Focus in particular on training and development, promoting professional practice, recognition of youth work, and ethics and professional standards.</a:t>
            </a:r>
          </a:p>
          <a:p>
            <a:pPr indent="-274320">
              <a:spcBef>
                <a:spcPts val="444"/>
              </a:spcBef>
              <a:buSzPct val="95863"/>
            </a:pPr>
            <a:r>
              <a:rPr lang="en-GB" sz="1600" dirty="0" smtClean="0">
                <a:latin typeface="+mn-lt"/>
              </a:rPr>
              <a:t>Overlap with related professional associations such as social work.</a:t>
            </a:r>
          </a:p>
          <a:p>
            <a:pPr indent="-274320">
              <a:spcBef>
                <a:spcPts val="444"/>
              </a:spcBef>
              <a:buSzPct val="95863"/>
            </a:pPr>
            <a:r>
              <a:rPr lang="en-GB" sz="1600" dirty="0" smtClean="0">
                <a:latin typeface="+mn-lt"/>
              </a:rPr>
              <a:t>In a number of instances, associations are effectively trade unions.</a:t>
            </a:r>
          </a:p>
          <a:p>
            <a:pPr indent="-274320">
              <a:spcBef>
                <a:spcPts val="444"/>
              </a:spcBef>
              <a:buSzPct val="95863"/>
            </a:pPr>
            <a:r>
              <a:rPr lang="en-GB" sz="1600" dirty="0" smtClean="0">
                <a:latin typeface="+mn-lt"/>
              </a:rPr>
              <a:t>The role and forms of association tend to reflect the particular nature, role and status of youth work in the relevant country.</a:t>
            </a:r>
          </a:p>
          <a:p>
            <a:pPr indent="-274320">
              <a:spcBef>
                <a:spcPts val="444"/>
              </a:spcBef>
              <a:buSzPct val="95863"/>
              <a:buNone/>
            </a:pPr>
            <a:endParaRPr lang="en-GB" sz="1200" dirty="0" smtClean="0">
              <a:latin typeface="+mn-lt"/>
            </a:endParaRPr>
          </a:p>
          <a:p>
            <a:pPr indent="-274320">
              <a:spcBef>
                <a:spcPts val="444"/>
              </a:spcBef>
              <a:buSzPct val="95863"/>
              <a:buNone/>
            </a:pPr>
            <a:r>
              <a:rPr lang="en-GB" sz="2000" dirty="0" smtClean="0">
                <a:latin typeface="+mn-lt"/>
              </a:rPr>
              <a:t>Networks  and umbrella organisations </a:t>
            </a:r>
          </a:p>
          <a:p>
            <a:pPr indent="-274320">
              <a:spcBef>
                <a:spcPts val="444"/>
              </a:spcBef>
              <a:buSzPct val="95863"/>
            </a:pPr>
            <a:r>
              <a:rPr lang="en-GB" sz="1600" dirty="0" smtClean="0">
                <a:latin typeface="+mn-lt"/>
              </a:rPr>
              <a:t>Not associations of youth workers per se.</a:t>
            </a:r>
          </a:p>
          <a:p>
            <a:pPr indent="-274320">
              <a:spcBef>
                <a:spcPts val="444"/>
              </a:spcBef>
              <a:buSzPct val="95863"/>
            </a:pPr>
            <a:r>
              <a:rPr lang="en-GB" sz="1600" dirty="0" smtClean="0">
                <a:latin typeface="+mn-lt"/>
              </a:rPr>
              <a:t>Provide information, training, education, support and advice to organisations, NGOs, youth centres, youth clubs, holiday camps and municipalities that provide a wide range of youth work activities and services for young people. </a:t>
            </a:r>
          </a:p>
          <a:p>
            <a:pPr indent="-274320">
              <a:spcBef>
                <a:spcPts val="444"/>
              </a:spcBef>
              <a:buSzPct val="95863"/>
              <a:buNone/>
            </a:pPr>
            <a:endParaRPr lang="en-GB" sz="1200" dirty="0" smtClean="0">
              <a:latin typeface="+mn-lt"/>
            </a:endParaRPr>
          </a:p>
          <a:p>
            <a:pPr>
              <a:buNone/>
            </a:pPr>
            <a:endParaRPr lang="en-GB" sz="1200" dirty="0" smtClean="0"/>
          </a:p>
          <a:p>
            <a:pPr marL="274320" marR="0" lvl="0" indent="-274320" algn="l" rtl="0">
              <a:spcBef>
                <a:spcPts val="444"/>
              </a:spcBef>
              <a:buClr>
                <a:schemeClr val="accent3"/>
              </a:buClr>
              <a:buSzPct val="95863"/>
              <a:buFont typeface="Noto Sans Symbols"/>
              <a:buNone/>
            </a:pPr>
            <a:endParaRPr sz="1200" b="0" i="0" u="none" strike="noStrike" cap="none" dirty="0">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Shape 132"/>
          <p:cNvSpPr txBox="1">
            <a:spLocks noGrp="1"/>
          </p:cNvSpPr>
          <p:nvPr>
            <p:ph type="title"/>
          </p:nvPr>
        </p:nvSpPr>
        <p:spPr>
          <a:xfrm>
            <a:off x="609600" y="704088"/>
            <a:ext cx="10972800" cy="1143000"/>
          </a:xfrm>
          <a:prstGeom prst="rect">
            <a:avLst/>
          </a:prstGeom>
          <a:noFill/>
          <a:ln>
            <a:noFill/>
          </a:ln>
        </p:spPr>
        <p:txBody>
          <a:bodyPr wrap="square" lIns="0" tIns="45700" rIns="0" bIns="0" anchor="b" anchorCtr="0">
            <a:noAutofit/>
          </a:bodyPr>
          <a:lstStyle/>
          <a:p>
            <a:pPr lvl="0" indent="-228600" algn="ctr"/>
            <a:r>
              <a:rPr lang="en-IE" sz="3600" dirty="0" smtClean="0">
                <a:latin typeface="Arial"/>
                <a:ea typeface="Arial"/>
                <a:cs typeface="Arial"/>
                <a:sym typeface="Arial"/>
              </a:rPr>
              <a:t>Associations, Networks and Support Organisations</a:t>
            </a:r>
            <a:endParaRPr lang="en-IE" sz="3600" b="0" i="0" u="none" strike="noStrike" cap="none" dirty="0">
              <a:solidFill>
                <a:schemeClr val="dk2"/>
              </a:solidFill>
              <a:latin typeface="Arial"/>
              <a:ea typeface="Arial"/>
              <a:cs typeface="Arial"/>
              <a:sym typeface="Arial"/>
            </a:endParaRPr>
          </a:p>
        </p:txBody>
      </p:sp>
      <p:sp>
        <p:nvSpPr>
          <p:cNvPr id="133" name="Shape 133"/>
          <p:cNvSpPr txBox="1">
            <a:spLocks noGrp="1"/>
          </p:cNvSpPr>
          <p:nvPr>
            <p:ph type="body" idx="1"/>
          </p:nvPr>
        </p:nvSpPr>
        <p:spPr>
          <a:xfrm>
            <a:off x="609600" y="1935480"/>
            <a:ext cx="10972800" cy="4389000"/>
          </a:xfrm>
          <a:prstGeom prst="rect">
            <a:avLst/>
          </a:prstGeom>
          <a:noFill/>
          <a:ln>
            <a:noFill/>
          </a:ln>
        </p:spPr>
        <p:txBody>
          <a:bodyPr wrap="square" lIns="91425" tIns="45700" rIns="91425" bIns="45700" anchor="t" anchorCtr="0">
            <a:noAutofit/>
          </a:bodyPr>
          <a:lstStyle/>
          <a:p>
            <a:pPr indent="-274320">
              <a:spcBef>
                <a:spcPts val="444"/>
              </a:spcBef>
              <a:buSzPct val="95863"/>
              <a:buNone/>
            </a:pPr>
            <a:r>
              <a:rPr lang="en-GB" sz="2000" dirty="0" smtClean="0">
                <a:latin typeface="+mn-lt"/>
              </a:rPr>
              <a:t>Support organisations  </a:t>
            </a:r>
          </a:p>
          <a:p>
            <a:pPr indent="-274320">
              <a:spcBef>
                <a:spcPts val="444"/>
              </a:spcBef>
              <a:buSzPct val="95863"/>
            </a:pPr>
            <a:r>
              <a:rPr lang="en-GB" sz="1600" dirty="0" smtClean="0">
                <a:latin typeface="+mn-lt"/>
              </a:rPr>
              <a:t>Primary function and focus is on supporting and promoting youth work</a:t>
            </a:r>
          </a:p>
          <a:p>
            <a:pPr indent="-274320">
              <a:spcBef>
                <a:spcPts val="444"/>
              </a:spcBef>
              <a:buSzPct val="95863"/>
            </a:pPr>
            <a:r>
              <a:rPr lang="en-GB" sz="1600" dirty="0" smtClean="0">
                <a:latin typeface="+mn-lt"/>
              </a:rPr>
              <a:t>Tend  to have a particular focus and purpose whether relating to the training and development for youth workers in supporting vulnerable young people, promoting good professional practice, providing information, recognising the values of youth work and through advocacy and lobbying.</a:t>
            </a:r>
          </a:p>
          <a:p>
            <a:pPr indent="-274320">
              <a:spcBef>
                <a:spcPts val="444"/>
              </a:spcBef>
              <a:buSzPct val="95863"/>
              <a:buNone/>
            </a:pPr>
            <a:endParaRPr lang="en-GB" sz="1050" dirty="0" smtClean="0"/>
          </a:p>
          <a:p>
            <a:pPr indent="-274320">
              <a:spcBef>
                <a:spcPts val="444"/>
              </a:spcBef>
              <a:buSzPct val="95863"/>
              <a:buNone/>
            </a:pPr>
            <a:r>
              <a:rPr lang="en-GB" sz="2000" dirty="0" smtClean="0">
                <a:latin typeface="+mn-lt"/>
              </a:rPr>
              <a:t>Associations and networks of youth workers at  pan-European initiatives </a:t>
            </a:r>
          </a:p>
          <a:p>
            <a:pPr indent="-274320">
              <a:spcBef>
                <a:spcPts val="444"/>
              </a:spcBef>
              <a:buSzPct val="95863"/>
            </a:pPr>
            <a:r>
              <a:rPr lang="en-GB" sz="1600" dirty="0" smtClean="0">
                <a:latin typeface="+mn-lt"/>
              </a:rPr>
              <a:t> Seek, through different methods and contexts, to promote both youth work and the interests and concerns of youth workers .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838200" y="431074"/>
            <a:ext cx="10515600" cy="849086"/>
          </a:xfrm>
          <a:prstGeom prst="rect">
            <a:avLst/>
          </a:prstGeom>
          <a:noFill/>
          <a:ln>
            <a:noFill/>
          </a:ln>
        </p:spPr>
        <p:txBody>
          <a:bodyPr wrap="square" lIns="0" tIns="45700" rIns="0" bIns="0" anchor="b" anchorCtr="0">
            <a:noAutofit/>
          </a:bodyPr>
          <a:lstStyle/>
          <a:p>
            <a:pPr marL="0" marR="0" lvl="0" indent="-228600" algn="ctr" rtl="0">
              <a:spcBef>
                <a:spcPts val="0"/>
              </a:spcBef>
              <a:buClr>
                <a:schemeClr val="dk2"/>
              </a:buClr>
              <a:buSzPct val="100000"/>
              <a:buFont typeface="Arial"/>
              <a:buNone/>
            </a:pPr>
            <a:r>
              <a:rPr lang="en-IE" sz="3600" dirty="0" smtClean="0">
                <a:latin typeface="Arial"/>
                <a:ea typeface="Arial"/>
                <a:cs typeface="Arial"/>
                <a:sym typeface="Arial"/>
              </a:rPr>
              <a:t>Five case studies</a:t>
            </a:r>
            <a:endParaRPr lang="en-IE" sz="3600" b="0" i="0" u="none" strike="noStrike" cap="none" dirty="0">
              <a:solidFill>
                <a:schemeClr val="dk2"/>
              </a:solidFill>
              <a:latin typeface="Arial"/>
              <a:ea typeface="Arial"/>
              <a:cs typeface="Arial"/>
              <a:sym typeface="Arial"/>
            </a:endParaRPr>
          </a:p>
        </p:txBody>
      </p:sp>
      <p:sp>
        <p:nvSpPr>
          <p:cNvPr id="139" name="Shape 139"/>
          <p:cNvSpPr txBox="1">
            <a:spLocks noGrp="1"/>
          </p:cNvSpPr>
          <p:nvPr>
            <p:ph type="body" idx="1"/>
          </p:nvPr>
        </p:nvSpPr>
        <p:spPr>
          <a:xfrm>
            <a:off x="744583" y="1332411"/>
            <a:ext cx="10609217" cy="4844552"/>
          </a:xfrm>
          <a:prstGeom prst="rect">
            <a:avLst/>
          </a:prstGeom>
          <a:noFill/>
          <a:ln>
            <a:noFill/>
          </a:ln>
        </p:spPr>
        <p:txBody>
          <a:bodyPr wrap="square" lIns="91425" tIns="45700" rIns="91425" bIns="45700" anchor="t" anchorCtr="0">
            <a:noAutofit/>
          </a:bodyPr>
          <a:lstStyle/>
          <a:p>
            <a:pPr indent="-274320">
              <a:buNone/>
            </a:pPr>
            <a:r>
              <a:rPr lang="en-GB" sz="2000" dirty="0" smtClean="0">
                <a:latin typeface="+mn-lt"/>
              </a:rPr>
              <a:t>Rationale</a:t>
            </a:r>
          </a:p>
          <a:p>
            <a:pPr indent="-274320"/>
            <a:r>
              <a:rPr lang="en-GB" sz="1600" dirty="0" smtClean="0">
                <a:latin typeface="+mn-lt"/>
              </a:rPr>
              <a:t>A  reasonably representative sample of the associations, networks and support organisations in the respondent countries. </a:t>
            </a:r>
          </a:p>
          <a:p>
            <a:pPr indent="-274320"/>
            <a:r>
              <a:rPr lang="en-GB" sz="1600" dirty="0" smtClean="0">
                <a:latin typeface="+mn-lt"/>
              </a:rPr>
              <a:t>They  reflect some of the salient issues common to all: aims and purpose, capacity and sustainability, values and their relationship with other stakeholders in the youth field. </a:t>
            </a:r>
          </a:p>
          <a:p>
            <a:pPr indent="-274320"/>
            <a:r>
              <a:rPr lang="en-GB" sz="1600" dirty="0" smtClean="0">
                <a:latin typeface="+mn-lt"/>
              </a:rPr>
              <a:t>The responses to the questionnaire and related links provided appropriate and relevant data. </a:t>
            </a:r>
          </a:p>
          <a:p>
            <a:pPr indent="-274320">
              <a:buNone/>
            </a:pPr>
            <a:endParaRPr lang="en-GB" sz="1600" dirty="0" smtClean="0">
              <a:latin typeface="+mn-lt"/>
            </a:endParaRPr>
          </a:p>
          <a:p>
            <a:pPr indent="-274320"/>
            <a:r>
              <a:rPr lang="en-GB" sz="1800" dirty="0" smtClean="0">
                <a:latin typeface="+mn-lt"/>
              </a:rPr>
              <a:t>Maltese Association of Youth Workers (MAY)</a:t>
            </a:r>
          </a:p>
          <a:p>
            <a:pPr indent="-274320"/>
            <a:r>
              <a:rPr lang="en-GB" sz="1800" dirty="0" smtClean="0">
                <a:latin typeface="+mn-lt"/>
              </a:rPr>
              <a:t>National Association of Youth Workers in Serbia (NAPOR)</a:t>
            </a:r>
          </a:p>
          <a:p>
            <a:pPr indent="-274320"/>
            <a:r>
              <a:rPr lang="en-GB" sz="1800" dirty="0" smtClean="0">
                <a:latin typeface="+mn-lt"/>
              </a:rPr>
              <a:t>Youth and Sports Experts Association (NUOLI) in Finland</a:t>
            </a:r>
          </a:p>
          <a:p>
            <a:pPr indent="-274320"/>
            <a:r>
              <a:rPr lang="en-GB" sz="1800" dirty="0" smtClean="0">
                <a:latin typeface="+mn-lt"/>
              </a:rPr>
              <a:t>Youth Network MaMa in Slovenia</a:t>
            </a:r>
          </a:p>
          <a:p>
            <a:pPr indent="-274320"/>
            <a:r>
              <a:rPr lang="en-GB" sz="1800" dirty="0" smtClean="0">
                <a:latin typeface="+mn-lt"/>
              </a:rPr>
              <a:t>De Ambrassade in Belgium</a:t>
            </a:r>
          </a:p>
          <a:p>
            <a:pPr lvl="1" indent="-274320"/>
            <a:endParaRPr lang="en-GB" sz="1800" dirty="0" smtClean="0">
              <a:latin typeface="+mn-lt"/>
            </a:endParaRPr>
          </a:p>
          <a:p>
            <a:pPr lvl="1" indent="-274320"/>
            <a:endParaRPr sz="1800" b="0" u="none" strike="noStrike" cap="none" dirty="0">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Shape 144"/>
          <p:cNvSpPr txBox="1">
            <a:spLocks noGrp="1"/>
          </p:cNvSpPr>
          <p:nvPr>
            <p:ph type="title"/>
          </p:nvPr>
        </p:nvSpPr>
        <p:spPr>
          <a:xfrm>
            <a:off x="838200" y="365125"/>
            <a:ext cx="10515600" cy="1097915"/>
          </a:xfrm>
          <a:prstGeom prst="rect">
            <a:avLst/>
          </a:prstGeom>
          <a:noFill/>
          <a:ln>
            <a:noFill/>
          </a:ln>
        </p:spPr>
        <p:txBody>
          <a:bodyPr wrap="square" lIns="0" tIns="45700" rIns="0" bIns="0" anchor="b" anchorCtr="0">
            <a:noAutofit/>
          </a:bodyPr>
          <a:lstStyle/>
          <a:p>
            <a:pPr marL="0" marR="0" lvl="0" indent="-228600" algn="ctr" rtl="0">
              <a:spcBef>
                <a:spcPts val="0"/>
              </a:spcBef>
              <a:buClr>
                <a:schemeClr val="dk2"/>
              </a:buClr>
              <a:buSzPct val="100000"/>
              <a:buFont typeface="Arial"/>
              <a:buNone/>
            </a:pPr>
            <a:r>
              <a:rPr lang="en-IE" sz="3600" b="0" i="0" u="none" strike="noStrike" cap="none" dirty="0" smtClean="0">
                <a:solidFill>
                  <a:schemeClr val="dk2"/>
                </a:solidFill>
                <a:latin typeface="Arial"/>
                <a:ea typeface="Arial"/>
                <a:cs typeface="Arial"/>
                <a:sym typeface="Arial"/>
              </a:rPr>
              <a:t>Conclusions</a:t>
            </a:r>
            <a:endParaRPr lang="en-IE" sz="3600" b="0" i="0" u="none" strike="noStrike" cap="none" dirty="0">
              <a:solidFill>
                <a:schemeClr val="dk2"/>
              </a:solidFill>
              <a:latin typeface="Arial"/>
              <a:ea typeface="Arial"/>
              <a:cs typeface="Arial"/>
              <a:sym typeface="Arial"/>
            </a:endParaRPr>
          </a:p>
        </p:txBody>
      </p:sp>
      <p:sp>
        <p:nvSpPr>
          <p:cNvPr id="145" name="Shape 145"/>
          <p:cNvSpPr txBox="1">
            <a:spLocks noGrp="1"/>
          </p:cNvSpPr>
          <p:nvPr>
            <p:ph type="body" idx="1"/>
          </p:nvPr>
        </p:nvSpPr>
        <p:spPr>
          <a:xfrm>
            <a:off x="838200" y="1489166"/>
            <a:ext cx="10515600" cy="4687797"/>
          </a:xfrm>
          <a:prstGeom prst="rect">
            <a:avLst/>
          </a:prstGeom>
          <a:noFill/>
          <a:ln>
            <a:noFill/>
          </a:ln>
        </p:spPr>
        <p:txBody>
          <a:bodyPr wrap="square" lIns="91425" tIns="45700" rIns="91425" bIns="45700" anchor="t" anchorCtr="0">
            <a:noAutofit/>
          </a:bodyPr>
          <a:lstStyle/>
          <a:p>
            <a:pPr indent="-394970">
              <a:spcBef>
                <a:spcPts val="400"/>
              </a:spcBef>
            </a:pPr>
            <a:r>
              <a:rPr lang="en-GB" sz="1600" dirty="0" smtClean="0">
                <a:latin typeface="+mn-lt"/>
              </a:rPr>
              <a:t>Associations or networks of youth workers tend to be a feature of those countries where youth work is either well embedded or at least in countries where youth work is being developed. </a:t>
            </a:r>
            <a:endParaRPr lang="en-GB" sz="1600" b="1" dirty="0" smtClean="0">
              <a:latin typeface="+mn-lt"/>
            </a:endParaRPr>
          </a:p>
          <a:p>
            <a:pPr indent="-274320">
              <a:spcBef>
                <a:spcPts val="400"/>
              </a:spcBef>
            </a:pPr>
            <a:r>
              <a:rPr lang="en-GB" sz="1600" dirty="0" smtClean="0">
                <a:latin typeface="+mn-lt"/>
              </a:rPr>
              <a:t>Membership can vary widely in size and their provision of training for their members tends to be patchy and uneven. </a:t>
            </a:r>
          </a:p>
          <a:p>
            <a:pPr indent="-274320">
              <a:spcBef>
                <a:spcPts val="400"/>
              </a:spcBef>
            </a:pPr>
            <a:r>
              <a:rPr lang="en-GB" sz="1600" dirty="0" smtClean="0">
                <a:latin typeface="+mn-lt"/>
              </a:rPr>
              <a:t>All  play a role in advocating and promoting youth work as a profession and seeking to improve the working conditions and career prospects of their members.</a:t>
            </a:r>
          </a:p>
          <a:p>
            <a:pPr indent="-274320">
              <a:spcBef>
                <a:spcPts val="400"/>
              </a:spcBef>
            </a:pPr>
            <a:r>
              <a:rPr lang="en-GB" sz="1600" dirty="0" smtClean="0">
                <a:latin typeface="+mn-lt"/>
                <a:ea typeface="Arial"/>
                <a:cs typeface="Arial"/>
                <a:sym typeface="Arial"/>
              </a:rPr>
              <a:t>Reflect the statues and role of youth work  in the relevant country.</a:t>
            </a:r>
          </a:p>
          <a:p>
            <a:pPr indent="-274320">
              <a:spcBef>
                <a:spcPts val="400"/>
              </a:spcBef>
            </a:pPr>
            <a:r>
              <a:rPr lang="en-GB" sz="1600" dirty="0" smtClean="0">
                <a:latin typeface="+mn-lt"/>
                <a:ea typeface="Arial"/>
                <a:cs typeface="Arial"/>
                <a:sym typeface="Arial"/>
              </a:rPr>
              <a:t>Can play a significant role in promoting youth work. </a:t>
            </a:r>
          </a:p>
          <a:p>
            <a:pPr indent="-274320">
              <a:spcBef>
                <a:spcPts val="480"/>
              </a:spcBef>
            </a:pPr>
            <a:r>
              <a:rPr lang="en-GB" sz="1600" dirty="0" smtClean="0">
                <a:latin typeface="+mn-lt"/>
              </a:rPr>
              <a:t>In some countries (Belgium, Finland  and Malta)  they appear more focused and tailored in relation to issues concerning youth work and youth workers.</a:t>
            </a:r>
          </a:p>
          <a:p>
            <a:pPr indent="-274320">
              <a:spcBef>
                <a:spcPts val="480"/>
              </a:spcBef>
            </a:pPr>
            <a:r>
              <a:rPr lang="en-GB" sz="1600" dirty="0" smtClean="0">
                <a:latin typeface="+mn-lt"/>
              </a:rPr>
              <a:t>In  others (Serbia and Slovenia) they appear to be looser, more fragmented and at the same time broader and more comprehensive in relation to issues concerning youth work and youth workers. </a:t>
            </a:r>
          </a:p>
          <a:p>
            <a:pPr indent="-274320">
              <a:spcBef>
                <a:spcPts val="480"/>
              </a:spcBef>
            </a:pPr>
            <a:r>
              <a:rPr lang="en-GB" sz="1600" dirty="0" smtClean="0">
                <a:latin typeface="+mn-lt"/>
              </a:rPr>
              <a:t>In the absence of other active stakeholders  ( the state, European support programmes)  they can  carry a disproportionate  burden of responsibility and face problems of both capacity and sustainability.</a:t>
            </a:r>
          </a:p>
          <a:p>
            <a:pPr indent="-274320">
              <a:spcBef>
                <a:spcPts val="480"/>
              </a:spcBef>
            </a:pPr>
            <a:r>
              <a:rPr lang="en-GB" sz="1600" dirty="0" smtClean="0">
                <a:latin typeface="+mn-lt"/>
              </a:rPr>
              <a:t>Values and vision:  advocating and promoting the values and role of youth work, peer-to-peer learning and support, professional ethics and instilling self-esteem and pride in youth workers and the contribution they can make to young people’s development. </a:t>
            </a:r>
            <a:endParaRPr sz="1600" b="0" i="0" u="none" strike="noStrike" cap="none" dirty="0">
              <a:solidFill>
                <a:schemeClr val="dk1"/>
              </a:solidFill>
              <a:latin typeface="+mn-lt"/>
              <a:ea typeface="Constantia"/>
              <a:cs typeface="Constantia"/>
              <a:sym typeface="Constantia"/>
            </a:endParaRPr>
          </a:p>
        </p:txBody>
      </p:sp>
    </p:spTree>
  </p:cSld>
  <p:clrMapOvr>
    <a:masterClrMapping/>
  </p:clrMapOvr>
</p:sld>
</file>

<file path=ppt/theme/theme1.xml><?xml version="1.0" encoding="utf-8"?>
<a:theme xmlns:a="http://schemas.openxmlformats.org/drawingml/2006/main" name="Flow">
  <a:themeElements>
    <a:clrScheme name="Flow">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low">
  <a:themeElements>
    <a:clrScheme name="Flow">
      <a:dk1>
        <a:srgbClr val="000000"/>
      </a:dk1>
      <a:lt1>
        <a:srgbClr val="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675</Words>
  <Application>Microsoft Office PowerPoint</Application>
  <PresentationFormat>Custom</PresentationFormat>
  <Paragraphs>52</Paragraphs>
  <Slides>6</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Arial</vt:lpstr>
      <vt:lpstr>Constantia</vt:lpstr>
      <vt:lpstr>Calibri</vt:lpstr>
      <vt:lpstr>Noto Sans Symbols</vt:lpstr>
      <vt:lpstr>Flow</vt:lpstr>
      <vt:lpstr>Flow</vt:lpstr>
      <vt:lpstr>Associations, Networks and Support Organisations for Youth Workers in Europe.   Expert Group meeting – 9/10 April 2019</vt:lpstr>
      <vt:lpstr>Rationale</vt:lpstr>
      <vt:lpstr>Associations, Networks and Support Organisations</vt:lpstr>
      <vt:lpstr>Associations, Networks and Support Organisations</vt:lpstr>
      <vt:lpstr>Five case studies</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Mapping Educational Paths of Youth Workers and Gathering Knowledge on Youth Work   Expert Group meeting – 14 November 2017</dc:title>
  <dc:creator>Jim O donovan</dc:creator>
  <cp:lastModifiedBy>BASARAB Tanya</cp:lastModifiedBy>
  <cp:revision>14</cp:revision>
  <dcterms:modified xsi:type="dcterms:W3CDTF">2019-04-01T14:15:43Z</dcterms:modified>
</cp:coreProperties>
</file>