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92" r:id="rId4"/>
    <p:sldId id="291" r:id="rId5"/>
    <p:sldId id="295" r:id="rId6"/>
    <p:sldId id="293" r:id="rId7"/>
    <p:sldId id="294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80" r:id="rId17"/>
  </p:sldIdLst>
  <p:sldSz cx="10080625" cy="7559675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380" y="-72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4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5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6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7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9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7559675" cy="10691812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3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27649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0911" cy="4794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4278312" y="0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0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‹N›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859517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0911" cy="47942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10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11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12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13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14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15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0911" cy="47942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2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3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0911" cy="47942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0911" cy="47942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0911" cy="47942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7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9" name="Shape 15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PT Sans"/>
              <a:buNone/>
            </a:pPr>
            <a:r>
              <a:rPr lang="en-US" sz="1800" b="0" i="0" u="none" strike="noStrike" cap="none">
                <a:latin typeface="PT Sans"/>
                <a:ea typeface="PT Sans"/>
                <a:cs typeface="PT Sans"/>
                <a:sym typeface="PT Sans"/>
              </a:rPr>
              <a:t>Secretariat – experts in different areas eg youth policy, volunteering, education, employment…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8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278312" y="10155236"/>
            <a:ext cx="3263900" cy="51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t>9</a:t>
            </a:fld>
            <a:endParaRPr lang="en-US" sz="1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1106487" y="812800"/>
            <a:ext cx="5345111" cy="4008436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32499" cy="47958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812800"/>
            <a:ext cx="5321300" cy="39909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503237" y="301625"/>
            <a:ext cx="9053511" cy="124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503237" y="301625"/>
            <a:ext cx="9053511" cy="124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503237" y="1768475"/>
            <a:ext cx="4449761" cy="497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None/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5105400" y="1768475"/>
            <a:ext cx="4451350" cy="497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None/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Font typeface="Times New Roman"/>
              <a:buNone/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Clr>
                <a:srgbClr val="000000"/>
              </a:buClr>
              <a:buFont typeface="Times New Roman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Font typeface="Times New Roman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755650" y="2347913"/>
            <a:ext cx="8569325" cy="16208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ubTitle" idx="1"/>
          </p:nvPr>
        </p:nvSpPr>
        <p:spPr>
          <a:xfrm>
            <a:off x="1512887" y="4283075"/>
            <a:ext cx="7056437" cy="1931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Font typeface="Times New Roman"/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Font typeface="Times New Roman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503237" y="301625"/>
            <a:ext cx="9053511" cy="124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503237" y="1768475"/>
            <a:ext cx="9053511" cy="497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 rot="5400000">
            <a:off x="5206206" y="2389981"/>
            <a:ext cx="6438900" cy="2262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 rot="5400000">
            <a:off x="603250" y="201612"/>
            <a:ext cx="6438900" cy="66389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503237" y="301625"/>
            <a:ext cx="9053511" cy="124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 rot="5400000">
            <a:off x="2543968" y="-272256"/>
            <a:ext cx="4972049" cy="90535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1976438" y="5291137"/>
            <a:ext cx="6048374" cy="625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pic" idx="2"/>
          </p:nvPr>
        </p:nvSpPr>
        <p:spPr>
          <a:xfrm>
            <a:off x="1976438" y="674687"/>
            <a:ext cx="6048374" cy="45370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Font typeface="Times New Roman"/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Font typeface="Times New Roman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1976438" y="5916612"/>
            <a:ext cx="6048374" cy="8874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Font typeface="Times New Roman"/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Font typeface="Times New Roman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504825" y="301625"/>
            <a:ext cx="3316287" cy="12795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3941762" y="301625"/>
            <a:ext cx="5635625" cy="645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None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504825" y="1581150"/>
            <a:ext cx="3316287" cy="517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Font typeface="Times New Roman"/>
              <a:buNone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Font typeface="Times New Roman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503237" y="301625"/>
            <a:ext cx="9053511" cy="124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504825" y="303212"/>
            <a:ext cx="9072562" cy="1258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504825" y="1692275"/>
            <a:ext cx="4452937" cy="7048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Font typeface="Times New Roman"/>
              <a:buNone/>
              <a:defRPr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2"/>
          </p:nvPr>
        </p:nvSpPr>
        <p:spPr>
          <a:xfrm>
            <a:off x="504825" y="2397125"/>
            <a:ext cx="4452937" cy="435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3"/>
          </p:nvPr>
        </p:nvSpPr>
        <p:spPr>
          <a:xfrm>
            <a:off x="5121275" y="1692275"/>
            <a:ext cx="4456112" cy="7048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Clr>
                <a:srgbClr val="000000"/>
              </a:buClr>
              <a:buFont typeface="Times New Roman"/>
              <a:buNone/>
              <a:defRPr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4"/>
          </p:nvPr>
        </p:nvSpPr>
        <p:spPr>
          <a:xfrm>
            <a:off x="5121275" y="2397125"/>
            <a:ext cx="4456112" cy="435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None/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503237" y="301625"/>
            <a:ext cx="9053511" cy="124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503237" y="1768475"/>
            <a:ext cx="9053511" cy="497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1425"/>
              </a:spcAft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1138"/>
              </a:spcAft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85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575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288"/>
              </a:spcAft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78174" cy="5032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429000" marR="0" lvl="6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00600" marR="0" lvl="7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629400" marR="0" lvl="8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7227886" y="6886575"/>
            <a:ext cx="2330449" cy="5032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‹N›</a:t>
            </a:fld>
            <a:endParaRPr lang="en-US"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n-US" sz="3600" b="1" i="0" u="none" strike="noStrike" cap="none" dirty="0">
                <a:solidFill>
                  <a:srgbClr val="0099FF"/>
                </a:solidFill>
                <a:latin typeface="PT Sans"/>
                <a:ea typeface="PT Sans"/>
                <a:cs typeface="PT Sans"/>
                <a:sym typeface="PT Sans"/>
              </a:rPr>
              <a:t>EUROPEAN YOUTH FORUM</a:t>
            </a:r>
          </a:p>
        </p:txBody>
      </p:sp>
      <p:pic>
        <p:nvPicPr>
          <p:cNvPr id="104" name="Shape 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/>
          <p:nvPr/>
        </p:nvSpPr>
        <p:spPr>
          <a:xfrm>
            <a:off x="503237" y="1258887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06" name="Shape 106" descr="big_logo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987" y="1835150"/>
            <a:ext cx="3168650" cy="358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515936" y="228600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15936" y="1260475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616" y="1481136"/>
            <a:ext cx="3664585" cy="377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31229" y="1260475"/>
            <a:ext cx="3335716" cy="256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69044" y="2400355"/>
            <a:ext cx="3475864" cy="212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515936" y="228600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15936" y="1260475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38482" y="2547084"/>
            <a:ext cx="3538472" cy="3319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99713" y="1260475"/>
            <a:ext cx="3480911" cy="235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3360" y="1481136"/>
            <a:ext cx="3325122" cy="279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515936" y="228600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15936" y="1260475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936" y="1260475"/>
            <a:ext cx="3263502" cy="242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74569" y="3680776"/>
            <a:ext cx="3383598" cy="208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59312" y="1138110"/>
            <a:ext cx="3463608" cy="207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16874" y="3216275"/>
            <a:ext cx="3952452" cy="1938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515936" y="228600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15936" y="1260475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936" y="1909335"/>
            <a:ext cx="3118756" cy="19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06092" y="2884695"/>
            <a:ext cx="3256600" cy="305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13815" y="1481136"/>
            <a:ext cx="3993121" cy="3186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515936" y="228600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15936" y="1260475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936" y="1260475"/>
            <a:ext cx="2998553" cy="33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14489" y="3102990"/>
            <a:ext cx="3733283" cy="2413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77031" y="822960"/>
            <a:ext cx="3613714" cy="280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515936" y="228600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15936" y="1260475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936" y="1260475"/>
            <a:ext cx="3709661" cy="175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5980" y="1260475"/>
            <a:ext cx="3455315" cy="217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84205" y="2875668"/>
            <a:ext cx="3892805" cy="294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xfrm>
            <a:off x="457200" y="2042160"/>
            <a:ext cx="9061449" cy="27876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n-US" sz="4400" b="0" i="0" u="none" strike="noStrike" cap="none" dirty="0">
                <a:solidFill>
                  <a:srgbClr val="0099FF"/>
                </a:solidFill>
                <a:latin typeface="PT Sans"/>
                <a:ea typeface="PT Sans"/>
                <a:cs typeface="PT Sans"/>
                <a:sym typeface="PT Sans"/>
              </a:rPr>
              <a:t>THANK YOU!</a:t>
            </a:r>
          </a:p>
        </p:txBody>
      </p:sp>
      <p:pic>
        <p:nvPicPr>
          <p:cNvPr id="317" name="Shape 3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Shape 318"/>
          <p:cNvSpPr txBox="1">
            <a:spLocks noGrp="1"/>
          </p:cNvSpPr>
          <p:nvPr>
            <p:ph type="subTitle" idx="4294967295"/>
          </p:nvPr>
        </p:nvSpPr>
        <p:spPr>
          <a:xfrm>
            <a:off x="3703637" y="5662612"/>
            <a:ext cx="6126161" cy="5095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342900" marR="0" lvl="0" indent="-34290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800" b="0" i="0" u="none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15936" y="701040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PT Sans"/>
                <a:ea typeface="PT Sans"/>
                <a:cs typeface="PT Sans"/>
                <a:sym typeface="PT Sans"/>
              </a:rPr>
              <a:t>Platform of youth organisations in Europe</a:t>
            </a:r>
          </a:p>
          <a:p>
            <a:pPr marL="342900" marR="0" lvl="0" indent="-34290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3200" b="0" i="0" u="none" dirty="0" smtClean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PT Sans"/>
                <a:ea typeface="PT Sans"/>
                <a:cs typeface="PT Sans"/>
                <a:sym typeface="PT Sans"/>
              </a:rPr>
              <a:t>Over 50 million young people</a:t>
            </a:r>
          </a:p>
          <a:p>
            <a:pPr marL="342900" marR="0" lvl="0" indent="-34290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3200" b="0" i="0" u="none" dirty="0" smtClean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Entirely </a:t>
            </a:r>
            <a:r>
              <a:rPr lang="en-US" sz="3200" b="0" i="0" u="none" dirty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run </a:t>
            </a:r>
            <a:r>
              <a:rPr lang="en-US" sz="3200" b="1" i="0" u="none" dirty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by young </a:t>
            </a:r>
            <a:r>
              <a:rPr lang="en-US" sz="3200" b="1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people</a:t>
            </a:r>
          </a:p>
          <a:p>
            <a:pPr marL="342900" marR="0" lvl="0" indent="-34290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3200" b="0" i="0" u="none" dirty="0" smtClean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9" name="Picture 2" descr="C:\Users\Andrea\Desktop\ECYC\Newsletter\Governanc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93427"/>
            <a:ext cx="4593905" cy="406495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ndrea\Desktop\1625588_10152786078021758_1292282846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98284" y="5246836"/>
            <a:ext cx="1619448" cy="16194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11" name="Connecteur droit avec flèche 8"/>
          <p:cNvCxnSpPr/>
          <p:nvPr/>
        </p:nvCxnSpPr>
        <p:spPr>
          <a:xfrm flipV="1">
            <a:off x="4667212" y="5866446"/>
            <a:ext cx="2671314" cy="6607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15936" y="701040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endParaRPr lang="en-US" sz="3200" b="0" i="0" u="none" dirty="0" smtClean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3200" b="0" i="0" u="none" dirty="0" smtClean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57200" y="701040"/>
            <a:ext cx="9061449" cy="2382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PT Sans"/>
                <a:ea typeface="PT Sans"/>
                <a:cs typeface="PT Sans"/>
                <a:sym typeface="PT Sans"/>
              </a:rPr>
              <a:t>Made up of 104 </a:t>
            </a:r>
            <a:r>
              <a:rPr lang="en-US" sz="3200" b="1" dirty="0" smtClean="0">
                <a:latin typeface="PT Sans"/>
                <a:ea typeface="PT Sans"/>
                <a:cs typeface="PT Sans"/>
                <a:sym typeface="PT Sans"/>
              </a:rPr>
              <a:t>National Youth Councils </a:t>
            </a:r>
            <a:r>
              <a:rPr lang="en-US" sz="3200" dirty="0" smtClean="0">
                <a:latin typeface="PT Sans"/>
                <a:ea typeface="PT Sans"/>
                <a:cs typeface="PT Sans"/>
                <a:sym typeface="PT Sans"/>
              </a:rPr>
              <a:t>and </a:t>
            </a:r>
            <a:r>
              <a:rPr lang="en-US" sz="3200" b="1" dirty="0" smtClean="0">
                <a:latin typeface="PT Sans"/>
                <a:ea typeface="PT Sans"/>
                <a:cs typeface="PT Sans"/>
                <a:sym typeface="PT Sans"/>
              </a:rPr>
              <a:t>International Non-Governmental Youth Organisations</a:t>
            </a:r>
            <a:r>
              <a:rPr lang="en-US" sz="3200" dirty="0" smtClean="0">
                <a:latin typeface="PT Sans"/>
                <a:ea typeface="PT Sans"/>
                <a:cs typeface="PT Sans"/>
                <a:sym typeface="PT Sans"/>
              </a:rPr>
              <a:t>, which are federations of youth organisations.</a:t>
            </a:r>
          </a:p>
          <a:p>
            <a:pPr marL="342900" lvl="0" indent="-34290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3200" dirty="0" smtClean="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4440" y="2234147"/>
            <a:ext cx="5036184" cy="3862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1" y="649608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n-US" sz="3600" b="0" i="0" u="none" strike="noStrike" cap="none" dirty="0">
                <a:solidFill>
                  <a:srgbClr val="0099FF"/>
                </a:solidFill>
                <a:latin typeface="PT Sans"/>
                <a:ea typeface="PT Sans"/>
                <a:cs typeface="PT Sans"/>
                <a:sym typeface="PT Sans"/>
              </a:rPr>
              <a:t>Vision</a:t>
            </a:r>
          </a:p>
        </p:txBody>
      </p:sp>
      <p:pic>
        <p:nvPicPr>
          <p:cNvPr id="122" name="Shape 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tangolo 5"/>
          <p:cNvSpPr/>
          <p:nvPr/>
        </p:nvSpPr>
        <p:spPr>
          <a:xfrm>
            <a:off x="457202" y="2123628"/>
            <a:ext cx="90614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To be the </a:t>
            </a:r>
            <a:r>
              <a:rPr lang="en-US" sz="3200" b="1" dirty="0" smtClean="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voice</a:t>
            </a:r>
            <a:r>
              <a:rPr lang="en-US" sz="3200" dirty="0" smtClean="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 of young people in Europe, where young people are equal citizens and are encouraged and supported to achieve their fullest potential as global citizens.</a:t>
            </a:r>
            <a:endParaRPr lang="it-IT" sz="3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67544" y="243840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n-US" sz="3600" b="0" i="0" u="none" strike="noStrike" cap="none" dirty="0" smtClean="0">
                <a:solidFill>
                  <a:srgbClr val="0099FF"/>
                </a:solidFill>
                <a:latin typeface="PT Sans"/>
                <a:ea typeface="PT Sans"/>
                <a:cs typeface="PT Sans"/>
                <a:sym typeface="PT Sans"/>
              </a:rPr>
              <a:t>    What does it do?</a:t>
            </a: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22" name="Shape 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tangolo 5"/>
          <p:cNvSpPr/>
          <p:nvPr/>
        </p:nvSpPr>
        <p:spPr>
          <a:xfrm>
            <a:off x="467544" y="1556679"/>
            <a:ext cx="9061448" cy="1466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PT Sans"/>
                <a:ea typeface="PT Sans"/>
                <a:cs typeface="PT Sans"/>
                <a:sym typeface="PT Sans"/>
              </a:rPr>
              <a:t>Represents the common interests of young people all over Europe and fights for their rights</a:t>
            </a:r>
          </a:p>
        </p:txBody>
      </p:sp>
      <p:pic>
        <p:nvPicPr>
          <p:cNvPr id="5" name="Picture 4" descr="Résultat de recherche d'images pour &quot;european parliament logo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2864" y="3528522"/>
            <a:ext cx="2707066" cy="14212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Espace réservé du contenu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774" y="4949732"/>
            <a:ext cx="1964392" cy="1964392"/>
          </a:xfrm>
          <a:prstGeom prst="rect">
            <a:avLst/>
          </a:prstGeom>
        </p:spPr>
      </p:pic>
      <p:pic>
        <p:nvPicPr>
          <p:cNvPr id="8" name="Picture 4" descr="Résultat de recherche d'images pour &quot;european commission logo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3096" y="2734784"/>
            <a:ext cx="2526027" cy="1747660"/>
          </a:xfrm>
          <a:prstGeom prst="rect">
            <a:avLst/>
          </a:prstGeom>
          <a:noFill/>
        </p:spPr>
      </p:pic>
      <p:pic>
        <p:nvPicPr>
          <p:cNvPr id="9" name="Picture 2" descr="C:\Users\Andrea\Desktop\COE-Logo-Quadri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60158" y="4482444"/>
            <a:ext cx="2320209" cy="1854856"/>
          </a:xfrm>
          <a:prstGeom prst="rect">
            <a:avLst/>
          </a:prstGeom>
          <a:noFill/>
        </p:spPr>
      </p:pic>
      <p:pic>
        <p:nvPicPr>
          <p:cNvPr id="10" name="Picture 2" descr="Risultati immagini per UN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8219" y="4077072"/>
            <a:ext cx="1854856" cy="18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0263" y="243840"/>
            <a:ext cx="3608729" cy="125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3" y="317184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n-US" sz="3600" dirty="0" smtClean="0">
                <a:solidFill>
                  <a:srgbClr val="0099FF"/>
                </a:solidFill>
                <a:latin typeface="PT Sans"/>
                <a:ea typeface="PT Sans"/>
                <a:cs typeface="PT Sans"/>
                <a:sym typeface="PT Sans"/>
              </a:rPr>
              <a:t>A</a:t>
            </a:r>
            <a:r>
              <a:rPr lang="en-US" sz="3600" b="0" i="0" u="none" strike="noStrike" cap="none" dirty="0" smtClean="0">
                <a:solidFill>
                  <a:srgbClr val="0099FF"/>
                </a:solidFill>
                <a:latin typeface="PT Sans"/>
                <a:ea typeface="PT Sans"/>
                <a:cs typeface="PT Sans"/>
                <a:sym typeface="PT Sans"/>
              </a:rPr>
              <a:t>dvocacy</a:t>
            </a: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22" name="Shape 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tangolo 5"/>
          <p:cNvSpPr/>
          <p:nvPr/>
        </p:nvSpPr>
        <p:spPr>
          <a:xfrm>
            <a:off x="716280" y="1325880"/>
            <a:ext cx="88023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PT Sans"/>
                <a:sym typeface="PT Sans"/>
              </a:rPr>
              <a:t> Youth Rights</a:t>
            </a:r>
          </a:p>
          <a:p>
            <a:pPr algn="just"/>
            <a:endParaRPr lang="en-US" sz="3200" dirty="0" smtClean="0">
              <a:solidFill>
                <a:schemeClr val="dk1"/>
              </a:solidFill>
              <a:latin typeface="PT Sans"/>
              <a:sym typeface="PT Sans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PT Sans"/>
                <a:sym typeface="PT Sans"/>
              </a:rPr>
              <a:t> Strong Youth Organisations</a:t>
            </a:r>
          </a:p>
          <a:p>
            <a:pPr algn="just"/>
            <a:endParaRPr lang="en-US" sz="3200" dirty="0" smtClean="0">
              <a:solidFill>
                <a:schemeClr val="dk1"/>
              </a:solidFill>
              <a:latin typeface="PT Sans"/>
              <a:sym typeface="PT Sans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PT Sans"/>
                <a:sym typeface="PT Sans"/>
              </a:rPr>
              <a:t> Youth Participation</a:t>
            </a:r>
          </a:p>
          <a:p>
            <a:pPr algn="just"/>
            <a:endParaRPr lang="en-US" sz="3200" dirty="0" smtClean="0">
              <a:solidFill>
                <a:schemeClr val="dk1"/>
              </a:solidFill>
              <a:latin typeface="PT Sans"/>
              <a:sym typeface="PT Sans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PT Sans"/>
                <a:sym typeface="PT Sans"/>
              </a:rPr>
              <a:t> Social &amp; Economic Inclusion</a:t>
            </a:r>
          </a:p>
          <a:p>
            <a:pPr algn="just"/>
            <a:endParaRPr lang="en-US" sz="3200" dirty="0" smtClean="0">
              <a:solidFill>
                <a:schemeClr val="dk1"/>
              </a:solidFill>
              <a:latin typeface="PT Sans"/>
              <a:sym typeface="PT Sans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PT Sans"/>
                <a:sym typeface="PT Sans"/>
              </a:rPr>
              <a:t> Sustainable Development</a:t>
            </a:r>
            <a:endParaRPr lang="it-IT" sz="3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503237" y="301625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n-US" sz="3600" b="0" i="0" u="none" strike="noStrike" cap="none" dirty="0" smtClean="0">
                <a:solidFill>
                  <a:srgbClr val="0099FF"/>
                </a:solidFill>
                <a:latin typeface="PT Sans"/>
                <a:ea typeface="PT Sans"/>
                <a:cs typeface="PT Sans"/>
                <a:sym typeface="PT Sans"/>
              </a:rPr>
              <a:t>Promoting Youth Work</a:t>
            </a: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64" name="Shape 1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 result for council of europe recommendation youth wor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879" y="1874520"/>
            <a:ext cx="3540963" cy="354096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apture d’écran 2016-06-06 à 15.55.19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15963" y="1211840"/>
            <a:ext cx="3353296" cy="403793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apture d’écran 2016-06-06 à 15.53.44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4736" y="4671902"/>
            <a:ext cx="4041264" cy="14871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9061449" cy="1252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n-US" sz="3600" b="0" i="0" u="none" strike="noStrike" cap="none" dirty="0" smtClean="0">
                <a:solidFill>
                  <a:srgbClr val="0099FF"/>
                </a:solidFill>
                <a:latin typeface="PT Sans"/>
                <a:ea typeface="PT Sans"/>
                <a:cs typeface="PT Sans"/>
                <a:sym typeface="PT Sans"/>
              </a:rPr>
              <a:t>History</a:t>
            </a:r>
            <a:endParaRPr lang="en-US" sz="3600" b="0" i="0" u="none" strike="noStrike" cap="none" dirty="0">
              <a:solidFill>
                <a:srgbClr val="0099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457200" y="1996440"/>
            <a:ext cx="9222423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just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Established </a:t>
            </a:r>
            <a:r>
              <a:rPr lang="en-US" sz="3200" b="0" i="0" u="none" dirty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in </a:t>
            </a: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1996</a:t>
            </a:r>
          </a:p>
          <a:p>
            <a:pPr marL="342900" marR="0" lvl="0" indent="-342900" algn="just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3200" dirty="0" smtClean="0"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just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3200" b="0" i="0" u="none" dirty="0" smtClean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indent="-342900">
              <a:lnSpc>
                <a:spcPct val="93000"/>
              </a:lnSpc>
              <a:spcBef>
                <a:spcPts val="1400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PT Sans"/>
                <a:ea typeface="PT Sans"/>
                <a:cs typeface="PT Sans"/>
                <a:sym typeface="PT Sans"/>
              </a:rPr>
              <a:t>Independently established by </a:t>
            </a:r>
            <a:r>
              <a:rPr lang="en-US" sz="3200" b="1" dirty="0" smtClean="0">
                <a:latin typeface="PT Sans"/>
                <a:ea typeface="PT Sans"/>
                <a:cs typeface="PT Sans"/>
                <a:sym typeface="PT Sans"/>
              </a:rPr>
              <a:t>youth organisations</a:t>
            </a:r>
          </a:p>
          <a:p>
            <a:pPr marL="342900" marR="0" lvl="0" indent="-342900" algn="just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3200" b="0" i="0" u="none" dirty="0" smtClean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just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endParaRPr lang="en-US" sz="3200" b="0" i="0" u="none" dirty="0" smtClean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just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endParaRPr lang="en-US" sz="3200" b="0" i="0" u="none" dirty="0" smtClean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Shape 116" descr="Capture d’écran 2016-06-09 à 10.28.0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1776" y="1481136"/>
            <a:ext cx="1602424" cy="2216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337300"/>
            <a:ext cx="10080624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15936" y="1260475"/>
            <a:ext cx="9061449" cy="5826124"/>
          </a:xfrm>
          <a:prstGeom prst="rect">
            <a:avLst/>
          </a:prstGeom>
          <a:noFill/>
          <a:ln>
            <a:noFill/>
          </a:ln>
        </p:spPr>
        <p:txBody>
          <a:bodyPr lIns="0" tIns="28075" rIns="0" bIns="0" anchor="t" anchorCtr="0">
            <a:noAutofit/>
          </a:bodyPr>
          <a:lstStyle/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PT Sans"/>
              <a:buNone/>
            </a:pPr>
            <a:r>
              <a:rPr lang="en-US" sz="3200" b="0" i="0" u="none" dirty="0" smtClean="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lang="en-US"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342900" marR="0" lvl="0" indent="-34290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b="0" i="0" u="none" dirty="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423526"/>
            <a:ext cx="3895089" cy="3732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35040" y="576296"/>
            <a:ext cx="3862704" cy="262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34410" y="2940635"/>
            <a:ext cx="3877747" cy="2762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162</Words>
  <Application>Microsoft Office PowerPoint</Application>
  <PresentationFormat>Personalizzato</PresentationFormat>
  <Paragraphs>77</Paragraphs>
  <Slides>16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PT Sans</vt:lpstr>
      <vt:lpstr>Times New Roman</vt:lpstr>
      <vt:lpstr>Office Theme</vt:lpstr>
      <vt:lpstr>EUROPEAN YOUTH FORUM</vt:lpstr>
      <vt:lpstr>Diapositiva 2</vt:lpstr>
      <vt:lpstr>Diapositiva 3</vt:lpstr>
      <vt:lpstr>Vision</vt:lpstr>
      <vt:lpstr>    What does it do?</vt:lpstr>
      <vt:lpstr>Advocacy</vt:lpstr>
      <vt:lpstr>Promoting Youth Work</vt:lpstr>
      <vt:lpstr>History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YOUTH FORUM</dc:title>
  <dc:creator>Andrea Casamenti</dc:creator>
  <cp:lastModifiedBy>Andrea Casamenti</cp:lastModifiedBy>
  <cp:revision>19</cp:revision>
  <dcterms:modified xsi:type="dcterms:W3CDTF">2018-10-03T06:44:17Z</dcterms:modified>
</cp:coreProperties>
</file>