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0"/>
  </p:handoutMasterIdLst>
  <p:sldIdLst>
    <p:sldId id="256" r:id="rId2"/>
    <p:sldId id="257" r:id="rId3"/>
    <p:sldId id="264" r:id="rId4"/>
    <p:sldId id="266" r:id="rId5"/>
    <p:sldId id="258" r:id="rId6"/>
    <p:sldId id="259" r:id="rId7"/>
    <p:sldId id="260" r:id="rId8"/>
    <p:sldId id="261" r:id="rId9"/>
  </p:sldIdLst>
  <p:sldSz cx="9144000" cy="6858000" type="screen4x3"/>
  <p:notesSz cx="6735763" cy="9866313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7DBFF"/>
    <a:srgbClr val="D6F54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031" cy="492780"/>
          </a:xfrm>
          <a:prstGeom prst="rect">
            <a:avLst/>
          </a:prstGeom>
        </p:spPr>
        <p:txBody>
          <a:bodyPr vert="horz" lIns="87572" tIns="43786" rIns="87572" bIns="43786" rtlCol="0"/>
          <a:lstStyle>
            <a:lvl1pPr algn="l">
              <a:defRPr sz="1100"/>
            </a:lvl1pPr>
          </a:lstStyle>
          <a:p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227" y="0"/>
            <a:ext cx="2919031" cy="492780"/>
          </a:xfrm>
          <a:prstGeom prst="rect">
            <a:avLst/>
          </a:prstGeom>
        </p:spPr>
        <p:txBody>
          <a:bodyPr vert="horz" lIns="87572" tIns="43786" rIns="87572" bIns="43786" rtlCol="0"/>
          <a:lstStyle>
            <a:lvl1pPr algn="r">
              <a:defRPr sz="1100"/>
            </a:lvl1pPr>
          </a:lstStyle>
          <a:p>
            <a:fld id="{FA46282D-8A6F-45C9-962A-1DFD98CA8959}" type="datetimeFigureOut">
              <a:rPr lang="nl-BE" smtClean="0"/>
              <a:t>1/10/2018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372003"/>
            <a:ext cx="2919031" cy="492780"/>
          </a:xfrm>
          <a:prstGeom prst="rect">
            <a:avLst/>
          </a:prstGeom>
        </p:spPr>
        <p:txBody>
          <a:bodyPr vert="horz" lIns="87572" tIns="43786" rIns="87572" bIns="43786" rtlCol="0" anchor="b"/>
          <a:lstStyle>
            <a:lvl1pPr algn="l">
              <a:defRPr sz="1100"/>
            </a:lvl1pPr>
          </a:lstStyle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227" y="9372003"/>
            <a:ext cx="2919031" cy="492780"/>
          </a:xfrm>
          <a:prstGeom prst="rect">
            <a:avLst/>
          </a:prstGeom>
        </p:spPr>
        <p:txBody>
          <a:bodyPr vert="horz" lIns="87572" tIns="43786" rIns="87572" bIns="43786" rtlCol="0" anchor="b"/>
          <a:lstStyle>
            <a:lvl1pPr algn="r">
              <a:defRPr sz="1100"/>
            </a:lvl1pPr>
          </a:lstStyle>
          <a:p>
            <a:fld id="{7B353C2A-B782-40D1-AF6A-045A87C2285A}" type="slidenum">
              <a:rPr lang="nl-BE" smtClean="0"/>
              <a:t>‹#›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solidFill>
            <a:schemeClr val="accent6"/>
          </a:solidFill>
          <a:effectLst>
            <a:softEdge rad="63500"/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solidFill>
            <a:schemeClr val="accent6"/>
          </a:solidFill>
        </p:spPr>
        <p:txBody>
          <a:bodyPr/>
          <a:lstStyle/>
          <a:p>
            <a:fld id="{A866ED46-4EFE-4875-AC5E-2DD1FD8F762D}" type="datetimeFigureOut">
              <a:rPr lang="nl-BE" smtClean="0"/>
              <a:pPr/>
              <a:t>1/10/2018</a:t>
            </a:fld>
            <a:endParaRPr lang="nl-BE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solidFill>
            <a:schemeClr val="accent6"/>
          </a:solidFill>
        </p:spPr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solidFill>
            <a:schemeClr val="accent6"/>
          </a:solidFill>
        </p:spPr>
        <p:txBody>
          <a:bodyPr/>
          <a:lstStyle/>
          <a:p>
            <a:fld id="{16DA1DE2-D360-4025-8A20-552E4599A5FD}" type="slidenum">
              <a:rPr lang="nl-BE" smtClean="0"/>
              <a:pPr/>
              <a:t>‹#›</a:t>
            </a:fld>
            <a:endParaRPr lang="nl-BE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anchor="ctr"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nl-BE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1285860"/>
            <a:ext cx="8229600" cy="5000660"/>
          </a:xfrm>
          <a:effectLst>
            <a:softEdge rad="63500"/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solidFill>
            <a:schemeClr val="accent6"/>
          </a:solidFill>
        </p:spPr>
        <p:txBody>
          <a:bodyPr/>
          <a:lstStyle/>
          <a:p>
            <a:fld id="{A866ED46-4EFE-4875-AC5E-2DD1FD8F762D}" type="datetimeFigureOut">
              <a:rPr lang="nl-BE" smtClean="0"/>
              <a:pPr/>
              <a:t>1/10/2018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solidFill>
            <a:schemeClr val="accent6"/>
          </a:solidFill>
        </p:spPr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solidFill>
            <a:schemeClr val="accent6"/>
          </a:solidFill>
        </p:spPr>
        <p:txBody>
          <a:bodyPr/>
          <a:lstStyle/>
          <a:p>
            <a:fld id="{16DA1DE2-D360-4025-8A20-552E4599A5FD}" type="slidenum">
              <a:rPr lang="nl-BE" smtClean="0"/>
              <a:pPr/>
              <a:t>‹#›</a:t>
            </a:fld>
            <a:endParaRPr lang="nl-BE"/>
          </a:p>
        </p:txBody>
      </p:sp>
      <p:sp>
        <p:nvSpPr>
          <p:cNvPr id="10" name="Titel 1"/>
          <p:cNvSpPr>
            <a:spLocks noGrp="1"/>
          </p:cNvSpPr>
          <p:nvPr>
            <p:ph type="title" hasCustomPrompt="1"/>
          </p:nvPr>
        </p:nvSpPr>
        <p:spPr>
          <a:xfrm>
            <a:off x="2214546" y="274638"/>
            <a:ext cx="6660000" cy="582594"/>
          </a:xfrm>
          <a:prstGeom prst="rect">
            <a:avLst/>
          </a:prstGeom>
          <a:effectLst>
            <a:softEdge rad="63500"/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>
            <a:noAutofit/>
          </a:bodyPr>
          <a:lstStyle>
            <a:lvl1pPr algn="r">
              <a:defRPr sz="3600" baseline="0"/>
            </a:lvl1pPr>
          </a:lstStyle>
          <a:p>
            <a:r>
              <a:rPr lang="nl-BE" sz="3600" baseline="0" dirty="0" smtClean="0"/>
              <a:t>Klik hier voor de tekst</a:t>
            </a:r>
            <a:endParaRPr lang="nl-BE" dirty="0"/>
          </a:p>
        </p:txBody>
      </p:sp>
      <p:cxnSp>
        <p:nvCxnSpPr>
          <p:cNvPr id="11" name="Rechte verbindingslijn 10"/>
          <p:cNvCxnSpPr/>
          <p:nvPr userDrawn="1"/>
        </p:nvCxnSpPr>
        <p:spPr>
          <a:xfrm>
            <a:off x="2234280" y="857232"/>
            <a:ext cx="6624000" cy="0"/>
          </a:xfrm>
          <a:prstGeom prst="line">
            <a:avLst/>
          </a:prstGeom>
          <a:ln w="19050"/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214546" y="274638"/>
            <a:ext cx="6660000" cy="582594"/>
          </a:xfrm>
          <a:prstGeom prst="rect">
            <a:avLst/>
          </a:prstGeom>
          <a:effectLst>
            <a:softEdge rad="63500"/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>
            <a:noAutofit/>
          </a:bodyPr>
          <a:lstStyle>
            <a:lvl1pPr algn="r">
              <a:defRPr sz="3600" baseline="0"/>
            </a:lvl1pPr>
          </a:lstStyle>
          <a:p>
            <a:r>
              <a:rPr lang="nl-BE" sz="3600" baseline="0" dirty="0" smtClean="0"/>
              <a:t>Klik hier voor de tekst</a:t>
            </a:r>
            <a:endParaRPr lang="nl-BE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solidFill>
            <a:schemeClr val="bg1"/>
          </a:solidFill>
        </p:spPr>
        <p:txBody>
          <a:bodyPr/>
          <a:lstStyle/>
          <a:p>
            <a:endParaRPr lang="nl-BE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solidFill>
            <a:schemeClr val="bg1"/>
          </a:solidFill>
        </p:spPr>
        <p:txBody>
          <a:bodyPr/>
          <a:lstStyle/>
          <a:p>
            <a:fld id="{16DA1DE2-D360-4025-8A20-552E4599A5FD}" type="slidenum">
              <a:rPr lang="nl-BE" smtClean="0"/>
              <a:pPr/>
              <a:t>‹#›</a:t>
            </a:fld>
            <a:endParaRPr lang="nl-BE" dirty="0"/>
          </a:p>
        </p:txBody>
      </p:sp>
      <p:cxnSp>
        <p:nvCxnSpPr>
          <p:cNvPr id="20" name="Rechte verbindingslijn 19"/>
          <p:cNvCxnSpPr/>
          <p:nvPr userDrawn="1"/>
        </p:nvCxnSpPr>
        <p:spPr>
          <a:xfrm>
            <a:off x="2234280" y="857232"/>
            <a:ext cx="6624000" cy="0"/>
          </a:xfrm>
          <a:prstGeom prst="line">
            <a:avLst/>
          </a:prstGeom>
          <a:ln w="19050"/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072098"/>
          </a:xfrm>
          <a:solidFill>
            <a:schemeClr val="accent6"/>
          </a:solidFill>
          <a:effectLst>
            <a:softEdge rad="63500"/>
          </a:effectLst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solidFill>
            <a:schemeClr val="bg1"/>
          </a:solidFill>
        </p:spPr>
        <p:txBody>
          <a:bodyPr/>
          <a:lstStyle/>
          <a:p>
            <a:fld id="{A866ED46-4EFE-4875-AC5E-2DD1FD8F762D}" type="datetimeFigureOut">
              <a:rPr lang="nl-BE" smtClean="0"/>
              <a:pPr/>
              <a:t>1/10/2018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857496"/>
            <a:ext cx="7772400" cy="1500187"/>
          </a:xfrm>
          <a:effectLst>
            <a:softEdge rad="63500"/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solidFill>
            <a:schemeClr val="accent6"/>
          </a:solidFill>
        </p:spPr>
        <p:txBody>
          <a:bodyPr/>
          <a:lstStyle/>
          <a:p>
            <a:fld id="{A866ED46-4EFE-4875-AC5E-2DD1FD8F762D}" type="datetimeFigureOut">
              <a:rPr lang="nl-BE" smtClean="0"/>
              <a:pPr/>
              <a:t>1/10/2018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solidFill>
            <a:schemeClr val="accent6"/>
          </a:solidFill>
        </p:spPr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solidFill>
            <a:schemeClr val="accent6"/>
          </a:solidFill>
        </p:spPr>
        <p:txBody>
          <a:bodyPr/>
          <a:lstStyle/>
          <a:p>
            <a:fld id="{16DA1DE2-D360-4025-8A20-552E4599A5FD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214422"/>
            <a:ext cx="4038600" cy="5072098"/>
          </a:xfrm>
          <a:effectLst>
            <a:softEdge rad="63500"/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214422"/>
            <a:ext cx="4038600" cy="5072098"/>
          </a:xfrm>
          <a:effectLst>
            <a:softEdge rad="63500"/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solidFill>
            <a:schemeClr val="accent6"/>
          </a:solidFill>
        </p:spPr>
        <p:txBody>
          <a:bodyPr/>
          <a:lstStyle/>
          <a:p>
            <a:fld id="{A866ED46-4EFE-4875-AC5E-2DD1FD8F762D}" type="datetimeFigureOut">
              <a:rPr lang="nl-BE" smtClean="0"/>
              <a:pPr/>
              <a:t>1/10/2018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solidFill>
            <a:schemeClr val="accent6"/>
          </a:solidFill>
        </p:spPr>
        <p:txBody>
          <a:bodyPr/>
          <a:lstStyle/>
          <a:p>
            <a:endParaRPr lang="nl-BE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solidFill>
            <a:schemeClr val="accent6"/>
          </a:solidFill>
        </p:spPr>
        <p:txBody>
          <a:bodyPr/>
          <a:lstStyle/>
          <a:p>
            <a:fld id="{16DA1DE2-D360-4025-8A20-552E4599A5FD}" type="slidenum">
              <a:rPr lang="nl-BE" smtClean="0"/>
              <a:pPr/>
              <a:t>‹#›</a:t>
            </a:fld>
            <a:endParaRPr lang="nl-BE"/>
          </a:p>
        </p:txBody>
      </p:sp>
      <p:sp>
        <p:nvSpPr>
          <p:cNvPr id="11" name="Titel 1"/>
          <p:cNvSpPr>
            <a:spLocks noGrp="1"/>
          </p:cNvSpPr>
          <p:nvPr>
            <p:ph type="title" hasCustomPrompt="1"/>
          </p:nvPr>
        </p:nvSpPr>
        <p:spPr>
          <a:xfrm>
            <a:off x="2214546" y="274638"/>
            <a:ext cx="6660000" cy="582594"/>
          </a:xfrm>
          <a:prstGeom prst="rect">
            <a:avLst/>
          </a:prstGeom>
          <a:effectLst>
            <a:softEdge rad="63500"/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>
            <a:noAutofit/>
          </a:bodyPr>
          <a:lstStyle>
            <a:lvl1pPr algn="r">
              <a:defRPr sz="3600" baseline="0"/>
            </a:lvl1pPr>
          </a:lstStyle>
          <a:p>
            <a:r>
              <a:rPr lang="nl-BE" sz="3600" baseline="0" dirty="0" smtClean="0"/>
              <a:t>Klik hier voor de tekst</a:t>
            </a:r>
            <a:endParaRPr lang="nl-BE" dirty="0"/>
          </a:p>
        </p:txBody>
      </p:sp>
      <p:cxnSp>
        <p:nvCxnSpPr>
          <p:cNvPr id="12" name="Rechte verbindingslijn 11"/>
          <p:cNvCxnSpPr/>
          <p:nvPr userDrawn="1"/>
        </p:nvCxnSpPr>
        <p:spPr>
          <a:xfrm>
            <a:off x="2234280" y="857232"/>
            <a:ext cx="6624000" cy="0"/>
          </a:xfrm>
          <a:prstGeom prst="line">
            <a:avLst/>
          </a:prstGeom>
          <a:ln w="19050"/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214422"/>
            <a:ext cx="4040188" cy="711200"/>
          </a:xfrm>
          <a:solidFill>
            <a:schemeClr val="accent6"/>
          </a:solidFill>
          <a:effectLst>
            <a:outerShdw blurRad="40000" dist="20000" dir="5400000" rotWithShape="0">
              <a:srgbClr val="000000">
                <a:alpha val="38000"/>
              </a:srgbClr>
            </a:outerShdw>
            <a:softEdge rad="63500"/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none"/>
        </p:style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000240"/>
            <a:ext cx="4040188" cy="4286279"/>
          </a:xfrm>
          <a:effectLst>
            <a:softEdge rad="63500"/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214422"/>
            <a:ext cx="4041775" cy="711200"/>
          </a:xfrm>
          <a:solidFill>
            <a:schemeClr val="accent6"/>
          </a:solidFill>
          <a:effectLst>
            <a:outerShdw blurRad="40000" dist="20000" dir="5400000" rotWithShape="0">
              <a:srgbClr val="000000">
                <a:alpha val="38000"/>
              </a:srgbClr>
            </a:outerShdw>
            <a:softEdge rad="63500"/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none"/>
        </p:style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000240"/>
            <a:ext cx="4041775" cy="4286279"/>
          </a:xfrm>
          <a:effectLst>
            <a:softEdge rad="63500"/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>
          <a:solidFill>
            <a:schemeClr val="accent6"/>
          </a:solidFill>
        </p:spPr>
        <p:txBody>
          <a:bodyPr/>
          <a:lstStyle/>
          <a:p>
            <a:fld id="{A866ED46-4EFE-4875-AC5E-2DD1FD8F762D}" type="datetimeFigureOut">
              <a:rPr lang="nl-BE" smtClean="0"/>
              <a:pPr/>
              <a:t>1/10/2018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>
          <a:solidFill>
            <a:schemeClr val="accent6"/>
          </a:solidFill>
        </p:spPr>
        <p:txBody>
          <a:bodyPr/>
          <a:lstStyle/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>
          <a:solidFill>
            <a:schemeClr val="accent6"/>
          </a:solidFill>
        </p:spPr>
        <p:txBody>
          <a:bodyPr/>
          <a:lstStyle/>
          <a:p>
            <a:fld id="{16DA1DE2-D360-4025-8A20-552E4599A5FD}" type="slidenum">
              <a:rPr lang="nl-BE" smtClean="0"/>
              <a:pPr/>
              <a:t>‹#›</a:t>
            </a:fld>
            <a:endParaRPr lang="nl-BE"/>
          </a:p>
        </p:txBody>
      </p:sp>
      <p:sp>
        <p:nvSpPr>
          <p:cNvPr id="13" name="Titel 1"/>
          <p:cNvSpPr>
            <a:spLocks noGrp="1"/>
          </p:cNvSpPr>
          <p:nvPr>
            <p:ph type="title" hasCustomPrompt="1"/>
          </p:nvPr>
        </p:nvSpPr>
        <p:spPr>
          <a:xfrm>
            <a:off x="2214546" y="274638"/>
            <a:ext cx="6660000" cy="582594"/>
          </a:xfrm>
          <a:prstGeom prst="rect">
            <a:avLst/>
          </a:prstGeom>
          <a:effectLst>
            <a:softEdge rad="63500"/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>
            <a:noAutofit/>
          </a:bodyPr>
          <a:lstStyle>
            <a:lvl1pPr algn="r">
              <a:defRPr sz="3600" baseline="0"/>
            </a:lvl1pPr>
          </a:lstStyle>
          <a:p>
            <a:r>
              <a:rPr lang="nl-BE" sz="3600" baseline="0" dirty="0" smtClean="0"/>
              <a:t>Klik hier voor de tekst</a:t>
            </a:r>
            <a:endParaRPr lang="nl-BE" dirty="0"/>
          </a:p>
        </p:txBody>
      </p:sp>
      <p:cxnSp>
        <p:nvCxnSpPr>
          <p:cNvPr id="14" name="Rechte verbindingslijn 13"/>
          <p:cNvCxnSpPr/>
          <p:nvPr userDrawn="1"/>
        </p:nvCxnSpPr>
        <p:spPr>
          <a:xfrm>
            <a:off x="2234280" y="857232"/>
            <a:ext cx="6624000" cy="0"/>
          </a:xfrm>
          <a:prstGeom prst="line">
            <a:avLst/>
          </a:prstGeom>
          <a:ln w="19050"/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>
          <a:solidFill>
            <a:schemeClr val="accent6"/>
          </a:solidFill>
        </p:spPr>
        <p:txBody>
          <a:bodyPr/>
          <a:lstStyle/>
          <a:p>
            <a:fld id="{A866ED46-4EFE-4875-AC5E-2DD1FD8F762D}" type="datetimeFigureOut">
              <a:rPr lang="nl-BE" smtClean="0"/>
              <a:pPr/>
              <a:t>1/10/2018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solidFill>
            <a:schemeClr val="accent6"/>
          </a:solidFill>
        </p:spPr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>
          <a:solidFill>
            <a:schemeClr val="accent6"/>
          </a:solidFill>
        </p:spPr>
        <p:txBody>
          <a:bodyPr/>
          <a:lstStyle/>
          <a:p>
            <a:fld id="{16DA1DE2-D360-4025-8A20-552E4599A5FD}" type="slidenum">
              <a:rPr lang="nl-BE" smtClean="0"/>
              <a:pPr/>
              <a:t>‹#›</a:t>
            </a:fld>
            <a:endParaRPr lang="nl-BE"/>
          </a:p>
        </p:txBody>
      </p:sp>
      <p:sp>
        <p:nvSpPr>
          <p:cNvPr id="9" name="Titel 1"/>
          <p:cNvSpPr>
            <a:spLocks noGrp="1"/>
          </p:cNvSpPr>
          <p:nvPr>
            <p:ph type="title" hasCustomPrompt="1"/>
          </p:nvPr>
        </p:nvSpPr>
        <p:spPr>
          <a:xfrm>
            <a:off x="2214546" y="274638"/>
            <a:ext cx="6660000" cy="582594"/>
          </a:xfrm>
          <a:prstGeom prst="rect">
            <a:avLst/>
          </a:prstGeom>
          <a:effectLst>
            <a:softEdge rad="63500"/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>
            <a:noAutofit/>
          </a:bodyPr>
          <a:lstStyle>
            <a:lvl1pPr algn="r">
              <a:defRPr sz="3600" baseline="0"/>
            </a:lvl1pPr>
          </a:lstStyle>
          <a:p>
            <a:r>
              <a:rPr lang="nl-BE" sz="3600" baseline="0" dirty="0" smtClean="0"/>
              <a:t>Klik hier voor de tekst</a:t>
            </a:r>
            <a:endParaRPr lang="nl-BE" dirty="0"/>
          </a:p>
        </p:txBody>
      </p:sp>
      <p:cxnSp>
        <p:nvCxnSpPr>
          <p:cNvPr id="10" name="Rechte verbindingslijn 9"/>
          <p:cNvCxnSpPr/>
          <p:nvPr userDrawn="1"/>
        </p:nvCxnSpPr>
        <p:spPr>
          <a:xfrm>
            <a:off x="2234280" y="857232"/>
            <a:ext cx="6624000" cy="0"/>
          </a:xfrm>
          <a:prstGeom prst="line">
            <a:avLst/>
          </a:prstGeom>
          <a:ln w="19050"/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>
          <a:solidFill>
            <a:schemeClr val="accent6"/>
          </a:solidFill>
        </p:spPr>
        <p:txBody>
          <a:bodyPr/>
          <a:lstStyle/>
          <a:p>
            <a:fld id="{A866ED46-4EFE-4875-AC5E-2DD1FD8F762D}" type="datetimeFigureOut">
              <a:rPr lang="nl-BE" smtClean="0"/>
              <a:pPr/>
              <a:t>1/10/2018</a:t>
            </a:fld>
            <a:endParaRPr lang="nl-BE" dirty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>
          <a:solidFill>
            <a:schemeClr val="accent6"/>
          </a:solidFill>
        </p:spPr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>
          <a:solidFill>
            <a:schemeClr val="accent6"/>
          </a:solidFill>
        </p:spPr>
        <p:txBody>
          <a:bodyPr/>
          <a:lstStyle/>
          <a:p>
            <a:fld id="{16DA1DE2-D360-4025-8A20-552E4599A5FD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95380"/>
            <a:ext cx="3008313" cy="733422"/>
          </a:xfrm>
          <a:prstGeom prst="rect">
            <a:avLst/>
          </a:prstGeom>
          <a:solidFill>
            <a:schemeClr val="accent6"/>
          </a:solidFill>
          <a:effectLst>
            <a:softEdge rad="63500"/>
          </a:effectLst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1214422"/>
            <a:ext cx="5111750" cy="4911741"/>
          </a:xfrm>
          <a:effectLst>
            <a:softEdge rad="63500"/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928802"/>
            <a:ext cx="3008313" cy="419736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solidFill>
            <a:schemeClr val="accent6"/>
          </a:solidFill>
        </p:spPr>
        <p:txBody>
          <a:bodyPr/>
          <a:lstStyle/>
          <a:p>
            <a:fld id="{A866ED46-4EFE-4875-AC5E-2DD1FD8F762D}" type="datetimeFigureOut">
              <a:rPr lang="nl-BE" smtClean="0"/>
              <a:pPr/>
              <a:t>1/10/2018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solidFill>
            <a:schemeClr val="accent6"/>
          </a:solidFill>
        </p:spPr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solidFill>
            <a:schemeClr val="accent6"/>
          </a:solidFill>
        </p:spPr>
        <p:txBody>
          <a:bodyPr/>
          <a:lstStyle/>
          <a:p>
            <a:fld id="{16DA1DE2-D360-4025-8A20-552E4599A5FD}" type="slidenum">
              <a:rPr lang="nl-BE" smtClean="0"/>
              <a:pPr/>
              <a:t>‹#›</a:t>
            </a:fld>
            <a:endParaRPr lang="nl-BE"/>
          </a:p>
        </p:txBody>
      </p:sp>
      <p:sp>
        <p:nvSpPr>
          <p:cNvPr id="11" name="Titel 1"/>
          <p:cNvSpPr txBox="1">
            <a:spLocks/>
          </p:cNvSpPr>
          <p:nvPr userDrawn="1"/>
        </p:nvSpPr>
        <p:spPr>
          <a:xfrm>
            <a:off x="2214546" y="274638"/>
            <a:ext cx="6660000" cy="582594"/>
          </a:xfrm>
          <a:prstGeom prst="rect">
            <a:avLst/>
          </a:prstGeom>
          <a:effectLst>
            <a:softEdge rad="63500"/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>
            <a:noAutofit/>
          </a:bodyPr>
          <a:lstStyle>
            <a:lvl1pPr algn="r">
              <a:defRPr sz="3600" baseline="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3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Klik hier voor de tekst</a:t>
            </a:r>
            <a:endParaRPr kumimoji="0" lang="nl-BE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12" name="Rechte verbindingslijn 11"/>
          <p:cNvCxnSpPr/>
          <p:nvPr userDrawn="1"/>
        </p:nvCxnSpPr>
        <p:spPr>
          <a:xfrm>
            <a:off x="2234280" y="857232"/>
            <a:ext cx="6624000" cy="0"/>
          </a:xfrm>
          <a:prstGeom prst="line">
            <a:avLst/>
          </a:prstGeom>
          <a:ln w="19050"/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solidFill>
            <a:schemeClr val="accent6"/>
          </a:solidFill>
          <a:effectLst>
            <a:softEdge rad="63500"/>
          </a:effectLst>
        </p:spPr>
        <p:txBody>
          <a:bodyPr anchor="ctr"/>
          <a:lstStyle>
            <a:lvl1pPr algn="ct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 dirty="0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142852"/>
            <a:ext cx="5486400" cy="4584723"/>
          </a:xfrm>
          <a:effectLst>
            <a:softEdge rad="63500"/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effectLst>
            <a:softEdge rad="63500"/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solidFill>
            <a:schemeClr val="accent6"/>
          </a:solidFill>
        </p:spPr>
        <p:txBody>
          <a:bodyPr/>
          <a:lstStyle/>
          <a:p>
            <a:fld id="{A866ED46-4EFE-4875-AC5E-2DD1FD8F762D}" type="datetimeFigureOut">
              <a:rPr lang="nl-BE" smtClean="0"/>
              <a:pPr/>
              <a:t>1/10/2018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solidFill>
            <a:schemeClr val="accent6"/>
          </a:solidFill>
        </p:spPr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solidFill>
            <a:schemeClr val="accent6"/>
          </a:solidFill>
        </p:spPr>
        <p:txBody>
          <a:bodyPr/>
          <a:lstStyle/>
          <a:p>
            <a:fld id="{16DA1DE2-D360-4025-8A20-552E4599A5FD}" type="slidenum">
              <a:rPr lang="nl-BE" smtClean="0"/>
              <a:pPr/>
              <a:t>‹#›</a:t>
            </a:fld>
            <a:endParaRPr lang="nl-BE"/>
          </a:p>
        </p:txBody>
      </p:sp>
      <p:cxnSp>
        <p:nvCxnSpPr>
          <p:cNvPr id="9" name="Rechte verbindingslijn 8"/>
          <p:cNvCxnSpPr/>
          <p:nvPr userDrawn="1"/>
        </p:nvCxnSpPr>
        <p:spPr>
          <a:xfrm>
            <a:off x="1785918" y="5357826"/>
            <a:ext cx="5508000" cy="0"/>
          </a:xfrm>
          <a:prstGeom prst="line">
            <a:avLst/>
          </a:prstGeom>
          <a:ln w="19050"/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gi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285860"/>
            <a:ext cx="8229600" cy="5000660"/>
          </a:xfrm>
          <a:prstGeom prst="rect">
            <a:avLst/>
          </a:prstGeom>
          <a:effectLst>
            <a:softEdge rad="63500"/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BE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solidFill>
            <a:schemeClr val="accent6"/>
          </a:solidFill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6ED46-4EFE-4875-AC5E-2DD1FD8F762D}" type="datetimeFigureOut">
              <a:rPr lang="nl-BE" smtClean="0"/>
              <a:pPr/>
              <a:t>1/10/2018</a:t>
            </a:fld>
            <a:endParaRPr lang="nl-BE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solidFill>
            <a:schemeClr val="accent6"/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solidFill>
            <a:schemeClr val="accent6"/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A1DE2-D360-4025-8A20-552E4599A5FD}" type="slidenum">
              <a:rPr lang="nl-BE" smtClean="0"/>
              <a:pPr/>
              <a:t>‹#›</a:t>
            </a:fld>
            <a:endParaRPr lang="nl-BE"/>
          </a:p>
        </p:txBody>
      </p:sp>
      <p:pic>
        <p:nvPicPr>
          <p:cNvPr id="10" name="Tijdelijke aanduiding voor inhoud 3" descr="DBYN 2.gif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345356" y="71414"/>
            <a:ext cx="1512000" cy="1122429"/>
          </a:xfrm>
          <a:prstGeom prst="rect">
            <a:avLst/>
          </a:prstGeom>
          <a:ln cap="sq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BE" dirty="0" smtClean="0"/>
              <a:t>Don Bosco Youth-Net</a:t>
            </a:r>
            <a:endParaRPr lang="nl-B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BE" dirty="0" smtClean="0"/>
              <a:t>Developing a European youth work organisation through youth participation and historical research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don bosco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821664" y="1268760"/>
            <a:ext cx="3102263" cy="4896544"/>
          </a:xfrm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nl-BE" dirty="0" smtClean="0"/>
              <a:t>1815 – 1888</a:t>
            </a:r>
          </a:p>
          <a:p>
            <a:endParaRPr lang="nl-BE" dirty="0" smtClean="0"/>
          </a:p>
          <a:p>
            <a:r>
              <a:rPr lang="nl-BE" dirty="0" smtClean="0"/>
              <a:t>First oratory 1841</a:t>
            </a:r>
          </a:p>
          <a:p>
            <a:endParaRPr lang="nl-BE" dirty="0" smtClean="0"/>
          </a:p>
          <a:p>
            <a:r>
              <a:rPr lang="nl-BE" dirty="0" smtClean="0"/>
              <a:t>Preventive system</a:t>
            </a:r>
          </a:p>
          <a:p>
            <a:endParaRPr lang="nl-BE" dirty="0" smtClean="0"/>
          </a:p>
          <a:p>
            <a:r>
              <a:rPr lang="nl-BE" dirty="0" smtClean="0"/>
              <a:t>“Good christians and honest citizens”</a:t>
            </a:r>
          </a:p>
          <a:p>
            <a:endParaRPr lang="nl-BE" dirty="0" smtClean="0"/>
          </a:p>
          <a:p>
            <a:r>
              <a:rPr lang="nl-BE" dirty="0" smtClean="0"/>
              <a:t>Global Don Bosco Movement</a:t>
            </a:r>
            <a:endParaRPr lang="nl-BE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Man who started a movement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Don Bosco Movement today</a:t>
            </a:r>
            <a:endParaRPr lang="nl-BE" dirty="0"/>
          </a:p>
        </p:txBody>
      </p:sp>
      <p:pic>
        <p:nvPicPr>
          <p:cNvPr id="4" name="Content Placeholder 3" descr="worldma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59632" y="1268760"/>
            <a:ext cx="7632848" cy="532957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Diversity within movement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u="sng" dirty="0" smtClean="0"/>
              <a:t>Salesian family</a:t>
            </a:r>
          </a:p>
          <a:p>
            <a:pPr lvl="1"/>
            <a:r>
              <a:rPr lang="en-US" dirty="0" smtClean="0"/>
              <a:t>SDB</a:t>
            </a:r>
          </a:p>
          <a:p>
            <a:pPr lvl="1"/>
            <a:r>
              <a:rPr lang="en-US" dirty="0" smtClean="0"/>
              <a:t>FMA</a:t>
            </a:r>
          </a:p>
          <a:p>
            <a:pPr lvl="1"/>
            <a:r>
              <a:rPr lang="en-US" dirty="0" smtClean="0"/>
              <a:t>Cooperators</a:t>
            </a:r>
            <a:endParaRPr lang="en-US" u="sng" dirty="0" smtClean="0"/>
          </a:p>
          <a:p>
            <a:pPr lvl="1"/>
            <a:r>
              <a:rPr lang="en-US" dirty="0" smtClean="0"/>
              <a:t>…</a:t>
            </a:r>
          </a:p>
          <a:p>
            <a:endParaRPr lang="en-US" u="sng" dirty="0" smtClean="0"/>
          </a:p>
          <a:p>
            <a:r>
              <a:rPr lang="en-US" u="sng" dirty="0" smtClean="0"/>
              <a:t>International networks</a:t>
            </a:r>
          </a:p>
          <a:p>
            <a:pPr lvl="1"/>
            <a:r>
              <a:rPr lang="en-US" dirty="0" smtClean="0"/>
              <a:t>Don Bosco Network: international network of Development NGO’s.</a:t>
            </a:r>
          </a:p>
          <a:p>
            <a:pPr lvl="1"/>
            <a:r>
              <a:rPr lang="en-US" dirty="0" smtClean="0"/>
              <a:t>Don Bosco Youth-Net: international network for non-formal youth work.</a:t>
            </a:r>
          </a:p>
          <a:p>
            <a:pPr lvl="1"/>
            <a:r>
              <a:rPr lang="en-US" dirty="0" smtClean="0"/>
              <a:t>PGS International: international network for youth sports organisations</a:t>
            </a:r>
          </a:p>
          <a:p>
            <a:pPr lvl="1"/>
            <a:r>
              <a:rPr lang="en-US" dirty="0" smtClean="0"/>
              <a:t>Salesian Youth Movement Europe: international platform of youth ministry activities</a:t>
            </a:r>
          </a:p>
          <a:p>
            <a:pPr lvl="1"/>
            <a:r>
              <a:rPr lang="en-US" dirty="0" smtClean="0"/>
              <a:t>World congregation of Past-Pupils of Don Bosco: international confederation of past-pupils</a:t>
            </a:r>
          </a:p>
          <a:p>
            <a:pPr lvl="1"/>
            <a:endParaRPr lang="en-US" dirty="0" smtClean="0"/>
          </a:p>
          <a:p>
            <a:r>
              <a:rPr lang="en-US" u="sng" dirty="0" smtClean="0"/>
              <a:t>Advocacy agencies</a:t>
            </a:r>
          </a:p>
          <a:p>
            <a:pPr lvl="1"/>
            <a:r>
              <a:rPr lang="en-US" dirty="0" smtClean="0"/>
              <a:t>Don Bosco International: international office representing the SDB congregation at the European institutions.</a:t>
            </a:r>
          </a:p>
          <a:p>
            <a:pPr lvl="1"/>
            <a:r>
              <a:rPr lang="en-US" dirty="0" smtClean="0"/>
              <a:t>Salesian Missions, Inc.: international office representing the SDB congregation at the UN’s ECOSOC in New York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1 common denominator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z="2700" dirty="0" smtClean="0"/>
              <a:t>Don Bosco Youth-Net ivzw</a:t>
            </a:r>
            <a:endParaRPr lang="nl-BE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nl-BE" dirty="0" smtClean="0"/>
              <a:t>Building a European network from </a:t>
            </a:r>
            <a:r>
              <a:rPr lang="nl-BE" dirty="0" smtClean="0"/>
              <a:t>grassroots</a:t>
            </a:r>
          </a:p>
          <a:p>
            <a:endParaRPr lang="nl-BE" dirty="0" smtClean="0"/>
          </a:p>
          <a:p>
            <a:r>
              <a:rPr lang="nl-BE" dirty="0" smtClean="0"/>
              <a:t>Diversity of member organisations</a:t>
            </a:r>
          </a:p>
          <a:p>
            <a:endParaRPr lang="nl-BE" dirty="0" smtClean="0"/>
          </a:p>
          <a:p>
            <a:r>
              <a:rPr lang="nl-BE" dirty="0" smtClean="0"/>
              <a:t>Europe as impetus for youth work</a:t>
            </a:r>
          </a:p>
          <a:p>
            <a:pPr lvl="1"/>
            <a:r>
              <a:rPr lang="nl-BE" dirty="0" smtClean="0"/>
              <a:t>Reunification</a:t>
            </a:r>
          </a:p>
          <a:p>
            <a:pPr lvl="1"/>
            <a:r>
              <a:rPr lang="nl-BE" dirty="0" smtClean="0"/>
              <a:t>Enlargement</a:t>
            </a:r>
          </a:p>
          <a:p>
            <a:pPr lvl="1"/>
            <a:r>
              <a:rPr lang="nl-BE" dirty="0" smtClean="0"/>
              <a:t>Credit crisis</a:t>
            </a:r>
          </a:p>
          <a:p>
            <a:pPr lvl="1"/>
            <a:r>
              <a:rPr lang="nl-BE" dirty="0" smtClean="0"/>
              <a:t>Refugee effort</a:t>
            </a:r>
          </a:p>
          <a:p>
            <a:endParaRPr lang="nl-BE" dirty="0" smtClean="0"/>
          </a:p>
          <a:p>
            <a:r>
              <a:rPr lang="nl-BE" dirty="0" smtClean="0"/>
              <a:t>Educational methodology of Don Bosco as common denominator</a:t>
            </a:r>
            <a:endParaRPr lang="nl-BE" dirty="0" smtClean="0"/>
          </a:p>
          <a:p>
            <a:endParaRPr lang="nl-B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Few words and a lot of action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nl-BE" dirty="0" smtClean="0"/>
              <a:t>Educational methodology of DBYN</a:t>
            </a:r>
          </a:p>
          <a:p>
            <a:pPr lvl="1"/>
            <a:r>
              <a:rPr lang="nl-BE" dirty="0" smtClean="0"/>
              <a:t>Salesian Educative and Pastoral Project</a:t>
            </a:r>
          </a:p>
          <a:p>
            <a:pPr lvl="1"/>
            <a:r>
              <a:rPr lang="nl-BE" dirty="0" smtClean="0"/>
              <a:t>Letter 21/02/1978 to F. Crispi</a:t>
            </a:r>
          </a:p>
          <a:p>
            <a:pPr lvl="1"/>
            <a:r>
              <a:rPr lang="nl-BE" dirty="0" smtClean="0"/>
              <a:t>Integration CoE’s youth department method on HRE</a:t>
            </a:r>
          </a:p>
          <a:p>
            <a:pPr lvl="1"/>
            <a:r>
              <a:rPr lang="nl-BE" dirty="0" smtClean="0"/>
              <a:t>Unity in diversity</a:t>
            </a:r>
          </a:p>
          <a:p>
            <a:endParaRPr lang="nl-BE" dirty="0" smtClean="0"/>
          </a:p>
          <a:p>
            <a:r>
              <a:rPr lang="nl-BE" dirty="0" smtClean="0"/>
              <a:t>Key components</a:t>
            </a:r>
          </a:p>
          <a:p>
            <a:pPr lvl="1"/>
            <a:r>
              <a:rPr lang="nl-BE" dirty="0" smtClean="0"/>
              <a:t>Themes</a:t>
            </a:r>
          </a:p>
          <a:p>
            <a:pPr lvl="1"/>
            <a:r>
              <a:rPr lang="nl-BE" dirty="0" smtClean="0"/>
              <a:t>Oratory criterion - Learning environment</a:t>
            </a:r>
          </a:p>
          <a:p>
            <a:pPr lvl="1"/>
            <a:r>
              <a:rPr lang="nl-BE" dirty="0" smtClean="0"/>
              <a:t>Educational flow</a:t>
            </a:r>
          </a:p>
          <a:p>
            <a:pPr lvl="1"/>
            <a:r>
              <a:rPr lang="nl-BE" dirty="0" smtClean="0"/>
              <a:t>Educator’s style - Assistance</a:t>
            </a:r>
          </a:p>
          <a:p>
            <a:pPr lvl="1"/>
            <a:endParaRPr lang="nl-BE" dirty="0" smtClean="0"/>
          </a:p>
          <a:p>
            <a:r>
              <a:rPr lang="nl-BE" dirty="0" smtClean="0"/>
              <a:t>Good christians and honest citizens</a:t>
            </a:r>
          </a:p>
          <a:p>
            <a:pPr lvl="1"/>
            <a:r>
              <a:rPr lang="nl-BE" dirty="0" smtClean="0"/>
              <a:t>Educator</a:t>
            </a:r>
          </a:p>
          <a:p>
            <a:pPr lvl="1"/>
            <a:r>
              <a:rPr lang="nl-BE" dirty="0" smtClean="0"/>
              <a:t>Advocate</a:t>
            </a:r>
          </a:p>
          <a:p>
            <a:pPr lvl="1"/>
            <a:r>
              <a:rPr lang="nl-BE" dirty="0" smtClean="0"/>
              <a:t>Social entrepreneur</a:t>
            </a:r>
          </a:p>
          <a:p>
            <a:pPr lvl="1"/>
            <a:r>
              <a:rPr lang="nl-BE" dirty="0" smtClean="0"/>
              <a:t>Salesian chaplain</a:t>
            </a:r>
            <a:endParaRPr lang="nl-B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Educators, not activists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BE" dirty="0" smtClean="0"/>
              <a:t>Don Bosco’s theory of change</a:t>
            </a:r>
          </a:p>
          <a:p>
            <a:pPr lvl="1"/>
            <a:r>
              <a:rPr lang="nl-BE" dirty="0" smtClean="0"/>
              <a:t>Soft </a:t>
            </a:r>
            <a:r>
              <a:rPr lang="nl-BE" dirty="0" smtClean="0"/>
              <a:t>advocacy – “witnessing”</a:t>
            </a:r>
            <a:endParaRPr lang="nl-BE" dirty="0" smtClean="0"/>
          </a:p>
          <a:p>
            <a:pPr lvl="1"/>
            <a:r>
              <a:rPr lang="nl-BE" dirty="0" smtClean="0"/>
              <a:t>Young people’s need central</a:t>
            </a:r>
          </a:p>
          <a:p>
            <a:pPr lvl="1"/>
            <a:r>
              <a:rPr lang="nl-BE" dirty="0" smtClean="0"/>
              <a:t>Engage all stakeholders</a:t>
            </a:r>
          </a:p>
          <a:p>
            <a:pPr lvl="1"/>
            <a:endParaRPr lang="nl-BE" dirty="0" smtClean="0"/>
          </a:p>
          <a:p>
            <a:r>
              <a:rPr lang="nl-BE" dirty="0" smtClean="0"/>
              <a:t>Dialogic development of advocacy stragegy</a:t>
            </a:r>
          </a:p>
          <a:p>
            <a:pPr lvl="1"/>
            <a:r>
              <a:rPr lang="nl-BE" dirty="0" smtClean="0"/>
              <a:t>2008 – credit crunch</a:t>
            </a:r>
          </a:p>
          <a:p>
            <a:pPr lvl="1"/>
            <a:r>
              <a:rPr lang="nl-BE" dirty="0" smtClean="0"/>
              <a:t>Catholic social teaching</a:t>
            </a:r>
          </a:p>
          <a:p>
            <a:pPr lvl="1"/>
            <a:r>
              <a:rPr lang="nl-BE" dirty="0" smtClean="0"/>
              <a:t>Impact on Cardinal Cardijn</a:t>
            </a:r>
          </a:p>
          <a:p>
            <a:pPr lvl="1"/>
            <a:r>
              <a:rPr lang="nl-BE" dirty="0" smtClean="0"/>
              <a:t>See – Judge – Act as method for DBYN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Continuing a legacy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BE" dirty="0" smtClean="0"/>
              <a:t>Change </a:t>
            </a:r>
            <a:r>
              <a:rPr lang="nl-BE" dirty="0" smtClean="0"/>
              <a:t>society through its youth</a:t>
            </a:r>
          </a:p>
          <a:p>
            <a:pPr lvl="1"/>
            <a:r>
              <a:rPr lang="nl-BE" dirty="0" smtClean="0"/>
              <a:t>Youth Autonomy</a:t>
            </a:r>
          </a:p>
          <a:p>
            <a:pPr lvl="2"/>
            <a:r>
              <a:rPr lang="nl-BE" dirty="0" smtClean="0"/>
              <a:t>Education as motor</a:t>
            </a:r>
          </a:p>
          <a:p>
            <a:pPr lvl="1"/>
            <a:r>
              <a:rPr lang="nl-BE" dirty="0" smtClean="0"/>
              <a:t>Youth participation in local communities</a:t>
            </a:r>
          </a:p>
          <a:p>
            <a:pPr lvl="2"/>
            <a:r>
              <a:rPr lang="nl-BE" dirty="0" smtClean="0"/>
              <a:t>Citizenship </a:t>
            </a:r>
            <a:r>
              <a:rPr lang="nl-BE" dirty="0" smtClean="0"/>
              <a:t>is a competence people acquire through life </a:t>
            </a:r>
            <a:r>
              <a:rPr lang="nl-BE" dirty="0" smtClean="0"/>
              <a:t>itself</a:t>
            </a:r>
          </a:p>
          <a:p>
            <a:pPr lvl="1"/>
            <a:r>
              <a:rPr lang="nl-BE" dirty="0" smtClean="0"/>
              <a:t>“Bond with Don Bosco”</a:t>
            </a:r>
          </a:p>
          <a:p>
            <a:endParaRPr lang="nl-BE" dirty="0" smtClean="0"/>
          </a:p>
          <a:p>
            <a:r>
              <a:rPr lang="nl-BE" dirty="0" smtClean="0"/>
              <a:t>Educational methodology</a:t>
            </a:r>
          </a:p>
          <a:p>
            <a:pPr lvl="1"/>
            <a:r>
              <a:rPr lang="nl-BE" dirty="0" smtClean="0"/>
              <a:t>Originated from practice</a:t>
            </a:r>
          </a:p>
          <a:p>
            <a:pPr lvl="1"/>
            <a:r>
              <a:rPr lang="nl-BE" dirty="0" smtClean="0"/>
              <a:t>Long tradition of adaptation to new educational challenges</a:t>
            </a:r>
          </a:p>
          <a:p>
            <a:pPr lvl="1"/>
            <a:r>
              <a:rPr lang="nl-BE" dirty="0" smtClean="0"/>
              <a:t>Balanced approach towards core values freedom, responsibility, solidarity and sence of transcendence</a:t>
            </a:r>
            <a:endParaRPr lang="nl-BE" dirty="0" smtClean="0"/>
          </a:p>
          <a:p>
            <a:endParaRPr lang="nl-B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_PowerpointOfficial_20090216">
  <a:themeElements>
    <a:clrScheme name="Don Bosco Youth-Net">
      <a:dk1>
        <a:srgbClr val="4B4B4B"/>
      </a:dk1>
      <a:lt1>
        <a:srgbClr val="FFFFFF"/>
      </a:lt1>
      <a:dk2>
        <a:srgbClr val="AAAAAA"/>
      </a:dk2>
      <a:lt2>
        <a:srgbClr val="D6F547"/>
      </a:lt2>
      <a:accent1>
        <a:srgbClr val="C6000D"/>
      </a:accent1>
      <a:accent2>
        <a:srgbClr val="AAAAAA"/>
      </a:accent2>
      <a:accent3>
        <a:srgbClr val="C1DF3E"/>
      </a:accent3>
      <a:accent4>
        <a:srgbClr val="4B4B4B"/>
      </a:accent4>
      <a:accent5>
        <a:srgbClr val="C1DF3E"/>
      </a:accent5>
      <a:accent6>
        <a:srgbClr val="FFFFFF"/>
      </a:accent6>
      <a:hlink>
        <a:srgbClr val="0000FF"/>
      </a:hlink>
      <a:folHlink>
        <a:srgbClr val="6565FF"/>
      </a:folHlink>
    </a:clrScheme>
    <a:fontScheme name="Don Bosco Youth-Ne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TEM_PowerpointOfficial_20090216</Template>
  <TotalTime>93</TotalTime>
  <Words>344</Words>
  <Application>Microsoft Office PowerPoint</Application>
  <PresentationFormat>On-screen Show (4:3)</PresentationFormat>
  <Paragraphs>85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TEM_PowerpointOfficial_20090216</vt:lpstr>
      <vt:lpstr>Don Bosco Youth-Net</vt:lpstr>
      <vt:lpstr>Man who started a movement</vt:lpstr>
      <vt:lpstr>Don Bosco Movement today</vt:lpstr>
      <vt:lpstr>Diversity within movement</vt:lpstr>
      <vt:lpstr>Don Bosco Youth-Net ivzw</vt:lpstr>
      <vt:lpstr>Few words and a lot of action</vt:lpstr>
      <vt:lpstr>Educators, not activists</vt:lpstr>
      <vt:lpstr>Continuing a legacy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Don Bosco Youth-Net</dc:title>
  <dc:creator>Microsoft</dc:creator>
  <cp:lastModifiedBy>Microsoft</cp:lastModifiedBy>
  <cp:revision>11</cp:revision>
  <dcterms:created xsi:type="dcterms:W3CDTF">2018-10-01T12:07:49Z</dcterms:created>
  <dcterms:modified xsi:type="dcterms:W3CDTF">2018-10-01T13:41:10Z</dcterms:modified>
</cp:coreProperties>
</file>