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3" r:id="rId3"/>
    <p:sldId id="304" r:id="rId4"/>
    <p:sldId id="259" r:id="rId5"/>
    <p:sldId id="302" r:id="rId6"/>
    <p:sldId id="291" r:id="rId7"/>
    <p:sldId id="290" r:id="rId8"/>
    <p:sldId id="292" r:id="rId9"/>
    <p:sldId id="294" r:id="rId10"/>
    <p:sldId id="306" r:id="rId11"/>
    <p:sldId id="307" r:id="rId12"/>
    <p:sldId id="308" r:id="rId13"/>
    <p:sldId id="305" r:id="rId14"/>
    <p:sldId id="269"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p:cViewPr>
        <p:scale>
          <a:sx n="38" d="100"/>
          <a:sy n="38" d="100"/>
        </p:scale>
        <p:origin x="2052" y="6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D8ED3-C833-4D1A-BA5D-7A2FF08EA5C4}"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pt-PT"/>
        </a:p>
      </dgm:t>
    </dgm:pt>
    <dgm:pt modelId="{F86BCF60-F78C-4A93-A397-9E1FD7D0C196}">
      <dgm:prSet phldrT="[Texto]" custT="1"/>
      <dgm:spPr>
        <a:solidFill>
          <a:schemeClr val="accent3">
            <a:lumMod val="75000"/>
          </a:schemeClr>
        </a:solidFill>
      </dgm:spPr>
      <dgm:t>
        <a:bodyPr/>
        <a:lstStyle/>
        <a:p>
          <a:r>
            <a:rPr lang="en-GB" sz="2000" b="1" noProof="0" dirty="0"/>
            <a:t>Recognition</a:t>
          </a:r>
        </a:p>
      </dgm:t>
    </dgm:pt>
    <dgm:pt modelId="{BE8A1759-00B9-4225-8E70-1B6F549C0CEF}" type="parTrans" cxnId="{4641D946-703B-44D2-9748-ADE97B82384F}">
      <dgm:prSet/>
      <dgm:spPr/>
      <dgm:t>
        <a:bodyPr/>
        <a:lstStyle/>
        <a:p>
          <a:endParaRPr lang="en-GB" sz="2400" b="1" noProof="0" dirty="0"/>
        </a:p>
      </dgm:t>
    </dgm:pt>
    <dgm:pt modelId="{833504E8-3F74-4628-B2F0-B7ADF68C4376}" type="sibTrans" cxnId="{4641D946-703B-44D2-9748-ADE97B82384F}">
      <dgm:prSet custT="1"/>
      <dgm:spPr>
        <a:solidFill>
          <a:schemeClr val="tx2">
            <a:lumMod val="60000"/>
            <a:lumOff val="40000"/>
          </a:schemeClr>
        </a:solidFill>
      </dgm:spPr>
      <dgm:t>
        <a:bodyPr/>
        <a:lstStyle/>
        <a:p>
          <a:r>
            <a:rPr lang="en-GB" sz="2000" b="1" noProof="0" dirty="0"/>
            <a:t>Organizations</a:t>
          </a:r>
        </a:p>
      </dgm:t>
    </dgm:pt>
    <dgm:pt modelId="{F64D325F-F727-4C64-9D2A-1A180E9C04B8}">
      <dgm:prSet phldrT="[Texto]" custT="1"/>
      <dgm:spPr/>
      <dgm:t>
        <a:bodyPr/>
        <a:lstStyle/>
        <a:p>
          <a:r>
            <a:rPr lang="en-GB" sz="2000" b="1" noProof="0" dirty="0">
              <a:solidFill>
                <a:schemeClr val="bg1"/>
              </a:solidFill>
            </a:rPr>
            <a:t>NGO’s</a:t>
          </a:r>
        </a:p>
      </dgm:t>
    </dgm:pt>
    <dgm:pt modelId="{3CA953DF-4346-453F-95A0-1F8231A1F9C5}" type="parTrans" cxnId="{36D27A95-D811-44DB-9C39-68636D5FBDBD}">
      <dgm:prSet/>
      <dgm:spPr/>
      <dgm:t>
        <a:bodyPr/>
        <a:lstStyle/>
        <a:p>
          <a:endParaRPr lang="en-GB" sz="2400" b="1" noProof="0" dirty="0"/>
        </a:p>
      </dgm:t>
    </dgm:pt>
    <dgm:pt modelId="{2CE8FA7C-7155-47D4-A031-E141488B603B}" type="sibTrans" cxnId="{36D27A95-D811-44DB-9C39-68636D5FBDBD}">
      <dgm:prSet/>
      <dgm:spPr/>
      <dgm:t>
        <a:bodyPr/>
        <a:lstStyle/>
        <a:p>
          <a:endParaRPr lang="en-GB" sz="2400" b="1" noProof="0" dirty="0"/>
        </a:p>
      </dgm:t>
    </dgm:pt>
    <dgm:pt modelId="{07E3D0A4-F67A-4BFC-96D1-AD775A66D65F}">
      <dgm:prSet phldrT="[Texto]" custT="1"/>
      <dgm:spPr>
        <a:solidFill>
          <a:schemeClr val="accent3">
            <a:lumMod val="75000"/>
          </a:schemeClr>
        </a:solidFill>
      </dgm:spPr>
      <dgm:t>
        <a:bodyPr/>
        <a:lstStyle/>
        <a:p>
          <a:r>
            <a:rPr lang="en-GB" sz="2000" b="1" noProof="0" dirty="0"/>
            <a:t>Validation</a:t>
          </a:r>
        </a:p>
      </dgm:t>
    </dgm:pt>
    <dgm:pt modelId="{E20C6213-3976-4063-9447-DB15411F60F2}" type="parTrans" cxnId="{BD4A8D49-4593-48DA-B9A5-B13944D6AF17}">
      <dgm:prSet/>
      <dgm:spPr/>
      <dgm:t>
        <a:bodyPr/>
        <a:lstStyle/>
        <a:p>
          <a:endParaRPr lang="en-GB" sz="2400" b="1" noProof="0" dirty="0"/>
        </a:p>
      </dgm:t>
    </dgm:pt>
    <dgm:pt modelId="{04E47DE1-31FC-4F7C-9AF4-59B55E88EAAA}" type="sibTrans" cxnId="{BD4A8D49-4593-48DA-B9A5-B13944D6AF17}">
      <dgm:prSet custT="1"/>
      <dgm:spPr>
        <a:solidFill>
          <a:schemeClr val="tx2">
            <a:lumMod val="60000"/>
            <a:lumOff val="40000"/>
          </a:schemeClr>
        </a:solidFill>
      </dgm:spPr>
      <dgm:t>
        <a:bodyPr/>
        <a:lstStyle/>
        <a:p>
          <a:r>
            <a:rPr lang="en-GB" sz="3200" b="1" noProof="0" dirty="0"/>
            <a:t>Volunteers</a:t>
          </a:r>
        </a:p>
      </dgm:t>
    </dgm:pt>
    <dgm:pt modelId="{CA7E6729-A4B2-4CD6-8913-07C058AA1D61}">
      <dgm:prSet phldrT="[Texto]" custT="1"/>
      <dgm:spPr/>
      <dgm:t>
        <a:bodyPr/>
        <a:lstStyle/>
        <a:p>
          <a:r>
            <a:rPr lang="en-GB" sz="2000" b="1" noProof="0" dirty="0">
              <a:solidFill>
                <a:schemeClr val="bg1"/>
              </a:solidFill>
            </a:rPr>
            <a:t>Formal VS Non-Formal</a:t>
          </a:r>
        </a:p>
      </dgm:t>
    </dgm:pt>
    <dgm:pt modelId="{DF0B49E3-FBF6-486A-B4AD-80DBD35DAB16}" type="parTrans" cxnId="{750E9EA5-B7F8-4D37-BF6C-FF763C9223AB}">
      <dgm:prSet/>
      <dgm:spPr/>
      <dgm:t>
        <a:bodyPr/>
        <a:lstStyle/>
        <a:p>
          <a:endParaRPr lang="en-GB" sz="2400" b="1" noProof="0" dirty="0"/>
        </a:p>
      </dgm:t>
    </dgm:pt>
    <dgm:pt modelId="{C4A21314-E4CD-4BF2-B5D5-FCB04676AFC2}" type="sibTrans" cxnId="{750E9EA5-B7F8-4D37-BF6C-FF763C9223AB}">
      <dgm:prSet/>
      <dgm:spPr/>
      <dgm:t>
        <a:bodyPr/>
        <a:lstStyle/>
        <a:p>
          <a:endParaRPr lang="en-GB" sz="2400" b="1" noProof="0" dirty="0"/>
        </a:p>
      </dgm:t>
    </dgm:pt>
    <dgm:pt modelId="{49A46DFD-0B64-4BB5-A339-A8FE267BA8EE}">
      <dgm:prSet phldrT="[Texto]" custT="1"/>
      <dgm:spPr>
        <a:solidFill>
          <a:schemeClr val="accent3">
            <a:lumMod val="75000"/>
          </a:schemeClr>
        </a:solidFill>
      </dgm:spPr>
      <dgm:t>
        <a:bodyPr/>
        <a:lstStyle/>
        <a:p>
          <a:r>
            <a:rPr lang="en-GB" sz="2000" b="1" noProof="0" dirty="0"/>
            <a:t>Certification</a:t>
          </a:r>
        </a:p>
      </dgm:t>
    </dgm:pt>
    <dgm:pt modelId="{91320FF8-4FEE-484F-ACEB-2E8555817E86}" type="parTrans" cxnId="{177A0256-8E5D-4F37-B39B-4B1D05103B93}">
      <dgm:prSet/>
      <dgm:spPr/>
      <dgm:t>
        <a:bodyPr/>
        <a:lstStyle/>
        <a:p>
          <a:endParaRPr lang="en-GB" sz="2400" b="1" noProof="0" dirty="0"/>
        </a:p>
      </dgm:t>
    </dgm:pt>
    <dgm:pt modelId="{DC71F3CF-466B-4C0C-90A0-44654E516686}" type="sibTrans" cxnId="{177A0256-8E5D-4F37-B39B-4B1D05103B93}">
      <dgm:prSet custT="1"/>
      <dgm:spPr>
        <a:solidFill>
          <a:schemeClr val="tx2">
            <a:lumMod val="60000"/>
            <a:lumOff val="40000"/>
          </a:schemeClr>
        </a:solidFill>
      </dgm:spPr>
      <dgm:t>
        <a:bodyPr/>
        <a:lstStyle/>
        <a:p>
          <a:r>
            <a:rPr lang="en-GB" sz="2800" b="1" noProof="0" dirty="0"/>
            <a:t>Professionals</a:t>
          </a:r>
        </a:p>
      </dgm:t>
    </dgm:pt>
    <dgm:pt modelId="{CD01DE4F-BE34-4694-89B8-D46CCC59AE8F}">
      <dgm:prSet phldrT="[Texto]" custT="1"/>
      <dgm:spPr/>
      <dgm:t>
        <a:bodyPr/>
        <a:lstStyle/>
        <a:p>
          <a:r>
            <a:rPr lang="en-GB" sz="2000" b="1" noProof="0" dirty="0">
              <a:solidFill>
                <a:schemeClr val="bg1"/>
              </a:solidFill>
            </a:rPr>
            <a:t>Government</a:t>
          </a:r>
        </a:p>
      </dgm:t>
    </dgm:pt>
    <dgm:pt modelId="{941B46CB-3B8C-4D29-BEE6-02C8042B1F42}" type="parTrans" cxnId="{E8849CBE-29B3-49F0-83E0-E8DDC371C5C0}">
      <dgm:prSet/>
      <dgm:spPr/>
      <dgm:t>
        <a:bodyPr/>
        <a:lstStyle/>
        <a:p>
          <a:endParaRPr lang="en-GB" sz="2400" b="1" noProof="0" dirty="0"/>
        </a:p>
      </dgm:t>
    </dgm:pt>
    <dgm:pt modelId="{7A08DF68-0E53-407C-9F41-66A2B5DC8CA0}" type="sibTrans" cxnId="{E8849CBE-29B3-49F0-83E0-E8DDC371C5C0}">
      <dgm:prSet/>
      <dgm:spPr/>
      <dgm:t>
        <a:bodyPr/>
        <a:lstStyle/>
        <a:p>
          <a:endParaRPr lang="en-GB" sz="2400" b="1" noProof="0" dirty="0"/>
        </a:p>
      </dgm:t>
    </dgm:pt>
    <dgm:pt modelId="{748E875E-122B-4D88-A416-72D6686430CA}" type="pres">
      <dgm:prSet presAssocID="{13DD8ED3-C833-4D1A-BA5D-7A2FF08EA5C4}" presName="Name0" presStyleCnt="0">
        <dgm:presLayoutVars>
          <dgm:chMax/>
          <dgm:chPref/>
          <dgm:dir/>
          <dgm:animLvl val="lvl"/>
        </dgm:presLayoutVars>
      </dgm:prSet>
      <dgm:spPr/>
    </dgm:pt>
    <dgm:pt modelId="{8C87F5A9-B115-4FC0-BD49-2D699597202C}" type="pres">
      <dgm:prSet presAssocID="{F86BCF60-F78C-4A93-A397-9E1FD7D0C196}" presName="composite" presStyleCnt="0"/>
      <dgm:spPr/>
    </dgm:pt>
    <dgm:pt modelId="{087C5D01-D583-4F9A-9D62-3EE0249AF1F9}" type="pres">
      <dgm:prSet presAssocID="{F86BCF60-F78C-4A93-A397-9E1FD7D0C196}" presName="Parent1" presStyleLbl="node1" presStyleIdx="0" presStyleCnt="6">
        <dgm:presLayoutVars>
          <dgm:chMax val="1"/>
          <dgm:chPref val="1"/>
          <dgm:bulletEnabled val="1"/>
        </dgm:presLayoutVars>
      </dgm:prSet>
      <dgm:spPr/>
    </dgm:pt>
    <dgm:pt modelId="{D0812728-849C-4770-805B-28FA1D2FAB09}" type="pres">
      <dgm:prSet presAssocID="{F86BCF60-F78C-4A93-A397-9E1FD7D0C196}" presName="Childtext1" presStyleLbl="revTx" presStyleIdx="0" presStyleCnt="3">
        <dgm:presLayoutVars>
          <dgm:chMax val="0"/>
          <dgm:chPref val="0"/>
          <dgm:bulletEnabled val="1"/>
        </dgm:presLayoutVars>
      </dgm:prSet>
      <dgm:spPr/>
    </dgm:pt>
    <dgm:pt modelId="{D76B6DB2-4AB1-4C26-B272-615DD4F31311}" type="pres">
      <dgm:prSet presAssocID="{F86BCF60-F78C-4A93-A397-9E1FD7D0C196}" presName="BalanceSpacing" presStyleCnt="0"/>
      <dgm:spPr/>
    </dgm:pt>
    <dgm:pt modelId="{E445804A-931F-4699-8892-3EFF0AB1EA42}" type="pres">
      <dgm:prSet presAssocID="{F86BCF60-F78C-4A93-A397-9E1FD7D0C196}" presName="BalanceSpacing1" presStyleCnt="0"/>
      <dgm:spPr/>
    </dgm:pt>
    <dgm:pt modelId="{2914140C-D92C-4ADF-AF1B-5DA1EF409A6E}" type="pres">
      <dgm:prSet presAssocID="{833504E8-3F74-4628-B2F0-B7ADF68C4376}" presName="Accent1Text" presStyleLbl="node1" presStyleIdx="1" presStyleCnt="6"/>
      <dgm:spPr/>
    </dgm:pt>
    <dgm:pt modelId="{D8E5CD3B-8378-4231-B479-654C80C6C359}" type="pres">
      <dgm:prSet presAssocID="{833504E8-3F74-4628-B2F0-B7ADF68C4376}" presName="spaceBetweenRectangles" presStyleCnt="0"/>
      <dgm:spPr/>
    </dgm:pt>
    <dgm:pt modelId="{F028A9D6-AB36-46F8-90E8-F7FB669C33EC}" type="pres">
      <dgm:prSet presAssocID="{07E3D0A4-F67A-4BFC-96D1-AD775A66D65F}" presName="composite" presStyleCnt="0"/>
      <dgm:spPr/>
    </dgm:pt>
    <dgm:pt modelId="{27EFB202-D5E6-43CB-BA49-8BE5F6716EB7}" type="pres">
      <dgm:prSet presAssocID="{07E3D0A4-F67A-4BFC-96D1-AD775A66D65F}" presName="Parent1" presStyleLbl="node1" presStyleIdx="2" presStyleCnt="6">
        <dgm:presLayoutVars>
          <dgm:chMax val="1"/>
          <dgm:chPref val="1"/>
          <dgm:bulletEnabled val="1"/>
        </dgm:presLayoutVars>
      </dgm:prSet>
      <dgm:spPr/>
    </dgm:pt>
    <dgm:pt modelId="{0BD8F81C-A2A0-4E84-897B-E48CC2EDAEDD}" type="pres">
      <dgm:prSet presAssocID="{07E3D0A4-F67A-4BFC-96D1-AD775A66D65F}" presName="Childtext1" presStyleLbl="revTx" presStyleIdx="1" presStyleCnt="3">
        <dgm:presLayoutVars>
          <dgm:chMax val="0"/>
          <dgm:chPref val="0"/>
          <dgm:bulletEnabled val="1"/>
        </dgm:presLayoutVars>
      </dgm:prSet>
      <dgm:spPr/>
    </dgm:pt>
    <dgm:pt modelId="{AC09B818-41F3-4FB7-9D2B-67595AC232DF}" type="pres">
      <dgm:prSet presAssocID="{07E3D0A4-F67A-4BFC-96D1-AD775A66D65F}" presName="BalanceSpacing" presStyleCnt="0"/>
      <dgm:spPr/>
    </dgm:pt>
    <dgm:pt modelId="{43027D8B-36CA-4241-8465-E15D90FECD66}" type="pres">
      <dgm:prSet presAssocID="{07E3D0A4-F67A-4BFC-96D1-AD775A66D65F}" presName="BalanceSpacing1" presStyleCnt="0"/>
      <dgm:spPr/>
    </dgm:pt>
    <dgm:pt modelId="{0B2EB587-FB18-4C48-80CA-93C67A2B4110}" type="pres">
      <dgm:prSet presAssocID="{04E47DE1-31FC-4F7C-9AF4-59B55E88EAAA}" presName="Accent1Text" presStyleLbl="node1" presStyleIdx="3" presStyleCnt="6"/>
      <dgm:spPr/>
    </dgm:pt>
    <dgm:pt modelId="{70564AFC-A0D8-4935-ACE7-EBEB2D4885AE}" type="pres">
      <dgm:prSet presAssocID="{04E47DE1-31FC-4F7C-9AF4-59B55E88EAAA}" presName="spaceBetweenRectangles" presStyleCnt="0"/>
      <dgm:spPr/>
    </dgm:pt>
    <dgm:pt modelId="{08746051-CD90-4CF6-B756-9D1C32877ABA}" type="pres">
      <dgm:prSet presAssocID="{49A46DFD-0B64-4BB5-A339-A8FE267BA8EE}" presName="composite" presStyleCnt="0"/>
      <dgm:spPr/>
    </dgm:pt>
    <dgm:pt modelId="{48741F94-9AA9-4AC9-8860-85EC9ECB65BC}" type="pres">
      <dgm:prSet presAssocID="{49A46DFD-0B64-4BB5-A339-A8FE267BA8EE}" presName="Parent1" presStyleLbl="node1" presStyleIdx="4" presStyleCnt="6">
        <dgm:presLayoutVars>
          <dgm:chMax val="1"/>
          <dgm:chPref val="1"/>
          <dgm:bulletEnabled val="1"/>
        </dgm:presLayoutVars>
      </dgm:prSet>
      <dgm:spPr/>
    </dgm:pt>
    <dgm:pt modelId="{A1A84428-8EB1-4CC5-AB40-95168B76D233}" type="pres">
      <dgm:prSet presAssocID="{49A46DFD-0B64-4BB5-A339-A8FE267BA8EE}" presName="Childtext1" presStyleLbl="revTx" presStyleIdx="2" presStyleCnt="3">
        <dgm:presLayoutVars>
          <dgm:chMax val="0"/>
          <dgm:chPref val="0"/>
          <dgm:bulletEnabled val="1"/>
        </dgm:presLayoutVars>
      </dgm:prSet>
      <dgm:spPr/>
    </dgm:pt>
    <dgm:pt modelId="{03D8C69F-8DE4-439D-9B50-268E3A8ECE7F}" type="pres">
      <dgm:prSet presAssocID="{49A46DFD-0B64-4BB5-A339-A8FE267BA8EE}" presName="BalanceSpacing" presStyleCnt="0"/>
      <dgm:spPr/>
    </dgm:pt>
    <dgm:pt modelId="{F055ABB4-123A-4C26-B9BB-96C671DB25C1}" type="pres">
      <dgm:prSet presAssocID="{49A46DFD-0B64-4BB5-A339-A8FE267BA8EE}" presName="BalanceSpacing1" presStyleCnt="0"/>
      <dgm:spPr/>
    </dgm:pt>
    <dgm:pt modelId="{E5DE22AB-5A7F-4364-82E6-5FB854F039A5}" type="pres">
      <dgm:prSet presAssocID="{DC71F3CF-466B-4C0C-90A0-44654E516686}" presName="Accent1Text" presStyleLbl="node1" presStyleIdx="5" presStyleCnt="6"/>
      <dgm:spPr/>
    </dgm:pt>
  </dgm:ptLst>
  <dgm:cxnLst>
    <dgm:cxn modelId="{B05D092A-0AC2-4405-9600-37AD8368C008}" type="presOf" srcId="{833504E8-3F74-4628-B2F0-B7ADF68C4376}" destId="{2914140C-D92C-4ADF-AF1B-5DA1EF409A6E}" srcOrd="0" destOrd="0" presId="urn:microsoft.com/office/officeart/2008/layout/AlternatingHexagons"/>
    <dgm:cxn modelId="{DCE67866-7EE9-426C-AEC5-0F1E91CC1514}" type="presOf" srcId="{DC71F3CF-466B-4C0C-90A0-44654E516686}" destId="{E5DE22AB-5A7F-4364-82E6-5FB854F039A5}" srcOrd="0" destOrd="0" presId="urn:microsoft.com/office/officeart/2008/layout/AlternatingHexagons"/>
    <dgm:cxn modelId="{4641D946-703B-44D2-9748-ADE97B82384F}" srcId="{13DD8ED3-C833-4D1A-BA5D-7A2FF08EA5C4}" destId="{F86BCF60-F78C-4A93-A397-9E1FD7D0C196}" srcOrd="0" destOrd="0" parTransId="{BE8A1759-00B9-4225-8E70-1B6F549C0CEF}" sibTransId="{833504E8-3F74-4628-B2F0-B7ADF68C4376}"/>
    <dgm:cxn modelId="{BD4A8D49-4593-48DA-B9A5-B13944D6AF17}" srcId="{13DD8ED3-C833-4D1A-BA5D-7A2FF08EA5C4}" destId="{07E3D0A4-F67A-4BFC-96D1-AD775A66D65F}" srcOrd="1" destOrd="0" parTransId="{E20C6213-3976-4063-9447-DB15411F60F2}" sibTransId="{04E47DE1-31FC-4F7C-9AF4-59B55E88EAAA}"/>
    <dgm:cxn modelId="{177A0256-8E5D-4F37-B39B-4B1D05103B93}" srcId="{13DD8ED3-C833-4D1A-BA5D-7A2FF08EA5C4}" destId="{49A46DFD-0B64-4BB5-A339-A8FE267BA8EE}" srcOrd="2" destOrd="0" parTransId="{91320FF8-4FEE-484F-ACEB-2E8555817E86}" sibTransId="{DC71F3CF-466B-4C0C-90A0-44654E516686}"/>
    <dgm:cxn modelId="{36D27A95-D811-44DB-9C39-68636D5FBDBD}" srcId="{F86BCF60-F78C-4A93-A397-9E1FD7D0C196}" destId="{F64D325F-F727-4C64-9D2A-1A180E9C04B8}" srcOrd="0" destOrd="0" parTransId="{3CA953DF-4346-453F-95A0-1F8231A1F9C5}" sibTransId="{2CE8FA7C-7155-47D4-A031-E141488B603B}"/>
    <dgm:cxn modelId="{750E9EA5-B7F8-4D37-BF6C-FF763C9223AB}" srcId="{07E3D0A4-F67A-4BFC-96D1-AD775A66D65F}" destId="{CA7E6729-A4B2-4CD6-8913-07C058AA1D61}" srcOrd="0" destOrd="0" parTransId="{DF0B49E3-FBF6-486A-B4AD-80DBD35DAB16}" sibTransId="{C4A21314-E4CD-4BF2-B5D5-FCB04676AFC2}"/>
    <dgm:cxn modelId="{003381AD-172E-40DC-99A1-05A89C3AC70C}" type="presOf" srcId="{CD01DE4F-BE34-4694-89B8-D46CCC59AE8F}" destId="{A1A84428-8EB1-4CC5-AB40-95168B76D233}" srcOrd="0" destOrd="0" presId="urn:microsoft.com/office/officeart/2008/layout/AlternatingHexagons"/>
    <dgm:cxn modelId="{E8849CBE-29B3-49F0-83E0-E8DDC371C5C0}" srcId="{49A46DFD-0B64-4BB5-A339-A8FE267BA8EE}" destId="{CD01DE4F-BE34-4694-89B8-D46CCC59AE8F}" srcOrd="0" destOrd="0" parTransId="{941B46CB-3B8C-4D29-BEE6-02C8042B1F42}" sibTransId="{7A08DF68-0E53-407C-9F41-66A2B5DC8CA0}"/>
    <dgm:cxn modelId="{F1A1D5C1-4729-43BA-A18A-70351463C744}" type="presOf" srcId="{49A46DFD-0B64-4BB5-A339-A8FE267BA8EE}" destId="{48741F94-9AA9-4AC9-8860-85EC9ECB65BC}" srcOrd="0" destOrd="0" presId="urn:microsoft.com/office/officeart/2008/layout/AlternatingHexagons"/>
    <dgm:cxn modelId="{66F7F2C7-6062-4AD4-84E2-65A4BC14A3C1}" type="presOf" srcId="{CA7E6729-A4B2-4CD6-8913-07C058AA1D61}" destId="{0BD8F81C-A2A0-4E84-897B-E48CC2EDAEDD}" srcOrd="0" destOrd="0" presId="urn:microsoft.com/office/officeart/2008/layout/AlternatingHexagons"/>
    <dgm:cxn modelId="{B43476D2-D1AE-4E98-A9A9-1A4D22646103}" type="presOf" srcId="{F64D325F-F727-4C64-9D2A-1A180E9C04B8}" destId="{D0812728-849C-4770-805B-28FA1D2FAB09}" srcOrd="0" destOrd="0" presId="urn:microsoft.com/office/officeart/2008/layout/AlternatingHexagons"/>
    <dgm:cxn modelId="{1A29F6DD-7014-461C-99F6-A91FA6C34D61}" type="presOf" srcId="{F86BCF60-F78C-4A93-A397-9E1FD7D0C196}" destId="{087C5D01-D583-4F9A-9D62-3EE0249AF1F9}" srcOrd="0" destOrd="0" presId="urn:microsoft.com/office/officeart/2008/layout/AlternatingHexagons"/>
    <dgm:cxn modelId="{E8D4CBE1-2FF0-4422-A0DA-7C63045C01CF}" type="presOf" srcId="{07E3D0A4-F67A-4BFC-96D1-AD775A66D65F}" destId="{27EFB202-D5E6-43CB-BA49-8BE5F6716EB7}" srcOrd="0" destOrd="0" presId="urn:microsoft.com/office/officeart/2008/layout/AlternatingHexagons"/>
    <dgm:cxn modelId="{E94E09EB-1A59-48B2-A1FD-864959A773E2}" type="presOf" srcId="{13DD8ED3-C833-4D1A-BA5D-7A2FF08EA5C4}" destId="{748E875E-122B-4D88-A416-72D6686430CA}" srcOrd="0" destOrd="0" presId="urn:microsoft.com/office/officeart/2008/layout/AlternatingHexagons"/>
    <dgm:cxn modelId="{7C50E7F3-119D-4B8E-9F57-AC15BC06646F}" type="presOf" srcId="{04E47DE1-31FC-4F7C-9AF4-59B55E88EAAA}" destId="{0B2EB587-FB18-4C48-80CA-93C67A2B4110}" srcOrd="0" destOrd="0" presId="urn:microsoft.com/office/officeart/2008/layout/AlternatingHexagons"/>
    <dgm:cxn modelId="{9437947C-77F1-4100-94D3-8DD928F0AEE7}" type="presParOf" srcId="{748E875E-122B-4D88-A416-72D6686430CA}" destId="{8C87F5A9-B115-4FC0-BD49-2D699597202C}" srcOrd="0" destOrd="0" presId="urn:microsoft.com/office/officeart/2008/layout/AlternatingHexagons"/>
    <dgm:cxn modelId="{FCD06200-06B8-4283-9D85-018296CF282A}" type="presParOf" srcId="{8C87F5A9-B115-4FC0-BD49-2D699597202C}" destId="{087C5D01-D583-4F9A-9D62-3EE0249AF1F9}" srcOrd="0" destOrd="0" presId="urn:microsoft.com/office/officeart/2008/layout/AlternatingHexagons"/>
    <dgm:cxn modelId="{C76B2516-C9AE-493C-AE32-A4DB3C67D2EB}" type="presParOf" srcId="{8C87F5A9-B115-4FC0-BD49-2D699597202C}" destId="{D0812728-849C-4770-805B-28FA1D2FAB09}" srcOrd="1" destOrd="0" presId="urn:microsoft.com/office/officeart/2008/layout/AlternatingHexagons"/>
    <dgm:cxn modelId="{A2697B7F-B4AD-41D4-9016-589CA84073E2}" type="presParOf" srcId="{8C87F5A9-B115-4FC0-BD49-2D699597202C}" destId="{D76B6DB2-4AB1-4C26-B272-615DD4F31311}" srcOrd="2" destOrd="0" presId="urn:microsoft.com/office/officeart/2008/layout/AlternatingHexagons"/>
    <dgm:cxn modelId="{787DA487-7771-44F7-A589-D6A7601906A7}" type="presParOf" srcId="{8C87F5A9-B115-4FC0-BD49-2D699597202C}" destId="{E445804A-931F-4699-8892-3EFF0AB1EA42}" srcOrd="3" destOrd="0" presId="urn:microsoft.com/office/officeart/2008/layout/AlternatingHexagons"/>
    <dgm:cxn modelId="{71ACAFFF-6D8A-489E-8249-CC16AF3DCB8D}" type="presParOf" srcId="{8C87F5A9-B115-4FC0-BD49-2D699597202C}" destId="{2914140C-D92C-4ADF-AF1B-5DA1EF409A6E}" srcOrd="4" destOrd="0" presId="urn:microsoft.com/office/officeart/2008/layout/AlternatingHexagons"/>
    <dgm:cxn modelId="{760BD81C-ACCA-4EBD-84FB-97560526455F}" type="presParOf" srcId="{748E875E-122B-4D88-A416-72D6686430CA}" destId="{D8E5CD3B-8378-4231-B479-654C80C6C359}" srcOrd="1" destOrd="0" presId="urn:microsoft.com/office/officeart/2008/layout/AlternatingHexagons"/>
    <dgm:cxn modelId="{E2C1208D-4903-4607-B1EE-7155FFC272C5}" type="presParOf" srcId="{748E875E-122B-4D88-A416-72D6686430CA}" destId="{F028A9D6-AB36-46F8-90E8-F7FB669C33EC}" srcOrd="2" destOrd="0" presId="urn:microsoft.com/office/officeart/2008/layout/AlternatingHexagons"/>
    <dgm:cxn modelId="{887F5934-7D19-4F2D-961F-F9F4B66143F0}" type="presParOf" srcId="{F028A9D6-AB36-46F8-90E8-F7FB669C33EC}" destId="{27EFB202-D5E6-43CB-BA49-8BE5F6716EB7}" srcOrd="0" destOrd="0" presId="urn:microsoft.com/office/officeart/2008/layout/AlternatingHexagons"/>
    <dgm:cxn modelId="{B27E2A10-8290-4D66-976C-20943B362A9D}" type="presParOf" srcId="{F028A9D6-AB36-46F8-90E8-F7FB669C33EC}" destId="{0BD8F81C-A2A0-4E84-897B-E48CC2EDAEDD}" srcOrd="1" destOrd="0" presId="urn:microsoft.com/office/officeart/2008/layout/AlternatingHexagons"/>
    <dgm:cxn modelId="{86326695-49BB-4359-B8C7-0730DDA398F5}" type="presParOf" srcId="{F028A9D6-AB36-46F8-90E8-F7FB669C33EC}" destId="{AC09B818-41F3-4FB7-9D2B-67595AC232DF}" srcOrd="2" destOrd="0" presId="urn:microsoft.com/office/officeart/2008/layout/AlternatingHexagons"/>
    <dgm:cxn modelId="{F6DF3D8C-92D2-41D4-AB53-7403E2A9551A}" type="presParOf" srcId="{F028A9D6-AB36-46F8-90E8-F7FB669C33EC}" destId="{43027D8B-36CA-4241-8465-E15D90FECD66}" srcOrd="3" destOrd="0" presId="urn:microsoft.com/office/officeart/2008/layout/AlternatingHexagons"/>
    <dgm:cxn modelId="{A1DA1198-23C3-48CE-AEDD-46E339C04651}" type="presParOf" srcId="{F028A9D6-AB36-46F8-90E8-F7FB669C33EC}" destId="{0B2EB587-FB18-4C48-80CA-93C67A2B4110}" srcOrd="4" destOrd="0" presId="urn:microsoft.com/office/officeart/2008/layout/AlternatingHexagons"/>
    <dgm:cxn modelId="{48FFACD6-438B-4126-BE91-EE51894B3271}" type="presParOf" srcId="{748E875E-122B-4D88-A416-72D6686430CA}" destId="{70564AFC-A0D8-4935-ACE7-EBEB2D4885AE}" srcOrd="3" destOrd="0" presId="urn:microsoft.com/office/officeart/2008/layout/AlternatingHexagons"/>
    <dgm:cxn modelId="{4D3BC155-3A36-4D04-9AE2-634D3C48D370}" type="presParOf" srcId="{748E875E-122B-4D88-A416-72D6686430CA}" destId="{08746051-CD90-4CF6-B756-9D1C32877ABA}" srcOrd="4" destOrd="0" presId="urn:microsoft.com/office/officeart/2008/layout/AlternatingHexagons"/>
    <dgm:cxn modelId="{CC00FDF7-E831-4F34-B466-6CD8F412B5D4}" type="presParOf" srcId="{08746051-CD90-4CF6-B756-9D1C32877ABA}" destId="{48741F94-9AA9-4AC9-8860-85EC9ECB65BC}" srcOrd="0" destOrd="0" presId="urn:microsoft.com/office/officeart/2008/layout/AlternatingHexagons"/>
    <dgm:cxn modelId="{E311922D-EB5F-4AE3-902C-FA055D58855F}" type="presParOf" srcId="{08746051-CD90-4CF6-B756-9D1C32877ABA}" destId="{A1A84428-8EB1-4CC5-AB40-95168B76D233}" srcOrd="1" destOrd="0" presId="urn:microsoft.com/office/officeart/2008/layout/AlternatingHexagons"/>
    <dgm:cxn modelId="{6149B14F-0BC7-4DA3-8328-E612624BC0EB}" type="presParOf" srcId="{08746051-CD90-4CF6-B756-9D1C32877ABA}" destId="{03D8C69F-8DE4-439D-9B50-268E3A8ECE7F}" srcOrd="2" destOrd="0" presId="urn:microsoft.com/office/officeart/2008/layout/AlternatingHexagons"/>
    <dgm:cxn modelId="{63B4B5CF-991F-4A82-823A-5B571E4E9E8E}" type="presParOf" srcId="{08746051-CD90-4CF6-B756-9D1C32877ABA}" destId="{F055ABB4-123A-4C26-B9BB-96C671DB25C1}" srcOrd="3" destOrd="0" presId="urn:microsoft.com/office/officeart/2008/layout/AlternatingHexagons"/>
    <dgm:cxn modelId="{F0EFC057-EBDE-4931-B1A1-46EB8890D4D7}" type="presParOf" srcId="{08746051-CD90-4CF6-B756-9D1C32877ABA}" destId="{E5DE22AB-5A7F-4364-82E6-5FB854F039A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C5D01-D583-4F9A-9D62-3EE0249AF1F9}">
      <dsp:nvSpPr>
        <dsp:cNvPr id="0" name=""/>
        <dsp:cNvSpPr/>
      </dsp:nvSpPr>
      <dsp:spPr>
        <a:xfrm rot="5400000">
          <a:off x="3903837" y="167785"/>
          <a:ext cx="2540282" cy="2210045"/>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t>Recognition</a:t>
          </a:r>
        </a:p>
      </dsp:txBody>
      <dsp:txXfrm rot="-5400000">
        <a:off x="4413354" y="398528"/>
        <a:ext cx="1521247" cy="1748560"/>
      </dsp:txXfrm>
    </dsp:sp>
    <dsp:sp modelId="{D0812728-849C-4770-805B-28FA1D2FAB09}">
      <dsp:nvSpPr>
        <dsp:cNvPr id="0" name=""/>
        <dsp:cNvSpPr/>
      </dsp:nvSpPr>
      <dsp:spPr>
        <a:xfrm>
          <a:off x="6346065" y="510723"/>
          <a:ext cx="2834954" cy="152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noProof="0" dirty="0">
              <a:solidFill>
                <a:schemeClr val="bg1"/>
              </a:solidFill>
            </a:rPr>
            <a:t>NGO’s</a:t>
          </a:r>
        </a:p>
      </dsp:txBody>
      <dsp:txXfrm>
        <a:off x="6346065" y="510723"/>
        <a:ext cx="2834954" cy="1524169"/>
      </dsp:txXfrm>
    </dsp:sp>
    <dsp:sp modelId="{2914140C-D92C-4ADF-AF1B-5DA1EF409A6E}">
      <dsp:nvSpPr>
        <dsp:cNvPr id="0" name=""/>
        <dsp:cNvSpPr/>
      </dsp:nvSpPr>
      <dsp:spPr>
        <a:xfrm rot="5400000">
          <a:off x="1516988" y="167785"/>
          <a:ext cx="2540282" cy="2210045"/>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t>Organizations</a:t>
          </a:r>
        </a:p>
      </dsp:txBody>
      <dsp:txXfrm rot="-5400000">
        <a:off x="2026505" y="398528"/>
        <a:ext cx="1521247" cy="1748560"/>
      </dsp:txXfrm>
    </dsp:sp>
    <dsp:sp modelId="{27EFB202-D5E6-43CB-BA49-8BE5F6716EB7}">
      <dsp:nvSpPr>
        <dsp:cNvPr id="0" name=""/>
        <dsp:cNvSpPr/>
      </dsp:nvSpPr>
      <dsp:spPr>
        <a:xfrm rot="5400000">
          <a:off x="2705840" y="2323977"/>
          <a:ext cx="2540282" cy="2210045"/>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t>Validation</a:t>
          </a:r>
        </a:p>
      </dsp:txBody>
      <dsp:txXfrm rot="-5400000">
        <a:off x="3215357" y="2554720"/>
        <a:ext cx="1521247" cy="1748560"/>
      </dsp:txXfrm>
    </dsp:sp>
    <dsp:sp modelId="{0BD8F81C-A2A0-4E84-897B-E48CC2EDAEDD}">
      <dsp:nvSpPr>
        <dsp:cNvPr id="0" name=""/>
        <dsp:cNvSpPr/>
      </dsp:nvSpPr>
      <dsp:spPr>
        <a:xfrm>
          <a:off x="36003" y="2666915"/>
          <a:ext cx="2743504" cy="152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GB" sz="2000" b="1" kern="1200" noProof="0" dirty="0">
              <a:solidFill>
                <a:schemeClr val="bg1"/>
              </a:solidFill>
            </a:rPr>
            <a:t>Formal VS Non-Formal</a:t>
          </a:r>
        </a:p>
      </dsp:txBody>
      <dsp:txXfrm>
        <a:off x="36003" y="2666915"/>
        <a:ext cx="2743504" cy="1524169"/>
      </dsp:txXfrm>
    </dsp:sp>
    <dsp:sp modelId="{0B2EB587-FB18-4C48-80CA-93C67A2B4110}">
      <dsp:nvSpPr>
        <dsp:cNvPr id="0" name=""/>
        <dsp:cNvSpPr/>
      </dsp:nvSpPr>
      <dsp:spPr>
        <a:xfrm rot="5400000">
          <a:off x="5092689" y="2323977"/>
          <a:ext cx="2540282" cy="2210045"/>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GB" sz="3200" b="1" kern="1200" noProof="0" dirty="0"/>
            <a:t>Volunteers</a:t>
          </a:r>
        </a:p>
      </dsp:txBody>
      <dsp:txXfrm rot="-5400000">
        <a:off x="5602206" y="2554720"/>
        <a:ext cx="1521247" cy="1748560"/>
      </dsp:txXfrm>
    </dsp:sp>
    <dsp:sp modelId="{48741F94-9AA9-4AC9-8860-85EC9ECB65BC}">
      <dsp:nvSpPr>
        <dsp:cNvPr id="0" name=""/>
        <dsp:cNvSpPr/>
      </dsp:nvSpPr>
      <dsp:spPr>
        <a:xfrm rot="5400000">
          <a:off x="3903837" y="4480168"/>
          <a:ext cx="2540282" cy="2210045"/>
        </a:xfrm>
        <a:prstGeom prst="hexagon">
          <a:avLst>
            <a:gd name="adj" fmla="val 25000"/>
            <a:gd name="vf" fmla="val 11547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t>Certification</a:t>
          </a:r>
        </a:p>
      </dsp:txBody>
      <dsp:txXfrm rot="-5400000">
        <a:off x="4413354" y="4710911"/>
        <a:ext cx="1521247" cy="1748560"/>
      </dsp:txXfrm>
    </dsp:sp>
    <dsp:sp modelId="{A1A84428-8EB1-4CC5-AB40-95168B76D233}">
      <dsp:nvSpPr>
        <dsp:cNvPr id="0" name=""/>
        <dsp:cNvSpPr/>
      </dsp:nvSpPr>
      <dsp:spPr>
        <a:xfrm>
          <a:off x="6346065" y="4823106"/>
          <a:ext cx="2834954" cy="1524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noProof="0" dirty="0">
              <a:solidFill>
                <a:schemeClr val="bg1"/>
              </a:solidFill>
            </a:rPr>
            <a:t>Government</a:t>
          </a:r>
        </a:p>
      </dsp:txBody>
      <dsp:txXfrm>
        <a:off x="6346065" y="4823106"/>
        <a:ext cx="2834954" cy="1524169"/>
      </dsp:txXfrm>
    </dsp:sp>
    <dsp:sp modelId="{E5DE22AB-5A7F-4364-82E6-5FB854F039A5}">
      <dsp:nvSpPr>
        <dsp:cNvPr id="0" name=""/>
        <dsp:cNvSpPr/>
      </dsp:nvSpPr>
      <dsp:spPr>
        <a:xfrm rot="5400000">
          <a:off x="1516988" y="4480168"/>
          <a:ext cx="2540282" cy="2210045"/>
        </a:xfrm>
        <a:prstGeom prst="hexagon">
          <a:avLst>
            <a:gd name="adj" fmla="val 25000"/>
            <a:gd name="vf" fmla="val 11547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b="1" kern="1200" noProof="0" dirty="0"/>
            <a:t>Professionals</a:t>
          </a:r>
        </a:p>
      </dsp:txBody>
      <dsp:txXfrm rot="-5400000">
        <a:off x="2026505" y="4710911"/>
        <a:ext cx="1521247" cy="174856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8BAB5A-5447-47F1-B0A0-281DC528ECF9}"/>
              </a:ext>
            </a:extLst>
          </p:cNvPr>
          <p:cNvSpPr>
            <a:spLocks noGrp="1"/>
          </p:cNvSpPr>
          <p:nvPr>
            <p:ph type="dt" sz="half" idx="10"/>
          </p:nvPr>
        </p:nvSpPr>
        <p:spPr/>
        <p:txBody>
          <a:bodyPr/>
          <a:lstStyle>
            <a:lvl1pPr>
              <a:defRPr/>
            </a:lvl1pPr>
          </a:lstStyle>
          <a:p>
            <a:pPr>
              <a:defRPr/>
            </a:pPr>
            <a:fld id="{2BC65840-C6DA-4287-93FF-45507648BB28}" type="datetime1">
              <a:rPr lang="en-US" altLang="pt-PT"/>
              <a:pPr>
                <a:defRPr/>
              </a:pPr>
              <a:t>5/31/2018</a:t>
            </a:fld>
            <a:endParaRPr lang="en-GB" altLang="pt-PT"/>
          </a:p>
        </p:txBody>
      </p:sp>
      <p:sp>
        <p:nvSpPr>
          <p:cNvPr id="5" name="Footer Placeholder 4">
            <a:extLst>
              <a:ext uri="{FF2B5EF4-FFF2-40B4-BE49-F238E27FC236}">
                <a16:creationId xmlns:a16="http://schemas.microsoft.com/office/drawing/2014/main" id="{22F58B47-3F8A-4186-BE7B-B18E1DC8B29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C16DEC8-5FD6-4D8D-87FA-FADD0B5EC1BD}"/>
              </a:ext>
            </a:extLst>
          </p:cNvPr>
          <p:cNvSpPr>
            <a:spLocks noGrp="1"/>
          </p:cNvSpPr>
          <p:nvPr>
            <p:ph type="sldNum" sz="quarter" idx="12"/>
          </p:nvPr>
        </p:nvSpPr>
        <p:spPr/>
        <p:txBody>
          <a:bodyPr/>
          <a:lstStyle>
            <a:lvl1pPr>
              <a:defRPr/>
            </a:lvl1pPr>
          </a:lstStyle>
          <a:p>
            <a:pPr>
              <a:defRPr/>
            </a:pPr>
            <a:fld id="{D2E89368-C04B-4AFA-A38F-DD669C297CE9}" type="slidenum">
              <a:rPr lang="en-GB" altLang="pt-PT"/>
              <a:pPr>
                <a:defRPr/>
              </a:pPr>
              <a:t>‹nº›</a:t>
            </a:fld>
            <a:endParaRPr lang="en-GB" altLang="pt-PT"/>
          </a:p>
        </p:txBody>
      </p:sp>
    </p:spTree>
    <p:extLst>
      <p:ext uri="{BB962C8B-B14F-4D97-AF65-F5344CB8AC3E}">
        <p14:creationId xmlns:p14="http://schemas.microsoft.com/office/powerpoint/2010/main" val="125823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801AF0-EF3F-4C46-B28A-F2BFB54464BC}"/>
              </a:ext>
            </a:extLst>
          </p:cNvPr>
          <p:cNvSpPr>
            <a:spLocks noGrp="1"/>
          </p:cNvSpPr>
          <p:nvPr>
            <p:ph type="dt" sz="half" idx="10"/>
          </p:nvPr>
        </p:nvSpPr>
        <p:spPr/>
        <p:txBody>
          <a:bodyPr/>
          <a:lstStyle>
            <a:lvl1pPr>
              <a:defRPr/>
            </a:lvl1pPr>
          </a:lstStyle>
          <a:p>
            <a:pPr>
              <a:defRPr/>
            </a:pPr>
            <a:fld id="{BB485758-5C05-47BE-A699-66F2A0396A4E}" type="datetime1">
              <a:rPr lang="en-US" altLang="pt-PT"/>
              <a:pPr>
                <a:defRPr/>
              </a:pPr>
              <a:t>5/31/2018</a:t>
            </a:fld>
            <a:endParaRPr lang="en-GB" altLang="pt-PT"/>
          </a:p>
        </p:txBody>
      </p:sp>
      <p:sp>
        <p:nvSpPr>
          <p:cNvPr id="5" name="Footer Placeholder 4">
            <a:extLst>
              <a:ext uri="{FF2B5EF4-FFF2-40B4-BE49-F238E27FC236}">
                <a16:creationId xmlns:a16="http://schemas.microsoft.com/office/drawing/2014/main" id="{D69EC4F6-E7AE-4BFD-9175-6826FA0EE2C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81DA05D-1D59-4D09-B85B-9B5EC4AEBE69}"/>
              </a:ext>
            </a:extLst>
          </p:cNvPr>
          <p:cNvSpPr>
            <a:spLocks noGrp="1"/>
          </p:cNvSpPr>
          <p:nvPr>
            <p:ph type="sldNum" sz="quarter" idx="12"/>
          </p:nvPr>
        </p:nvSpPr>
        <p:spPr/>
        <p:txBody>
          <a:bodyPr/>
          <a:lstStyle>
            <a:lvl1pPr>
              <a:defRPr/>
            </a:lvl1pPr>
          </a:lstStyle>
          <a:p>
            <a:pPr>
              <a:defRPr/>
            </a:pPr>
            <a:fld id="{84BA31CA-CF71-4935-B2B3-DC21823AD009}" type="slidenum">
              <a:rPr lang="en-GB" altLang="pt-PT"/>
              <a:pPr>
                <a:defRPr/>
              </a:pPr>
              <a:t>‹nº›</a:t>
            </a:fld>
            <a:endParaRPr lang="en-GB" altLang="pt-PT"/>
          </a:p>
        </p:txBody>
      </p:sp>
    </p:spTree>
    <p:extLst>
      <p:ext uri="{BB962C8B-B14F-4D97-AF65-F5344CB8AC3E}">
        <p14:creationId xmlns:p14="http://schemas.microsoft.com/office/powerpoint/2010/main" val="309133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8A64CE-5976-47C2-B97A-48F9A586BB9C}"/>
              </a:ext>
            </a:extLst>
          </p:cNvPr>
          <p:cNvSpPr>
            <a:spLocks noGrp="1"/>
          </p:cNvSpPr>
          <p:nvPr>
            <p:ph type="dt" sz="half" idx="10"/>
          </p:nvPr>
        </p:nvSpPr>
        <p:spPr/>
        <p:txBody>
          <a:bodyPr/>
          <a:lstStyle>
            <a:lvl1pPr>
              <a:defRPr/>
            </a:lvl1pPr>
          </a:lstStyle>
          <a:p>
            <a:pPr>
              <a:defRPr/>
            </a:pPr>
            <a:fld id="{3CC83957-02B4-4E15-BF73-F6A66700E013}" type="datetime1">
              <a:rPr lang="en-US" altLang="pt-PT"/>
              <a:pPr>
                <a:defRPr/>
              </a:pPr>
              <a:t>5/31/2018</a:t>
            </a:fld>
            <a:endParaRPr lang="en-GB" altLang="pt-PT"/>
          </a:p>
        </p:txBody>
      </p:sp>
      <p:sp>
        <p:nvSpPr>
          <p:cNvPr id="5" name="Footer Placeholder 4">
            <a:extLst>
              <a:ext uri="{FF2B5EF4-FFF2-40B4-BE49-F238E27FC236}">
                <a16:creationId xmlns:a16="http://schemas.microsoft.com/office/drawing/2014/main" id="{5D1F30AC-96D9-4070-AF9B-C17C6354AB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5BD0E68-B226-4BDE-9B9C-AD5D57073365}"/>
              </a:ext>
            </a:extLst>
          </p:cNvPr>
          <p:cNvSpPr>
            <a:spLocks noGrp="1"/>
          </p:cNvSpPr>
          <p:nvPr>
            <p:ph type="sldNum" sz="quarter" idx="12"/>
          </p:nvPr>
        </p:nvSpPr>
        <p:spPr/>
        <p:txBody>
          <a:bodyPr/>
          <a:lstStyle>
            <a:lvl1pPr>
              <a:defRPr/>
            </a:lvl1pPr>
          </a:lstStyle>
          <a:p>
            <a:pPr>
              <a:defRPr/>
            </a:pPr>
            <a:fld id="{ECE87C97-560C-4631-8A2C-710D52CC4999}" type="slidenum">
              <a:rPr lang="en-GB" altLang="pt-PT"/>
              <a:pPr>
                <a:defRPr/>
              </a:pPr>
              <a:t>‹nº›</a:t>
            </a:fld>
            <a:endParaRPr lang="en-GB" altLang="pt-PT"/>
          </a:p>
        </p:txBody>
      </p:sp>
    </p:spTree>
    <p:extLst>
      <p:ext uri="{BB962C8B-B14F-4D97-AF65-F5344CB8AC3E}">
        <p14:creationId xmlns:p14="http://schemas.microsoft.com/office/powerpoint/2010/main" val="72329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CDFD68-E3E4-4ECC-9FAF-E3F3B0B275D8}"/>
              </a:ext>
            </a:extLst>
          </p:cNvPr>
          <p:cNvSpPr>
            <a:spLocks noGrp="1"/>
          </p:cNvSpPr>
          <p:nvPr>
            <p:ph type="dt" sz="half" idx="10"/>
          </p:nvPr>
        </p:nvSpPr>
        <p:spPr/>
        <p:txBody>
          <a:bodyPr/>
          <a:lstStyle>
            <a:lvl1pPr>
              <a:defRPr/>
            </a:lvl1pPr>
          </a:lstStyle>
          <a:p>
            <a:pPr>
              <a:defRPr/>
            </a:pPr>
            <a:fld id="{37C07F42-9F33-46D3-B010-3B57DD07413D}" type="datetime1">
              <a:rPr lang="en-US" altLang="pt-PT"/>
              <a:pPr>
                <a:defRPr/>
              </a:pPr>
              <a:t>5/31/2018</a:t>
            </a:fld>
            <a:endParaRPr lang="en-GB" altLang="pt-PT"/>
          </a:p>
        </p:txBody>
      </p:sp>
      <p:sp>
        <p:nvSpPr>
          <p:cNvPr id="5" name="Footer Placeholder 4">
            <a:extLst>
              <a:ext uri="{FF2B5EF4-FFF2-40B4-BE49-F238E27FC236}">
                <a16:creationId xmlns:a16="http://schemas.microsoft.com/office/drawing/2014/main" id="{BCFAE8A8-73C7-4377-AFF4-C59FB444444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4AACC31-B4BB-4203-AA10-9E596ED7010B}"/>
              </a:ext>
            </a:extLst>
          </p:cNvPr>
          <p:cNvSpPr>
            <a:spLocks noGrp="1"/>
          </p:cNvSpPr>
          <p:nvPr>
            <p:ph type="sldNum" sz="quarter" idx="12"/>
          </p:nvPr>
        </p:nvSpPr>
        <p:spPr/>
        <p:txBody>
          <a:bodyPr/>
          <a:lstStyle>
            <a:lvl1pPr>
              <a:defRPr/>
            </a:lvl1pPr>
          </a:lstStyle>
          <a:p>
            <a:pPr>
              <a:defRPr/>
            </a:pPr>
            <a:fld id="{F29A33AA-7BA7-4C3F-A26B-A2212BE3DD57}" type="slidenum">
              <a:rPr lang="en-GB" altLang="pt-PT"/>
              <a:pPr>
                <a:defRPr/>
              </a:pPr>
              <a:t>‹nº›</a:t>
            </a:fld>
            <a:endParaRPr lang="en-GB" altLang="pt-PT"/>
          </a:p>
        </p:txBody>
      </p:sp>
    </p:spTree>
    <p:extLst>
      <p:ext uri="{BB962C8B-B14F-4D97-AF65-F5344CB8AC3E}">
        <p14:creationId xmlns:p14="http://schemas.microsoft.com/office/powerpoint/2010/main" val="425878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E16B87-762E-4B9B-9C09-DF27D377E324}"/>
              </a:ext>
            </a:extLst>
          </p:cNvPr>
          <p:cNvSpPr>
            <a:spLocks noGrp="1"/>
          </p:cNvSpPr>
          <p:nvPr>
            <p:ph type="dt" sz="half" idx="10"/>
          </p:nvPr>
        </p:nvSpPr>
        <p:spPr/>
        <p:txBody>
          <a:bodyPr/>
          <a:lstStyle>
            <a:lvl1pPr>
              <a:defRPr/>
            </a:lvl1pPr>
          </a:lstStyle>
          <a:p>
            <a:pPr>
              <a:defRPr/>
            </a:pPr>
            <a:fld id="{AE896832-E094-45D8-92A6-A930DEF57E96}" type="datetime1">
              <a:rPr lang="en-US" altLang="pt-PT"/>
              <a:pPr>
                <a:defRPr/>
              </a:pPr>
              <a:t>5/31/2018</a:t>
            </a:fld>
            <a:endParaRPr lang="en-GB" altLang="pt-PT"/>
          </a:p>
        </p:txBody>
      </p:sp>
      <p:sp>
        <p:nvSpPr>
          <p:cNvPr id="5" name="Footer Placeholder 4">
            <a:extLst>
              <a:ext uri="{FF2B5EF4-FFF2-40B4-BE49-F238E27FC236}">
                <a16:creationId xmlns:a16="http://schemas.microsoft.com/office/drawing/2014/main" id="{676B5839-416F-4FEC-ABE7-0EB800D33F3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8C3ED2E-E822-4994-B0D6-276082F38618}"/>
              </a:ext>
            </a:extLst>
          </p:cNvPr>
          <p:cNvSpPr>
            <a:spLocks noGrp="1"/>
          </p:cNvSpPr>
          <p:nvPr>
            <p:ph type="sldNum" sz="quarter" idx="12"/>
          </p:nvPr>
        </p:nvSpPr>
        <p:spPr/>
        <p:txBody>
          <a:bodyPr/>
          <a:lstStyle>
            <a:lvl1pPr>
              <a:defRPr/>
            </a:lvl1pPr>
          </a:lstStyle>
          <a:p>
            <a:pPr>
              <a:defRPr/>
            </a:pPr>
            <a:fld id="{80F36889-614A-46DC-B43C-20488FCC5F65}" type="slidenum">
              <a:rPr lang="en-GB" altLang="pt-PT"/>
              <a:pPr>
                <a:defRPr/>
              </a:pPr>
              <a:t>‹nº›</a:t>
            </a:fld>
            <a:endParaRPr lang="en-GB" altLang="pt-PT"/>
          </a:p>
        </p:txBody>
      </p:sp>
    </p:spTree>
    <p:extLst>
      <p:ext uri="{BB962C8B-B14F-4D97-AF65-F5344CB8AC3E}">
        <p14:creationId xmlns:p14="http://schemas.microsoft.com/office/powerpoint/2010/main" val="3296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81D7BBF-2DFB-4AC8-AACA-632E19E8FB10}"/>
              </a:ext>
            </a:extLst>
          </p:cNvPr>
          <p:cNvSpPr>
            <a:spLocks noGrp="1"/>
          </p:cNvSpPr>
          <p:nvPr>
            <p:ph type="dt" sz="half" idx="10"/>
          </p:nvPr>
        </p:nvSpPr>
        <p:spPr/>
        <p:txBody>
          <a:bodyPr/>
          <a:lstStyle>
            <a:lvl1pPr>
              <a:defRPr/>
            </a:lvl1pPr>
          </a:lstStyle>
          <a:p>
            <a:pPr>
              <a:defRPr/>
            </a:pPr>
            <a:fld id="{74AF7D12-853E-4409-95CF-16EF9FDEA4DC}" type="datetime1">
              <a:rPr lang="en-US" altLang="pt-PT"/>
              <a:pPr>
                <a:defRPr/>
              </a:pPr>
              <a:t>5/31/2018</a:t>
            </a:fld>
            <a:endParaRPr lang="en-GB" altLang="pt-PT"/>
          </a:p>
        </p:txBody>
      </p:sp>
      <p:sp>
        <p:nvSpPr>
          <p:cNvPr id="6" name="Footer Placeholder 4">
            <a:extLst>
              <a:ext uri="{FF2B5EF4-FFF2-40B4-BE49-F238E27FC236}">
                <a16:creationId xmlns:a16="http://schemas.microsoft.com/office/drawing/2014/main" id="{99B75A53-3A6E-4AFA-A1F2-597B5FF7EA9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AB233D2-70AC-430E-8F74-AD834B7A045B}"/>
              </a:ext>
            </a:extLst>
          </p:cNvPr>
          <p:cNvSpPr>
            <a:spLocks noGrp="1"/>
          </p:cNvSpPr>
          <p:nvPr>
            <p:ph type="sldNum" sz="quarter" idx="12"/>
          </p:nvPr>
        </p:nvSpPr>
        <p:spPr/>
        <p:txBody>
          <a:bodyPr/>
          <a:lstStyle>
            <a:lvl1pPr>
              <a:defRPr/>
            </a:lvl1pPr>
          </a:lstStyle>
          <a:p>
            <a:pPr>
              <a:defRPr/>
            </a:pPr>
            <a:fld id="{416FC27C-75EA-47F1-B9B7-37C1BB2AC1C8}" type="slidenum">
              <a:rPr lang="en-GB" altLang="pt-PT"/>
              <a:pPr>
                <a:defRPr/>
              </a:pPr>
              <a:t>‹nº›</a:t>
            </a:fld>
            <a:endParaRPr lang="en-GB" altLang="pt-PT"/>
          </a:p>
        </p:txBody>
      </p:sp>
    </p:spTree>
    <p:extLst>
      <p:ext uri="{BB962C8B-B14F-4D97-AF65-F5344CB8AC3E}">
        <p14:creationId xmlns:p14="http://schemas.microsoft.com/office/powerpoint/2010/main" val="28458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781FA080-7298-46EA-8E46-2FA6B4F055A1}"/>
              </a:ext>
            </a:extLst>
          </p:cNvPr>
          <p:cNvSpPr>
            <a:spLocks noGrp="1"/>
          </p:cNvSpPr>
          <p:nvPr>
            <p:ph type="dt" sz="half" idx="10"/>
          </p:nvPr>
        </p:nvSpPr>
        <p:spPr/>
        <p:txBody>
          <a:bodyPr/>
          <a:lstStyle>
            <a:lvl1pPr>
              <a:defRPr/>
            </a:lvl1pPr>
          </a:lstStyle>
          <a:p>
            <a:pPr>
              <a:defRPr/>
            </a:pPr>
            <a:fld id="{265C136B-763A-4BA8-A403-92B81BA8E517}" type="datetime1">
              <a:rPr lang="en-US" altLang="pt-PT"/>
              <a:pPr>
                <a:defRPr/>
              </a:pPr>
              <a:t>5/31/2018</a:t>
            </a:fld>
            <a:endParaRPr lang="en-GB" altLang="pt-PT"/>
          </a:p>
        </p:txBody>
      </p:sp>
      <p:sp>
        <p:nvSpPr>
          <p:cNvPr id="8" name="Footer Placeholder 4">
            <a:extLst>
              <a:ext uri="{FF2B5EF4-FFF2-40B4-BE49-F238E27FC236}">
                <a16:creationId xmlns:a16="http://schemas.microsoft.com/office/drawing/2014/main" id="{D319E13C-F5AD-4D15-80F5-31FFCAE8046B}"/>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78FB1A8-AB4C-4815-9A03-3AE0AEE2B799}"/>
              </a:ext>
            </a:extLst>
          </p:cNvPr>
          <p:cNvSpPr>
            <a:spLocks noGrp="1"/>
          </p:cNvSpPr>
          <p:nvPr>
            <p:ph type="sldNum" sz="quarter" idx="12"/>
          </p:nvPr>
        </p:nvSpPr>
        <p:spPr/>
        <p:txBody>
          <a:bodyPr/>
          <a:lstStyle>
            <a:lvl1pPr>
              <a:defRPr/>
            </a:lvl1pPr>
          </a:lstStyle>
          <a:p>
            <a:pPr>
              <a:defRPr/>
            </a:pPr>
            <a:fld id="{7EA0C331-0791-49BD-9C62-92C43B5B2A18}" type="slidenum">
              <a:rPr lang="en-GB" altLang="pt-PT"/>
              <a:pPr>
                <a:defRPr/>
              </a:pPr>
              <a:t>‹nº›</a:t>
            </a:fld>
            <a:endParaRPr lang="en-GB" altLang="pt-PT"/>
          </a:p>
        </p:txBody>
      </p:sp>
    </p:spTree>
    <p:extLst>
      <p:ext uri="{BB962C8B-B14F-4D97-AF65-F5344CB8AC3E}">
        <p14:creationId xmlns:p14="http://schemas.microsoft.com/office/powerpoint/2010/main" val="988234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462E4E9-80CA-4106-94CE-D7BF4CD91722}"/>
              </a:ext>
            </a:extLst>
          </p:cNvPr>
          <p:cNvSpPr>
            <a:spLocks noGrp="1"/>
          </p:cNvSpPr>
          <p:nvPr>
            <p:ph type="dt" sz="half" idx="10"/>
          </p:nvPr>
        </p:nvSpPr>
        <p:spPr/>
        <p:txBody>
          <a:bodyPr/>
          <a:lstStyle>
            <a:lvl1pPr>
              <a:defRPr/>
            </a:lvl1pPr>
          </a:lstStyle>
          <a:p>
            <a:pPr>
              <a:defRPr/>
            </a:pPr>
            <a:fld id="{17AF59A2-D962-4E0E-8162-D2D45F4804D5}" type="datetime1">
              <a:rPr lang="en-US" altLang="pt-PT"/>
              <a:pPr>
                <a:defRPr/>
              </a:pPr>
              <a:t>5/31/2018</a:t>
            </a:fld>
            <a:endParaRPr lang="en-GB" altLang="pt-PT"/>
          </a:p>
        </p:txBody>
      </p:sp>
      <p:sp>
        <p:nvSpPr>
          <p:cNvPr id="4" name="Footer Placeholder 4">
            <a:extLst>
              <a:ext uri="{FF2B5EF4-FFF2-40B4-BE49-F238E27FC236}">
                <a16:creationId xmlns:a16="http://schemas.microsoft.com/office/drawing/2014/main" id="{972201CF-6E04-4336-9AB0-3634A53DE7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7BC25495-B137-4E6B-8851-6AB95A14AFC6}"/>
              </a:ext>
            </a:extLst>
          </p:cNvPr>
          <p:cNvSpPr>
            <a:spLocks noGrp="1"/>
          </p:cNvSpPr>
          <p:nvPr>
            <p:ph type="sldNum" sz="quarter" idx="12"/>
          </p:nvPr>
        </p:nvSpPr>
        <p:spPr/>
        <p:txBody>
          <a:bodyPr/>
          <a:lstStyle>
            <a:lvl1pPr>
              <a:defRPr/>
            </a:lvl1pPr>
          </a:lstStyle>
          <a:p>
            <a:pPr>
              <a:defRPr/>
            </a:pPr>
            <a:fld id="{0CD96108-BE51-40CC-9624-B1970BC37E1B}" type="slidenum">
              <a:rPr lang="en-GB" altLang="pt-PT"/>
              <a:pPr>
                <a:defRPr/>
              </a:pPr>
              <a:t>‹nº›</a:t>
            </a:fld>
            <a:endParaRPr lang="en-GB" altLang="pt-PT"/>
          </a:p>
        </p:txBody>
      </p:sp>
    </p:spTree>
    <p:extLst>
      <p:ext uri="{BB962C8B-B14F-4D97-AF65-F5344CB8AC3E}">
        <p14:creationId xmlns:p14="http://schemas.microsoft.com/office/powerpoint/2010/main" val="250359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6EF7CF3-A271-4C8D-A212-81DD8288A5BC}"/>
              </a:ext>
            </a:extLst>
          </p:cNvPr>
          <p:cNvSpPr>
            <a:spLocks noGrp="1"/>
          </p:cNvSpPr>
          <p:nvPr>
            <p:ph type="dt" sz="half" idx="10"/>
          </p:nvPr>
        </p:nvSpPr>
        <p:spPr/>
        <p:txBody>
          <a:bodyPr/>
          <a:lstStyle>
            <a:lvl1pPr>
              <a:defRPr/>
            </a:lvl1pPr>
          </a:lstStyle>
          <a:p>
            <a:pPr>
              <a:defRPr/>
            </a:pPr>
            <a:fld id="{87170280-B250-4858-ACCF-277797ACA9E9}" type="datetime1">
              <a:rPr lang="en-US" altLang="pt-PT"/>
              <a:pPr>
                <a:defRPr/>
              </a:pPr>
              <a:t>5/31/2018</a:t>
            </a:fld>
            <a:endParaRPr lang="en-GB" altLang="pt-PT"/>
          </a:p>
        </p:txBody>
      </p:sp>
      <p:sp>
        <p:nvSpPr>
          <p:cNvPr id="3" name="Footer Placeholder 4">
            <a:extLst>
              <a:ext uri="{FF2B5EF4-FFF2-40B4-BE49-F238E27FC236}">
                <a16:creationId xmlns:a16="http://schemas.microsoft.com/office/drawing/2014/main" id="{16CF267E-7838-4878-ACBC-78D234DC5B33}"/>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897BAE41-19D2-41F9-A09F-0BCBEF63320F}"/>
              </a:ext>
            </a:extLst>
          </p:cNvPr>
          <p:cNvSpPr>
            <a:spLocks noGrp="1"/>
          </p:cNvSpPr>
          <p:nvPr>
            <p:ph type="sldNum" sz="quarter" idx="12"/>
          </p:nvPr>
        </p:nvSpPr>
        <p:spPr/>
        <p:txBody>
          <a:bodyPr/>
          <a:lstStyle>
            <a:lvl1pPr>
              <a:defRPr/>
            </a:lvl1pPr>
          </a:lstStyle>
          <a:p>
            <a:pPr>
              <a:defRPr/>
            </a:pPr>
            <a:fld id="{B966FD48-A05E-4B1D-9CF7-57846CFBAA56}" type="slidenum">
              <a:rPr lang="en-GB" altLang="pt-PT"/>
              <a:pPr>
                <a:defRPr/>
              </a:pPr>
              <a:t>‹nº›</a:t>
            </a:fld>
            <a:endParaRPr lang="en-GB" altLang="pt-PT"/>
          </a:p>
        </p:txBody>
      </p:sp>
    </p:spTree>
    <p:extLst>
      <p:ext uri="{BB962C8B-B14F-4D97-AF65-F5344CB8AC3E}">
        <p14:creationId xmlns:p14="http://schemas.microsoft.com/office/powerpoint/2010/main" val="140738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B049F2A-FCC0-4C5C-BBA5-98FECE37DDEB}"/>
              </a:ext>
            </a:extLst>
          </p:cNvPr>
          <p:cNvSpPr>
            <a:spLocks noGrp="1"/>
          </p:cNvSpPr>
          <p:nvPr>
            <p:ph type="dt" sz="half" idx="10"/>
          </p:nvPr>
        </p:nvSpPr>
        <p:spPr/>
        <p:txBody>
          <a:bodyPr/>
          <a:lstStyle>
            <a:lvl1pPr>
              <a:defRPr/>
            </a:lvl1pPr>
          </a:lstStyle>
          <a:p>
            <a:pPr>
              <a:defRPr/>
            </a:pPr>
            <a:fld id="{998C547C-C0A4-4EF2-90D4-885493C1115F}" type="datetime1">
              <a:rPr lang="en-US" altLang="pt-PT"/>
              <a:pPr>
                <a:defRPr/>
              </a:pPr>
              <a:t>5/31/2018</a:t>
            </a:fld>
            <a:endParaRPr lang="en-GB" altLang="pt-PT"/>
          </a:p>
        </p:txBody>
      </p:sp>
      <p:sp>
        <p:nvSpPr>
          <p:cNvPr id="6" name="Footer Placeholder 4">
            <a:extLst>
              <a:ext uri="{FF2B5EF4-FFF2-40B4-BE49-F238E27FC236}">
                <a16:creationId xmlns:a16="http://schemas.microsoft.com/office/drawing/2014/main" id="{F7BC0AAD-54C5-4C70-BE3E-7F9CF2B340F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75C45D3-7FA1-4827-A9D1-EFC5F28D1819}"/>
              </a:ext>
            </a:extLst>
          </p:cNvPr>
          <p:cNvSpPr>
            <a:spLocks noGrp="1"/>
          </p:cNvSpPr>
          <p:nvPr>
            <p:ph type="sldNum" sz="quarter" idx="12"/>
          </p:nvPr>
        </p:nvSpPr>
        <p:spPr/>
        <p:txBody>
          <a:bodyPr/>
          <a:lstStyle>
            <a:lvl1pPr>
              <a:defRPr/>
            </a:lvl1pPr>
          </a:lstStyle>
          <a:p>
            <a:pPr>
              <a:defRPr/>
            </a:pPr>
            <a:fld id="{148DDC9C-89DC-47AC-ADA3-3C50DDAD9AE6}" type="slidenum">
              <a:rPr lang="en-GB" altLang="pt-PT"/>
              <a:pPr>
                <a:defRPr/>
              </a:pPr>
              <a:t>‹nº›</a:t>
            </a:fld>
            <a:endParaRPr lang="en-GB" altLang="pt-PT"/>
          </a:p>
        </p:txBody>
      </p:sp>
    </p:spTree>
    <p:extLst>
      <p:ext uri="{BB962C8B-B14F-4D97-AF65-F5344CB8AC3E}">
        <p14:creationId xmlns:p14="http://schemas.microsoft.com/office/powerpoint/2010/main" val="330392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C3821A6-1F81-493C-B84D-50F1B86873E6}"/>
              </a:ext>
            </a:extLst>
          </p:cNvPr>
          <p:cNvSpPr>
            <a:spLocks noGrp="1"/>
          </p:cNvSpPr>
          <p:nvPr>
            <p:ph type="dt" sz="half" idx="10"/>
          </p:nvPr>
        </p:nvSpPr>
        <p:spPr/>
        <p:txBody>
          <a:bodyPr/>
          <a:lstStyle>
            <a:lvl1pPr>
              <a:defRPr/>
            </a:lvl1pPr>
          </a:lstStyle>
          <a:p>
            <a:pPr>
              <a:defRPr/>
            </a:pPr>
            <a:fld id="{A02AB878-66F7-4257-862F-073AF82A3987}" type="datetime1">
              <a:rPr lang="en-US" altLang="pt-PT"/>
              <a:pPr>
                <a:defRPr/>
              </a:pPr>
              <a:t>5/31/2018</a:t>
            </a:fld>
            <a:endParaRPr lang="en-GB" altLang="pt-PT"/>
          </a:p>
        </p:txBody>
      </p:sp>
      <p:sp>
        <p:nvSpPr>
          <p:cNvPr id="6" name="Footer Placeholder 4">
            <a:extLst>
              <a:ext uri="{FF2B5EF4-FFF2-40B4-BE49-F238E27FC236}">
                <a16:creationId xmlns:a16="http://schemas.microsoft.com/office/drawing/2014/main" id="{25B87301-1EC6-429F-A082-9D43E556777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5FDF343-2172-4CAB-B0BD-79D743D26E37}"/>
              </a:ext>
            </a:extLst>
          </p:cNvPr>
          <p:cNvSpPr>
            <a:spLocks noGrp="1"/>
          </p:cNvSpPr>
          <p:nvPr>
            <p:ph type="sldNum" sz="quarter" idx="12"/>
          </p:nvPr>
        </p:nvSpPr>
        <p:spPr/>
        <p:txBody>
          <a:bodyPr/>
          <a:lstStyle>
            <a:lvl1pPr>
              <a:defRPr/>
            </a:lvl1pPr>
          </a:lstStyle>
          <a:p>
            <a:pPr>
              <a:defRPr/>
            </a:pPr>
            <a:fld id="{D07E2116-CB9F-42A8-A778-E6134FD5823A}" type="slidenum">
              <a:rPr lang="en-GB" altLang="pt-PT"/>
              <a:pPr>
                <a:defRPr/>
              </a:pPr>
              <a:t>‹nº›</a:t>
            </a:fld>
            <a:endParaRPr lang="en-GB" altLang="pt-PT"/>
          </a:p>
        </p:txBody>
      </p:sp>
    </p:spTree>
    <p:extLst>
      <p:ext uri="{BB962C8B-B14F-4D97-AF65-F5344CB8AC3E}">
        <p14:creationId xmlns:p14="http://schemas.microsoft.com/office/powerpoint/2010/main" val="108073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96003C9-FAAC-41BA-82FD-1A10E10D451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PT"/>
              <a:t>Click to edit Master title style</a:t>
            </a:r>
            <a:endParaRPr lang="en-GB" altLang="pt-PT"/>
          </a:p>
        </p:txBody>
      </p:sp>
      <p:sp>
        <p:nvSpPr>
          <p:cNvPr id="1027" name="Text Placeholder 2">
            <a:extLst>
              <a:ext uri="{FF2B5EF4-FFF2-40B4-BE49-F238E27FC236}">
                <a16:creationId xmlns:a16="http://schemas.microsoft.com/office/drawing/2014/main" id="{329D89C7-5818-4C25-AEF1-9D8D692A187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PT"/>
              <a:t>Click to edit Master text styles</a:t>
            </a:r>
          </a:p>
          <a:p>
            <a:pPr lvl="1"/>
            <a:r>
              <a:rPr lang="en-US" altLang="pt-PT"/>
              <a:t>Second level</a:t>
            </a:r>
          </a:p>
          <a:p>
            <a:pPr lvl="2"/>
            <a:r>
              <a:rPr lang="en-US" altLang="pt-PT"/>
              <a:t>Third level</a:t>
            </a:r>
          </a:p>
          <a:p>
            <a:pPr lvl="3"/>
            <a:r>
              <a:rPr lang="en-US" altLang="pt-PT"/>
              <a:t>Fourth level</a:t>
            </a:r>
          </a:p>
          <a:p>
            <a:pPr lvl="4"/>
            <a:r>
              <a:rPr lang="en-US" altLang="pt-PT"/>
              <a:t>Fifth level</a:t>
            </a:r>
            <a:endParaRPr lang="en-GB" altLang="pt-PT"/>
          </a:p>
        </p:txBody>
      </p:sp>
      <p:sp>
        <p:nvSpPr>
          <p:cNvPr id="4" name="Date Placeholder 3">
            <a:extLst>
              <a:ext uri="{FF2B5EF4-FFF2-40B4-BE49-F238E27FC236}">
                <a16:creationId xmlns:a16="http://schemas.microsoft.com/office/drawing/2014/main" id="{12EFED8B-7312-41AF-8566-6A0E1290883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F9ACBBC2-9A3A-4357-8DEF-DE8D70D913AA}" type="datetime1">
              <a:rPr lang="en-US" altLang="pt-PT"/>
              <a:pPr>
                <a:defRPr/>
              </a:pPr>
              <a:t>5/31/2018</a:t>
            </a:fld>
            <a:endParaRPr lang="en-GB" altLang="pt-PT"/>
          </a:p>
        </p:txBody>
      </p:sp>
      <p:sp>
        <p:nvSpPr>
          <p:cNvPr id="5" name="Footer Placeholder 4">
            <a:extLst>
              <a:ext uri="{FF2B5EF4-FFF2-40B4-BE49-F238E27FC236}">
                <a16:creationId xmlns:a16="http://schemas.microsoft.com/office/drawing/2014/main" id="{344BAF90-2DD1-47AC-A3FF-B30A88B4880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C25A0775-FF4B-44C1-8962-FB5811F48F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0DCBDA7-EF5C-41B8-8581-C6FB292F72B0}" type="slidenum">
              <a:rPr lang="en-GB" altLang="pt-PT"/>
              <a:pPr>
                <a:defRPr/>
              </a:pPr>
              <a:t>‹nº›</a:t>
            </a:fld>
            <a:endParaRPr lang="en-GB" alt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wmf"/><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w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wmf"/><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w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wmf"/><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Brand Manual_EN 1">
            <a:extLst>
              <a:ext uri="{FF2B5EF4-FFF2-40B4-BE49-F238E27FC236}">
                <a16:creationId xmlns:a16="http://schemas.microsoft.com/office/drawing/2014/main" id="{90403D8E-6BBB-445D-B247-6720AC83F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388" y="1927225"/>
            <a:ext cx="6318250" cy="1501775"/>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DCC6ED0C-0073-4C43-B222-7172B644782F}"/>
              </a:ext>
            </a:extLst>
          </p:cNvPr>
          <p:cNvSpPr txBox="1">
            <a:spLocks/>
          </p:cNvSpPr>
          <p:nvPr/>
        </p:nvSpPr>
        <p:spPr>
          <a:xfrm>
            <a:off x="2555875" y="4005263"/>
            <a:ext cx="6119813" cy="1500187"/>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charset="0"/>
              <a:buNone/>
              <a:defRPr/>
            </a:pPr>
            <a:r>
              <a:rPr lang="en-GB" sz="2500" b="1" dirty="0">
                <a:solidFill>
                  <a:schemeClr val="bg1"/>
                </a:solidFill>
                <a:effectLst>
                  <a:outerShdw blurRad="38100" dist="38100" dir="2700000" algn="tl">
                    <a:srgbClr val="000000"/>
                  </a:outerShdw>
                </a:effectLst>
                <a:latin typeface="Segoe UI" charset="0"/>
                <a:ea typeface="ＭＳ Ｐゴシック" charset="0"/>
                <a:cs typeface="Segoe UI" charset="0"/>
              </a:rPr>
              <a:t>Mapping educational and career paths </a:t>
            </a:r>
          </a:p>
          <a:p>
            <a:pPr eaLnBrk="1" hangingPunct="1">
              <a:buFont typeface="Arial" charset="0"/>
              <a:buNone/>
              <a:defRPr/>
            </a:pPr>
            <a:r>
              <a:rPr lang="en-GB" sz="2500" b="1" dirty="0">
                <a:solidFill>
                  <a:schemeClr val="bg1"/>
                </a:solidFill>
                <a:effectLst>
                  <a:outerShdw blurRad="38100" dist="38100" dir="2700000" algn="tl">
                    <a:srgbClr val="000000"/>
                  </a:outerShdw>
                </a:effectLst>
                <a:latin typeface="Segoe UI" charset="0"/>
                <a:ea typeface="ＭＳ Ｐゴシック" charset="0"/>
                <a:cs typeface="Segoe UI" charset="0"/>
              </a:rPr>
              <a:t>for youth workers</a:t>
            </a:r>
          </a:p>
          <a:p>
            <a:pPr eaLnBrk="1" hangingPunct="1">
              <a:buFont typeface="Arial" charset="0"/>
              <a:buNone/>
              <a:defRPr/>
            </a:pPr>
            <a:r>
              <a:rPr lang="en-GB" sz="1400" dirty="0">
                <a:solidFill>
                  <a:schemeClr val="bg1"/>
                </a:solidFill>
                <a:latin typeface="Segoe UI" charset="0"/>
                <a:ea typeface="ＭＳ Ｐゴシック" charset="0"/>
                <a:cs typeface="Segoe UI" charset="0"/>
              </a:rPr>
              <a:t>Brussels, 31 may &amp; 1 June 2018</a:t>
            </a:r>
          </a:p>
        </p:txBody>
      </p:sp>
      <p:pic>
        <p:nvPicPr>
          <p:cNvPr id="2052" name="Picture 2" descr="Untitled-2">
            <a:extLst>
              <a:ext uri="{FF2B5EF4-FFF2-40B4-BE49-F238E27FC236}">
                <a16:creationId xmlns:a16="http://schemas.microsoft.com/office/drawing/2014/main" id="{95376D8C-C0C3-4728-9FA1-6EEE08887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2676">
            <a:off x="-914400" y="5621338"/>
            <a:ext cx="20115213"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D6F45E0-F6BB-4528-BE49-6281D8C2D5B8}"/>
              </a:ext>
            </a:extLst>
          </p:cNvPr>
          <p:cNvPicPr>
            <a:picLocks noChangeAspect="1"/>
          </p:cNvPicPr>
          <p:nvPr/>
        </p:nvPicPr>
        <p:blipFill rotWithShape="1">
          <a:blip r:embed="rId2"/>
          <a:srcRect l="33620" t="8000" r="33463" b="11080"/>
          <a:stretch/>
        </p:blipFill>
        <p:spPr>
          <a:xfrm>
            <a:off x="4788024" y="489764"/>
            <a:ext cx="4104456" cy="5675540"/>
          </a:xfrm>
          <a:prstGeom prst="rect">
            <a:avLst/>
          </a:prstGeom>
        </p:spPr>
      </p:pic>
      <p:sp>
        <p:nvSpPr>
          <p:cNvPr id="6" name="Título 8">
            <a:extLst>
              <a:ext uri="{FF2B5EF4-FFF2-40B4-BE49-F238E27FC236}">
                <a16:creationId xmlns:a16="http://schemas.microsoft.com/office/drawing/2014/main" id="{1F32FDBC-BFD5-43B7-97C1-03EFA8AE98FF}"/>
              </a:ext>
            </a:extLst>
          </p:cNvPr>
          <p:cNvSpPr>
            <a:spLocks noGrp="1"/>
          </p:cNvSpPr>
          <p:nvPr>
            <p:ph type="title"/>
          </p:nvPr>
        </p:nvSpPr>
        <p:spPr>
          <a:xfrm>
            <a:off x="457200" y="273050"/>
            <a:ext cx="4546600" cy="1162050"/>
          </a:xfrm>
        </p:spPr>
        <p:txBody>
          <a:bodyPr/>
          <a:lstStyle/>
          <a:p>
            <a:r>
              <a:rPr lang="en-US" altLang="pt-PT" dirty="0">
                <a:solidFill>
                  <a:schemeClr val="bg1"/>
                </a:solidFill>
              </a:rPr>
              <a:t>A good practice from France: </a:t>
            </a:r>
            <a:br>
              <a:rPr lang="en-US" altLang="pt-PT" dirty="0">
                <a:solidFill>
                  <a:schemeClr val="bg1"/>
                </a:solidFill>
              </a:rPr>
            </a:br>
            <a:r>
              <a:rPr lang="en-US" altLang="pt-PT" dirty="0">
                <a:solidFill>
                  <a:schemeClr val="bg1"/>
                </a:solidFill>
              </a:rPr>
              <a:t>Recognition of training…</a:t>
            </a:r>
            <a:endParaRPr lang="pt-PT" altLang="pt-PT" dirty="0">
              <a:solidFill>
                <a:schemeClr val="bg1"/>
              </a:solidFill>
            </a:endParaRPr>
          </a:p>
        </p:txBody>
      </p:sp>
      <p:pic>
        <p:nvPicPr>
          <p:cNvPr id="7" name="Picture 3" descr="Brand Manual_EN 1">
            <a:extLst>
              <a:ext uri="{FF2B5EF4-FFF2-40B4-BE49-F238E27FC236}">
                <a16:creationId xmlns:a16="http://schemas.microsoft.com/office/drawing/2014/main" id="{17135CBA-E048-4CE9-B0C6-3858A2AED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5888038"/>
            <a:ext cx="2279650" cy="54133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a:extLst>
              <a:ext uri="{FF2B5EF4-FFF2-40B4-BE49-F238E27FC236}">
                <a16:creationId xmlns:a16="http://schemas.microsoft.com/office/drawing/2014/main" id="{3D00F314-2BBF-4726-9F6E-B8FC1F6D3752}"/>
              </a:ext>
            </a:extLst>
          </p:cNvPr>
          <p:cNvSpPr txBox="1"/>
          <p:nvPr/>
        </p:nvSpPr>
        <p:spPr>
          <a:xfrm>
            <a:off x="457200" y="4730527"/>
            <a:ext cx="2962672" cy="923330"/>
          </a:xfrm>
          <a:prstGeom prst="rect">
            <a:avLst/>
          </a:prstGeom>
          <a:noFill/>
        </p:spPr>
        <p:txBody>
          <a:bodyPr wrap="square" rtlCol="0">
            <a:spAutoFit/>
          </a:bodyPr>
          <a:lstStyle/>
          <a:p>
            <a:r>
              <a:rPr lang="en-GB" b="1" dirty="0">
                <a:solidFill>
                  <a:schemeClr val="bg1"/>
                </a:solidFill>
              </a:rPr>
              <a:t>But also in Belgium and other countries</a:t>
            </a:r>
          </a:p>
          <a:p>
            <a:endParaRPr lang="en-GB" b="1" dirty="0">
              <a:solidFill>
                <a:schemeClr val="bg1"/>
              </a:solidFill>
            </a:endParaRPr>
          </a:p>
        </p:txBody>
      </p:sp>
    </p:spTree>
    <p:extLst>
      <p:ext uri="{BB962C8B-B14F-4D97-AF65-F5344CB8AC3E}">
        <p14:creationId xmlns:p14="http://schemas.microsoft.com/office/powerpoint/2010/main" val="42398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Texto 3">
            <a:extLst>
              <a:ext uri="{FF2B5EF4-FFF2-40B4-BE49-F238E27FC236}">
                <a16:creationId xmlns:a16="http://schemas.microsoft.com/office/drawing/2014/main" id="{9CDBDE84-6A01-4815-A636-C2D8053A297B}"/>
              </a:ext>
            </a:extLst>
          </p:cNvPr>
          <p:cNvSpPr>
            <a:spLocks noGrp="1"/>
          </p:cNvSpPr>
          <p:nvPr>
            <p:ph type="body" sz="half" idx="2"/>
          </p:nvPr>
        </p:nvSpPr>
        <p:spPr>
          <a:xfrm>
            <a:off x="390364" y="1496326"/>
            <a:ext cx="8363272" cy="4691063"/>
          </a:xfrm>
        </p:spPr>
        <p:txBody>
          <a:bodyPr/>
          <a:lstStyle/>
          <a:p>
            <a:pPr algn="ctr"/>
            <a:r>
              <a:rPr lang="en-US" sz="4400" b="1" dirty="0">
                <a:solidFill>
                  <a:schemeClr val="bg1"/>
                </a:solidFill>
                <a:latin typeface="Roboto"/>
                <a:cs typeface="+mn-cs"/>
              </a:rPr>
              <a:t>The recognition of soft skills (project management/group work...) instead of their only competences as youth workers is very important.</a:t>
            </a:r>
            <a:endParaRPr lang="pt-PT" sz="4400" b="1" dirty="0">
              <a:solidFill>
                <a:schemeClr val="bg1"/>
              </a:solidFill>
              <a:latin typeface="Roboto"/>
              <a:cs typeface="+mn-cs"/>
            </a:endParaRPr>
          </a:p>
        </p:txBody>
      </p:sp>
      <p:pic>
        <p:nvPicPr>
          <p:cNvPr id="5" name="Picture 3" descr="Brand Manual_EN 1">
            <a:extLst>
              <a:ext uri="{FF2B5EF4-FFF2-40B4-BE49-F238E27FC236}">
                <a16:creationId xmlns:a16="http://schemas.microsoft.com/office/drawing/2014/main" id="{B940B474-A36F-41AC-A643-77A85E1FC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5888038"/>
            <a:ext cx="2279650" cy="54133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08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84FBF4-EBB8-4E63-B68D-CD4A6CAE2D8C}"/>
              </a:ext>
            </a:extLst>
          </p:cNvPr>
          <p:cNvSpPr>
            <a:spLocks noGrp="1"/>
          </p:cNvSpPr>
          <p:nvPr>
            <p:ph type="title"/>
          </p:nvPr>
        </p:nvSpPr>
        <p:spPr>
          <a:xfrm>
            <a:off x="0" y="2060848"/>
            <a:ext cx="3008313" cy="1162050"/>
          </a:xfrm>
        </p:spPr>
        <p:txBody>
          <a:bodyPr/>
          <a:lstStyle/>
          <a:p>
            <a:br>
              <a:rPr lang="en-GB" sz="3200" dirty="0">
                <a:solidFill>
                  <a:schemeClr val="bg1"/>
                </a:solidFill>
              </a:rPr>
            </a:br>
            <a:r>
              <a:rPr lang="en-GB" sz="3200" dirty="0">
                <a:solidFill>
                  <a:schemeClr val="bg1"/>
                </a:solidFill>
              </a:rPr>
              <a:t>Some challenges ahead:</a:t>
            </a:r>
            <a:endParaRPr lang="en-GB" dirty="0">
              <a:solidFill>
                <a:schemeClr val="bg1"/>
              </a:solidFill>
            </a:endParaRPr>
          </a:p>
        </p:txBody>
      </p:sp>
      <p:graphicFrame>
        <p:nvGraphicFramePr>
          <p:cNvPr id="6" name="Diagrama 5">
            <a:extLst>
              <a:ext uri="{FF2B5EF4-FFF2-40B4-BE49-F238E27FC236}">
                <a16:creationId xmlns:a16="http://schemas.microsoft.com/office/drawing/2014/main" id="{BD75CE01-8EF3-4D8E-8128-823F7FBDE2AE}"/>
              </a:ext>
            </a:extLst>
          </p:cNvPr>
          <p:cNvGraphicFramePr/>
          <p:nvPr>
            <p:extLst>
              <p:ext uri="{D42A27DB-BD31-4B8C-83A1-F6EECF244321}">
                <p14:modId xmlns:p14="http://schemas.microsoft.com/office/powerpoint/2010/main" val="3338876204"/>
              </p:ext>
            </p:extLst>
          </p:nvPr>
        </p:nvGraphicFramePr>
        <p:xfrm>
          <a:off x="1331640" y="0"/>
          <a:ext cx="921702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3" descr="Brand Manual_EN 1">
            <a:extLst>
              <a:ext uri="{FF2B5EF4-FFF2-40B4-BE49-F238E27FC236}">
                <a16:creationId xmlns:a16="http://schemas.microsoft.com/office/drawing/2014/main" id="{77A6A9B8-CB65-45CD-AFB1-61D5125AF3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5877272"/>
            <a:ext cx="2279650" cy="54133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137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a:extLst>
              <a:ext uri="{FF2B5EF4-FFF2-40B4-BE49-F238E27FC236}">
                <a16:creationId xmlns:a16="http://schemas.microsoft.com/office/drawing/2014/main" id="{82C72F28-359D-4E6D-B04D-73111C8EB940}"/>
              </a:ext>
            </a:extLst>
          </p:cNvPr>
          <p:cNvSpPr>
            <a:spLocks noGrp="1"/>
          </p:cNvSpPr>
          <p:nvPr>
            <p:ph type="title"/>
          </p:nvPr>
        </p:nvSpPr>
        <p:spPr/>
        <p:txBody>
          <a:bodyPr/>
          <a:lstStyle/>
          <a:p>
            <a:r>
              <a:rPr lang="pt-PT" altLang="pt-PT">
                <a:solidFill>
                  <a:schemeClr val="bg1"/>
                </a:solidFill>
              </a:rPr>
              <a:t>In conclusion:</a:t>
            </a:r>
          </a:p>
        </p:txBody>
      </p:sp>
      <p:pic>
        <p:nvPicPr>
          <p:cNvPr id="5" name="Picture 3" descr="Brand Manual_EN 1">
            <a:extLst>
              <a:ext uri="{FF2B5EF4-FFF2-40B4-BE49-F238E27FC236}">
                <a16:creationId xmlns:a16="http://schemas.microsoft.com/office/drawing/2014/main" id="{59E7F5B6-31C4-4B87-B86E-8EC7B87EB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5888038"/>
            <a:ext cx="2279650" cy="54133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tângulo 5">
            <a:extLst>
              <a:ext uri="{FF2B5EF4-FFF2-40B4-BE49-F238E27FC236}">
                <a16:creationId xmlns:a16="http://schemas.microsoft.com/office/drawing/2014/main" id="{831D3291-BC11-46F4-8820-70FEC958A349}"/>
              </a:ext>
            </a:extLst>
          </p:cNvPr>
          <p:cNvSpPr>
            <a:spLocks noChangeArrowheads="1"/>
          </p:cNvSpPr>
          <p:nvPr/>
        </p:nvSpPr>
        <p:spPr bwMode="auto">
          <a:xfrm>
            <a:off x="1366838" y="1552575"/>
            <a:ext cx="7777162"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50000"/>
              </a:lnSpc>
              <a:spcBef>
                <a:spcPct val="0"/>
              </a:spcBef>
              <a:buFontTx/>
              <a:buNone/>
            </a:pPr>
            <a:r>
              <a:rPr lang="en-US" altLang="pt-PT" sz="1800" b="1">
                <a:solidFill>
                  <a:schemeClr val="bg1"/>
                </a:solidFill>
                <a:latin typeface="Roboto"/>
              </a:rPr>
              <a:t>We strongly support the need of formal recognition of knowledge, competencies and attitudes acquired within Scouting (for youth workers as for young people – both volunteers and professionals)</a:t>
            </a:r>
          </a:p>
        </p:txBody>
      </p:sp>
      <p:sp>
        <p:nvSpPr>
          <p:cNvPr id="12293" name="Retângulo 6">
            <a:extLst>
              <a:ext uri="{FF2B5EF4-FFF2-40B4-BE49-F238E27FC236}">
                <a16:creationId xmlns:a16="http://schemas.microsoft.com/office/drawing/2014/main" id="{06F0916C-0CD7-4704-8D9D-70918BE7FD12}"/>
              </a:ext>
            </a:extLst>
          </p:cNvPr>
          <p:cNvSpPr>
            <a:spLocks noChangeArrowheads="1"/>
          </p:cNvSpPr>
          <p:nvPr/>
        </p:nvSpPr>
        <p:spPr bwMode="auto">
          <a:xfrm rot="-5400000">
            <a:off x="61913" y="2090738"/>
            <a:ext cx="19145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spcBef>
                <a:spcPct val="0"/>
              </a:spcBef>
              <a:buFontTx/>
              <a:buNone/>
            </a:pPr>
            <a:r>
              <a:rPr lang="en-US" altLang="pt-PT" sz="1600" b="1">
                <a:solidFill>
                  <a:schemeClr val="bg1"/>
                </a:solidFill>
                <a:latin typeface="Roboto"/>
              </a:rPr>
              <a:t>Recognition</a:t>
            </a:r>
          </a:p>
        </p:txBody>
      </p:sp>
      <p:sp>
        <p:nvSpPr>
          <p:cNvPr id="12294" name="Retângulo 7">
            <a:extLst>
              <a:ext uri="{FF2B5EF4-FFF2-40B4-BE49-F238E27FC236}">
                <a16:creationId xmlns:a16="http://schemas.microsoft.com/office/drawing/2014/main" id="{42458604-02ED-4937-96BF-82B023214D9A}"/>
              </a:ext>
            </a:extLst>
          </p:cNvPr>
          <p:cNvSpPr>
            <a:spLocks noChangeArrowheads="1"/>
          </p:cNvSpPr>
          <p:nvPr/>
        </p:nvSpPr>
        <p:spPr bwMode="auto">
          <a:xfrm>
            <a:off x="1385888" y="2989263"/>
            <a:ext cx="7777162"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50000"/>
              </a:lnSpc>
              <a:spcBef>
                <a:spcPct val="0"/>
              </a:spcBef>
              <a:buFontTx/>
              <a:buNone/>
            </a:pPr>
            <a:r>
              <a:rPr lang="en-US" altLang="pt-PT" sz="1800" b="1" dirty="0">
                <a:solidFill>
                  <a:schemeClr val="bg1"/>
                </a:solidFill>
                <a:latin typeface="Roboto"/>
              </a:rPr>
              <a:t>We strongly believe youth workers must be able to be in a volunteer base as in a professional base, valuing the volunteers and offering opportunities to grow and play an important role in the organization</a:t>
            </a:r>
          </a:p>
        </p:txBody>
      </p:sp>
      <p:sp>
        <p:nvSpPr>
          <p:cNvPr id="12295" name="Retângulo 8">
            <a:extLst>
              <a:ext uri="{FF2B5EF4-FFF2-40B4-BE49-F238E27FC236}">
                <a16:creationId xmlns:a16="http://schemas.microsoft.com/office/drawing/2014/main" id="{9C65A300-6D35-421D-A993-60B4BE0DEEAF}"/>
              </a:ext>
            </a:extLst>
          </p:cNvPr>
          <p:cNvSpPr>
            <a:spLocks noChangeArrowheads="1"/>
          </p:cNvSpPr>
          <p:nvPr/>
        </p:nvSpPr>
        <p:spPr bwMode="auto">
          <a:xfrm rot="-5400000">
            <a:off x="223838" y="3559175"/>
            <a:ext cx="16287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spcBef>
                <a:spcPct val="0"/>
              </a:spcBef>
              <a:buFontTx/>
              <a:buNone/>
            </a:pPr>
            <a:r>
              <a:rPr lang="en-US" altLang="pt-PT" sz="1600" b="1">
                <a:solidFill>
                  <a:schemeClr val="bg1"/>
                </a:solidFill>
                <a:latin typeface="Roboto"/>
              </a:rPr>
              <a:t>Roles</a:t>
            </a:r>
          </a:p>
        </p:txBody>
      </p:sp>
      <p:sp>
        <p:nvSpPr>
          <p:cNvPr id="12296" name="Retângulo 10">
            <a:extLst>
              <a:ext uri="{FF2B5EF4-FFF2-40B4-BE49-F238E27FC236}">
                <a16:creationId xmlns:a16="http://schemas.microsoft.com/office/drawing/2014/main" id="{F992D587-F89C-4323-AFD6-360930886663}"/>
              </a:ext>
            </a:extLst>
          </p:cNvPr>
          <p:cNvSpPr>
            <a:spLocks noChangeArrowheads="1"/>
          </p:cNvSpPr>
          <p:nvPr/>
        </p:nvSpPr>
        <p:spPr bwMode="auto">
          <a:xfrm rot="-5400000">
            <a:off x="390526" y="4876800"/>
            <a:ext cx="1295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spcBef>
                <a:spcPct val="0"/>
              </a:spcBef>
              <a:buFontTx/>
              <a:buNone/>
            </a:pPr>
            <a:r>
              <a:rPr lang="en-US" altLang="pt-PT" sz="1600" b="1">
                <a:solidFill>
                  <a:schemeClr val="bg1"/>
                </a:solidFill>
                <a:latin typeface="Roboto"/>
              </a:rPr>
              <a:t>Career</a:t>
            </a:r>
          </a:p>
        </p:txBody>
      </p:sp>
      <p:sp>
        <p:nvSpPr>
          <p:cNvPr id="12297" name="Retângulo 11">
            <a:extLst>
              <a:ext uri="{FF2B5EF4-FFF2-40B4-BE49-F238E27FC236}">
                <a16:creationId xmlns:a16="http://schemas.microsoft.com/office/drawing/2014/main" id="{553A1CE0-6CA1-4A6A-BBA9-4A9A11D7F01C}"/>
              </a:ext>
            </a:extLst>
          </p:cNvPr>
          <p:cNvSpPr>
            <a:spLocks noChangeArrowheads="1"/>
          </p:cNvSpPr>
          <p:nvPr/>
        </p:nvSpPr>
        <p:spPr bwMode="auto">
          <a:xfrm>
            <a:off x="1365250" y="4486275"/>
            <a:ext cx="777716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50000"/>
              </a:lnSpc>
              <a:spcBef>
                <a:spcPct val="0"/>
              </a:spcBef>
              <a:buFontTx/>
              <a:buNone/>
            </a:pPr>
            <a:r>
              <a:rPr lang="en-US" altLang="pt-PT" sz="1800" b="1">
                <a:solidFill>
                  <a:schemeClr val="bg1"/>
                </a:solidFill>
                <a:latin typeface="Roboto"/>
              </a:rPr>
              <a:t>We strongly advocate the critical importance of volunteering based youth work. We also value the possibility of career paths for youth workers in Europe.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0982-49A5-4C2D-9051-B1F44C976675}"/>
              </a:ext>
            </a:extLst>
          </p:cNvPr>
          <p:cNvSpPr>
            <a:spLocks noGrp="1"/>
          </p:cNvSpPr>
          <p:nvPr>
            <p:ph type="title"/>
          </p:nvPr>
        </p:nvSpPr>
        <p:spPr>
          <a:xfrm>
            <a:off x="685800" y="4652963"/>
            <a:ext cx="7772400" cy="1362075"/>
          </a:xfrm>
        </p:spPr>
        <p:txBody>
          <a:bodyPr>
            <a:normAutofit/>
          </a:bodyPr>
          <a:lstStyle/>
          <a:p>
            <a:pPr eaLnBrk="1" hangingPunct="1">
              <a:defRPr/>
            </a:pPr>
            <a:r>
              <a:rPr lang="en-GB" altLang="pt-PT" sz="3200" cap="none" dirty="0">
                <a:solidFill>
                  <a:schemeClr val="bg1"/>
                </a:solidFill>
                <a:effectLst>
                  <a:outerShdw blurRad="38100" dist="38100" dir="2700000" algn="tl">
                    <a:srgbClr val="000000"/>
                  </a:outerShdw>
                </a:effectLst>
                <a:latin typeface="Segoe UI" panose="020B0502040204020203" pitchFamily="34" charset="0"/>
                <a:cs typeface="Segoe UI" panose="020B0502040204020203" pitchFamily="34" charset="0"/>
              </a:rPr>
              <a:t>THANK YOU</a:t>
            </a:r>
          </a:p>
        </p:txBody>
      </p:sp>
      <p:sp>
        <p:nvSpPr>
          <p:cNvPr id="3" name="Text Placeholder 2">
            <a:extLst>
              <a:ext uri="{FF2B5EF4-FFF2-40B4-BE49-F238E27FC236}">
                <a16:creationId xmlns:a16="http://schemas.microsoft.com/office/drawing/2014/main" id="{9A67F2EA-CC1D-4692-86DD-51A5B7346B3A}"/>
              </a:ext>
            </a:extLst>
          </p:cNvPr>
          <p:cNvSpPr>
            <a:spLocks noGrp="1"/>
          </p:cNvSpPr>
          <p:nvPr>
            <p:ph type="body" idx="1"/>
          </p:nvPr>
        </p:nvSpPr>
        <p:spPr/>
        <p:txBody>
          <a:bodyPr rtlCol="0">
            <a:normAutofit/>
          </a:bodyPr>
          <a:lstStyle/>
          <a:p>
            <a:pPr eaLnBrk="1" fontAlgn="auto" hangingPunct="1">
              <a:spcAft>
                <a:spcPts val="0"/>
              </a:spcAft>
              <a:defRPr/>
            </a:pPr>
            <a:r>
              <a:rPr lang="en-GB" i="1" dirty="0">
                <a:solidFill>
                  <a:schemeClr val="bg1"/>
                </a:solidFill>
                <a:effectLst>
                  <a:outerShdw blurRad="50800" dist="38100" dir="2700000" algn="tl" rotWithShape="0">
                    <a:prstClr val="black">
                      <a:alpha val="40000"/>
                    </a:prstClr>
                  </a:outerShdw>
                </a:effectLst>
                <a:latin typeface="Segoe UI" pitchFamily="34" charset="0"/>
                <a:ea typeface="+mn-ea"/>
                <a:cs typeface="Segoe UI" pitchFamily="34" charset="0"/>
              </a:rPr>
              <a:t>Joaquim Freitas</a:t>
            </a:r>
          </a:p>
          <a:p>
            <a:pPr eaLnBrk="1" fontAlgn="auto" hangingPunct="1">
              <a:spcAft>
                <a:spcPts val="0"/>
              </a:spcAft>
              <a:defRPr/>
            </a:pPr>
            <a:r>
              <a:rPr lang="en-GB" i="1" dirty="0">
                <a:solidFill>
                  <a:schemeClr val="bg1"/>
                </a:solidFill>
                <a:effectLst>
                  <a:outerShdw blurRad="50800" dist="38100" dir="2700000" algn="tl" rotWithShape="0">
                    <a:prstClr val="black">
                      <a:alpha val="40000"/>
                    </a:prstClr>
                  </a:outerShdw>
                </a:effectLst>
                <a:latin typeface="Segoe UI" pitchFamily="34" charset="0"/>
                <a:ea typeface="+mn-ea"/>
                <a:cs typeface="Segoe UI" pitchFamily="34" charset="0"/>
              </a:rPr>
              <a:t>WOSM – European Scout Region</a:t>
            </a:r>
          </a:p>
          <a:p>
            <a:pPr eaLnBrk="1" fontAlgn="auto" hangingPunct="1">
              <a:spcAft>
                <a:spcPts val="0"/>
              </a:spcAft>
              <a:defRPr/>
            </a:pPr>
            <a:r>
              <a:rPr lang="en-GB" i="1" dirty="0">
                <a:solidFill>
                  <a:schemeClr val="bg1"/>
                </a:solidFill>
                <a:effectLst>
                  <a:outerShdw blurRad="50800" dist="38100" dir="2700000" algn="tl" rotWithShape="0">
                    <a:prstClr val="black">
                      <a:alpha val="40000"/>
                    </a:prstClr>
                  </a:outerShdw>
                </a:effectLst>
                <a:latin typeface="Segoe UI" pitchFamily="34" charset="0"/>
                <a:ea typeface="+mn-ea"/>
                <a:cs typeface="Segoe UI" pitchFamily="34" charset="0"/>
              </a:rPr>
              <a:t>External Relations and Funding working group</a:t>
            </a:r>
          </a:p>
          <a:p>
            <a:pPr eaLnBrk="1" fontAlgn="auto" hangingPunct="1">
              <a:spcAft>
                <a:spcPts val="0"/>
              </a:spcAft>
              <a:defRPr/>
            </a:pPr>
            <a:r>
              <a:rPr lang="en-GB" i="1" dirty="0">
                <a:solidFill>
                  <a:schemeClr val="bg1"/>
                </a:solidFill>
                <a:effectLst>
                  <a:outerShdw blurRad="50800" dist="38100" dir="2700000" algn="tl" rotWithShape="0">
                    <a:prstClr val="black">
                      <a:alpha val="40000"/>
                    </a:prstClr>
                  </a:outerShdw>
                </a:effectLst>
                <a:latin typeface="Segoe UI" pitchFamily="34" charset="0"/>
                <a:ea typeface="+mn-ea"/>
                <a:cs typeface="Segoe UI" pitchFamily="34" charset="0"/>
              </a:rPr>
              <a:t>j.castrodefreitas@gmail.com</a:t>
            </a:r>
          </a:p>
        </p:txBody>
      </p:sp>
      <p:pic>
        <p:nvPicPr>
          <p:cNvPr id="13316" name="Picture 2" descr="Untitled-2">
            <a:extLst>
              <a:ext uri="{FF2B5EF4-FFF2-40B4-BE49-F238E27FC236}">
                <a16:creationId xmlns:a16="http://schemas.microsoft.com/office/drawing/2014/main" id="{1E6D826D-8083-4F4E-84DA-5138DE36F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12676">
            <a:off x="-627063" y="617538"/>
            <a:ext cx="20115213"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Brand Manual_EN 1">
            <a:extLst>
              <a:ext uri="{FF2B5EF4-FFF2-40B4-BE49-F238E27FC236}">
                <a16:creationId xmlns:a16="http://schemas.microsoft.com/office/drawing/2014/main" id="{78E6A0F1-0BB5-4CA6-8BD1-944177F07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5888038"/>
            <a:ext cx="2279650" cy="54133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tângulo 1">
            <a:extLst>
              <a:ext uri="{FF2B5EF4-FFF2-40B4-BE49-F238E27FC236}">
                <a16:creationId xmlns:a16="http://schemas.microsoft.com/office/drawing/2014/main" id="{964DB030-887B-4326-B345-A9B2C4AEB546}"/>
              </a:ext>
            </a:extLst>
          </p:cNvPr>
          <p:cNvSpPr>
            <a:spLocks noChangeArrowheads="1"/>
          </p:cNvSpPr>
          <p:nvPr/>
        </p:nvSpPr>
        <p:spPr bwMode="auto">
          <a:xfrm>
            <a:off x="1116013" y="2781300"/>
            <a:ext cx="7777162"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50000"/>
              </a:lnSpc>
              <a:spcBef>
                <a:spcPct val="0"/>
              </a:spcBef>
              <a:buFontTx/>
              <a:buNone/>
            </a:pPr>
            <a:r>
              <a:rPr lang="en-US" altLang="pt-PT" sz="1800" b="1">
                <a:solidFill>
                  <a:schemeClr val="bg1"/>
                </a:solidFill>
                <a:latin typeface="Roboto"/>
              </a:rPr>
              <a:t>"The Mission of Scouting is to contribute to the education of young people, through a value system based on the Scout Promise and Law, to help build a better world where people are self-fulfilled as individuals and play a constructive role in society."</a:t>
            </a:r>
          </a:p>
        </p:txBody>
      </p:sp>
      <p:pic>
        <p:nvPicPr>
          <p:cNvPr id="3" name="Picture 3" descr="Brand Manual_EN 1">
            <a:extLst>
              <a:ext uri="{FF2B5EF4-FFF2-40B4-BE49-F238E27FC236}">
                <a16:creationId xmlns:a16="http://schemas.microsoft.com/office/drawing/2014/main" id="{DE39270D-A118-47A9-9566-C02A6E4BE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196975"/>
            <a:ext cx="5283200" cy="1255713"/>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tângulo 3">
            <a:extLst>
              <a:ext uri="{FF2B5EF4-FFF2-40B4-BE49-F238E27FC236}">
                <a16:creationId xmlns:a16="http://schemas.microsoft.com/office/drawing/2014/main" id="{C273C5FB-AF4E-4797-B183-2650305DCB34}"/>
              </a:ext>
            </a:extLst>
          </p:cNvPr>
          <p:cNvSpPr>
            <a:spLocks noChangeArrowheads="1"/>
          </p:cNvSpPr>
          <p:nvPr/>
        </p:nvSpPr>
        <p:spPr bwMode="auto">
          <a:xfrm rot="-5400000">
            <a:off x="-405606" y="3366294"/>
            <a:ext cx="1914525"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ct val="150000"/>
              </a:lnSpc>
              <a:spcBef>
                <a:spcPct val="0"/>
              </a:spcBef>
              <a:buFontTx/>
              <a:buNone/>
            </a:pPr>
            <a:r>
              <a:rPr lang="en-US" altLang="pt-PT" sz="2800" b="1">
                <a:solidFill>
                  <a:schemeClr val="bg1"/>
                </a:solidFill>
                <a:latin typeface="Roboto"/>
              </a:rPr>
              <a:t>Mission</a:t>
            </a:r>
          </a:p>
        </p:txBody>
      </p:sp>
      <p:pic>
        <p:nvPicPr>
          <p:cNvPr id="3077" name="Picture 2" descr="Untitled-2">
            <a:extLst>
              <a:ext uri="{FF2B5EF4-FFF2-40B4-BE49-F238E27FC236}">
                <a16:creationId xmlns:a16="http://schemas.microsoft.com/office/drawing/2014/main" id="{672CC5D6-2142-41BA-8878-4B1A84F5E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2676">
            <a:off x="-914400" y="5621338"/>
            <a:ext cx="20115213"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tângulo 4">
            <a:extLst>
              <a:ext uri="{FF2B5EF4-FFF2-40B4-BE49-F238E27FC236}">
                <a16:creationId xmlns:a16="http://schemas.microsoft.com/office/drawing/2014/main" id="{90CF5963-6EA2-46D5-9E81-BBC5CCB9ED8A}"/>
              </a:ext>
            </a:extLst>
          </p:cNvPr>
          <p:cNvSpPr>
            <a:spLocks noChangeArrowheads="1"/>
          </p:cNvSpPr>
          <p:nvPr/>
        </p:nvSpPr>
        <p:spPr bwMode="auto">
          <a:xfrm>
            <a:off x="1479550" y="111125"/>
            <a:ext cx="755173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50000"/>
              </a:lnSpc>
              <a:spcBef>
                <a:spcPct val="0"/>
              </a:spcBef>
              <a:buFontTx/>
              <a:buNone/>
            </a:pPr>
            <a:r>
              <a:rPr lang="en-US" altLang="pt-PT" sz="1600" b="1" u="sng">
                <a:solidFill>
                  <a:schemeClr val="bg1"/>
                </a:solidFill>
                <a:latin typeface="Roboto"/>
              </a:rPr>
              <a:t>Volunteers:</a:t>
            </a:r>
          </a:p>
          <a:p>
            <a:pPr>
              <a:lnSpc>
                <a:spcPct val="150000"/>
              </a:lnSpc>
              <a:spcBef>
                <a:spcPct val="0"/>
              </a:spcBef>
              <a:buFontTx/>
              <a:buNone/>
            </a:pPr>
            <a:r>
              <a:rPr lang="en-US" altLang="pt-PT" sz="1400" b="1">
                <a:solidFill>
                  <a:schemeClr val="bg1"/>
                </a:solidFill>
                <a:latin typeface="Roboto"/>
              </a:rPr>
              <a:t>People involved in different activities without monetary remuneration (although the reimbursement of expenses may be allowed). The benefit of this involvement is directed at supporting Scouting to achieve its Mission rather than at the volunteer (although the volunteer should also gain and develop from </a:t>
            </a:r>
            <a:r>
              <a:rPr lang="pt-PT" altLang="pt-PT" sz="1400" b="1">
                <a:solidFill>
                  <a:schemeClr val="bg1"/>
                </a:solidFill>
                <a:latin typeface="Roboto"/>
              </a:rPr>
              <a:t>their involvement).</a:t>
            </a:r>
          </a:p>
        </p:txBody>
      </p:sp>
      <p:sp>
        <p:nvSpPr>
          <p:cNvPr id="4099" name="Retângulo 5">
            <a:extLst>
              <a:ext uri="{FF2B5EF4-FFF2-40B4-BE49-F238E27FC236}">
                <a16:creationId xmlns:a16="http://schemas.microsoft.com/office/drawing/2014/main" id="{019CFD51-3976-4BE6-B90A-1AEF59D34FD5}"/>
              </a:ext>
            </a:extLst>
          </p:cNvPr>
          <p:cNvSpPr>
            <a:spLocks noChangeArrowheads="1"/>
          </p:cNvSpPr>
          <p:nvPr/>
        </p:nvSpPr>
        <p:spPr bwMode="auto">
          <a:xfrm>
            <a:off x="1473200" y="2276475"/>
            <a:ext cx="75533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50000"/>
              </a:lnSpc>
              <a:spcBef>
                <a:spcPct val="0"/>
              </a:spcBef>
              <a:buFontTx/>
              <a:buNone/>
            </a:pPr>
            <a:r>
              <a:rPr lang="en-US" altLang="pt-PT" sz="1600" b="1" u="sng">
                <a:solidFill>
                  <a:schemeClr val="bg1"/>
                </a:solidFill>
                <a:latin typeface="Roboto"/>
              </a:rPr>
              <a:t>Professional staff:</a:t>
            </a:r>
          </a:p>
          <a:p>
            <a:pPr>
              <a:lnSpc>
                <a:spcPct val="150000"/>
              </a:lnSpc>
              <a:spcBef>
                <a:spcPct val="0"/>
              </a:spcBef>
              <a:buFontTx/>
              <a:buNone/>
            </a:pPr>
            <a:r>
              <a:rPr lang="en-US" altLang="pt-PT" sz="1400" b="1">
                <a:solidFill>
                  <a:schemeClr val="bg1"/>
                </a:solidFill>
                <a:latin typeface="Roboto"/>
              </a:rPr>
              <a:t>People recruited to serve Scouting in a specific role or function in a paid, and often full time, capacity. They may or may not have taken the Scout Promise, but they are committed to the Mission and values of Scouting, and the priorities of the Scout organisation they work for. </a:t>
            </a:r>
            <a:endParaRPr lang="pt-PT" altLang="pt-PT" sz="1400" b="1">
              <a:solidFill>
                <a:schemeClr val="bg1"/>
              </a:solidFill>
              <a:latin typeface="Roboto"/>
            </a:endParaRPr>
          </a:p>
        </p:txBody>
      </p:sp>
      <p:sp>
        <p:nvSpPr>
          <p:cNvPr id="4100" name="Retângulo 6">
            <a:extLst>
              <a:ext uri="{FF2B5EF4-FFF2-40B4-BE49-F238E27FC236}">
                <a16:creationId xmlns:a16="http://schemas.microsoft.com/office/drawing/2014/main" id="{D709A7FB-29D7-40B2-B969-F12E1882F309}"/>
              </a:ext>
            </a:extLst>
          </p:cNvPr>
          <p:cNvSpPr>
            <a:spLocks noChangeArrowheads="1"/>
          </p:cNvSpPr>
          <p:nvPr/>
        </p:nvSpPr>
        <p:spPr bwMode="auto">
          <a:xfrm>
            <a:off x="1476375" y="4117975"/>
            <a:ext cx="76708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50000"/>
              </a:lnSpc>
              <a:spcBef>
                <a:spcPct val="0"/>
              </a:spcBef>
              <a:buFontTx/>
              <a:buNone/>
            </a:pPr>
            <a:r>
              <a:rPr lang="en-US" altLang="pt-PT" sz="1600" b="1" u="sng">
                <a:solidFill>
                  <a:schemeClr val="bg1"/>
                </a:solidFill>
                <a:latin typeface="Roboto"/>
              </a:rPr>
              <a:t>National Scout Organizations (NSOs)</a:t>
            </a:r>
          </a:p>
          <a:p>
            <a:pPr>
              <a:lnSpc>
                <a:spcPct val="150000"/>
              </a:lnSpc>
              <a:spcBef>
                <a:spcPct val="0"/>
              </a:spcBef>
              <a:buFontTx/>
              <a:buNone/>
            </a:pPr>
            <a:r>
              <a:rPr lang="en-US" altLang="pt-PT" sz="1400" b="1">
                <a:solidFill>
                  <a:schemeClr val="bg1"/>
                </a:solidFill>
                <a:latin typeface="Roboto"/>
              </a:rPr>
              <a:t>Are responsible for managing, developing and supporting Scouting in the country. An NSO may have several member </a:t>
            </a:r>
            <a:r>
              <a:rPr lang="pt-PT" altLang="pt-PT" sz="1400" b="1">
                <a:solidFill>
                  <a:schemeClr val="bg1"/>
                </a:solidFill>
                <a:latin typeface="Roboto"/>
              </a:rPr>
              <a:t>associations, known as National Scout Associations (NSAs).</a:t>
            </a:r>
          </a:p>
        </p:txBody>
      </p:sp>
      <p:pic>
        <p:nvPicPr>
          <p:cNvPr id="8" name="Picture 3" descr="Brand Manual_EN 1">
            <a:extLst>
              <a:ext uri="{FF2B5EF4-FFF2-40B4-BE49-F238E27FC236}">
                <a16:creationId xmlns:a16="http://schemas.microsoft.com/office/drawing/2014/main" id="{37DB24BD-2B00-451A-B76E-5258FB9EF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5888038"/>
            <a:ext cx="2279650" cy="54133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tângulo 8">
            <a:extLst>
              <a:ext uri="{FF2B5EF4-FFF2-40B4-BE49-F238E27FC236}">
                <a16:creationId xmlns:a16="http://schemas.microsoft.com/office/drawing/2014/main" id="{23ACBC4B-5847-424C-916E-C83041172276}"/>
              </a:ext>
            </a:extLst>
          </p:cNvPr>
          <p:cNvSpPr>
            <a:spLocks noChangeArrowheads="1"/>
          </p:cNvSpPr>
          <p:nvPr/>
        </p:nvSpPr>
        <p:spPr bwMode="auto">
          <a:xfrm rot="-5400000">
            <a:off x="-1603375" y="2714625"/>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t-PT" altLang="pt-PT" sz="6000" b="1">
                <a:solidFill>
                  <a:schemeClr val="bg1"/>
                </a:solidFill>
                <a:latin typeface="Futura-Book"/>
              </a:rPr>
              <a:t>Definitions</a:t>
            </a:r>
            <a:endParaRPr lang="pt-PT" altLang="pt-PT" sz="1800" b="1">
              <a:solidFill>
                <a:schemeClr val="bg1"/>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Brand Manual_EN 1">
            <a:extLst>
              <a:ext uri="{FF2B5EF4-FFF2-40B4-BE49-F238E27FC236}">
                <a16:creationId xmlns:a16="http://schemas.microsoft.com/office/drawing/2014/main" id="{55D445FC-4607-42A7-AC2F-1613F6A77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5888038"/>
            <a:ext cx="2279650" cy="54133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ítulo 8">
            <a:extLst>
              <a:ext uri="{FF2B5EF4-FFF2-40B4-BE49-F238E27FC236}">
                <a16:creationId xmlns:a16="http://schemas.microsoft.com/office/drawing/2014/main" id="{59F9C0DD-E499-4866-854D-990CF82B14DD}"/>
              </a:ext>
            </a:extLst>
          </p:cNvPr>
          <p:cNvSpPr>
            <a:spLocks noGrp="1"/>
          </p:cNvSpPr>
          <p:nvPr>
            <p:ph type="title"/>
          </p:nvPr>
        </p:nvSpPr>
        <p:spPr>
          <a:xfrm>
            <a:off x="6084888" y="787400"/>
            <a:ext cx="3008312" cy="441325"/>
          </a:xfrm>
        </p:spPr>
        <p:txBody>
          <a:bodyPr/>
          <a:lstStyle/>
          <a:p>
            <a:r>
              <a:rPr lang="pt-PT" altLang="pt-PT">
                <a:solidFill>
                  <a:schemeClr val="bg1"/>
                </a:solidFill>
              </a:rPr>
              <a:t>1 world policy position</a:t>
            </a:r>
          </a:p>
        </p:txBody>
      </p:sp>
      <p:pic>
        <p:nvPicPr>
          <p:cNvPr id="5124" name="Imagem 1">
            <a:extLst>
              <a:ext uri="{FF2B5EF4-FFF2-40B4-BE49-F238E27FC236}">
                <a16:creationId xmlns:a16="http://schemas.microsoft.com/office/drawing/2014/main" id="{15584C1A-B709-4645-B22B-FA301D9C69F8}"/>
              </a:ext>
            </a:extLst>
          </p:cNvPr>
          <p:cNvPicPr>
            <a:picLocks noChangeAspect="1"/>
          </p:cNvPicPr>
          <p:nvPr/>
        </p:nvPicPr>
        <p:blipFill>
          <a:blip r:embed="rId3">
            <a:extLst>
              <a:ext uri="{28A0092B-C50C-407E-A947-70E740481C1C}">
                <a14:useLocalDpi xmlns:a14="http://schemas.microsoft.com/office/drawing/2010/main" val="0"/>
              </a:ext>
            </a:extLst>
          </a:blip>
          <a:srcRect l="24013" t="22000" r="46063" b="6601"/>
          <a:stretch>
            <a:fillRect/>
          </a:stretch>
        </p:blipFill>
        <p:spPr bwMode="auto">
          <a:xfrm>
            <a:off x="6084888" y="1341438"/>
            <a:ext cx="2735262" cy="367188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125" name="Imagem 2">
            <a:extLst>
              <a:ext uri="{FF2B5EF4-FFF2-40B4-BE49-F238E27FC236}">
                <a16:creationId xmlns:a16="http://schemas.microsoft.com/office/drawing/2014/main" id="{32DFB9FF-45CF-484C-95B2-B7726817C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901" t="22002" r="7475" b="9399"/>
          <a:stretch>
            <a:fillRect/>
          </a:stretch>
        </p:blipFill>
        <p:spPr bwMode="auto">
          <a:xfrm>
            <a:off x="1203325" y="2984500"/>
            <a:ext cx="468788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ítulo 8">
            <a:extLst>
              <a:ext uri="{FF2B5EF4-FFF2-40B4-BE49-F238E27FC236}">
                <a16:creationId xmlns:a16="http://schemas.microsoft.com/office/drawing/2014/main" id="{BF8E22B1-758D-47A0-9C16-06D46D91A942}"/>
              </a:ext>
            </a:extLst>
          </p:cNvPr>
          <p:cNvSpPr txBox="1">
            <a:spLocks/>
          </p:cNvSpPr>
          <p:nvPr/>
        </p:nvSpPr>
        <p:spPr bwMode="auto">
          <a:xfrm>
            <a:off x="3076575" y="5295900"/>
            <a:ext cx="300831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pt-PT" sz="2000" b="1">
                <a:solidFill>
                  <a:schemeClr val="bg1"/>
                </a:solidFill>
              </a:rPr>
              <a:t>6 regional approaches and support structures</a:t>
            </a:r>
            <a:endParaRPr lang="pt-PT" altLang="pt-PT" sz="2000" b="1">
              <a:solidFill>
                <a:schemeClr val="bg1"/>
              </a:solidFill>
            </a:endParaRPr>
          </a:p>
        </p:txBody>
      </p:sp>
      <p:sp>
        <p:nvSpPr>
          <p:cNvPr id="5127" name="Retângulo 3">
            <a:extLst>
              <a:ext uri="{FF2B5EF4-FFF2-40B4-BE49-F238E27FC236}">
                <a16:creationId xmlns:a16="http://schemas.microsoft.com/office/drawing/2014/main" id="{65F67A38-761C-4F15-B377-90606D1FA683}"/>
              </a:ext>
            </a:extLst>
          </p:cNvPr>
          <p:cNvSpPr>
            <a:spLocks noChangeArrowheads="1"/>
          </p:cNvSpPr>
          <p:nvPr/>
        </p:nvSpPr>
        <p:spPr bwMode="auto">
          <a:xfrm>
            <a:off x="1192213" y="1008063"/>
            <a:ext cx="4572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pt-PT" sz="1800" b="1">
                <a:solidFill>
                  <a:schemeClr val="bg1"/>
                </a:solidFill>
                <a:latin typeface="Roboto"/>
              </a:rPr>
              <a:t>Over 40 million members worldwide, all part of National Scout Organizations (NSOs). </a:t>
            </a:r>
          </a:p>
          <a:p>
            <a:pPr>
              <a:spcBef>
                <a:spcPct val="0"/>
              </a:spcBef>
              <a:buFontTx/>
              <a:buNone/>
            </a:pPr>
            <a:r>
              <a:rPr lang="en-US" altLang="pt-PT" sz="1800" b="1">
                <a:solidFill>
                  <a:schemeClr val="bg1"/>
                </a:solidFill>
                <a:latin typeface="Roboto"/>
              </a:rPr>
              <a:t>There are currently 169 NSOs in the world.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a:extLst>
              <a:ext uri="{FF2B5EF4-FFF2-40B4-BE49-F238E27FC236}">
                <a16:creationId xmlns:a16="http://schemas.microsoft.com/office/drawing/2014/main" id="{9E38FF96-88DE-419F-9D63-FF936CDC8D74}"/>
              </a:ext>
            </a:extLst>
          </p:cNvPr>
          <p:cNvSpPr>
            <a:spLocks noGrp="1"/>
          </p:cNvSpPr>
          <p:nvPr>
            <p:ph type="title"/>
          </p:nvPr>
        </p:nvSpPr>
        <p:spPr/>
        <p:txBody>
          <a:bodyPr/>
          <a:lstStyle/>
          <a:p>
            <a:r>
              <a:rPr lang="en-US" altLang="pt-PT">
                <a:solidFill>
                  <a:schemeClr val="bg1"/>
                </a:solidFill>
              </a:rPr>
              <a:t>Why? </a:t>
            </a:r>
            <a:br>
              <a:rPr lang="en-US" altLang="pt-PT">
                <a:solidFill>
                  <a:schemeClr val="bg1"/>
                </a:solidFill>
              </a:rPr>
            </a:br>
            <a:r>
              <a:rPr lang="en-US" altLang="pt-PT">
                <a:solidFill>
                  <a:schemeClr val="bg1"/>
                </a:solidFill>
              </a:rPr>
              <a:t>Because to fulfil our mission and our vision, we need:</a:t>
            </a:r>
            <a:endParaRPr lang="pt-PT" altLang="pt-PT">
              <a:solidFill>
                <a:schemeClr val="bg1"/>
              </a:solidFill>
            </a:endParaRPr>
          </a:p>
        </p:txBody>
      </p:sp>
      <p:pic>
        <p:nvPicPr>
          <p:cNvPr id="6147" name="Imagem 4">
            <a:extLst>
              <a:ext uri="{FF2B5EF4-FFF2-40B4-BE49-F238E27FC236}">
                <a16:creationId xmlns:a16="http://schemas.microsoft.com/office/drawing/2014/main" id="{FBB8BB2F-41C8-4455-A75E-AA182BC09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401" t="41600" r="37399" b="19202"/>
          <a:stretch>
            <a:fillRect/>
          </a:stretch>
        </p:blipFill>
        <p:spPr bwMode="auto">
          <a:xfrm>
            <a:off x="3367088" y="1916113"/>
            <a:ext cx="5545137"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Brand Manual_EN 1">
            <a:extLst>
              <a:ext uri="{FF2B5EF4-FFF2-40B4-BE49-F238E27FC236}">
                <a16:creationId xmlns:a16="http://schemas.microsoft.com/office/drawing/2014/main" id="{FFD36A69-D085-4E29-85B6-5EA85E1E1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5888038"/>
            <a:ext cx="2279650" cy="54133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olha de Discurso: Retângulo com Cantos Arredondados 9">
            <a:extLst>
              <a:ext uri="{FF2B5EF4-FFF2-40B4-BE49-F238E27FC236}">
                <a16:creationId xmlns:a16="http://schemas.microsoft.com/office/drawing/2014/main" id="{B4DC010B-F706-4276-B2BF-BFB1397CD56F}"/>
              </a:ext>
            </a:extLst>
          </p:cNvPr>
          <p:cNvSpPr/>
          <p:nvPr/>
        </p:nvSpPr>
        <p:spPr>
          <a:xfrm>
            <a:off x="436563" y="1519238"/>
            <a:ext cx="2232025" cy="539750"/>
          </a:xfrm>
          <a:prstGeom prst="wedgeRoundRectCallout">
            <a:avLst>
              <a:gd name="adj1" fmla="val 120587"/>
              <a:gd name="adj2" fmla="val 117695"/>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b="1" dirty="0"/>
              <a:t>More </a:t>
            </a:r>
            <a:r>
              <a:rPr lang="pt-PT" sz="1400" b="1" dirty="0" err="1"/>
              <a:t>adults</a:t>
            </a:r>
            <a:r>
              <a:rPr lang="pt-PT" sz="1400" b="1" dirty="0"/>
              <a:t> in </a:t>
            </a:r>
            <a:r>
              <a:rPr lang="pt-PT" sz="1400" b="1" dirty="0" err="1"/>
              <a:t>scouting</a:t>
            </a:r>
            <a:endParaRPr lang="pt-PT" sz="1400" b="1" dirty="0"/>
          </a:p>
        </p:txBody>
      </p:sp>
      <p:sp>
        <p:nvSpPr>
          <p:cNvPr id="11" name="Bolha de Discurso: Retângulo com Cantos Arredondados 10">
            <a:extLst>
              <a:ext uri="{FF2B5EF4-FFF2-40B4-BE49-F238E27FC236}">
                <a16:creationId xmlns:a16="http://schemas.microsoft.com/office/drawing/2014/main" id="{B44305B1-219D-4DA4-88A8-07EA22D8B7E6}"/>
              </a:ext>
            </a:extLst>
          </p:cNvPr>
          <p:cNvSpPr/>
          <p:nvPr/>
        </p:nvSpPr>
        <p:spPr>
          <a:xfrm>
            <a:off x="436563" y="2493963"/>
            <a:ext cx="2232025" cy="1131887"/>
          </a:xfrm>
          <a:prstGeom prst="wedgeRoundRectCallout">
            <a:avLst>
              <a:gd name="adj1" fmla="val 190810"/>
              <a:gd name="adj2" fmla="val 7968"/>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Happy, committed, prepared, organized and with opportunity for self-development…</a:t>
            </a:r>
            <a:endParaRPr lang="pt-PT" sz="1400" b="1" dirty="0"/>
          </a:p>
        </p:txBody>
      </p:sp>
      <p:sp>
        <p:nvSpPr>
          <p:cNvPr id="12" name="Bolha de Discurso: Retângulo com Cantos Arredondados 11">
            <a:extLst>
              <a:ext uri="{FF2B5EF4-FFF2-40B4-BE49-F238E27FC236}">
                <a16:creationId xmlns:a16="http://schemas.microsoft.com/office/drawing/2014/main" id="{37DBAE1E-1A66-4047-9128-DA0B26387534}"/>
              </a:ext>
            </a:extLst>
          </p:cNvPr>
          <p:cNvSpPr/>
          <p:nvPr/>
        </p:nvSpPr>
        <p:spPr>
          <a:xfrm>
            <a:off x="465138" y="4122738"/>
            <a:ext cx="2232025" cy="1131887"/>
          </a:xfrm>
          <a:prstGeom prst="wedgeRoundRectCallout">
            <a:avLst>
              <a:gd name="adj1" fmla="val 256157"/>
              <a:gd name="adj2" fmla="val -147533"/>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Being happy by providing high-quality non-formal education </a:t>
            </a:r>
            <a:r>
              <a:rPr lang="en-US" sz="1400" b="1" dirty="0" err="1"/>
              <a:t>programmes</a:t>
            </a:r>
            <a:r>
              <a:rPr lang="en-US" sz="1400" b="1" dirty="0"/>
              <a:t> for young people - The Scout way </a:t>
            </a:r>
            <a:endParaRPr lang="pt-PT" sz="1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Brand Manual_EN 1">
            <a:extLst>
              <a:ext uri="{FF2B5EF4-FFF2-40B4-BE49-F238E27FC236}">
                <a16:creationId xmlns:a16="http://schemas.microsoft.com/office/drawing/2014/main" id="{55D445FC-4607-42A7-AC2F-1613F6A77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5888038"/>
            <a:ext cx="2279650" cy="54133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ítulo 8">
            <a:extLst>
              <a:ext uri="{FF2B5EF4-FFF2-40B4-BE49-F238E27FC236}">
                <a16:creationId xmlns:a16="http://schemas.microsoft.com/office/drawing/2014/main" id="{E40EC63B-0CD2-4EB7-A62C-F0D92FB3EBFD}"/>
              </a:ext>
            </a:extLst>
          </p:cNvPr>
          <p:cNvSpPr>
            <a:spLocks noGrp="1"/>
          </p:cNvSpPr>
          <p:nvPr>
            <p:ph type="title"/>
          </p:nvPr>
        </p:nvSpPr>
        <p:spPr/>
        <p:txBody>
          <a:bodyPr/>
          <a:lstStyle/>
          <a:p>
            <a:r>
              <a:rPr lang="pt-PT" altLang="pt-PT">
                <a:solidFill>
                  <a:schemeClr val="bg1"/>
                </a:solidFill>
                <a:latin typeface="Segoe UI" panose="020B0502040204020203" pitchFamily="34" charset="0"/>
                <a:cs typeface="Segoe UI" panose="020B0502040204020203" pitchFamily="34" charset="0"/>
              </a:rPr>
              <a:t>The Adult Life Cycle (1)</a:t>
            </a:r>
            <a:br>
              <a:rPr lang="pt-PT" altLang="pt-PT">
                <a:solidFill>
                  <a:schemeClr val="bg1"/>
                </a:solidFill>
                <a:latin typeface="Segoe UI" panose="020B0502040204020203" pitchFamily="34" charset="0"/>
                <a:cs typeface="Segoe UI" panose="020B0502040204020203" pitchFamily="34" charset="0"/>
              </a:rPr>
            </a:br>
            <a:endParaRPr lang="pt-PT" altLang="pt-PT"/>
          </a:p>
        </p:txBody>
      </p:sp>
      <p:sp>
        <p:nvSpPr>
          <p:cNvPr id="7172" name="Retângulo 1">
            <a:extLst>
              <a:ext uri="{FF2B5EF4-FFF2-40B4-BE49-F238E27FC236}">
                <a16:creationId xmlns:a16="http://schemas.microsoft.com/office/drawing/2014/main" id="{3A68B415-0739-4B1B-999A-146323FB08C9}"/>
              </a:ext>
            </a:extLst>
          </p:cNvPr>
          <p:cNvSpPr>
            <a:spLocks noChangeArrowheads="1"/>
          </p:cNvSpPr>
          <p:nvPr/>
        </p:nvSpPr>
        <p:spPr bwMode="auto">
          <a:xfrm>
            <a:off x="792163" y="2000250"/>
            <a:ext cx="8027987"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pt-PT" altLang="pt-PT" sz="2500" b="1">
              <a:solidFill>
                <a:schemeClr val="bg1"/>
              </a:solidFill>
              <a:latin typeface="Segoe UI" panose="020B0502040204020203" pitchFamily="34" charset="0"/>
              <a:cs typeface="Segoe UI" panose="020B0502040204020203" pitchFamily="34" charset="0"/>
            </a:endParaRPr>
          </a:p>
          <a:p>
            <a:pPr>
              <a:spcBef>
                <a:spcPct val="0"/>
              </a:spcBef>
              <a:buFontTx/>
              <a:buNone/>
            </a:pPr>
            <a:r>
              <a:rPr lang="en-US" altLang="pt-PT" sz="1600">
                <a:solidFill>
                  <a:schemeClr val="bg1"/>
                </a:solidFill>
                <a:latin typeface="Segoe UI" panose="020B0502040204020203" pitchFamily="34" charset="0"/>
                <a:cs typeface="Segoe UI" panose="020B0502040204020203" pitchFamily="34" charset="0"/>
              </a:rPr>
              <a:t>The approach set out in the World Adults in Scouting Policy </a:t>
            </a:r>
            <a:r>
              <a:rPr lang="en-US" altLang="pt-PT" sz="1600" b="1">
                <a:solidFill>
                  <a:schemeClr val="bg1"/>
                </a:solidFill>
                <a:latin typeface="Segoe UI" panose="020B0502040204020203" pitchFamily="34" charset="0"/>
                <a:cs typeface="Segoe UI" panose="020B0502040204020203" pitchFamily="34" charset="0"/>
              </a:rPr>
              <a:t>recognises the concept of a life cycle in every role or function undertaken by an adult in Scouting</a:t>
            </a:r>
            <a:r>
              <a:rPr lang="en-US" altLang="pt-PT" sz="1600">
                <a:solidFill>
                  <a:schemeClr val="bg1"/>
                </a:solidFill>
                <a:latin typeface="Segoe UI" panose="020B0502040204020203" pitchFamily="34" charset="0"/>
                <a:cs typeface="Segoe UI" panose="020B0502040204020203" pitchFamily="34" charset="0"/>
              </a:rPr>
              <a:t>. </a:t>
            </a:r>
          </a:p>
          <a:p>
            <a:pPr>
              <a:spcBef>
                <a:spcPct val="0"/>
              </a:spcBef>
              <a:buFontTx/>
              <a:buNone/>
            </a:pPr>
            <a:endParaRPr lang="en-US" altLang="pt-PT" sz="1600">
              <a:solidFill>
                <a:schemeClr val="bg1"/>
              </a:solidFill>
              <a:latin typeface="Segoe UI" panose="020B0502040204020203" pitchFamily="34" charset="0"/>
              <a:cs typeface="Segoe UI" panose="020B0502040204020203" pitchFamily="34" charset="0"/>
            </a:endParaRPr>
          </a:p>
          <a:p>
            <a:pPr>
              <a:spcBef>
                <a:spcPct val="0"/>
              </a:spcBef>
              <a:buFontTx/>
              <a:buNone/>
            </a:pPr>
            <a:r>
              <a:rPr lang="en-US" altLang="pt-PT" sz="1600">
                <a:solidFill>
                  <a:schemeClr val="bg1"/>
                </a:solidFill>
                <a:latin typeface="Segoe UI" panose="020B0502040204020203" pitchFamily="34" charset="0"/>
                <a:cs typeface="Segoe UI" panose="020B0502040204020203" pitchFamily="34" charset="0"/>
              </a:rPr>
              <a:t>It is a </a:t>
            </a:r>
            <a:r>
              <a:rPr lang="en-US" altLang="pt-PT" sz="1600" b="1">
                <a:solidFill>
                  <a:schemeClr val="bg1"/>
                </a:solidFill>
                <a:latin typeface="Segoe UI" panose="020B0502040204020203" pitchFamily="34" charset="0"/>
                <a:cs typeface="Segoe UI" panose="020B0502040204020203" pitchFamily="34" charset="0"/>
              </a:rPr>
              <a:t>holistic and systematic approach </a:t>
            </a:r>
            <a:r>
              <a:rPr lang="en-US" altLang="pt-PT" sz="1600">
                <a:solidFill>
                  <a:schemeClr val="bg1"/>
                </a:solidFill>
                <a:latin typeface="Segoe UI" panose="020B0502040204020203" pitchFamily="34" charset="0"/>
                <a:cs typeface="Segoe UI" panose="020B0502040204020203" pitchFamily="34" charset="0"/>
              </a:rPr>
              <a:t>that gives careful consideration to all aspects of the management of adults in the Movement and includes attracting the adults we need and </a:t>
            </a:r>
            <a:r>
              <a:rPr lang="en-US" altLang="pt-PT" sz="1600" b="1">
                <a:solidFill>
                  <a:schemeClr val="bg1"/>
                </a:solidFill>
                <a:latin typeface="Segoe UI" panose="020B0502040204020203" pitchFamily="34" charset="0"/>
                <a:cs typeface="Segoe UI" panose="020B0502040204020203" pitchFamily="34" charset="0"/>
              </a:rPr>
              <a:t>supporting them in their role or function, assisting them in their development and in their choices for their future. </a:t>
            </a:r>
          </a:p>
          <a:p>
            <a:pPr>
              <a:spcBef>
                <a:spcPct val="0"/>
              </a:spcBef>
              <a:buFontTx/>
              <a:buNone/>
            </a:pPr>
            <a:endParaRPr lang="en-US" altLang="pt-PT" sz="1600">
              <a:solidFill>
                <a:schemeClr val="bg1"/>
              </a:solidFill>
              <a:latin typeface="Segoe UI" panose="020B0502040204020203" pitchFamily="34" charset="0"/>
              <a:cs typeface="Segoe UI" panose="020B0502040204020203" pitchFamily="34" charset="0"/>
            </a:endParaRPr>
          </a:p>
          <a:p>
            <a:pPr>
              <a:spcBef>
                <a:spcPct val="0"/>
              </a:spcBef>
              <a:buFontTx/>
              <a:buNone/>
            </a:pPr>
            <a:r>
              <a:rPr lang="en-US" altLang="pt-PT" sz="1600" b="1">
                <a:solidFill>
                  <a:schemeClr val="bg1"/>
                </a:solidFill>
                <a:latin typeface="Segoe UI" panose="020B0502040204020203" pitchFamily="34" charset="0"/>
                <a:cs typeface="Segoe UI" panose="020B0502040204020203" pitchFamily="34" charset="0"/>
              </a:rPr>
              <a:t>One or multiple life cycles cover </a:t>
            </a:r>
            <a:r>
              <a:rPr lang="en-US" altLang="pt-PT" sz="1600">
                <a:solidFill>
                  <a:schemeClr val="bg1"/>
                </a:solidFill>
                <a:latin typeface="Segoe UI" panose="020B0502040204020203" pitchFamily="34" charset="0"/>
                <a:cs typeface="Segoe UI" panose="020B0502040204020203" pitchFamily="34" charset="0"/>
              </a:rPr>
              <a:t>all stages and components in the lifespan of an adult in </a:t>
            </a:r>
            <a:r>
              <a:rPr lang="pt-PT" altLang="pt-PT" sz="1600">
                <a:solidFill>
                  <a:schemeClr val="bg1"/>
                </a:solidFill>
                <a:latin typeface="Segoe UI" panose="020B0502040204020203" pitchFamily="34" charset="0"/>
                <a:cs typeface="Segoe UI" panose="020B0502040204020203" pitchFamily="34" charset="0"/>
              </a:rPr>
              <a:t>the Movement.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Brand Manual_EN 1">
            <a:extLst>
              <a:ext uri="{FF2B5EF4-FFF2-40B4-BE49-F238E27FC236}">
                <a16:creationId xmlns:a16="http://schemas.microsoft.com/office/drawing/2014/main" id="{55D445FC-4607-42A7-AC2F-1613F6A77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5888038"/>
            <a:ext cx="2279650" cy="54133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ítulo 8">
            <a:extLst>
              <a:ext uri="{FF2B5EF4-FFF2-40B4-BE49-F238E27FC236}">
                <a16:creationId xmlns:a16="http://schemas.microsoft.com/office/drawing/2014/main" id="{28C0F4FB-639F-4188-907D-B188401C042A}"/>
              </a:ext>
            </a:extLst>
          </p:cNvPr>
          <p:cNvSpPr>
            <a:spLocks noGrp="1"/>
          </p:cNvSpPr>
          <p:nvPr>
            <p:ph type="title"/>
          </p:nvPr>
        </p:nvSpPr>
        <p:spPr/>
        <p:txBody>
          <a:bodyPr/>
          <a:lstStyle/>
          <a:p>
            <a:r>
              <a:rPr lang="pt-PT" altLang="pt-PT">
                <a:solidFill>
                  <a:schemeClr val="bg1"/>
                </a:solidFill>
                <a:latin typeface="Segoe UI" panose="020B0502040204020203" pitchFamily="34" charset="0"/>
                <a:cs typeface="Segoe UI" panose="020B0502040204020203" pitchFamily="34" charset="0"/>
              </a:rPr>
              <a:t>The Adult Life Cycle (2)</a:t>
            </a:r>
            <a:br>
              <a:rPr lang="pt-PT" altLang="pt-PT">
                <a:solidFill>
                  <a:schemeClr val="bg1"/>
                </a:solidFill>
                <a:latin typeface="Segoe UI" panose="020B0502040204020203" pitchFamily="34" charset="0"/>
                <a:cs typeface="Segoe UI" panose="020B0502040204020203" pitchFamily="34" charset="0"/>
              </a:rPr>
            </a:br>
            <a:endParaRPr lang="pt-PT" altLang="pt-PT"/>
          </a:p>
        </p:txBody>
      </p:sp>
      <p:pic>
        <p:nvPicPr>
          <p:cNvPr id="8196" name="Imagem 1">
            <a:extLst>
              <a:ext uri="{FF2B5EF4-FFF2-40B4-BE49-F238E27FC236}">
                <a16:creationId xmlns:a16="http://schemas.microsoft.com/office/drawing/2014/main" id="{78E3379B-15D5-4B94-BA41-9D8E5028A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375" t="54199" r="46062" b="9401"/>
          <a:stretch>
            <a:fillRect/>
          </a:stretch>
        </p:blipFill>
        <p:spPr bwMode="auto">
          <a:xfrm>
            <a:off x="323850" y="2338388"/>
            <a:ext cx="4570413"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Imagem 2">
            <a:extLst>
              <a:ext uri="{FF2B5EF4-FFF2-40B4-BE49-F238E27FC236}">
                <a16:creationId xmlns:a16="http://schemas.microsoft.com/office/drawing/2014/main" id="{30F53D64-4578-4648-8FEA-22B472BFD4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807" t="53996" r="50420" b="9401"/>
          <a:stretch>
            <a:fillRect/>
          </a:stretch>
        </p:blipFill>
        <p:spPr bwMode="auto">
          <a:xfrm>
            <a:off x="4894263" y="2338388"/>
            <a:ext cx="4249737"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Brand Manual_EN 1">
            <a:extLst>
              <a:ext uri="{FF2B5EF4-FFF2-40B4-BE49-F238E27FC236}">
                <a16:creationId xmlns:a16="http://schemas.microsoft.com/office/drawing/2014/main" id="{55D445FC-4607-42A7-AC2F-1613F6A77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5888038"/>
            <a:ext cx="2279650" cy="54133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ítulo 8">
            <a:extLst>
              <a:ext uri="{FF2B5EF4-FFF2-40B4-BE49-F238E27FC236}">
                <a16:creationId xmlns:a16="http://schemas.microsoft.com/office/drawing/2014/main" id="{58E016C8-BFCC-4AC8-BBF6-7584EF69B241}"/>
              </a:ext>
            </a:extLst>
          </p:cNvPr>
          <p:cNvSpPr>
            <a:spLocks noGrp="1"/>
          </p:cNvSpPr>
          <p:nvPr>
            <p:ph type="title"/>
          </p:nvPr>
        </p:nvSpPr>
        <p:spPr/>
        <p:txBody>
          <a:bodyPr/>
          <a:lstStyle/>
          <a:p>
            <a:r>
              <a:rPr lang="en-GB" altLang="pt-PT">
                <a:solidFill>
                  <a:schemeClr val="bg1"/>
                </a:solidFill>
              </a:rPr>
              <a:t>Recognition of qualifications:</a:t>
            </a:r>
            <a:br>
              <a:rPr lang="en-GB" altLang="pt-PT">
                <a:solidFill>
                  <a:schemeClr val="bg1"/>
                </a:solidFill>
              </a:rPr>
            </a:br>
            <a:r>
              <a:rPr lang="en-GB" altLang="pt-PT">
                <a:solidFill>
                  <a:schemeClr val="bg1"/>
                </a:solidFill>
              </a:rPr>
              <a:t>NSO - responsability</a:t>
            </a:r>
          </a:p>
        </p:txBody>
      </p:sp>
      <p:pic>
        <p:nvPicPr>
          <p:cNvPr id="10244" name="Imagem 1">
            <a:extLst>
              <a:ext uri="{FF2B5EF4-FFF2-40B4-BE49-F238E27FC236}">
                <a16:creationId xmlns:a16="http://schemas.microsoft.com/office/drawing/2014/main" id="{4A86DCA8-335F-4DC7-8798-C99E582D8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013" t="30400" r="46063" b="22002"/>
          <a:stretch>
            <a:fillRect/>
          </a:stretch>
        </p:blipFill>
        <p:spPr bwMode="auto">
          <a:xfrm>
            <a:off x="3203575" y="1543050"/>
            <a:ext cx="5940425"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Brand Manual_EN 1">
            <a:extLst>
              <a:ext uri="{FF2B5EF4-FFF2-40B4-BE49-F238E27FC236}">
                <a16:creationId xmlns:a16="http://schemas.microsoft.com/office/drawing/2014/main" id="{55D445FC-4607-42A7-AC2F-1613F6A77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5888038"/>
            <a:ext cx="2279650" cy="541337"/>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ítulo 8">
            <a:extLst>
              <a:ext uri="{FF2B5EF4-FFF2-40B4-BE49-F238E27FC236}">
                <a16:creationId xmlns:a16="http://schemas.microsoft.com/office/drawing/2014/main" id="{8AE1A5B6-282C-400D-B2C6-148C91D810A2}"/>
              </a:ext>
            </a:extLst>
          </p:cNvPr>
          <p:cNvSpPr>
            <a:spLocks noGrp="1"/>
          </p:cNvSpPr>
          <p:nvPr>
            <p:ph type="title"/>
          </p:nvPr>
        </p:nvSpPr>
        <p:spPr>
          <a:xfrm>
            <a:off x="457200" y="273050"/>
            <a:ext cx="4546600" cy="1162050"/>
          </a:xfrm>
        </p:spPr>
        <p:txBody>
          <a:bodyPr/>
          <a:lstStyle/>
          <a:p>
            <a:r>
              <a:rPr lang="en-US" altLang="pt-PT" dirty="0">
                <a:solidFill>
                  <a:schemeClr val="bg1"/>
                </a:solidFill>
              </a:rPr>
              <a:t>A good practice from France: </a:t>
            </a:r>
            <a:br>
              <a:rPr lang="en-US" altLang="pt-PT" dirty="0">
                <a:solidFill>
                  <a:schemeClr val="bg1"/>
                </a:solidFill>
              </a:rPr>
            </a:br>
            <a:r>
              <a:rPr lang="en-US" altLang="pt-PT" dirty="0">
                <a:solidFill>
                  <a:schemeClr val="bg1"/>
                </a:solidFill>
              </a:rPr>
              <a:t>How to self assess your competencies and share it efficiently in your CV</a:t>
            </a:r>
            <a:endParaRPr lang="pt-PT" altLang="pt-PT" dirty="0">
              <a:solidFill>
                <a:schemeClr val="bg1"/>
              </a:solidFill>
            </a:endParaRPr>
          </a:p>
        </p:txBody>
      </p:sp>
      <p:pic>
        <p:nvPicPr>
          <p:cNvPr id="11268" name="Imagem 1">
            <a:extLst>
              <a:ext uri="{FF2B5EF4-FFF2-40B4-BE49-F238E27FC236}">
                <a16:creationId xmlns:a16="http://schemas.microsoft.com/office/drawing/2014/main" id="{89118167-19A8-48F2-9944-E1AC6A987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74" t="16402" r="31889" b="5202"/>
          <a:stretch>
            <a:fillRect/>
          </a:stretch>
        </p:blipFill>
        <p:spPr bwMode="auto">
          <a:xfrm>
            <a:off x="3686175" y="2881313"/>
            <a:ext cx="54229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magem 2">
            <a:extLst>
              <a:ext uri="{FF2B5EF4-FFF2-40B4-BE49-F238E27FC236}">
                <a16:creationId xmlns:a16="http://schemas.microsoft.com/office/drawing/2014/main" id="{6529E1AA-52B9-47A4-B3C8-D1A8F0C69D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7898" t="17801" r="31100" b="6599"/>
          <a:stretch>
            <a:fillRect/>
          </a:stretch>
        </p:blipFill>
        <p:spPr bwMode="auto">
          <a:xfrm>
            <a:off x="236538" y="1844675"/>
            <a:ext cx="283527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m 9">
            <a:extLst>
              <a:ext uri="{FF2B5EF4-FFF2-40B4-BE49-F238E27FC236}">
                <a16:creationId xmlns:a16="http://schemas.microsoft.com/office/drawing/2014/main" id="{514B5994-31C0-40A9-AD14-762A3B0D1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74" t="16402" r="78716" b="5202"/>
          <a:stretch>
            <a:fillRect/>
          </a:stretch>
        </p:blipFill>
        <p:spPr bwMode="auto">
          <a:xfrm>
            <a:off x="3227388" y="1874838"/>
            <a:ext cx="1560512"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tângulo 3">
            <a:extLst>
              <a:ext uri="{FF2B5EF4-FFF2-40B4-BE49-F238E27FC236}">
                <a16:creationId xmlns:a16="http://schemas.microsoft.com/office/drawing/2014/main" id="{C276A433-8DE1-4C2F-9D75-B5B17773B23B}"/>
              </a:ext>
            </a:extLst>
          </p:cNvPr>
          <p:cNvSpPr>
            <a:spLocks noChangeArrowheads="1"/>
          </p:cNvSpPr>
          <p:nvPr/>
        </p:nvSpPr>
        <p:spPr bwMode="auto">
          <a:xfrm>
            <a:off x="5343525" y="2055813"/>
            <a:ext cx="3816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t-PT" altLang="pt-PT" sz="1200">
                <a:solidFill>
                  <a:schemeClr val="bg1"/>
                </a:solidFill>
                <a:latin typeface="Arial" panose="020B0604020202020204" pitchFamily="34" charset="0"/>
              </a:rPr>
              <a:t>https://www.sgdf.fr/images/stories/Espace_responsables-chefs/Actus/valorise-toi/Referentiel_VAB_JABA.pdf</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600</Words>
  <Application>Microsoft Office PowerPoint</Application>
  <PresentationFormat>Apresentação no Ecrã (4:3)</PresentationFormat>
  <Paragraphs>56</Paragraphs>
  <Slides>14</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14</vt:i4>
      </vt:variant>
    </vt:vector>
  </HeadingPairs>
  <TitlesOfParts>
    <vt:vector size="21" baseType="lpstr">
      <vt:lpstr>Arial</vt:lpstr>
      <vt:lpstr>MS PGothic</vt:lpstr>
      <vt:lpstr>Calibri</vt:lpstr>
      <vt:lpstr>Segoe UI</vt:lpstr>
      <vt:lpstr>Roboto</vt:lpstr>
      <vt:lpstr>Futura-Book</vt:lpstr>
      <vt:lpstr>Office Theme</vt:lpstr>
      <vt:lpstr>Apresentação do PowerPoint</vt:lpstr>
      <vt:lpstr>Apresentação do PowerPoint</vt:lpstr>
      <vt:lpstr>Apresentação do PowerPoint</vt:lpstr>
      <vt:lpstr>1 world policy position</vt:lpstr>
      <vt:lpstr>Why?  Because to fulfil our mission and our vision, we need:</vt:lpstr>
      <vt:lpstr>The Adult Life Cycle (1) </vt:lpstr>
      <vt:lpstr>The Adult Life Cycle (2) </vt:lpstr>
      <vt:lpstr>Recognition of qualifications: NSO - responsability</vt:lpstr>
      <vt:lpstr>A good practice from France:  How to self assess your competencies and share it efficiently in your CV</vt:lpstr>
      <vt:lpstr>A good practice from France:  Recognition of training…</vt:lpstr>
      <vt:lpstr>Apresentação do PowerPoint</vt:lpstr>
      <vt:lpstr> Some challenges ahead:</vt:lpstr>
      <vt:lpstr>In 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Scout Region</dc:title>
  <dc:creator>Craig Turpie</dc:creator>
  <cp:lastModifiedBy>Joaquim Castro de Freitas</cp:lastModifiedBy>
  <cp:revision>120</cp:revision>
  <dcterms:created xsi:type="dcterms:W3CDTF">2012-09-21T06:16:27Z</dcterms:created>
  <dcterms:modified xsi:type="dcterms:W3CDTF">2018-05-31T08:36:00Z</dcterms:modified>
</cp:coreProperties>
</file>