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50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758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8495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922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02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960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616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908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889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022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009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0D0E66A-F43F-410A-A8F4-885B99FB607F}" type="datetimeFigureOut">
              <a:rPr lang="it-IT" smtClean="0"/>
              <a:t>23/11/2016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9652D20-7959-4860-846A-94A08F09EA26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61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Workshop II: BUILDING BRIDGES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1850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SPECIAL ASPECTS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YOUNG HOST POPULATION= </a:t>
            </a:r>
            <a:r>
              <a:rPr lang="it-IT" b="1" dirty="0" smtClean="0"/>
              <a:t>BUILD BRIDGES </a:t>
            </a:r>
            <a:r>
              <a:rPr lang="it-IT" dirty="0" smtClean="0"/>
              <a:t>AND DIALOGUE FOR FUTURE GENERATIONS</a:t>
            </a:r>
          </a:p>
          <a:p>
            <a:pPr marL="0" indent="0">
              <a:buNone/>
            </a:pPr>
            <a:r>
              <a:rPr lang="it-IT" dirty="0" smtClean="0"/>
              <a:t>TRANSFER EXPERIENCE TO «NEWCOMERS» IN THE FIELD</a:t>
            </a:r>
          </a:p>
          <a:p>
            <a:pPr marL="0" indent="0">
              <a:buNone/>
            </a:pPr>
            <a:r>
              <a:rPr lang="it-IT" dirty="0" smtClean="0"/>
              <a:t>MIXED COOPERATION: FORMAL AND NON FORMAL</a:t>
            </a:r>
          </a:p>
          <a:p>
            <a:pPr marL="0" indent="0">
              <a:buNone/>
            </a:pPr>
            <a:r>
              <a:rPr lang="en-GB" dirty="0" smtClean="0"/>
              <a:t>STRUCTURE/INDIVIDUAL RELATION: GOVERNMENTS’ RESPONSIBILITY TO ADDRESS THE SITUATION, PUBLIC-PRIVATE PARTNERSHIP AND MAKE AUTHORITIES ACCOUNTABLE</a:t>
            </a:r>
          </a:p>
          <a:p>
            <a:pPr marL="0" indent="0">
              <a:buNone/>
            </a:pPr>
            <a:r>
              <a:rPr lang="en-GB" dirty="0" smtClean="0"/>
              <a:t>WAITING: HOW TO GO OUT OF THE LIMBO AND HOW TO MAKE THE LIMBO A PLACE FROM WHERE TO RE-START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922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WHAT SUCCESSES CAN BE IDENTIFIED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ROLE MODELS ARE NEEDED, BUT WE HAVE TO SHARE EXPERIENCES AND WAYS TO </a:t>
            </a:r>
          </a:p>
          <a:p>
            <a:r>
              <a:rPr lang="it-IT" dirty="0" smtClean="0"/>
              <a:t>BRING IN THOSE WHO ARE TRAUMATIZED, MORE VULNERABLE, «LESS RESILIENT»: TRAUMA SENSITIVE APPROACH</a:t>
            </a:r>
          </a:p>
          <a:p>
            <a:endParaRPr lang="it-IT" dirty="0"/>
          </a:p>
          <a:p>
            <a:r>
              <a:rPr lang="it-IT" dirty="0" smtClean="0"/>
              <a:t>MOTIVATION TO PARTICIPATE V. PUSHING TO PARTICIPATE</a:t>
            </a:r>
          </a:p>
          <a:p>
            <a:endParaRPr lang="it-IT" dirty="0" smtClean="0"/>
          </a:p>
          <a:p>
            <a:r>
              <a:rPr lang="it-IT" dirty="0" smtClean="0"/>
              <a:t>FOCUS ON YOUTH: AGE AND ADULTHOOD BINARY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0586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HOW TO IMPROVE/INCREASE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24128" y="1783976"/>
            <a:ext cx="9720073" cy="5002306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dirty="0" smtClean="0"/>
              <a:t>STRATEGIC PARTNESHIP </a:t>
            </a:r>
            <a:r>
              <a:rPr lang="en-GB" dirty="0" smtClean="0"/>
              <a:t>IN EDUCATION (NON-FORMAL- FORMAL); DIFFERENT COUNTRIES/LOCAL COMMUNITIES; INTERPRETS AND LAWYERS AND JOURNALIST AND YOUTH, ETC…</a:t>
            </a:r>
            <a:r>
              <a:rPr lang="it-IT" dirty="0"/>
              <a:t>IN ORDER TO GAIN </a:t>
            </a:r>
            <a:r>
              <a:rPr lang="it-IT" dirty="0" smtClean="0"/>
              <a:t>SKILLS (LEGAL LITERACY) </a:t>
            </a:r>
            <a:r>
              <a:rPr lang="it-IT" dirty="0"/>
              <a:t>AND NEEDED RESOURCES</a:t>
            </a:r>
          </a:p>
          <a:p>
            <a:r>
              <a:rPr lang="it-IT" dirty="0" smtClean="0"/>
              <a:t>BETTER US EOF ERASMUS PLUS (CHAPTER ON CAPACITY BUILDING OF YOUTH WORKERS)</a:t>
            </a:r>
          </a:p>
          <a:p>
            <a:r>
              <a:rPr lang="it-IT" dirty="0" smtClean="0"/>
              <a:t>CROSS-SECTORAL AND MULTIDISCIPLINARY APPROACH</a:t>
            </a:r>
          </a:p>
          <a:p>
            <a:r>
              <a:rPr lang="en-GB" dirty="0" smtClean="0"/>
              <a:t>YOUTH SECTOR HAS TO REDISCOVER ITS POLITICAL VOICE; POLITICAL DIMENSION OF YOUNG REFUGEES’ RIGHTS</a:t>
            </a:r>
          </a:p>
          <a:p>
            <a:r>
              <a:rPr lang="en-GB" dirty="0" smtClean="0"/>
              <a:t>DECONSTURCT AND PROBLEMATIZE THE “REFUGEE”: INTERSECTIONAL APPROACH</a:t>
            </a:r>
            <a:endParaRPr lang="it-IT" dirty="0" smtClean="0"/>
          </a:p>
          <a:p>
            <a:r>
              <a:rPr lang="en-GB" dirty="0" smtClean="0"/>
              <a:t>CHALLENGE </a:t>
            </a:r>
            <a:r>
              <a:rPr lang="en-GB" smtClean="0"/>
              <a:t>XENOPHOBIC ATTITUDES </a:t>
            </a:r>
            <a:r>
              <a:rPr lang="en-GB" dirty="0" smtClean="0"/>
              <a:t>TOWARDS REFUGEES: “THE MALE OTHER”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40900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Integrale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29</TotalTime>
  <Words>214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Tw Cen MT</vt:lpstr>
      <vt:lpstr>Tw Cen MT Condensed</vt:lpstr>
      <vt:lpstr>Wingdings 3</vt:lpstr>
      <vt:lpstr>Integrale</vt:lpstr>
      <vt:lpstr>Workshop II: BUILDING BRIDGES</vt:lpstr>
      <vt:lpstr>SPECIAL ASPECTS</vt:lpstr>
      <vt:lpstr>WHAT SUCCESSES CAN BE IDENTIFIED</vt:lpstr>
      <vt:lpstr>HOW TO IMPROVE/INCREASE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II: BUILDING BRIDGES</dc:title>
  <dc:creator>Asus</dc:creator>
  <cp:lastModifiedBy>Asus</cp:lastModifiedBy>
  <cp:revision>5</cp:revision>
  <dcterms:created xsi:type="dcterms:W3CDTF">2016-11-23T14:43:30Z</dcterms:created>
  <dcterms:modified xsi:type="dcterms:W3CDTF">2016-11-23T15:13:02Z</dcterms:modified>
</cp:coreProperties>
</file>