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58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30D0E66A-F43F-410A-A8F4-885B99FB607F}" type="datetimeFigureOut">
              <a:rPr lang="it-IT" smtClean="0"/>
              <a:t>23/11/2016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2D20-7959-4860-846A-94A08F09EA26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507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E66A-F43F-410A-A8F4-885B99FB607F}" type="datetimeFigureOut">
              <a:rPr lang="it-IT" smtClean="0"/>
              <a:t>23/11/2016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2D20-7959-4860-846A-94A08F09EA2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7583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E66A-F43F-410A-A8F4-885B99FB607F}" type="datetimeFigureOut">
              <a:rPr lang="it-IT" smtClean="0"/>
              <a:t>23/11/2016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2D20-7959-4860-846A-94A08F09EA26}" type="slidenum">
              <a:rPr lang="it-IT" smtClean="0"/>
              <a:t>‹N›</a:t>
            </a:fld>
            <a:endParaRPr lang="it-IT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8495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E66A-F43F-410A-A8F4-885B99FB607F}" type="datetimeFigureOut">
              <a:rPr lang="it-IT" smtClean="0"/>
              <a:t>23/11/2016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2D20-7959-4860-846A-94A08F09EA2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9225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E66A-F43F-410A-A8F4-885B99FB607F}" type="datetimeFigureOut">
              <a:rPr lang="it-IT" smtClean="0"/>
              <a:t>23/11/2016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2D20-7959-4860-846A-94A08F09EA26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3022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E66A-F43F-410A-A8F4-885B99FB607F}" type="datetimeFigureOut">
              <a:rPr lang="it-IT" smtClean="0"/>
              <a:t>23/11/2016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2D20-7959-4860-846A-94A08F09EA2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9600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E66A-F43F-410A-A8F4-885B99FB607F}" type="datetimeFigureOut">
              <a:rPr lang="it-IT" smtClean="0"/>
              <a:t>23/11/2016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2D20-7959-4860-846A-94A08F09EA2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6168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E66A-F43F-410A-A8F4-885B99FB607F}" type="datetimeFigureOut">
              <a:rPr lang="it-IT" smtClean="0"/>
              <a:t>23/11/2016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2D20-7959-4860-846A-94A08F09EA2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9089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E66A-F43F-410A-A8F4-885B99FB607F}" type="datetimeFigureOut">
              <a:rPr lang="it-IT" smtClean="0"/>
              <a:t>23/11/2016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2D20-7959-4860-846A-94A08F09EA2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8894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E66A-F43F-410A-A8F4-885B99FB607F}" type="datetimeFigureOut">
              <a:rPr lang="it-IT" smtClean="0"/>
              <a:t>23/11/2016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2D20-7959-4860-846A-94A08F09EA2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0223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E66A-F43F-410A-A8F4-885B99FB607F}" type="datetimeFigureOut">
              <a:rPr lang="it-IT" smtClean="0"/>
              <a:t>23/11/2016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2D20-7959-4860-846A-94A08F09EA26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2009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30D0E66A-F43F-410A-A8F4-885B99FB607F}" type="datetimeFigureOut">
              <a:rPr lang="it-IT" smtClean="0"/>
              <a:t>23/11/2016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9652D20-7959-4860-846A-94A08F09EA26}" type="slidenum">
              <a:rPr lang="it-IT" smtClean="0"/>
              <a:t>‹N›</a:t>
            </a:fld>
            <a:endParaRPr lang="it-IT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5613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Workshop II: BUILDING BRIDGES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1850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/>
              <a:t>SPECIAL ASPECTS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YOUNG HOST POPULATION= </a:t>
            </a:r>
            <a:r>
              <a:rPr lang="it-IT" b="1" dirty="0" smtClean="0"/>
              <a:t>BUILD BRIDGES </a:t>
            </a:r>
            <a:r>
              <a:rPr lang="it-IT" dirty="0" smtClean="0"/>
              <a:t>AND DIALOGUE FOR FUTURE GENERATIONS</a:t>
            </a:r>
          </a:p>
          <a:p>
            <a:pPr marL="0" indent="0">
              <a:buNone/>
            </a:pPr>
            <a:r>
              <a:rPr lang="it-IT" dirty="0" smtClean="0"/>
              <a:t>TRANSFER EXPERIENCE TO «NEWCOMERS» IN THE FIELD</a:t>
            </a:r>
          </a:p>
          <a:p>
            <a:pPr marL="0" indent="0">
              <a:buNone/>
            </a:pPr>
            <a:r>
              <a:rPr lang="it-IT" dirty="0" smtClean="0"/>
              <a:t>MIXED COOPERATION: FORMAL AND NON FORMAL</a:t>
            </a:r>
          </a:p>
          <a:p>
            <a:pPr marL="0" indent="0">
              <a:buNone/>
            </a:pPr>
            <a:r>
              <a:rPr lang="en-GB" dirty="0" smtClean="0"/>
              <a:t>STRUCTURE/INDIVIDUAL RELATION: GOVERNMENTS’ RESPONSIBILITY TO ADDRESS THE SITUATION, PUBLIC-PRIVATE PARTNERSHIP AND MAKE AUTHORITIES ACCOUNTABLE</a:t>
            </a:r>
          </a:p>
          <a:p>
            <a:pPr marL="0" indent="0">
              <a:buNone/>
            </a:pPr>
            <a:r>
              <a:rPr lang="en-GB" dirty="0" smtClean="0"/>
              <a:t>WAITING: HOW TO GO OUT OF THE LIMBO AND HOW TO MAKE THE LIMBO A PLACE FROM WHERE TO RE-START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29226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WHAT SUCCESSES CAN BE IDENTIFIED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ROLE MODELS ARE NEEDED, BUT WE HAVE TO SHARE EXPERIENCES AND WAYS TO </a:t>
            </a:r>
          </a:p>
          <a:p>
            <a:r>
              <a:rPr lang="it-IT" dirty="0" smtClean="0"/>
              <a:t>BRING IN THOSE WHO ARE TRAUMATIZED, MORE VULNERABLE, «LESS RESILIENT»: TRAUMA SENSITIVE APPROACH</a:t>
            </a:r>
          </a:p>
          <a:p>
            <a:endParaRPr lang="it-IT" dirty="0"/>
          </a:p>
          <a:p>
            <a:r>
              <a:rPr lang="it-IT" dirty="0" smtClean="0"/>
              <a:t>MOTIVATION TO PARTICIPATE V. PUSHING TO PARTICIPATE</a:t>
            </a:r>
          </a:p>
          <a:p>
            <a:endParaRPr lang="it-IT" dirty="0" smtClean="0"/>
          </a:p>
          <a:p>
            <a:r>
              <a:rPr lang="it-IT" dirty="0" smtClean="0"/>
              <a:t>FOCUS ON YOUTH: AGE AND ADULTHOOD BINARY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10586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/>
              <a:t>HOW TO IMPROVE/INCREASE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24128" y="1783976"/>
            <a:ext cx="9720073" cy="5002306"/>
          </a:xfrm>
        </p:spPr>
        <p:txBody>
          <a:bodyPr>
            <a:normAutofit/>
          </a:bodyPr>
          <a:lstStyle/>
          <a:p>
            <a:endParaRPr lang="it-IT" dirty="0" smtClean="0"/>
          </a:p>
          <a:p>
            <a:r>
              <a:rPr lang="it-IT" dirty="0" smtClean="0"/>
              <a:t>STRATEGIC PARTNESHIP </a:t>
            </a:r>
            <a:r>
              <a:rPr lang="en-GB" dirty="0" smtClean="0"/>
              <a:t>IN EDUCATION (NON-FORMAL- FORMAL); DIFFERENT COUNTRIES/LOCAL COMMUNITIES; INTERPRETS AND LAWYERS AND JOURNALIST AND YOUTH, ETC…</a:t>
            </a:r>
            <a:r>
              <a:rPr lang="it-IT" dirty="0"/>
              <a:t>IN ORDER TO GAIN </a:t>
            </a:r>
            <a:r>
              <a:rPr lang="it-IT" dirty="0" smtClean="0"/>
              <a:t>SKILLS (LEGAL LITERACY) </a:t>
            </a:r>
            <a:r>
              <a:rPr lang="it-IT" dirty="0"/>
              <a:t>AND NEEDED RESOURCES</a:t>
            </a:r>
          </a:p>
          <a:p>
            <a:r>
              <a:rPr lang="it-IT" dirty="0" smtClean="0"/>
              <a:t>BETTER US EOF ERASMUS PLUS (CHAPTER ON CAPACITY BUILDING OF YOUTH WORKERS)</a:t>
            </a:r>
          </a:p>
          <a:p>
            <a:r>
              <a:rPr lang="it-IT" dirty="0" smtClean="0"/>
              <a:t>CROSS-SECTORAL AND MULTIDISCIPLINARY APPROACH</a:t>
            </a:r>
          </a:p>
          <a:p>
            <a:r>
              <a:rPr lang="en-GB" dirty="0" smtClean="0"/>
              <a:t>YOUTH SECTOR HAS TO REDISCOVER ITS POLITICAL VOICE; POLITICAL DIMENSION OF YOUNG REFUGEES’ RIGHTS</a:t>
            </a:r>
          </a:p>
          <a:p>
            <a:r>
              <a:rPr lang="en-GB" dirty="0" smtClean="0"/>
              <a:t>DECONSTURCT AND PROBLEMATIZE THE “REFUGEE”: INTERSECTIONAL APPROACH</a:t>
            </a:r>
            <a:endParaRPr lang="it-IT" dirty="0" smtClean="0"/>
          </a:p>
          <a:p>
            <a:r>
              <a:rPr lang="en-GB" dirty="0" smtClean="0"/>
              <a:t>CHALLENGE </a:t>
            </a:r>
            <a:r>
              <a:rPr lang="en-GB" smtClean="0"/>
              <a:t>XENOPHOBIC ATTITUDES </a:t>
            </a:r>
            <a:r>
              <a:rPr lang="en-GB" dirty="0" smtClean="0"/>
              <a:t>TOWARDS REFUGEES: “THE MALE OTHER”</a:t>
            </a:r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640900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e">
  <a:themeElements>
    <a:clrScheme name="Integrale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e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e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29</TotalTime>
  <Words>214</Words>
  <Application>Microsoft Office PowerPoint</Application>
  <PresentationFormat>Widescreen</PresentationFormat>
  <Paragraphs>24</Paragraphs>
  <Slides>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8" baseType="lpstr">
      <vt:lpstr>Tw Cen MT</vt:lpstr>
      <vt:lpstr>Tw Cen MT Condensed</vt:lpstr>
      <vt:lpstr>Wingdings 3</vt:lpstr>
      <vt:lpstr>Integrale</vt:lpstr>
      <vt:lpstr>Workshop II: BUILDING BRIDGES</vt:lpstr>
      <vt:lpstr>SPECIAL ASPECTS</vt:lpstr>
      <vt:lpstr>WHAT SUCCESSES CAN BE IDENTIFIED</vt:lpstr>
      <vt:lpstr>HOW TO IMPROVE/INCREASE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Workshop II: BUILDING BRIDGES</dc:title>
  <dc:creator>Asus</dc:creator>
  <cp:lastModifiedBy>Asus</cp:lastModifiedBy>
  <cp:revision>5</cp:revision>
  <dcterms:created xsi:type="dcterms:W3CDTF">2016-11-23T14:43:30Z</dcterms:created>
  <dcterms:modified xsi:type="dcterms:W3CDTF">2016-11-23T15:13:02Z</dcterms:modified>
</cp:coreProperties>
</file>