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7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fi-FI" smtClean="0"/>
              <a:t>Lisää kuva napsauttamalla kuvaketta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F8861A3-5CBF-46C5-BD31-AAD3D75A9792}" type="datetimeFigureOut">
              <a:rPr lang="en-GB" smtClean="0"/>
              <a:t>23/11/2016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E4C61C2-73EA-488F-A476-5E65776002A2}" type="slidenum">
              <a:rPr lang="en-GB" smtClean="0"/>
              <a:t>‹#›</a:t>
            </a:fld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09442" y="3861048"/>
            <a:ext cx="7117180" cy="1470025"/>
          </a:xfrm>
        </p:spPr>
        <p:txBody>
          <a:bodyPr/>
          <a:lstStyle/>
          <a:p>
            <a:r>
              <a:rPr lang="en-GB" sz="2400" b="1" dirty="0"/>
              <a:t>Workshop </a:t>
            </a:r>
            <a:r>
              <a:rPr lang="en-GB" sz="2400" b="1" dirty="0" smtClean="0"/>
              <a:t>1. </a:t>
            </a:r>
            <a:r>
              <a:rPr lang="en-GB" sz="2400" dirty="0" smtClean="0"/>
              <a:t>Presentation </a:t>
            </a:r>
            <a:r>
              <a:rPr lang="en-GB" sz="2400" dirty="0"/>
              <a:t>of research outcomes:</a:t>
            </a:r>
            <a:br>
              <a:rPr lang="en-GB" sz="2400" dirty="0"/>
            </a:br>
            <a:r>
              <a:rPr lang="en-GB" sz="2400" b="1" dirty="0"/>
              <a:t>Ivan </a:t>
            </a:r>
            <a:r>
              <a:rPr lang="en-GB" sz="2400" b="1" dirty="0" err="1"/>
              <a:t>Shterioski</a:t>
            </a:r>
            <a:r>
              <a:rPr lang="en-GB" sz="2400" dirty="0"/>
              <a:t> – Young refugees finding their voice: participation between discourse and </a:t>
            </a:r>
            <a:r>
              <a:rPr lang="en-GB" sz="2400" dirty="0" smtClean="0"/>
              <a:t>practice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b="1" dirty="0" err="1"/>
              <a:t>Kwaku</a:t>
            </a:r>
            <a:r>
              <a:rPr lang="en-GB" sz="2400" b="1" dirty="0"/>
              <a:t> </a:t>
            </a:r>
            <a:r>
              <a:rPr lang="en-GB" sz="2400" b="1" dirty="0" err="1"/>
              <a:t>Adomako</a:t>
            </a:r>
            <a:r>
              <a:rPr lang="en-GB" sz="2400" dirty="0"/>
              <a:t> – Comparing expectations of refugees and host communities and the role of IT </a:t>
            </a:r>
            <a:br>
              <a:rPr lang="en-GB" sz="2400" dirty="0"/>
            </a:br>
            <a:r>
              <a:rPr lang="en-GB" sz="2400" dirty="0" smtClean="0"/>
              <a:t>Discussant</a:t>
            </a:r>
            <a:r>
              <a:rPr lang="en-GB" sz="2400" dirty="0"/>
              <a:t>:</a:t>
            </a:r>
            <a:r>
              <a:rPr lang="en-GB" sz="2400" b="1" dirty="0"/>
              <a:t> Elisabeth Graf, </a:t>
            </a:r>
            <a:r>
              <a:rPr lang="en-GB" sz="2400" dirty="0"/>
              <a:t>Don Bosco </a:t>
            </a:r>
            <a:r>
              <a:rPr lang="en-GB" sz="2400" dirty="0" smtClean="0"/>
              <a:t>Youth</a:t>
            </a:r>
            <a:br>
              <a:rPr lang="en-GB" sz="2400" dirty="0" smtClean="0"/>
            </a:br>
            <a:r>
              <a:rPr lang="en-US" sz="2400" dirty="0"/>
              <a:t>Facilitator: Mark </a:t>
            </a:r>
            <a:r>
              <a:rPr lang="en-US" sz="2400" dirty="0" err="1"/>
              <a:t>Perera</a:t>
            </a:r>
            <a:r>
              <a:rPr lang="en-US" sz="2400" dirty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fr-FR" sz="2400" dirty="0"/>
              <a:t>Rapporteur: Sofia Laine</a:t>
            </a:r>
            <a:endParaRPr lang="en-GB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09442" y="5735932"/>
            <a:ext cx="7117180" cy="86142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"Journeys to a New Life": an expert seminar on the role of youth work in integration of young refugees in Europe</a:t>
            </a:r>
          </a:p>
          <a:p>
            <a:r>
              <a:rPr lang="en-US" i="1" dirty="0"/>
              <a:t>Brussels 23-24 November </a:t>
            </a:r>
            <a:r>
              <a:rPr lang="en-US" i="1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14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09442" y="3861048"/>
            <a:ext cx="7117180" cy="1470025"/>
          </a:xfrm>
        </p:spPr>
        <p:txBody>
          <a:bodyPr/>
          <a:lstStyle/>
          <a:p>
            <a:r>
              <a:rPr lang="en-GB" sz="2400" b="1" dirty="0"/>
              <a:t>Workshop 3</a:t>
            </a:r>
            <a:r>
              <a:rPr lang="en-GB" sz="2400" b="1" dirty="0" smtClean="0"/>
              <a:t>. </a:t>
            </a:r>
            <a:r>
              <a:rPr lang="en-GB" sz="2400" dirty="0"/>
              <a:t>Presentation of research outcomes:</a:t>
            </a:r>
            <a:br>
              <a:rPr lang="en-GB" sz="2400" dirty="0"/>
            </a:br>
            <a:r>
              <a:rPr lang="en-GB" sz="2400" b="1" dirty="0" err="1" smtClean="0"/>
              <a:t>Nevena</a:t>
            </a:r>
            <a:r>
              <a:rPr lang="en-GB" sz="2400" b="1" dirty="0" smtClean="0"/>
              <a:t> </a:t>
            </a:r>
            <a:r>
              <a:rPr lang="en-GB" sz="2400" b="1" dirty="0" err="1"/>
              <a:t>Gojkovic</a:t>
            </a:r>
            <a:r>
              <a:rPr lang="en-GB" sz="2400" b="1" dirty="0"/>
              <a:t> </a:t>
            </a:r>
            <a:r>
              <a:rPr lang="en-GB" sz="2400" b="1" dirty="0" err="1"/>
              <a:t>Turunz</a:t>
            </a:r>
            <a:r>
              <a:rPr lang="en-GB" sz="2400" dirty="0"/>
              <a:t> – Integration practices by non-state actors in Serbia and recommendations for the youth sector </a:t>
            </a:r>
            <a:br>
              <a:rPr lang="en-GB" sz="2400" dirty="0"/>
            </a:br>
            <a:r>
              <a:rPr lang="en-GB" sz="2400" b="1" dirty="0" err="1" smtClean="0"/>
              <a:t>Gulchekhra</a:t>
            </a:r>
            <a:r>
              <a:rPr lang="en-GB" sz="2400" b="1" dirty="0" smtClean="0"/>
              <a:t> </a:t>
            </a:r>
            <a:r>
              <a:rPr lang="en-GB" sz="2400" b="1" dirty="0" err="1"/>
              <a:t>Rakhimova</a:t>
            </a:r>
            <a:r>
              <a:rPr lang="en-GB" sz="2400" dirty="0"/>
              <a:t> – Comparing experiences of refugee integration between different communities in Malta </a:t>
            </a:r>
            <a:br>
              <a:rPr lang="en-GB" sz="2400" dirty="0"/>
            </a:br>
            <a:r>
              <a:rPr lang="en-GB" sz="2400" dirty="0" smtClean="0"/>
              <a:t>Discussant</a:t>
            </a:r>
            <a:r>
              <a:rPr lang="en-GB" sz="2400" dirty="0"/>
              <a:t>: </a:t>
            </a:r>
            <a:r>
              <a:rPr lang="en-GB" sz="2400" b="1" dirty="0" err="1"/>
              <a:t>Malaz</a:t>
            </a:r>
            <a:r>
              <a:rPr lang="en-GB" sz="2400" b="1" dirty="0"/>
              <a:t> </a:t>
            </a:r>
            <a:r>
              <a:rPr lang="en-GB" sz="2400" b="1" dirty="0" err="1"/>
              <a:t>Safarjalani</a:t>
            </a:r>
            <a:r>
              <a:rPr lang="en-GB" sz="2400" dirty="0"/>
              <a:t>, </a:t>
            </a:r>
            <a:r>
              <a:rPr lang="en-GB" sz="2400" dirty="0" err="1"/>
              <a:t>Jamiya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US" sz="2400" dirty="0" smtClean="0"/>
              <a:t>Facilitator</a:t>
            </a:r>
            <a:r>
              <a:rPr lang="en-US" sz="2400" dirty="0"/>
              <a:t>: Mohammed </a:t>
            </a:r>
            <a:r>
              <a:rPr lang="en-US" sz="2400" dirty="0" err="1"/>
              <a:t>Alsaud</a:t>
            </a:r>
            <a:r>
              <a:rPr lang="en-US" sz="2400" dirty="0"/>
              <a:t>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fr-FR" sz="2400" dirty="0"/>
              <a:t>Rapporteur: Sofia Laine</a:t>
            </a:r>
            <a:endParaRPr lang="en-GB" sz="2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09442" y="5735932"/>
            <a:ext cx="7117180" cy="86142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"Journeys to a New Life": an expert seminar on the role of youth work in integration of young refugees in Europe</a:t>
            </a:r>
          </a:p>
          <a:p>
            <a:r>
              <a:rPr lang="en-US" i="1" dirty="0"/>
              <a:t>Brussels 23-24 November </a:t>
            </a:r>
            <a:r>
              <a:rPr lang="en-US" i="1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7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Inclusion as a priority to all, right after arrival – not everyone reaches the integration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2" y="2204864"/>
            <a:ext cx="7378981" cy="4248472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B</a:t>
            </a:r>
            <a:r>
              <a:rPr lang="en-GB" dirty="0" smtClean="0"/>
              <a:t>ridging the gap: local communities need to be involved, in a dialogue with the refugees.</a:t>
            </a:r>
          </a:p>
          <a:p>
            <a:r>
              <a:rPr lang="en-GB" dirty="0"/>
              <a:t>Inclusion has to do with </a:t>
            </a:r>
            <a:r>
              <a:rPr lang="en-GB" dirty="0" smtClean="0"/>
              <a:t>common language OR a common way to communicate with each other (creativity in this)</a:t>
            </a:r>
          </a:p>
          <a:p>
            <a:r>
              <a:rPr lang="en-GB" dirty="0" smtClean="0"/>
              <a:t>After arrival to new culture/society </a:t>
            </a:r>
            <a:r>
              <a:rPr lang="en-GB" dirty="0"/>
              <a:t>first thing </a:t>
            </a:r>
            <a:r>
              <a:rPr lang="en-GB" dirty="0" smtClean="0"/>
              <a:t>to </a:t>
            </a:r>
            <a:r>
              <a:rPr lang="en-GB" dirty="0"/>
              <a:t>learn is </a:t>
            </a:r>
            <a:r>
              <a:rPr lang="en-GB" dirty="0" smtClean="0"/>
              <a:t>language: e.g. locals teaching the language and the local (culture, environment) – refugees teaching about their background and situation so that the local community understands diversity of refugees (and situations behind the flees) better.</a:t>
            </a:r>
            <a:endParaRPr lang="en-GB" dirty="0" smtClean="0"/>
          </a:p>
          <a:p>
            <a:r>
              <a:rPr lang="en-GB" dirty="0" smtClean="0"/>
              <a:t>Education for all: both local communities and refugees</a:t>
            </a:r>
          </a:p>
          <a:p>
            <a:pPr marL="0" indent="0">
              <a:buNone/>
            </a:pPr>
            <a:r>
              <a:rPr lang="en-GB" dirty="0" smtClean="0"/>
              <a:t>	- Human rights education &amp; “Right to rights” education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- </a:t>
            </a:r>
            <a:r>
              <a:rPr lang="en-GB" dirty="0" smtClean="0"/>
              <a:t>Understanding the diversity behind ”refugees”</a:t>
            </a:r>
            <a:endParaRPr lang="en-GB" dirty="0" smtClean="0"/>
          </a:p>
          <a:p>
            <a:r>
              <a:rPr lang="en-GB" dirty="0" smtClean="0"/>
              <a:t>Those </a:t>
            </a:r>
            <a:r>
              <a:rPr lang="en-GB" dirty="0"/>
              <a:t>people </a:t>
            </a:r>
            <a:r>
              <a:rPr lang="en-GB" dirty="0" smtClean="0"/>
              <a:t>waiting the decision </a:t>
            </a:r>
            <a:r>
              <a:rPr lang="en-GB" dirty="0"/>
              <a:t>– include them even </a:t>
            </a:r>
            <a:r>
              <a:rPr lang="en-GB" dirty="0" smtClean="0"/>
              <a:t>if they will not get the permission to stay (document/diploma of activities/</a:t>
            </a:r>
            <a:r>
              <a:rPr lang="en-GB" dirty="0" err="1" smtClean="0"/>
              <a:t>couses</a:t>
            </a:r>
            <a:r>
              <a:rPr lang="en-GB" dirty="0" smtClean="0"/>
              <a:t> done during the waiting period)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29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Engagement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9442" y="1807361"/>
            <a:ext cx="7450989" cy="442995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 smtClean="0"/>
              <a:t>« Youthfull activities for all » To </a:t>
            </a:r>
            <a:r>
              <a:rPr lang="fr-FR" dirty="0"/>
              <a:t>have activities that young people want to do, daily or weekly routine, to meet diversity of </a:t>
            </a:r>
            <a:r>
              <a:rPr lang="fr-FR" dirty="0" smtClean="0"/>
              <a:t>people, the best if it is outside refugee centres, in a places what the local young people normally uses.</a:t>
            </a:r>
            <a:endParaRPr lang="en-GB" dirty="0"/>
          </a:p>
          <a:p>
            <a:r>
              <a:rPr lang="fi-FI" dirty="0" err="1" smtClean="0"/>
              <a:t>Voices</a:t>
            </a:r>
            <a:r>
              <a:rPr lang="fi-FI" dirty="0" smtClean="0"/>
              <a:t> of </a:t>
            </a:r>
            <a:r>
              <a:rPr lang="fi-FI" dirty="0" err="1" smtClean="0"/>
              <a:t>refugee</a:t>
            </a:r>
            <a:r>
              <a:rPr lang="fi-FI" dirty="0" smtClean="0"/>
              <a:t> </a:t>
            </a:r>
            <a:r>
              <a:rPr lang="fi-FI" dirty="0" err="1" smtClean="0"/>
              <a:t>youth</a:t>
            </a:r>
            <a:r>
              <a:rPr lang="fi-FI" dirty="0" smtClean="0"/>
              <a:t> </a:t>
            </a:r>
            <a:r>
              <a:rPr lang="fi-FI" dirty="0" err="1" smtClean="0"/>
              <a:t>need</a:t>
            </a:r>
            <a:r>
              <a:rPr lang="fi-FI" dirty="0" smtClean="0"/>
              <a:t> to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 smtClean="0"/>
              <a:t>heard</a:t>
            </a:r>
            <a:r>
              <a:rPr lang="fi-FI" dirty="0" smtClean="0"/>
              <a:t> in </a:t>
            </a:r>
            <a:r>
              <a:rPr lang="fi-FI" dirty="0" err="1" smtClean="0"/>
              <a:t>local</a:t>
            </a:r>
            <a:r>
              <a:rPr lang="fi-FI" dirty="0" smtClean="0"/>
              <a:t>, national and </a:t>
            </a:r>
            <a:r>
              <a:rPr lang="fi-FI" dirty="0" err="1" smtClean="0"/>
              <a:t>European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r>
              <a:rPr lang="fi-FI" dirty="0" smtClean="0"/>
              <a:t>.</a:t>
            </a:r>
            <a:endParaRPr lang="en-GB" dirty="0"/>
          </a:p>
          <a:p>
            <a:pPr lvl="0"/>
            <a:r>
              <a:rPr lang="fr-FR" dirty="0" smtClean="0"/>
              <a:t>Tecnology helps in a multiple of ways: Facebook as a diverse tool. Use that thecnology that the young people uses themselves.</a:t>
            </a:r>
            <a:endParaRPr lang="en-GB" dirty="0"/>
          </a:p>
          <a:p>
            <a:r>
              <a:rPr lang="fr-FR" dirty="0" smtClean="0"/>
              <a:t>Participation: </a:t>
            </a:r>
            <a:r>
              <a:rPr lang="en-GB" dirty="0"/>
              <a:t>How do we engage better with </a:t>
            </a:r>
            <a:r>
              <a:rPr lang="en-GB" dirty="0" smtClean="0"/>
              <a:t>youth organisations and youth work to </a:t>
            </a:r>
            <a:r>
              <a:rPr lang="en-GB" dirty="0"/>
              <a:t>work together with refugee </a:t>
            </a:r>
            <a:r>
              <a:rPr lang="en-GB" dirty="0" smtClean="0"/>
              <a:t>youth</a:t>
            </a:r>
          </a:p>
          <a:p>
            <a:r>
              <a:rPr lang="en-GB" dirty="0"/>
              <a:t>Advocacy: </a:t>
            </a:r>
            <a:r>
              <a:rPr lang="en-GB" dirty="0" smtClean="0"/>
              <a:t>We </a:t>
            </a:r>
            <a:r>
              <a:rPr lang="en-GB" dirty="0"/>
              <a:t>need to help young people to critically think the </a:t>
            </a:r>
            <a:r>
              <a:rPr lang="en-GB" dirty="0" smtClean="0"/>
              <a:t>system (refugees and local together).</a:t>
            </a:r>
            <a:endParaRPr lang="fr-FR" dirty="0" smtClean="0"/>
          </a:p>
          <a:p>
            <a:r>
              <a:rPr lang="en-GB" dirty="0"/>
              <a:t>Those people waiting the decision – include them even if they will not get the permission to stay (document/diploma of activities/</a:t>
            </a:r>
            <a:r>
              <a:rPr lang="en-GB" dirty="0" err="1"/>
              <a:t>couses</a:t>
            </a:r>
            <a:r>
              <a:rPr lang="en-GB" dirty="0"/>
              <a:t> done during the waiting period)</a:t>
            </a:r>
          </a:p>
        </p:txBody>
      </p:sp>
    </p:spTree>
    <p:extLst>
      <p:ext uri="{BB962C8B-B14F-4D97-AF65-F5344CB8AC3E}">
        <p14:creationId xmlns:p14="http://schemas.microsoft.com/office/powerpoint/2010/main" val="164584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09442" y="404664"/>
            <a:ext cx="7125113" cy="924475"/>
          </a:xfrm>
        </p:spPr>
        <p:txBody>
          <a:bodyPr/>
          <a:lstStyle/>
          <a:p>
            <a:r>
              <a:rPr lang="fi-FI" dirty="0" err="1" smtClean="0"/>
              <a:t>Recommendations</a:t>
            </a:r>
            <a:r>
              <a:rPr lang="fi-FI" dirty="0" smtClean="0"/>
              <a:t> 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remarks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484785"/>
            <a:ext cx="8208911" cy="4896544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Not </a:t>
            </a:r>
            <a:r>
              <a:rPr lang="en-GB" dirty="0" smtClean="0"/>
              <a:t>only short </a:t>
            </a:r>
            <a:r>
              <a:rPr lang="en-GB" dirty="0"/>
              <a:t>projects but structural </a:t>
            </a:r>
            <a:r>
              <a:rPr lang="en-GB" dirty="0" smtClean="0"/>
              <a:t>funds for youth organisations to work longitudinally with refugees in order to provide long-term </a:t>
            </a:r>
            <a:r>
              <a:rPr lang="en-GB" dirty="0"/>
              <a:t>and structural support</a:t>
            </a:r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dirty="0"/>
              <a:t>structured </a:t>
            </a:r>
            <a:r>
              <a:rPr lang="en-GB" dirty="0" smtClean="0"/>
              <a:t>programmes </a:t>
            </a:r>
            <a:r>
              <a:rPr lang="en-GB" dirty="0"/>
              <a:t>and activities that bridges local communities and the </a:t>
            </a:r>
            <a:r>
              <a:rPr lang="en-GB" dirty="0" smtClean="0"/>
              <a:t>refugees – </a:t>
            </a:r>
            <a:r>
              <a:rPr lang="en-GB" dirty="0"/>
              <a:t>learning and inclusion has to happen both ways</a:t>
            </a:r>
          </a:p>
          <a:p>
            <a:r>
              <a:rPr lang="en-GB" dirty="0" smtClean="0"/>
              <a:t>We need more </a:t>
            </a:r>
            <a:r>
              <a:rPr lang="en-GB" dirty="0"/>
              <a:t>positive messages </a:t>
            </a:r>
            <a:r>
              <a:rPr lang="en-GB" dirty="0" smtClean="0"/>
              <a:t>about refugees by refugees into </a:t>
            </a:r>
            <a:r>
              <a:rPr lang="en-GB" dirty="0"/>
              <a:t>the </a:t>
            </a:r>
            <a:r>
              <a:rPr lang="en-GB" dirty="0" smtClean="0"/>
              <a:t>society – involve/invite journalists to collaborate</a:t>
            </a:r>
          </a:p>
          <a:p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refugees</a:t>
            </a:r>
            <a:r>
              <a:rPr lang="fi-FI" dirty="0" smtClean="0"/>
              <a:t> and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organisations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to </a:t>
            </a:r>
            <a:r>
              <a:rPr lang="fi-FI" dirty="0" err="1" smtClean="0"/>
              <a:t>policy-making</a:t>
            </a:r>
            <a:r>
              <a:rPr lang="fi-FI" dirty="0" smtClean="0"/>
              <a:t> in </a:t>
            </a:r>
            <a:r>
              <a:rPr lang="fi-FI" dirty="0" err="1" smtClean="0"/>
              <a:t>local</a:t>
            </a:r>
            <a:r>
              <a:rPr lang="fi-FI" dirty="0" smtClean="0"/>
              <a:t>, national and </a:t>
            </a:r>
            <a:r>
              <a:rPr lang="fi-FI" dirty="0" err="1" smtClean="0"/>
              <a:t>European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  <a:p>
            <a:r>
              <a:rPr lang="fi-FI" dirty="0" err="1" smtClean="0"/>
              <a:t>European-wide</a:t>
            </a:r>
            <a:r>
              <a:rPr lang="fi-FI" dirty="0" smtClean="0"/>
              <a:t> </a:t>
            </a:r>
            <a:r>
              <a:rPr lang="fi-FI" dirty="0" err="1" smtClean="0"/>
              <a:t>speces</a:t>
            </a:r>
            <a:r>
              <a:rPr lang="fi-FI" dirty="0" smtClean="0"/>
              <a:t> of </a:t>
            </a:r>
            <a:r>
              <a:rPr lang="fi-FI" dirty="0" err="1" smtClean="0"/>
              <a:t>exchange</a:t>
            </a:r>
            <a:r>
              <a:rPr lang="fi-FI" dirty="0" smtClean="0"/>
              <a:t> for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who</a:t>
            </a:r>
            <a:r>
              <a:rPr lang="fi-FI" dirty="0" smtClean="0"/>
              <a:t> </a:t>
            </a:r>
            <a:r>
              <a:rPr lang="fi-FI" dirty="0" err="1" smtClean="0"/>
              <a:t>work</a:t>
            </a:r>
            <a:r>
              <a:rPr lang="fi-FI" dirty="0" smtClean="0"/>
              <a:t> with </a:t>
            </a:r>
            <a:r>
              <a:rPr lang="fi-FI" dirty="0" err="1" smtClean="0"/>
              <a:t>young</a:t>
            </a:r>
            <a:r>
              <a:rPr lang="fi-FI" dirty="0" smtClean="0"/>
              <a:t> </a:t>
            </a:r>
            <a:r>
              <a:rPr lang="fi-FI" dirty="0" err="1" smtClean="0"/>
              <a:t>refugees</a:t>
            </a:r>
            <a:r>
              <a:rPr lang="fi-FI" dirty="0" smtClean="0"/>
              <a:t> </a:t>
            </a:r>
          </a:p>
          <a:p>
            <a:r>
              <a:rPr lang="en-GB" dirty="0" err="1" smtClean="0"/>
              <a:t>Evauation</a:t>
            </a:r>
            <a:r>
              <a:rPr lang="en-GB" dirty="0" smtClean="0"/>
              <a:t> of youth work w/ refugees</a:t>
            </a:r>
          </a:p>
          <a:p>
            <a:r>
              <a:rPr lang="en-GB" dirty="0" smtClean="0"/>
              <a:t>Evidence </a:t>
            </a:r>
            <a:r>
              <a:rPr lang="en-GB" dirty="0"/>
              <a:t>based practice – practice based </a:t>
            </a:r>
            <a:r>
              <a:rPr lang="en-GB" dirty="0" smtClean="0"/>
              <a:t>evidence</a:t>
            </a:r>
          </a:p>
          <a:p>
            <a:r>
              <a:rPr lang="en-GB" dirty="0"/>
              <a:t>Status of youth work is very different in different European countries. Blurred lines of youth work and social work when working with young refugees</a:t>
            </a:r>
          </a:p>
          <a:p>
            <a:r>
              <a:rPr lang="en-GB" dirty="0"/>
              <a:t>Youth work has flexibility to step in. Social inclusion has been a big domain in youth work for the last years. Inclusion of refugees is at many times labelled differently than social inclusion.</a:t>
            </a:r>
          </a:p>
          <a:p>
            <a:r>
              <a:rPr lang="en-GB" dirty="0"/>
              <a:t>‘Spaces of freedom’ in Europe are new spaces for many refugees – education needed also in the use of ‘new freedom’</a:t>
            </a:r>
          </a:p>
          <a:p>
            <a:r>
              <a:rPr lang="fi-FI" dirty="0"/>
              <a:t>EU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the </a:t>
            </a:r>
            <a:r>
              <a:rPr lang="fi-FI" dirty="0" err="1"/>
              <a:t>situation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the </a:t>
            </a:r>
            <a:r>
              <a:rPr lang="fi-FI" dirty="0" err="1" smtClean="0"/>
              <a:t>time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89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Positive examples of young refugees self-organised initiatives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”I am a </a:t>
            </a:r>
            <a:r>
              <a:rPr lang="fi-FI" dirty="0" err="1" smtClean="0"/>
              <a:t>human</a:t>
            </a:r>
            <a:r>
              <a:rPr lang="fi-FI" dirty="0" smtClean="0"/>
              <a:t>” –</a:t>
            </a:r>
            <a:r>
              <a:rPr lang="fi-FI" dirty="0" err="1" smtClean="0"/>
              <a:t>project</a:t>
            </a:r>
            <a:r>
              <a:rPr lang="fi-FI" dirty="0" smtClean="0"/>
              <a:t> in Serbia</a:t>
            </a:r>
          </a:p>
          <a:p>
            <a:r>
              <a:rPr lang="fi-FI" dirty="0" smtClean="0"/>
              <a:t>SPARK 15 (Malta)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36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772076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TM02455610[[fn=Syksy]]</Template>
  <TotalTime>227</TotalTime>
  <Words>411</Words>
  <Application>Microsoft Office PowerPoint</Application>
  <PresentationFormat>Näytössä katseltava diaesitys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Autumn</vt:lpstr>
      <vt:lpstr>Workshop 1. Presentation of research outcomes: Ivan Shterioski – Young refugees finding their voice: participation between discourse and practice Kwaku Adomako – Comparing expectations of refugees and host communities and the role of IT  Discussant: Elisabeth Graf, Don Bosco Youth Facilitator: Mark Perera  Rapporteur: Sofia Laine</vt:lpstr>
      <vt:lpstr>Workshop 3. Presentation of research outcomes: Nevena Gojkovic Turunz – Integration practices by non-state actors in Serbia and recommendations for the youth sector  Gulchekhra Rakhimova – Comparing experiences of refugee integration between different communities in Malta  Discussant: Malaz Safarjalani, Jamiya Facilitator: Mohammed Alsaud  Rapporteur: Sofia Laine</vt:lpstr>
      <vt:lpstr>Inclusion as a priority to all, right after arrival – not everyone reaches the integration</vt:lpstr>
      <vt:lpstr>Engagement</vt:lpstr>
      <vt:lpstr>Recommendations and other remarks</vt:lpstr>
      <vt:lpstr>Positive examples of young refugees self-organised initiatives</vt:lpstr>
      <vt:lpstr>PowerPoint-esitys</vt:lpstr>
    </vt:vector>
  </TitlesOfParts>
  <Company>Allianssi 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1. Presentation of research outcomes: Ivan Shterioski – Young refugees finding their voice: participation between discourse and practice; Kwaku Adomako – Comparing expectations of refugees and host communities and the role of IT  Discussant: Elisabeth Graf, Don Bosco Youth Facilitator: Mark Perera  Rapporteur: Sofia Laine</dc:title>
  <dc:creator>Sofia Laine</dc:creator>
  <cp:lastModifiedBy>Sofia Laine</cp:lastModifiedBy>
  <cp:revision>31</cp:revision>
  <dcterms:created xsi:type="dcterms:W3CDTF">2016-11-22T19:47:20Z</dcterms:created>
  <dcterms:modified xsi:type="dcterms:W3CDTF">2016-11-23T15:13:20Z</dcterms:modified>
</cp:coreProperties>
</file>