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55C7302-B092-466D-BAE5-750346E36274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DD33DA-E6D1-4A23-ADA3-9591A59D56B4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Young Migrants and Refugees, and the Role of Youth Work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Parallel Thematic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84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413792"/>
            <a:ext cx="91805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Identified Gaps in the Research on:</a:t>
            </a:r>
            <a:br>
              <a:rPr lang="en-GB" dirty="0" smtClean="0"/>
            </a:br>
            <a:r>
              <a:rPr lang="en-GB" sz="3100" dirty="0" smtClean="0"/>
              <a:t>Young Migrants and Refugees, and the Role of Youth Work</a:t>
            </a:r>
            <a:endParaRPr lang="en-GB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Studying the attitudes </a:t>
            </a:r>
            <a:r>
              <a:rPr lang="en-GB" dirty="0"/>
              <a:t>toward refugees among the young </a:t>
            </a:r>
            <a:r>
              <a:rPr lang="en-GB" dirty="0" smtClean="0"/>
              <a:t>people</a:t>
            </a:r>
          </a:p>
          <a:p>
            <a:r>
              <a:rPr lang="en-GB" dirty="0" smtClean="0"/>
              <a:t>Actions and initiatives </a:t>
            </a:r>
            <a:r>
              <a:rPr lang="en-GB" dirty="0"/>
              <a:t>from youth work and youth policy </a:t>
            </a:r>
            <a:r>
              <a:rPr lang="en-GB" dirty="0" smtClean="0"/>
              <a:t>that are </a:t>
            </a:r>
            <a:r>
              <a:rPr lang="en-GB" dirty="0"/>
              <a:t>taking </a:t>
            </a:r>
            <a:r>
              <a:rPr lang="en-GB" dirty="0" smtClean="0"/>
              <a:t>place at the moment in connection to young refugees.</a:t>
            </a:r>
          </a:p>
          <a:p>
            <a:r>
              <a:rPr lang="en-GB" dirty="0"/>
              <a:t>Causes of why young </a:t>
            </a:r>
            <a:r>
              <a:rPr lang="en-GB" dirty="0" smtClean="0"/>
              <a:t>migrants </a:t>
            </a:r>
            <a:r>
              <a:rPr lang="en-GB" dirty="0"/>
              <a:t>come to </a:t>
            </a:r>
            <a:r>
              <a:rPr lang="en-GB" dirty="0" smtClean="0"/>
              <a:t>Europe, and </a:t>
            </a:r>
            <a:r>
              <a:rPr lang="en-GB" dirty="0"/>
              <a:t>what are their dreams</a:t>
            </a:r>
            <a:r>
              <a:rPr lang="en-GB" dirty="0" smtClean="0"/>
              <a:t>?</a:t>
            </a:r>
          </a:p>
          <a:p>
            <a:r>
              <a:rPr lang="en-GB" dirty="0"/>
              <a:t>H</a:t>
            </a:r>
            <a:r>
              <a:rPr lang="en-GB" dirty="0" smtClean="0"/>
              <a:t>ow </a:t>
            </a:r>
            <a:r>
              <a:rPr lang="en-GB" dirty="0"/>
              <a:t>the </a:t>
            </a:r>
            <a:r>
              <a:rPr lang="en-GB" dirty="0" smtClean="0"/>
              <a:t>expertise </a:t>
            </a:r>
            <a:r>
              <a:rPr lang="en-GB" dirty="0"/>
              <a:t>from social work and youth work can be </a:t>
            </a:r>
            <a:r>
              <a:rPr lang="en-GB" dirty="0" smtClean="0"/>
              <a:t>combined in the most beneficial way when working with young migrants and/or young refugees?</a:t>
            </a:r>
          </a:p>
          <a:p>
            <a:r>
              <a:rPr lang="en-GB" dirty="0"/>
              <a:t>We need to understand </a:t>
            </a:r>
            <a:r>
              <a:rPr lang="en-GB" dirty="0" smtClean="0"/>
              <a:t>better the </a:t>
            </a:r>
            <a:r>
              <a:rPr lang="en-GB" dirty="0"/>
              <a:t>complexity and diversity of the </a:t>
            </a:r>
            <a:r>
              <a:rPr lang="en-GB" dirty="0" smtClean="0"/>
              <a:t>young refugees (i.e. 50 national origins across Europe): “Who the young refugees are”.</a:t>
            </a:r>
          </a:p>
          <a:p>
            <a:r>
              <a:rPr lang="en-GB" dirty="0" smtClean="0"/>
              <a:t>Better dialogue between Global South and Europe – also in the research tackling issues related on young refugees and migrants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Meta-analysis</a:t>
            </a:r>
            <a:r>
              <a:rPr lang="fi-FI" dirty="0" smtClean="0"/>
              <a:t>: </a:t>
            </a:r>
            <a:r>
              <a:rPr lang="en-GB" dirty="0" smtClean="0"/>
              <a:t>what </a:t>
            </a:r>
            <a:r>
              <a:rPr lang="en-GB" dirty="0"/>
              <a:t>has worked in integration or multicultural </a:t>
            </a:r>
            <a:r>
              <a:rPr lang="en-GB" dirty="0" smtClean="0"/>
              <a:t>paradigm before.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86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22114"/>
          </a:xfrm>
        </p:spPr>
        <p:txBody>
          <a:bodyPr/>
          <a:lstStyle/>
          <a:p>
            <a:r>
              <a:rPr lang="en-GB" dirty="0" smtClean="0"/>
              <a:t>The Role of Youth Work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Youth work could response more </a:t>
            </a:r>
            <a:r>
              <a:rPr lang="en-GB" dirty="0"/>
              <a:t>to </a:t>
            </a:r>
            <a:r>
              <a:rPr lang="en-GB" dirty="0" smtClean="0"/>
              <a:t>solutions: how </a:t>
            </a:r>
            <a:r>
              <a:rPr lang="en-GB" dirty="0"/>
              <a:t>young migrants and refugees can provide </a:t>
            </a:r>
            <a:r>
              <a:rPr lang="en-GB" dirty="0" smtClean="0"/>
              <a:t>solutions </a:t>
            </a:r>
            <a:r>
              <a:rPr lang="en-GB" dirty="0"/>
              <a:t>to the aging </a:t>
            </a:r>
            <a:r>
              <a:rPr lang="en-GB" dirty="0" smtClean="0"/>
              <a:t>problem </a:t>
            </a:r>
            <a:r>
              <a:rPr lang="en-GB" dirty="0"/>
              <a:t>in the EU</a:t>
            </a:r>
            <a:r>
              <a:rPr lang="en-GB" dirty="0" smtClean="0"/>
              <a:t>.</a:t>
            </a:r>
          </a:p>
          <a:p>
            <a:r>
              <a:rPr lang="en-GB" dirty="0" smtClean="0"/>
              <a:t>Educating </a:t>
            </a:r>
            <a:r>
              <a:rPr lang="en-GB" dirty="0"/>
              <a:t>the dominant population </a:t>
            </a:r>
            <a:r>
              <a:rPr lang="en-GB" dirty="0" smtClean="0"/>
              <a:t>on </a:t>
            </a:r>
            <a:r>
              <a:rPr lang="en-GB" dirty="0"/>
              <a:t>human </a:t>
            </a:r>
            <a:r>
              <a:rPr lang="en-GB" dirty="0" smtClean="0"/>
              <a:t>rights and world politics for. Give </a:t>
            </a:r>
            <a:r>
              <a:rPr lang="en-GB" dirty="0"/>
              <a:t>education </a:t>
            </a:r>
            <a:r>
              <a:rPr lang="en-GB" dirty="0" smtClean="0"/>
              <a:t>on </a:t>
            </a:r>
            <a:r>
              <a:rPr lang="en-GB" dirty="0"/>
              <a:t>what is happening somewhere else, </a:t>
            </a:r>
            <a:r>
              <a:rPr lang="en-GB" dirty="0" smtClean="0"/>
              <a:t>so that the EU-youth would really understand </a:t>
            </a:r>
            <a:r>
              <a:rPr lang="en-GB" dirty="0"/>
              <a:t>the reasons </a:t>
            </a:r>
            <a:r>
              <a:rPr lang="en-GB" dirty="0" smtClean="0"/>
              <a:t>behind current fleeing</a:t>
            </a:r>
            <a:r>
              <a:rPr lang="en-GB" dirty="0"/>
              <a:t>/ refugee movement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lot of new responsibilities and overwhelmed working conditions for those youth workers working in the refugee centres/dormitories of </a:t>
            </a:r>
            <a:r>
              <a:rPr lang="en-GB" dirty="0"/>
              <a:t>young </a:t>
            </a:r>
            <a:r>
              <a:rPr lang="en-GB" dirty="0" smtClean="0"/>
              <a:t>refugees: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 traumatised youth without language skills, administrative questions, socialisation </a:t>
            </a:r>
            <a:r>
              <a:rPr lang="en-GB" dirty="0" smtClean="0"/>
              <a:t>in the </a:t>
            </a:r>
            <a:r>
              <a:rPr lang="en-GB" dirty="0"/>
              <a:t>western culture, </a:t>
            </a:r>
            <a:r>
              <a:rPr lang="en-GB" dirty="0" smtClean="0"/>
              <a:t>a lot of </a:t>
            </a:r>
            <a:r>
              <a:rPr lang="en-GB" dirty="0"/>
              <a:t>ethnicities/nationalities living </a:t>
            </a:r>
            <a:r>
              <a:rPr lang="en-GB" dirty="0" smtClean="0"/>
              <a:t>together: </a:t>
            </a:r>
            <a:r>
              <a:rPr lang="en-GB" dirty="0"/>
              <a:t>conflict </a:t>
            </a:r>
            <a:r>
              <a:rPr lang="en-GB" dirty="0" smtClean="0"/>
              <a:t>resolution</a:t>
            </a:r>
          </a:p>
          <a:p>
            <a:r>
              <a:rPr lang="en-GB" dirty="0" smtClean="0"/>
              <a:t>Giving social rights education to refugees and migrants.</a:t>
            </a:r>
          </a:p>
          <a:p>
            <a:r>
              <a:rPr lang="en-GB" dirty="0" smtClean="0"/>
              <a:t>Supporting and actively producing counter narratives (of active agencies/ heroes) against the growing rhetoric of fear/problem.</a:t>
            </a:r>
          </a:p>
          <a:p>
            <a:r>
              <a:rPr lang="en-GB" dirty="0" smtClean="0"/>
              <a:t>Remembering the special / globally shared needs of every youth (esp. importance of peer groups and youth trends and cultures).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09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From blankets to training courses and capacity building of young refugees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Could youth work support young refugees integration into formal schooling and education?</a:t>
            </a:r>
          </a:p>
          <a:p>
            <a:r>
              <a:rPr lang="en-GB" dirty="0"/>
              <a:t>Trauma and gender sensitive youth work </a:t>
            </a:r>
            <a:r>
              <a:rPr lang="en-GB" dirty="0" smtClean="0"/>
              <a:t>is highly needed.</a:t>
            </a:r>
          </a:p>
          <a:p>
            <a:r>
              <a:rPr lang="en-GB" dirty="0" smtClean="0"/>
              <a:t>Need to support the formulations of </a:t>
            </a:r>
            <a:r>
              <a:rPr lang="en-GB" dirty="0"/>
              <a:t>young </a:t>
            </a:r>
            <a:r>
              <a:rPr lang="en-GB" dirty="0" smtClean="0"/>
              <a:t>refugees’ consultative groups and initiatives.</a:t>
            </a:r>
          </a:p>
          <a:p>
            <a:r>
              <a:rPr lang="en-GB" dirty="0" smtClean="0"/>
              <a:t>Better inclusion and recognition of </a:t>
            </a:r>
            <a:r>
              <a:rPr lang="en-GB" dirty="0"/>
              <a:t>young refugees </a:t>
            </a:r>
            <a:r>
              <a:rPr lang="en-GB" dirty="0" smtClean="0"/>
              <a:t>initiatives in public debates and </a:t>
            </a:r>
            <a:r>
              <a:rPr lang="en-GB" dirty="0"/>
              <a:t>in youth policy</a:t>
            </a:r>
            <a:r>
              <a:rPr lang="en-GB" dirty="0" smtClean="0"/>
              <a:t>.</a:t>
            </a:r>
          </a:p>
          <a:p>
            <a:r>
              <a:rPr lang="en-GB" dirty="0" smtClean="0"/>
              <a:t>Questions of integration and belonging (also with the intra-European migration and second-generation migrants</a:t>
            </a:r>
            <a:r>
              <a:rPr lang="fi-FI" dirty="0" smtClean="0"/>
              <a:t>) </a:t>
            </a:r>
            <a:r>
              <a:rPr lang="en-GB" dirty="0" smtClean="0"/>
              <a:t>need to be studied and implemented in the youth policy.</a:t>
            </a:r>
          </a:p>
          <a:p>
            <a:r>
              <a:rPr lang="en-GB" dirty="0" smtClean="0"/>
              <a:t>Global responsibility of the EU-</a:t>
            </a:r>
            <a:r>
              <a:rPr lang="en-GB" dirty="0" err="1" smtClean="0"/>
              <a:t>CoE</a:t>
            </a:r>
            <a:r>
              <a:rPr lang="en-GB" dirty="0" smtClean="0"/>
              <a:t> Youth policy: what can Youth Partnership do in order to tackle the problems in their origins causing flees?</a:t>
            </a:r>
            <a:endParaRPr lang="fi-FI" dirty="0" smtClean="0"/>
          </a:p>
          <a:p>
            <a:endParaRPr lang="fi-FI" dirty="0"/>
          </a:p>
          <a:p>
            <a:pPr marL="0" indent="0" algn="ctr">
              <a:buNone/>
            </a:pPr>
            <a:r>
              <a:rPr lang="fi-FI" sz="2000" dirty="0" smtClean="0"/>
              <a:t>WE NEED TO DISCUSS REFUGEE QUESTIONS TOGETHER WITH </a:t>
            </a:r>
          </a:p>
          <a:p>
            <a:pPr marL="0" indent="0" algn="ctr">
              <a:buNone/>
            </a:pPr>
            <a:r>
              <a:rPr lang="fi-FI" sz="2000" dirty="0" smtClean="0"/>
              <a:t>DIFFERENT GROUPS OF REFUGEES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0201187"/>
      </p:ext>
    </p:extLst>
  </p:cSld>
  <p:clrMapOvr>
    <a:masterClrMapping/>
  </p:clrMapOvr>
</p:sld>
</file>

<file path=ppt/theme/theme1.xml><?xml version="1.0" encoding="utf-8"?>
<a:theme xmlns:a="http://schemas.openxmlformats.org/drawingml/2006/main" name="Ristikko">
  <a:themeElements>
    <a:clrScheme name="Ristikko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stikk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73</TotalTime>
  <Words>370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Ristikko</vt:lpstr>
      <vt:lpstr>Young Migrants and Refugees, and the Role of Youth Work</vt:lpstr>
      <vt:lpstr>Identified Gaps in the Research on: Young Migrants and Refugees, and the Role of Youth Work</vt:lpstr>
      <vt:lpstr>The Role of Youth Work</vt:lpstr>
      <vt:lpstr>From blankets to training courses and capacity building of young refugees</vt:lpstr>
    </vt:vector>
  </TitlesOfParts>
  <Company>Allianssi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Migrants and Refugees, and the Role of Youth Work</dc:title>
  <dc:creator>Sofia Laine</dc:creator>
  <cp:lastModifiedBy>eycb</cp:lastModifiedBy>
  <cp:revision>18</cp:revision>
  <dcterms:created xsi:type="dcterms:W3CDTF">2016-09-07T09:23:22Z</dcterms:created>
  <dcterms:modified xsi:type="dcterms:W3CDTF">2016-09-07T15:10:06Z</dcterms:modified>
</cp:coreProperties>
</file>