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 id="2147483907" r:id="rId2"/>
  </p:sldMasterIdLst>
  <p:notesMasterIdLst>
    <p:notesMasterId r:id="rId15"/>
  </p:notesMasterIdLst>
  <p:handoutMasterIdLst>
    <p:handoutMasterId r:id="rId16"/>
  </p:handoutMasterIdLst>
  <p:sldIdLst>
    <p:sldId id="256" r:id="rId3"/>
    <p:sldId id="257" r:id="rId4"/>
    <p:sldId id="258" r:id="rId5"/>
    <p:sldId id="259" r:id="rId6"/>
    <p:sldId id="260" r:id="rId7"/>
    <p:sldId id="261" r:id="rId8"/>
    <p:sldId id="262" r:id="rId9"/>
    <p:sldId id="263" r:id="rId10"/>
    <p:sldId id="264" r:id="rId11"/>
    <p:sldId id="267" r:id="rId12"/>
    <p:sldId id="266" r:id="rId13"/>
    <p:sldId id="265" r:id="rId14"/>
  </p:sldIdLst>
  <p:sldSz cx="9144000" cy="6858000" type="screen4x3"/>
  <p:notesSz cx="6858000" cy="9144000"/>
  <p:defaultTextStyle>
    <a:defPPr>
      <a:defRPr lang="sv-SE"/>
    </a:defPPr>
    <a:lvl1pPr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Arial" charset="0"/>
        <a:ea typeface="ＭＳ Ｐゴシック" charset="0"/>
        <a:cs typeface="ＭＳ Ｐゴシック" charset="0"/>
      </a:defRPr>
    </a:lvl5pPr>
    <a:lvl6pPr marL="2286000" algn="l" defTabSz="457200" rtl="0" eaLnBrk="1" latinLnBrk="0" hangingPunct="1">
      <a:defRPr kern="1200">
        <a:solidFill>
          <a:schemeClr val="tx1"/>
        </a:solidFill>
        <a:latin typeface="Arial" charset="0"/>
        <a:ea typeface="ＭＳ Ｐゴシック" charset="0"/>
        <a:cs typeface="ＭＳ Ｐゴシック" charset="0"/>
      </a:defRPr>
    </a:lvl6pPr>
    <a:lvl7pPr marL="2743200" algn="l" defTabSz="457200" rtl="0" eaLnBrk="1" latinLnBrk="0" hangingPunct="1">
      <a:defRPr kern="1200">
        <a:solidFill>
          <a:schemeClr val="tx1"/>
        </a:solidFill>
        <a:latin typeface="Arial" charset="0"/>
        <a:ea typeface="ＭＳ Ｐゴシック" charset="0"/>
        <a:cs typeface="ＭＳ Ｐゴシック" charset="0"/>
      </a:defRPr>
    </a:lvl7pPr>
    <a:lvl8pPr marL="3200400" algn="l" defTabSz="457200" rtl="0" eaLnBrk="1" latinLnBrk="0" hangingPunct="1">
      <a:defRPr kern="1200">
        <a:solidFill>
          <a:schemeClr val="tx1"/>
        </a:solidFill>
        <a:latin typeface="Arial" charset="0"/>
        <a:ea typeface="ＭＳ Ｐゴシック" charset="0"/>
        <a:cs typeface="ＭＳ Ｐゴシック" charset="0"/>
      </a:defRPr>
    </a:lvl8pPr>
    <a:lvl9pPr marL="3657600" algn="l" defTabSz="457200" rtl="0" eaLnBrk="1" latinLnBrk="0" hangingPunct="1">
      <a:defRPr kern="1200">
        <a:solidFill>
          <a:schemeClr val="tx1"/>
        </a:solidFill>
        <a:latin typeface="Arial" charset="0"/>
        <a:ea typeface="ＭＳ Ｐゴシック" charset="0"/>
        <a:cs typeface="ＭＳ Ｐゴシック" charset="0"/>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8" d="100"/>
          <a:sy n="108" d="100"/>
        </p:scale>
        <p:origin x="-120" y="-12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notesMaster" Target="notesMasters/notesMaster1.xml"/><Relationship Id="rId16" Type="http://schemas.openxmlformats.org/officeDocument/2006/relationships/handoutMaster" Target="handoutMasters/handoutMaster1.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F1EE5A3-BB5D-7B41-8FA2-7A126FDAC583}" type="datetimeFigureOut">
              <a:rPr lang="sv-SE" smtClean="0"/>
              <a:t>16-09-22</a:t>
            </a:fld>
            <a:endParaRPr lang="sv-SE"/>
          </a:p>
        </p:txBody>
      </p:sp>
      <p:sp>
        <p:nvSpPr>
          <p:cNvPr id="4" name="Platshållare för sidfot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29838D0-7C44-A44A-B6E5-859DE1195ADF}" type="slidenum">
              <a:rPr lang="sv-SE" smtClean="0"/>
              <a:t>‹Nr.›</a:t>
            </a:fld>
            <a:endParaRPr lang="sv-SE"/>
          </a:p>
        </p:txBody>
      </p:sp>
    </p:spTree>
    <p:extLst>
      <p:ext uri="{BB962C8B-B14F-4D97-AF65-F5344CB8AC3E}">
        <p14:creationId xmlns:p14="http://schemas.microsoft.com/office/powerpoint/2010/main" val="202961181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3EAAA29-E257-5A4A-8982-A1580DE80B07}" type="datetimeFigureOut">
              <a:rPr lang="sv-SE" smtClean="0"/>
              <a:t>16-09-22</a:t>
            </a:fld>
            <a:endParaRPr lang="sv-SE"/>
          </a:p>
        </p:txBody>
      </p:sp>
      <p:sp>
        <p:nvSpPr>
          <p:cNvPr id="4" name="Platshållare för bildobjekt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6" name="Platshållare för sidfo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CC3A69B-CA0E-0A40-8A33-B20D0EEDAAC3}" type="slidenum">
              <a:rPr lang="sv-SE" smtClean="0"/>
              <a:t>‹Nr.›</a:t>
            </a:fld>
            <a:endParaRPr lang="sv-SE"/>
          </a:p>
        </p:txBody>
      </p:sp>
    </p:spTree>
    <p:extLst>
      <p:ext uri="{BB962C8B-B14F-4D97-AF65-F5344CB8AC3E}">
        <p14:creationId xmlns:p14="http://schemas.microsoft.com/office/powerpoint/2010/main" val="1769328091"/>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jpeg"/><Relationship Id="rId3" Type="http://schemas.openxmlformats.org/officeDocument/2006/relationships/image" Target="../media/image3.emf"/></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rtsida A">
    <p:spTree>
      <p:nvGrpSpPr>
        <p:cNvPr id="1" name=""/>
        <p:cNvGrpSpPr/>
        <p:nvPr/>
      </p:nvGrpSpPr>
      <p:grpSpPr>
        <a:xfrm>
          <a:off x="0" y="0"/>
          <a:ext cx="0" cy="0"/>
          <a:chOff x="0" y="0"/>
          <a:chExt cx="0" cy="0"/>
        </a:xfrm>
      </p:grpSpPr>
      <p:sp>
        <p:nvSpPr>
          <p:cNvPr id="2" name="Rubrik 1"/>
          <p:cNvSpPr>
            <a:spLocks noGrp="1"/>
          </p:cNvSpPr>
          <p:nvPr>
            <p:ph type="ctrTitle"/>
          </p:nvPr>
        </p:nvSpPr>
        <p:spPr>
          <a:xfrm>
            <a:off x="684000" y="2275200"/>
            <a:ext cx="7920000" cy="1143000"/>
          </a:xfrm>
        </p:spPr>
        <p:txBody>
          <a:bodyPr anchorCtr="0"/>
          <a:lstStyle>
            <a:lvl1pPr algn="l">
              <a:defRPr sz="3600" b="1" i="0" cap="all" baseline="0">
                <a:latin typeface="Arial Narrow" panose="020B0606020202030204" pitchFamily="34" charset="0"/>
              </a:defRPr>
            </a:lvl1pPr>
          </a:lstStyle>
          <a:p>
            <a:r>
              <a:rPr lang="sv-SE" smtClean="0"/>
              <a:t>Klicka här för att ändra format</a:t>
            </a:r>
            <a:endParaRPr lang="sv-SE" dirty="0"/>
          </a:p>
        </p:txBody>
      </p:sp>
      <p:sp>
        <p:nvSpPr>
          <p:cNvPr id="13" name="Platshållare för text 12"/>
          <p:cNvSpPr>
            <a:spLocks noGrp="1"/>
          </p:cNvSpPr>
          <p:nvPr>
            <p:ph type="body" sz="quarter" idx="14" hasCustomPrompt="1"/>
          </p:nvPr>
        </p:nvSpPr>
        <p:spPr>
          <a:xfrm>
            <a:off x="684000" y="6237312"/>
            <a:ext cx="7920000" cy="216222"/>
          </a:xfrm>
        </p:spPr>
        <p:txBody>
          <a:bodyPr tIns="0" bIns="0" anchor="ctr"/>
          <a:lstStyle>
            <a:lvl1pPr marL="0" indent="0">
              <a:lnSpc>
                <a:spcPct val="100000"/>
              </a:lnSpc>
              <a:spcBef>
                <a:spcPts val="0"/>
              </a:spcBef>
              <a:buFontTx/>
              <a:buNone/>
              <a:defRPr sz="1200" b="0" i="0" cap="all" baseline="0">
                <a:latin typeface="Arial Narrow"/>
              </a:defRPr>
            </a:lvl1pPr>
          </a:lstStyle>
          <a:p>
            <a:pPr lvl="0"/>
            <a:r>
              <a:rPr lang="sv-SE" dirty="0" smtClean="0"/>
              <a:t>Klicka och Skriv in namn och titel</a:t>
            </a:r>
          </a:p>
        </p:txBody>
      </p:sp>
      <p:sp>
        <p:nvSpPr>
          <p:cNvPr id="4" name="Platshållare för bildnummer 3"/>
          <p:cNvSpPr>
            <a:spLocks noGrp="1"/>
          </p:cNvSpPr>
          <p:nvPr>
            <p:ph type="sldNum" sz="quarter" idx="16"/>
          </p:nvPr>
        </p:nvSpPr>
        <p:spPr/>
        <p:txBody>
          <a:bodyPr/>
          <a:lstStyle/>
          <a:p>
            <a:pPr>
              <a:defRPr/>
            </a:pPr>
            <a:fld id="{9426A61E-93B8-384D-8975-0A89DB09A550}" type="slidenum">
              <a:rPr lang="sv-SE" smtClean="0"/>
              <a:pPr>
                <a:defRPr/>
              </a:pPr>
              <a:t>‹Nr.›</a:t>
            </a:fld>
            <a:endParaRPr lang="sv-SE"/>
          </a:p>
        </p:txBody>
      </p:sp>
      <p:sp>
        <p:nvSpPr>
          <p:cNvPr id="6" name="Platshållare för sidfot 5"/>
          <p:cNvSpPr>
            <a:spLocks noGrp="1"/>
          </p:cNvSpPr>
          <p:nvPr>
            <p:ph type="ftr" sz="quarter" idx="17"/>
          </p:nvPr>
        </p:nvSpPr>
        <p:spPr/>
        <p:txBody>
          <a:bodyPr/>
          <a:lstStyle/>
          <a:p>
            <a:pPr algn="r" eaLnBrk="0" hangingPunct="0">
              <a:spcBef>
                <a:spcPts val="0"/>
              </a:spcBef>
              <a:buFont typeface="Arial" charset="0"/>
              <a:buNone/>
            </a:pPr>
            <a:endParaRPr lang="sv-SE" dirty="0"/>
          </a:p>
        </p:txBody>
      </p:sp>
      <p:sp>
        <p:nvSpPr>
          <p:cNvPr id="3" name="Date Placeholder 2"/>
          <p:cNvSpPr>
            <a:spLocks noGrp="1"/>
          </p:cNvSpPr>
          <p:nvPr>
            <p:ph type="dt" sz="half" idx="18"/>
          </p:nvPr>
        </p:nvSpPr>
        <p:spPr/>
        <p:txBody>
          <a:bodyPr/>
          <a:lstStyle/>
          <a:p>
            <a:fld id="{68921E42-9822-034B-9FEF-67A32E9EAEAB}" type="datetime1">
              <a:rPr lang="sv-SE" smtClean="0"/>
              <a:t>16-09-22</a:t>
            </a:fld>
            <a:endParaRPr lang="sv-SE"/>
          </a:p>
        </p:txBody>
      </p:sp>
    </p:spTree>
    <p:extLst>
      <p:ext uri="{BB962C8B-B14F-4D97-AF65-F5344CB8AC3E}">
        <p14:creationId xmlns:p14="http://schemas.microsoft.com/office/powerpoint/2010/main" val="260892326"/>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Stor bild">
    <p:spTree>
      <p:nvGrpSpPr>
        <p:cNvPr id="1" name=""/>
        <p:cNvGrpSpPr/>
        <p:nvPr/>
      </p:nvGrpSpPr>
      <p:grpSpPr>
        <a:xfrm>
          <a:off x="0" y="0"/>
          <a:ext cx="0" cy="0"/>
          <a:chOff x="0" y="0"/>
          <a:chExt cx="0" cy="0"/>
        </a:xfrm>
      </p:grpSpPr>
      <p:sp>
        <p:nvSpPr>
          <p:cNvPr id="11" name="Platshållare för bild 10"/>
          <p:cNvSpPr>
            <a:spLocks noGrp="1"/>
          </p:cNvSpPr>
          <p:nvPr>
            <p:ph type="pic" sz="quarter" idx="13" hasCustomPrompt="1"/>
          </p:nvPr>
        </p:nvSpPr>
        <p:spPr>
          <a:xfrm>
            <a:off x="1" y="-27384"/>
            <a:ext cx="9144000" cy="6885384"/>
          </a:xfrm>
          <a:prstGeom prst="rect">
            <a:avLst/>
          </a:prstGeom>
        </p:spPr>
        <p:txBody>
          <a:bodyPr anchor="ctr">
            <a:normAutofit/>
          </a:bodyPr>
          <a:lstStyle>
            <a:lvl1pPr marL="0" marR="0" indent="0" algn="ctr" defTabSz="457200" rtl="0" eaLnBrk="0" fontAlgn="base" latinLnBrk="0" hangingPunct="0">
              <a:lnSpc>
                <a:spcPct val="110000"/>
              </a:lnSpc>
              <a:spcBef>
                <a:spcPts val="800"/>
              </a:spcBef>
              <a:spcAft>
                <a:spcPct val="0"/>
              </a:spcAft>
              <a:buClrTx/>
              <a:buSzTx/>
              <a:buFont typeface="Arial" charset="0"/>
              <a:buNone/>
              <a:tabLst/>
              <a:defRPr sz="1600"/>
            </a:lvl1pPr>
          </a:lstStyle>
          <a:p>
            <a:pPr marL="0" marR="0" lvl="0" indent="0" algn="ctr" defTabSz="457200" rtl="0" eaLnBrk="0" fontAlgn="base" latinLnBrk="0" hangingPunct="0">
              <a:lnSpc>
                <a:spcPct val="110000"/>
              </a:lnSpc>
              <a:spcBef>
                <a:spcPts val="800"/>
              </a:spcBef>
              <a:spcAft>
                <a:spcPct val="0"/>
              </a:spcAft>
              <a:buClrTx/>
              <a:buSzTx/>
              <a:buFont typeface="Arial" charset="0"/>
              <a:buNone/>
              <a:tabLst/>
              <a:defRPr/>
            </a:pPr>
            <a:r>
              <a:rPr lang="sv-SE" noProof="0" dirty="0" smtClean="0"/>
              <a:t>Klicka på ikonen</a:t>
            </a:r>
            <a:br>
              <a:rPr lang="sv-SE" noProof="0" dirty="0" smtClean="0"/>
            </a:br>
            <a:r>
              <a:rPr lang="sv-SE" noProof="0" dirty="0" smtClean="0"/>
              <a:t/>
            </a:r>
            <a:br>
              <a:rPr lang="sv-SE" noProof="0" dirty="0" smtClean="0"/>
            </a:br>
            <a:r>
              <a:rPr lang="sv-SE" noProof="0" dirty="0" smtClean="0"/>
              <a:t>för att lägga till en bild</a:t>
            </a:r>
          </a:p>
        </p:txBody>
      </p:sp>
      <p:sp>
        <p:nvSpPr>
          <p:cNvPr id="9" name="Platshållare för bild 7"/>
          <p:cNvSpPr>
            <a:spLocks noGrp="1"/>
          </p:cNvSpPr>
          <p:nvPr>
            <p:ph type="pic" sz="quarter" idx="17" hasCustomPrompt="1"/>
          </p:nvPr>
        </p:nvSpPr>
        <p:spPr>
          <a:xfrm>
            <a:off x="676158" y="-4069"/>
            <a:ext cx="951109" cy="968424"/>
          </a:xfrm>
          <a:prstGeom prst="rect">
            <a:avLst/>
          </a:prstGeom>
          <a:blipFill rotWithShape="1">
            <a:blip r:embed="rId2"/>
            <a:stretch>
              <a:fillRect/>
            </a:stretch>
          </a:blipFill>
        </p:spPr>
        <p:txBody>
          <a:bodyPr>
            <a:normAutofit/>
          </a:bodyPr>
          <a:lstStyle>
            <a:lvl1pPr marL="0" indent="0">
              <a:buNone/>
              <a:defRPr/>
            </a:lvl1pPr>
          </a:lstStyle>
          <a:p>
            <a:pPr lvl="0"/>
            <a:r>
              <a:rPr lang="sv-SE" noProof="0" dirty="0" smtClean="0"/>
              <a:t> </a:t>
            </a:r>
            <a:endParaRPr lang="sv-SE" noProof="0" dirty="0"/>
          </a:p>
        </p:txBody>
      </p:sp>
      <p:sp>
        <p:nvSpPr>
          <p:cNvPr id="2" name="Platshållare för sidfot 1"/>
          <p:cNvSpPr>
            <a:spLocks noGrp="1"/>
          </p:cNvSpPr>
          <p:nvPr>
            <p:ph type="ftr" sz="quarter" idx="18"/>
          </p:nvPr>
        </p:nvSpPr>
        <p:spPr>
          <a:xfrm>
            <a:off x="6372000" y="222935"/>
            <a:ext cx="2520000" cy="460800"/>
          </a:xfrm>
        </p:spPr>
        <p:txBody>
          <a:bodyPr vert="horz" lIns="0" tIns="0" rIns="0" bIns="0" rtlCol="0" anchor="t" anchorCtr="0">
            <a:noAutofit/>
          </a:bodyPr>
          <a:lstStyle>
            <a:lvl1pPr algn="r">
              <a:defRPr lang="sv-SE" smtClean="0">
                <a:solidFill>
                  <a:schemeClr val="bg1"/>
                </a:solidFill>
                <a:effectLst>
                  <a:outerShdw blurRad="50800" dist="25400" dir="5400000" algn="t" rotWithShape="0">
                    <a:prstClr val="black">
                      <a:alpha val="40000"/>
                    </a:prstClr>
                  </a:outerShdw>
                </a:effectLst>
              </a:defRPr>
            </a:lvl1pPr>
          </a:lstStyle>
          <a:p>
            <a:pPr>
              <a:spcBef>
                <a:spcPts val="0"/>
              </a:spcBef>
              <a:buFont typeface="Arial" charset="0"/>
              <a:buNone/>
            </a:pPr>
            <a:endParaRPr lang="sv-SE" dirty="0"/>
          </a:p>
        </p:txBody>
      </p:sp>
      <p:sp>
        <p:nvSpPr>
          <p:cNvPr id="7" name="Platshållare för bildnummer 3"/>
          <p:cNvSpPr>
            <a:spLocks noGrp="1"/>
          </p:cNvSpPr>
          <p:nvPr>
            <p:ph type="sldNum" sz="quarter" idx="25"/>
          </p:nvPr>
        </p:nvSpPr>
        <p:spPr>
          <a:xfrm>
            <a:off x="8027750" y="6407151"/>
            <a:ext cx="576698" cy="241300"/>
          </a:xfrm>
        </p:spPr>
        <p:txBody>
          <a:bodyPr vert="horz" lIns="0" tIns="0" rIns="0" bIns="0" rtlCol="0" anchor="t" anchorCtr="0">
            <a:noAutofit/>
          </a:bodyPr>
          <a:lstStyle>
            <a:lvl1pPr>
              <a:defRPr lang="sv-SE" b="1" i="0" cap="all" baseline="0" smtClean="0">
                <a:solidFill>
                  <a:schemeClr val="bg1"/>
                </a:solidFill>
                <a:effectLst>
                  <a:outerShdw blurRad="50800" dist="25400" dir="5400000" algn="t" rotWithShape="0">
                    <a:prstClr val="black">
                      <a:alpha val="40000"/>
                    </a:prstClr>
                  </a:outerShdw>
                </a:effectLst>
                <a:latin typeface="Arial Narrow"/>
                <a:ea typeface="ＭＳ Ｐゴシック" pitchFamily="-65" charset="-128"/>
              </a:defRPr>
            </a:lvl1pPr>
          </a:lstStyle>
          <a:p>
            <a:pPr>
              <a:spcBef>
                <a:spcPts val="0"/>
              </a:spcBef>
              <a:buFont typeface="Arial" charset="0"/>
              <a:buNone/>
            </a:pPr>
            <a:fld id="{9426A61E-93B8-384D-8975-0A89DB09A550}" type="slidenum">
              <a:rPr lang="sv-SE" smtClean="0"/>
              <a:pPr>
                <a:spcBef>
                  <a:spcPts val="0"/>
                </a:spcBef>
                <a:buFont typeface="Arial" charset="0"/>
                <a:buNone/>
              </a:pPr>
              <a:t>‹Nr.›</a:t>
            </a:fld>
            <a:endParaRPr lang="sv-SE" dirty="0"/>
          </a:p>
        </p:txBody>
      </p:sp>
      <p:sp>
        <p:nvSpPr>
          <p:cNvPr id="3" name="Date Placeholder 2"/>
          <p:cNvSpPr>
            <a:spLocks noGrp="1"/>
          </p:cNvSpPr>
          <p:nvPr>
            <p:ph type="dt" sz="half" idx="26"/>
          </p:nvPr>
        </p:nvSpPr>
        <p:spPr/>
        <p:txBody>
          <a:bodyPr/>
          <a:lstStyle/>
          <a:p>
            <a:fld id="{F75FA0D5-3C95-6F4C-BA5C-4BD3C0EEE2F7}" type="datetime1">
              <a:rPr lang="sv-SE" smtClean="0"/>
              <a:t>16-09-22</a:t>
            </a:fld>
            <a:endParaRPr lang="sv-SE"/>
          </a:p>
        </p:txBody>
      </p:sp>
    </p:spTree>
    <p:extLst>
      <p:ext uri="{BB962C8B-B14F-4D97-AF65-F5344CB8AC3E}">
        <p14:creationId xmlns:p14="http://schemas.microsoft.com/office/powerpoint/2010/main" val="2283130735"/>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timing>
    <p:tnLst>
      <p:par>
        <p:cTn xmlns:p14="http://schemas.microsoft.com/office/powerpoint/2010/mai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Tre bilder">
    <p:spTree>
      <p:nvGrpSpPr>
        <p:cNvPr id="1" name=""/>
        <p:cNvGrpSpPr/>
        <p:nvPr/>
      </p:nvGrpSpPr>
      <p:grpSpPr>
        <a:xfrm>
          <a:off x="0" y="0"/>
          <a:ext cx="0" cy="0"/>
          <a:chOff x="0" y="0"/>
          <a:chExt cx="0" cy="0"/>
        </a:xfrm>
      </p:grpSpPr>
      <p:sp>
        <p:nvSpPr>
          <p:cNvPr id="3" name="Platshållare för bild 2"/>
          <p:cNvSpPr>
            <a:spLocks noGrp="1"/>
          </p:cNvSpPr>
          <p:nvPr>
            <p:ph type="pic" idx="1" hasCustomPrompt="1"/>
          </p:nvPr>
        </p:nvSpPr>
        <p:spPr>
          <a:xfrm>
            <a:off x="0" y="0"/>
            <a:ext cx="4597200" cy="6858000"/>
          </a:xfrm>
          <a:prstGeom prst="rect">
            <a:avLst/>
          </a:prstGeom>
        </p:spPr>
        <p:txBody>
          <a:bodyPr anchor="ctr">
            <a:normAutofit/>
          </a:bodyPr>
          <a:lstStyle>
            <a:lvl1pPr marL="0" marR="0" indent="0" algn="ctr" defTabSz="457200" rtl="0" eaLnBrk="0" fontAlgn="base" latinLnBrk="0" hangingPunct="0">
              <a:lnSpc>
                <a:spcPct val="110000"/>
              </a:lnSpc>
              <a:spcBef>
                <a:spcPts val="800"/>
              </a:spcBef>
              <a:spcAft>
                <a:spcPct val="0"/>
              </a:spcAft>
              <a:buClrTx/>
              <a:buSzTx/>
              <a:buFont typeface="Arial" charset="0"/>
              <a:buNone/>
              <a:tabLst/>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ctr" defTabSz="457200" rtl="0" eaLnBrk="0" fontAlgn="base" latinLnBrk="0" hangingPunct="0">
              <a:lnSpc>
                <a:spcPct val="110000"/>
              </a:lnSpc>
              <a:spcBef>
                <a:spcPts val="800"/>
              </a:spcBef>
              <a:spcAft>
                <a:spcPct val="0"/>
              </a:spcAft>
              <a:buClrTx/>
              <a:buSzTx/>
              <a:buFont typeface="Arial" charset="0"/>
              <a:buNone/>
              <a:tabLst/>
              <a:defRPr/>
            </a:pPr>
            <a:r>
              <a:rPr lang="sv-SE" noProof="0" dirty="0" smtClean="0"/>
              <a:t>Klicka på ikonen</a:t>
            </a:r>
            <a:br>
              <a:rPr lang="sv-SE" noProof="0" dirty="0" smtClean="0"/>
            </a:br>
            <a:r>
              <a:rPr lang="sv-SE" noProof="0" dirty="0" smtClean="0"/>
              <a:t/>
            </a:r>
            <a:br>
              <a:rPr lang="sv-SE" noProof="0" dirty="0" smtClean="0"/>
            </a:br>
            <a:r>
              <a:rPr lang="sv-SE" noProof="0" dirty="0" smtClean="0"/>
              <a:t>för att lägga till en bild</a:t>
            </a:r>
          </a:p>
        </p:txBody>
      </p:sp>
      <p:sp>
        <p:nvSpPr>
          <p:cNvPr id="8" name="Platshållare för bild 2"/>
          <p:cNvSpPr>
            <a:spLocks noGrp="1"/>
          </p:cNvSpPr>
          <p:nvPr>
            <p:ph type="pic" idx="13" hasCustomPrompt="1"/>
          </p:nvPr>
        </p:nvSpPr>
        <p:spPr>
          <a:xfrm>
            <a:off x="4682940" y="0"/>
            <a:ext cx="4461060" cy="3384350"/>
          </a:xfrm>
          <a:prstGeom prst="rect">
            <a:avLst/>
          </a:prstGeom>
        </p:spPr>
        <p:txBody>
          <a:bodyPr anchor="ctr">
            <a:normAutofit/>
          </a:bodyPr>
          <a:lstStyle>
            <a:lvl1pPr marL="0" marR="0" indent="0" algn="ctr" defTabSz="457200" rtl="0" eaLnBrk="0" fontAlgn="base" latinLnBrk="0" hangingPunct="0">
              <a:lnSpc>
                <a:spcPct val="110000"/>
              </a:lnSpc>
              <a:spcBef>
                <a:spcPts val="800"/>
              </a:spcBef>
              <a:spcAft>
                <a:spcPct val="0"/>
              </a:spcAft>
              <a:buClrTx/>
              <a:buSzTx/>
              <a:buFont typeface="Arial" charset="0"/>
              <a:buNone/>
              <a:tabLst/>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ctr" defTabSz="457200" rtl="0" eaLnBrk="0" fontAlgn="base" latinLnBrk="0" hangingPunct="0">
              <a:lnSpc>
                <a:spcPct val="110000"/>
              </a:lnSpc>
              <a:spcBef>
                <a:spcPts val="800"/>
              </a:spcBef>
              <a:spcAft>
                <a:spcPct val="0"/>
              </a:spcAft>
              <a:buClrTx/>
              <a:buSzTx/>
              <a:buFont typeface="Arial" charset="0"/>
              <a:buNone/>
              <a:tabLst/>
              <a:defRPr/>
            </a:pPr>
            <a:r>
              <a:rPr lang="sv-SE" noProof="0" dirty="0" smtClean="0"/>
              <a:t>Klicka på ikonen</a:t>
            </a:r>
            <a:br>
              <a:rPr lang="sv-SE" noProof="0" dirty="0" smtClean="0"/>
            </a:br>
            <a:r>
              <a:rPr lang="sv-SE" noProof="0" dirty="0" smtClean="0"/>
              <a:t/>
            </a:r>
            <a:br>
              <a:rPr lang="sv-SE" noProof="0" dirty="0" smtClean="0"/>
            </a:br>
            <a:r>
              <a:rPr lang="sv-SE" noProof="0" dirty="0" smtClean="0"/>
              <a:t>för att lägga till en bild</a:t>
            </a:r>
          </a:p>
        </p:txBody>
      </p:sp>
      <p:sp>
        <p:nvSpPr>
          <p:cNvPr id="17" name="Platshållare för bild 2"/>
          <p:cNvSpPr>
            <a:spLocks noGrp="1"/>
          </p:cNvSpPr>
          <p:nvPr>
            <p:ph type="pic" idx="22" hasCustomPrompt="1"/>
          </p:nvPr>
        </p:nvSpPr>
        <p:spPr>
          <a:xfrm>
            <a:off x="4682940" y="3473650"/>
            <a:ext cx="4461060" cy="3384350"/>
          </a:xfrm>
          <a:prstGeom prst="rect">
            <a:avLst/>
          </a:prstGeom>
        </p:spPr>
        <p:txBody>
          <a:bodyPr anchor="ctr">
            <a:normAutofit/>
          </a:bodyPr>
          <a:lstStyle>
            <a:lvl1pPr marL="0" marR="0" indent="0" algn="ctr" defTabSz="457200" rtl="0" eaLnBrk="0" fontAlgn="base" latinLnBrk="0" hangingPunct="0">
              <a:lnSpc>
                <a:spcPct val="110000"/>
              </a:lnSpc>
              <a:spcBef>
                <a:spcPts val="800"/>
              </a:spcBef>
              <a:spcAft>
                <a:spcPct val="0"/>
              </a:spcAft>
              <a:buClrTx/>
              <a:buSzTx/>
              <a:buFont typeface="Arial" charset="0"/>
              <a:buNone/>
              <a:tabLst/>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ctr" defTabSz="457200" rtl="0" eaLnBrk="0" fontAlgn="base" latinLnBrk="0" hangingPunct="0">
              <a:lnSpc>
                <a:spcPct val="110000"/>
              </a:lnSpc>
              <a:spcBef>
                <a:spcPts val="800"/>
              </a:spcBef>
              <a:spcAft>
                <a:spcPct val="0"/>
              </a:spcAft>
              <a:buClrTx/>
              <a:buSzTx/>
              <a:buFont typeface="Arial" charset="0"/>
              <a:buNone/>
              <a:tabLst/>
              <a:defRPr/>
            </a:pPr>
            <a:r>
              <a:rPr lang="sv-SE" noProof="0" dirty="0" smtClean="0"/>
              <a:t>Klicka på ikonen</a:t>
            </a:r>
            <a:br>
              <a:rPr lang="sv-SE" noProof="0" dirty="0" smtClean="0"/>
            </a:br>
            <a:r>
              <a:rPr lang="sv-SE" noProof="0" dirty="0" smtClean="0"/>
              <a:t/>
            </a:r>
            <a:br>
              <a:rPr lang="sv-SE" noProof="0" dirty="0" smtClean="0"/>
            </a:br>
            <a:r>
              <a:rPr lang="sv-SE" noProof="0" dirty="0" smtClean="0"/>
              <a:t>för att lägga till en bild</a:t>
            </a:r>
          </a:p>
        </p:txBody>
      </p:sp>
      <p:sp>
        <p:nvSpPr>
          <p:cNvPr id="2" name="Platshållare för sidfot 1"/>
          <p:cNvSpPr>
            <a:spLocks noGrp="1"/>
          </p:cNvSpPr>
          <p:nvPr>
            <p:ph type="ftr" sz="quarter" idx="23"/>
          </p:nvPr>
        </p:nvSpPr>
        <p:spPr>
          <a:xfrm>
            <a:off x="6372000" y="222935"/>
            <a:ext cx="2520000" cy="460800"/>
          </a:xfrm>
        </p:spPr>
        <p:txBody>
          <a:bodyPr vert="horz" lIns="0" tIns="0" rIns="0" bIns="0" rtlCol="0" anchor="t" anchorCtr="0">
            <a:noAutofit/>
          </a:bodyPr>
          <a:lstStyle>
            <a:lvl1pPr algn="r">
              <a:defRPr lang="sv-SE" smtClean="0">
                <a:solidFill>
                  <a:schemeClr val="bg1"/>
                </a:solidFill>
                <a:effectLst>
                  <a:outerShdw blurRad="50800" dist="25400" dir="5400000" algn="t" rotWithShape="0">
                    <a:prstClr val="black">
                      <a:alpha val="40000"/>
                    </a:prstClr>
                  </a:outerShdw>
                </a:effectLst>
              </a:defRPr>
            </a:lvl1pPr>
          </a:lstStyle>
          <a:p>
            <a:pPr>
              <a:spcBef>
                <a:spcPts val="0"/>
              </a:spcBef>
              <a:buFont typeface="Arial" charset="0"/>
              <a:buNone/>
            </a:pPr>
            <a:endParaRPr lang="sv-SE" dirty="0"/>
          </a:p>
        </p:txBody>
      </p:sp>
      <p:sp>
        <p:nvSpPr>
          <p:cNvPr id="10" name="Platshållare för bildnummer 3"/>
          <p:cNvSpPr>
            <a:spLocks noGrp="1"/>
          </p:cNvSpPr>
          <p:nvPr>
            <p:ph type="sldNum" sz="quarter" idx="25"/>
          </p:nvPr>
        </p:nvSpPr>
        <p:spPr>
          <a:xfrm>
            <a:off x="8027750" y="6407151"/>
            <a:ext cx="576698" cy="241300"/>
          </a:xfrm>
        </p:spPr>
        <p:txBody>
          <a:bodyPr vert="horz" lIns="0" tIns="0" rIns="0" bIns="0" rtlCol="0" anchor="t" anchorCtr="0">
            <a:noAutofit/>
          </a:bodyPr>
          <a:lstStyle>
            <a:lvl1pPr>
              <a:defRPr lang="sv-SE" b="1" i="0" cap="all" baseline="0" smtClean="0">
                <a:solidFill>
                  <a:schemeClr val="bg1"/>
                </a:solidFill>
                <a:effectLst>
                  <a:outerShdw blurRad="50800" dist="25400" dir="5400000" algn="t" rotWithShape="0">
                    <a:prstClr val="black">
                      <a:alpha val="40000"/>
                    </a:prstClr>
                  </a:outerShdw>
                </a:effectLst>
                <a:latin typeface="Arial Narrow"/>
                <a:ea typeface="ＭＳ Ｐゴシック" pitchFamily="-65" charset="-128"/>
              </a:defRPr>
            </a:lvl1pPr>
          </a:lstStyle>
          <a:p>
            <a:pPr>
              <a:spcBef>
                <a:spcPts val="0"/>
              </a:spcBef>
              <a:buFont typeface="Arial" charset="0"/>
              <a:buNone/>
            </a:pPr>
            <a:fld id="{9426A61E-93B8-384D-8975-0A89DB09A550}" type="slidenum">
              <a:rPr lang="sv-SE" smtClean="0"/>
              <a:pPr>
                <a:spcBef>
                  <a:spcPts val="0"/>
                </a:spcBef>
                <a:buFont typeface="Arial" charset="0"/>
                <a:buNone/>
              </a:pPr>
              <a:t>‹Nr.›</a:t>
            </a:fld>
            <a:endParaRPr lang="sv-SE" dirty="0"/>
          </a:p>
        </p:txBody>
      </p:sp>
      <p:sp>
        <p:nvSpPr>
          <p:cNvPr id="9" name="Platshållare för bild 7"/>
          <p:cNvSpPr>
            <a:spLocks noGrp="1"/>
          </p:cNvSpPr>
          <p:nvPr>
            <p:ph type="pic" sz="quarter" idx="17" hasCustomPrompt="1"/>
          </p:nvPr>
        </p:nvSpPr>
        <p:spPr>
          <a:xfrm>
            <a:off x="676158" y="-4069"/>
            <a:ext cx="951109" cy="968424"/>
          </a:xfrm>
          <a:prstGeom prst="rect">
            <a:avLst/>
          </a:prstGeom>
          <a:blipFill rotWithShape="1">
            <a:blip r:embed="rId2"/>
            <a:stretch>
              <a:fillRect/>
            </a:stretch>
          </a:blipFill>
        </p:spPr>
        <p:txBody>
          <a:bodyPr>
            <a:normAutofit/>
          </a:bodyPr>
          <a:lstStyle>
            <a:lvl1pPr marL="0" indent="0">
              <a:buNone/>
              <a:defRPr/>
            </a:lvl1pPr>
          </a:lstStyle>
          <a:p>
            <a:pPr lvl="0"/>
            <a:r>
              <a:rPr lang="sv-SE" noProof="0" dirty="0" smtClean="0"/>
              <a:t> </a:t>
            </a:r>
            <a:endParaRPr lang="sv-SE" noProof="0" dirty="0"/>
          </a:p>
        </p:txBody>
      </p:sp>
      <p:sp>
        <p:nvSpPr>
          <p:cNvPr id="4" name="Date Placeholder 3"/>
          <p:cNvSpPr>
            <a:spLocks noGrp="1"/>
          </p:cNvSpPr>
          <p:nvPr>
            <p:ph type="dt" sz="half" idx="26"/>
          </p:nvPr>
        </p:nvSpPr>
        <p:spPr/>
        <p:txBody>
          <a:bodyPr/>
          <a:lstStyle/>
          <a:p>
            <a:fld id="{0DE7ACFB-5A3B-8346-90C1-B23405EF0B73}" type="datetime1">
              <a:rPr lang="sv-SE" smtClean="0"/>
              <a:t>16-09-22</a:t>
            </a:fld>
            <a:endParaRPr lang="sv-SE"/>
          </a:p>
        </p:txBody>
      </p:sp>
    </p:spTree>
    <p:extLst>
      <p:ext uri="{BB962C8B-B14F-4D97-AF65-F5344CB8AC3E}">
        <p14:creationId xmlns:p14="http://schemas.microsoft.com/office/powerpoint/2010/main" val="3645490638"/>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timing>
    <p:tnLst>
      <p:par>
        <p:cTn xmlns:p14="http://schemas.microsoft.com/office/powerpoint/2010/mai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Fyra bilder (alt 1)">
    <p:spTree>
      <p:nvGrpSpPr>
        <p:cNvPr id="1" name=""/>
        <p:cNvGrpSpPr/>
        <p:nvPr/>
      </p:nvGrpSpPr>
      <p:grpSpPr>
        <a:xfrm>
          <a:off x="0" y="0"/>
          <a:ext cx="0" cy="0"/>
          <a:chOff x="0" y="0"/>
          <a:chExt cx="0" cy="0"/>
        </a:xfrm>
      </p:grpSpPr>
      <p:sp>
        <p:nvSpPr>
          <p:cNvPr id="3" name="Platshållare för bild 2"/>
          <p:cNvSpPr>
            <a:spLocks noGrp="1"/>
          </p:cNvSpPr>
          <p:nvPr>
            <p:ph type="pic" idx="1" hasCustomPrompt="1"/>
          </p:nvPr>
        </p:nvSpPr>
        <p:spPr>
          <a:xfrm>
            <a:off x="-2" y="-1"/>
            <a:ext cx="5194800" cy="2229775"/>
          </a:xfrm>
          <a:prstGeom prst="rect">
            <a:avLst/>
          </a:prstGeom>
        </p:spPr>
        <p:txBody>
          <a:bodyPr anchor="ctr">
            <a:normAutofit/>
          </a:bodyPr>
          <a:lstStyle>
            <a:lvl1pPr marL="0" marR="0" indent="0" algn="ctr" defTabSz="457200" rtl="0" eaLnBrk="0" fontAlgn="base" latinLnBrk="0" hangingPunct="0">
              <a:lnSpc>
                <a:spcPct val="110000"/>
              </a:lnSpc>
              <a:spcBef>
                <a:spcPts val="800"/>
              </a:spcBef>
              <a:spcAft>
                <a:spcPct val="0"/>
              </a:spcAft>
              <a:buClrTx/>
              <a:buSzTx/>
              <a:buFont typeface="Arial" charset="0"/>
              <a:buNone/>
              <a:tabLst/>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ctr" defTabSz="457200" rtl="0" eaLnBrk="0" fontAlgn="base" latinLnBrk="0" hangingPunct="0">
              <a:lnSpc>
                <a:spcPct val="110000"/>
              </a:lnSpc>
              <a:spcBef>
                <a:spcPts val="800"/>
              </a:spcBef>
              <a:spcAft>
                <a:spcPct val="0"/>
              </a:spcAft>
              <a:buClrTx/>
              <a:buSzTx/>
              <a:buFont typeface="Arial" charset="0"/>
              <a:buNone/>
              <a:tabLst/>
              <a:defRPr/>
            </a:pPr>
            <a:r>
              <a:rPr lang="sv-SE" noProof="0" dirty="0" smtClean="0"/>
              <a:t>Klicka på ikonen</a:t>
            </a:r>
            <a:br>
              <a:rPr lang="sv-SE" noProof="0" dirty="0" smtClean="0"/>
            </a:br>
            <a:r>
              <a:rPr lang="sv-SE" noProof="0" dirty="0" smtClean="0"/>
              <a:t/>
            </a:r>
            <a:br>
              <a:rPr lang="sv-SE" noProof="0" dirty="0" smtClean="0"/>
            </a:br>
            <a:r>
              <a:rPr lang="sv-SE" noProof="0" dirty="0" smtClean="0"/>
              <a:t>för att lägga till en bild</a:t>
            </a:r>
          </a:p>
        </p:txBody>
      </p:sp>
      <p:sp>
        <p:nvSpPr>
          <p:cNvPr id="8" name="Platshållare för bild 2"/>
          <p:cNvSpPr>
            <a:spLocks noGrp="1"/>
          </p:cNvSpPr>
          <p:nvPr>
            <p:ph type="pic" idx="13" hasCustomPrompt="1"/>
          </p:nvPr>
        </p:nvSpPr>
        <p:spPr>
          <a:xfrm>
            <a:off x="5267407" y="0"/>
            <a:ext cx="3876594" cy="6858000"/>
          </a:xfrm>
          <a:prstGeom prst="rect">
            <a:avLst/>
          </a:prstGeom>
        </p:spPr>
        <p:txBody>
          <a:bodyPr anchor="ctr">
            <a:normAutofit/>
          </a:bodyPr>
          <a:lstStyle>
            <a:lvl1pPr marL="0" marR="0" indent="0" algn="ctr" defTabSz="457200" rtl="0" eaLnBrk="0" fontAlgn="base" latinLnBrk="0" hangingPunct="0">
              <a:lnSpc>
                <a:spcPct val="110000"/>
              </a:lnSpc>
              <a:spcBef>
                <a:spcPts val="800"/>
              </a:spcBef>
              <a:spcAft>
                <a:spcPct val="0"/>
              </a:spcAft>
              <a:buClrTx/>
              <a:buSzTx/>
              <a:buFont typeface="Arial" charset="0"/>
              <a:buNone/>
              <a:tabLst/>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ctr" defTabSz="457200" rtl="0" eaLnBrk="0" fontAlgn="base" latinLnBrk="0" hangingPunct="0">
              <a:lnSpc>
                <a:spcPct val="110000"/>
              </a:lnSpc>
              <a:spcBef>
                <a:spcPts val="800"/>
              </a:spcBef>
              <a:spcAft>
                <a:spcPct val="0"/>
              </a:spcAft>
              <a:buClrTx/>
              <a:buSzTx/>
              <a:buFont typeface="Arial" charset="0"/>
              <a:buNone/>
              <a:tabLst/>
              <a:defRPr/>
            </a:pPr>
            <a:r>
              <a:rPr lang="sv-SE" noProof="0" dirty="0" smtClean="0"/>
              <a:t>Klicka på ikonen</a:t>
            </a:r>
            <a:br>
              <a:rPr lang="sv-SE" noProof="0" dirty="0" smtClean="0"/>
            </a:br>
            <a:r>
              <a:rPr lang="sv-SE" noProof="0" dirty="0" smtClean="0"/>
              <a:t/>
            </a:r>
            <a:br>
              <a:rPr lang="sv-SE" noProof="0" dirty="0" smtClean="0"/>
            </a:br>
            <a:r>
              <a:rPr lang="sv-SE" noProof="0" dirty="0" smtClean="0"/>
              <a:t>för att lägga till en bild</a:t>
            </a:r>
          </a:p>
        </p:txBody>
      </p:sp>
      <p:sp>
        <p:nvSpPr>
          <p:cNvPr id="17" name="Platshållare för bild 2"/>
          <p:cNvSpPr>
            <a:spLocks noGrp="1"/>
          </p:cNvSpPr>
          <p:nvPr>
            <p:ph type="pic" idx="22" hasCustomPrompt="1"/>
          </p:nvPr>
        </p:nvSpPr>
        <p:spPr>
          <a:xfrm>
            <a:off x="0" y="4628225"/>
            <a:ext cx="5194800" cy="2229775"/>
          </a:xfrm>
          <a:prstGeom prst="rect">
            <a:avLst/>
          </a:prstGeom>
        </p:spPr>
        <p:txBody>
          <a:bodyPr anchor="ctr">
            <a:normAutofit/>
          </a:bodyPr>
          <a:lstStyle>
            <a:lvl1pPr marL="0" marR="0" indent="0" algn="ctr" defTabSz="457200" rtl="0" eaLnBrk="0" fontAlgn="base" latinLnBrk="0" hangingPunct="0">
              <a:lnSpc>
                <a:spcPct val="110000"/>
              </a:lnSpc>
              <a:spcBef>
                <a:spcPts val="800"/>
              </a:spcBef>
              <a:spcAft>
                <a:spcPct val="0"/>
              </a:spcAft>
              <a:buClrTx/>
              <a:buSzTx/>
              <a:buFont typeface="Arial" charset="0"/>
              <a:buNone/>
              <a:tabLst/>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ctr" defTabSz="457200" rtl="0" eaLnBrk="0" fontAlgn="base" latinLnBrk="0" hangingPunct="0">
              <a:lnSpc>
                <a:spcPct val="110000"/>
              </a:lnSpc>
              <a:spcBef>
                <a:spcPts val="800"/>
              </a:spcBef>
              <a:spcAft>
                <a:spcPct val="0"/>
              </a:spcAft>
              <a:buClrTx/>
              <a:buSzTx/>
              <a:buFont typeface="Arial" charset="0"/>
              <a:buNone/>
              <a:tabLst/>
              <a:defRPr/>
            </a:pPr>
            <a:r>
              <a:rPr lang="sv-SE" noProof="0" dirty="0" smtClean="0"/>
              <a:t>Klicka på ikonen</a:t>
            </a:r>
            <a:br>
              <a:rPr lang="sv-SE" noProof="0" dirty="0" smtClean="0"/>
            </a:br>
            <a:r>
              <a:rPr lang="sv-SE" noProof="0" dirty="0" smtClean="0"/>
              <a:t/>
            </a:r>
            <a:br>
              <a:rPr lang="sv-SE" noProof="0" dirty="0" smtClean="0"/>
            </a:br>
            <a:r>
              <a:rPr lang="sv-SE" noProof="0" dirty="0" smtClean="0"/>
              <a:t>för att lägga till en bild</a:t>
            </a:r>
          </a:p>
        </p:txBody>
      </p:sp>
      <p:sp>
        <p:nvSpPr>
          <p:cNvPr id="18" name="Platshållare för bild 2"/>
          <p:cNvSpPr>
            <a:spLocks noGrp="1"/>
          </p:cNvSpPr>
          <p:nvPr>
            <p:ph type="pic" idx="23" hasCustomPrompt="1"/>
          </p:nvPr>
        </p:nvSpPr>
        <p:spPr>
          <a:xfrm>
            <a:off x="0" y="2314112"/>
            <a:ext cx="5194800" cy="2229775"/>
          </a:xfrm>
          <a:prstGeom prst="rect">
            <a:avLst/>
          </a:prstGeom>
        </p:spPr>
        <p:txBody>
          <a:bodyPr anchor="ctr">
            <a:normAutofit/>
          </a:bodyPr>
          <a:lstStyle>
            <a:lvl1pPr marL="0" marR="0" indent="0" algn="ctr" defTabSz="457200" rtl="0" eaLnBrk="0" fontAlgn="base" latinLnBrk="0" hangingPunct="0">
              <a:lnSpc>
                <a:spcPct val="110000"/>
              </a:lnSpc>
              <a:spcBef>
                <a:spcPts val="800"/>
              </a:spcBef>
              <a:spcAft>
                <a:spcPct val="0"/>
              </a:spcAft>
              <a:buClrTx/>
              <a:buSzTx/>
              <a:buFont typeface="Arial" charset="0"/>
              <a:buNone/>
              <a:tabLst/>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ctr" defTabSz="457200" rtl="0" eaLnBrk="0" fontAlgn="base" latinLnBrk="0" hangingPunct="0">
              <a:lnSpc>
                <a:spcPct val="110000"/>
              </a:lnSpc>
              <a:spcBef>
                <a:spcPts val="800"/>
              </a:spcBef>
              <a:spcAft>
                <a:spcPct val="0"/>
              </a:spcAft>
              <a:buClrTx/>
              <a:buSzTx/>
              <a:buFont typeface="Arial" charset="0"/>
              <a:buNone/>
              <a:tabLst/>
              <a:defRPr/>
            </a:pPr>
            <a:r>
              <a:rPr lang="sv-SE" noProof="0" dirty="0" smtClean="0"/>
              <a:t>Klicka på ikonen</a:t>
            </a:r>
            <a:br>
              <a:rPr lang="sv-SE" noProof="0" dirty="0" smtClean="0"/>
            </a:br>
            <a:r>
              <a:rPr lang="sv-SE" noProof="0" dirty="0" smtClean="0"/>
              <a:t/>
            </a:r>
            <a:br>
              <a:rPr lang="sv-SE" noProof="0" dirty="0" smtClean="0"/>
            </a:br>
            <a:r>
              <a:rPr lang="sv-SE" noProof="0" dirty="0" smtClean="0"/>
              <a:t>för att lägga till en bild</a:t>
            </a:r>
          </a:p>
        </p:txBody>
      </p:sp>
      <p:sp>
        <p:nvSpPr>
          <p:cNvPr id="2" name="Platshållare för sidfot 1"/>
          <p:cNvSpPr>
            <a:spLocks noGrp="1"/>
          </p:cNvSpPr>
          <p:nvPr>
            <p:ph type="ftr" sz="quarter" idx="24"/>
          </p:nvPr>
        </p:nvSpPr>
        <p:spPr>
          <a:xfrm>
            <a:off x="6372000" y="222935"/>
            <a:ext cx="2520000" cy="460800"/>
          </a:xfrm>
        </p:spPr>
        <p:txBody>
          <a:bodyPr vert="horz" lIns="0" tIns="0" rIns="0" bIns="0" rtlCol="0" anchor="t" anchorCtr="0">
            <a:noAutofit/>
          </a:bodyPr>
          <a:lstStyle>
            <a:lvl1pPr algn="r">
              <a:defRPr lang="sv-SE" smtClean="0">
                <a:solidFill>
                  <a:schemeClr val="bg1"/>
                </a:solidFill>
                <a:effectLst>
                  <a:outerShdw blurRad="50800" dist="25400" dir="5400000" algn="t" rotWithShape="0">
                    <a:prstClr val="black">
                      <a:alpha val="40000"/>
                    </a:prstClr>
                  </a:outerShdw>
                </a:effectLst>
              </a:defRPr>
            </a:lvl1pPr>
          </a:lstStyle>
          <a:p>
            <a:pPr>
              <a:spcBef>
                <a:spcPts val="0"/>
              </a:spcBef>
              <a:buFont typeface="Arial" charset="0"/>
              <a:buNone/>
            </a:pPr>
            <a:endParaRPr lang="sv-SE" dirty="0"/>
          </a:p>
        </p:txBody>
      </p:sp>
      <p:sp>
        <p:nvSpPr>
          <p:cNvPr id="4" name="Platshållare för bildnummer 3"/>
          <p:cNvSpPr>
            <a:spLocks noGrp="1"/>
          </p:cNvSpPr>
          <p:nvPr>
            <p:ph type="sldNum" sz="quarter" idx="25"/>
          </p:nvPr>
        </p:nvSpPr>
        <p:spPr/>
        <p:txBody>
          <a:bodyPr vert="horz" lIns="0" tIns="0" rIns="0" bIns="0" rtlCol="0" anchor="t" anchorCtr="0">
            <a:noAutofit/>
          </a:bodyPr>
          <a:lstStyle>
            <a:lvl1pPr>
              <a:defRPr lang="sv-SE" b="1" i="0" cap="all" baseline="0" smtClean="0">
                <a:solidFill>
                  <a:schemeClr val="bg1"/>
                </a:solidFill>
                <a:effectLst>
                  <a:outerShdw blurRad="50800" dist="25400" dir="5400000" algn="t" rotWithShape="0">
                    <a:prstClr val="black">
                      <a:alpha val="40000"/>
                    </a:prstClr>
                  </a:outerShdw>
                </a:effectLst>
                <a:latin typeface="Arial Narrow"/>
                <a:ea typeface="ＭＳ Ｐゴシック" pitchFamily="-65" charset="-128"/>
              </a:defRPr>
            </a:lvl1pPr>
          </a:lstStyle>
          <a:p>
            <a:pPr>
              <a:spcBef>
                <a:spcPts val="0"/>
              </a:spcBef>
              <a:buFont typeface="Arial" charset="0"/>
              <a:buNone/>
            </a:pPr>
            <a:fld id="{9426A61E-93B8-384D-8975-0A89DB09A550}" type="slidenum">
              <a:rPr lang="sv-SE" smtClean="0"/>
              <a:pPr>
                <a:spcBef>
                  <a:spcPts val="0"/>
                </a:spcBef>
                <a:buFont typeface="Arial" charset="0"/>
                <a:buNone/>
              </a:pPr>
              <a:t>‹Nr.›</a:t>
            </a:fld>
            <a:endParaRPr lang="sv-SE" dirty="0"/>
          </a:p>
        </p:txBody>
      </p:sp>
      <p:sp>
        <p:nvSpPr>
          <p:cNvPr id="10" name="Platshållare för bild 7"/>
          <p:cNvSpPr>
            <a:spLocks noGrp="1"/>
          </p:cNvSpPr>
          <p:nvPr>
            <p:ph type="pic" sz="quarter" idx="17" hasCustomPrompt="1"/>
          </p:nvPr>
        </p:nvSpPr>
        <p:spPr>
          <a:xfrm>
            <a:off x="676158" y="-4069"/>
            <a:ext cx="951109" cy="968424"/>
          </a:xfrm>
          <a:prstGeom prst="rect">
            <a:avLst/>
          </a:prstGeom>
          <a:blipFill rotWithShape="1">
            <a:blip r:embed="rId2"/>
            <a:stretch>
              <a:fillRect/>
            </a:stretch>
          </a:blipFill>
        </p:spPr>
        <p:txBody>
          <a:bodyPr>
            <a:normAutofit/>
          </a:bodyPr>
          <a:lstStyle>
            <a:lvl1pPr marL="0" indent="0">
              <a:buNone/>
              <a:defRPr/>
            </a:lvl1pPr>
          </a:lstStyle>
          <a:p>
            <a:pPr lvl="0"/>
            <a:r>
              <a:rPr lang="sv-SE" noProof="0" dirty="0" smtClean="0"/>
              <a:t> </a:t>
            </a:r>
            <a:endParaRPr lang="sv-SE" noProof="0" dirty="0"/>
          </a:p>
        </p:txBody>
      </p:sp>
      <p:sp>
        <p:nvSpPr>
          <p:cNvPr id="5" name="Date Placeholder 4"/>
          <p:cNvSpPr>
            <a:spLocks noGrp="1"/>
          </p:cNvSpPr>
          <p:nvPr>
            <p:ph type="dt" sz="half" idx="26"/>
          </p:nvPr>
        </p:nvSpPr>
        <p:spPr/>
        <p:txBody>
          <a:bodyPr/>
          <a:lstStyle/>
          <a:p>
            <a:fld id="{844BC8DD-7136-8D4F-BC6C-73543C37EFE2}" type="datetime1">
              <a:rPr lang="sv-SE" smtClean="0"/>
              <a:t>16-09-22</a:t>
            </a:fld>
            <a:endParaRPr lang="sv-SE"/>
          </a:p>
        </p:txBody>
      </p:sp>
    </p:spTree>
    <p:extLst>
      <p:ext uri="{BB962C8B-B14F-4D97-AF65-F5344CB8AC3E}">
        <p14:creationId xmlns:p14="http://schemas.microsoft.com/office/powerpoint/2010/main" val="2318938252"/>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timing>
    <p:tnLst>
      <p:par>
        <p:cTn xmlns:p14="http://schemas.microsoft.com/office/powerpoint/2010/mai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Fyra bilder (alt 2)">
    <p:spTree>
      <p:nvGrpSpPr>
        <p:cNvPr id="1" name=""/>
        <p:cNvGrpSpPr/>
        <p:nvPr/>
      </p:nvGrpSpPr>
      <p:grpSpPr>
        <a:xfrm>
          <a:off x="0" y="0"/>
          <a:ext cx="0" cy="0"/>
          <a:chOff x="0" y="0"/>
          <a:chExt cx="0" cy="0"/>
        </a:xfrm>
      </p:grpSpPr>
      <p:sp>
        <p:nvSpPr>
          <p:cNvPr id="11" name="Platshållare för bild 2"/>
          <p:cNvSpPr>
            <a:spLocks noGrp="1"/>
          </p:cNvSpPr>
          <p:nvPr>
            <p:ph type="pic" idx="13" hasCustomPrompt="1"/>
          </p:nvPr>
        </p:nvSpPr>
        <p:spPr>
          <a:xfrm>
            <a:off x="0" y="0"/>
            <a:ext cx="9144000" cy="3160889"/>
          </a:xfrm>
          <a:prstGeom prst="rect">
            <a:avLst/>
          </a:prstGeom>
        </p:spPr>
        <p:txBody>
          <a:bodyPr anchor="ctr">
            <a:normAutofit/>
          </a:bodyPr>
          <a:lstStyle>
            <a:lvl1pPr marL="0" marR="0" indent="0" algn="ctr" defTabSz="457200" rtl="0" eaLnBrk="0" fontAlgn="base" latinLnBrk="0" hangingPunct="0">
              <a:lnSpc>
                <a:spcPct val="110000"/>
              </a:lnSpc>
              <a:spcBef>
                <a:spcPts val="800"/>
              </a:spcBef>
              <a:spcAft>
                <a:spcPct val="0"/>
              </a:spcAft>
              <a:buClrTx/>
              <a:buSzTx/>
              <a:buFont typeface="Arial" charset="0"/>
              <a:buNone/>
              <a:tabLst/>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ctr" defTabSz="457200" rtl="0" eaLnBrk="0" fontAlgn="base" latinLnBrk="0" hangingPunct="0">
              <a:lnSpc>
                <a:spcPct val="110000"/>
              </a:lnSpc>
              <a:spcBef>
                <a:spcPts val="800"/>
              </a:spcBef>
              <a:spcAft>
                <a:spcPct val="0"/>
              </a:spcAft>
              <a:buClrTx/>
              <a:buSzTx/>
              <a:buFont typeface="Arial" charset="0"/>
              <a:buNone/>
              <a:tabLst/>
              <a:defRPr/>
            </a:pPr>
            <a:r>
              <a:rPr lang="sv-SE" noProof="0" dirty="0" smtClean="0"/>
              <a:t>Klicka på ikonen</a:t>
            </a:r>
            <a:br>
              <a:rPr lang="sv-SE" noProof="0" dirty="0" smtClean="0"/>
            </a:br>
            <a:r>
              <a:rPr lang="sv-SE" noProof="0" dirty="0" smtClean="0"/>
              <a:t/>
            </a:r>
            <a:br>
              <a:rPr lang="sv-SE" noProof="0" dirty="0" smtClean="0"/>
            </a:br>
            <a:r>
              <a:rPr lang="sv-SE" noProof="0" dirty="0" smtClean="0"/>
              <a:t>för att lägga till en bild</a:t>
            </a:r>
          </a:p>
        </p:txBody>
      </p:sp>
      <p:sp>
        <p:nvSpPr>
          <p:cNvPr id="12" name="Platshållare för bild 2"/>
          <p:cNvSpPr>
            <a:spLocks noGrp="1"/>
          </p:cNvSpPr>
          <p:nvPr>
            <p:ph type="pic" idx="14" hasCustomPrompt="1"/>
          </p:nvPr>
        </p:nvSpPr>
        <p:spPr>
          <a:xfrm>
            <a:off x="0" y="3240028"/>
            <a:ext cx="2988000" cy="3617972"/>
          </a:xfrm>
          <a:prstGeom prst="rect">
            <a:avLst/>
          </a:prstGeom>
        </p:spPr>
        <p:txBody>
          <a:bodyPr anchor="ctr">
            <a:normAutofit/>
          </a:bodyPr>
          <a:lstStyle>
            <a:lvl1pPr marL="0" marR="0" indent="0" algn="ctr" defTabSz="457200" rtl="0" eaLnBrk="0" fontAlgn="base" latinLnBrk="0" hangingPunct="0">
              <a:lnSpc>
                <a:spcPct val="110000"/>
              </a:lnSpc>
              <a:spcBef>
                <a:spcPts val="800"/>
              </a:spcBef>
              <a:spcAft>
                <a:spcPct val="0"/>
              </a:spcAft>
              <a:buClrTx/>
              <a:buSzTx/>
              <a:buFont typeface="Arial" charset="0"/>
              <a:buNone/>
              <a:tabLst/>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ctr" defTabSz="457200" rtl="0" eaLnBrk="0" fontAlgn="base" latinLnBrk="0" hangingPunct="0">
              <a:lnSpc>
                <a:spcPct val="110000"/>
              </a:lnSpc>
              <a:spcBef>
                <a:spcPts val="800"/>
              </a:spcBef>
              <a:spcAft>
                <a:spcPct val="0"/>
              </a:spcAft>
              <a:buClrTx/>
              <a:buSzTx/>
              <a:buFont typeface="Arial" charset="0"/>
              <a:buNone/>
              <a:tabLst/>
              <a:defRPr/>
            </a:pPr>
            <a:r>
              <a:rPr lang="sv-SE" noProof="0" dirty="0" smtClean="0"/>
              <a:t>Klicka på ikonen</a:t>
            </a:r>
            <a:br>
              <a:rPr lang="sv-SE" noProof="0" dirty="0" smtClean="0"/>
            </a:br>
            <a:r>
              <a:rPr lang="sv-SE" noProof="0" dirty="0" smtClean="0"/>
              <a:t/>
            </a:r>
            <a:br>
              <a:rPr lang="sv-SE" noProof="0" dirty="0" smtClean="0"/>
            </a:br>
            <a:r>
              <a:rPr lang="sv-SE" noProof="0" dirty="0" smtClean="0"/>
              <a:t>för att lägga till en bild</a:t>
            </a:r>
          </a:p>
        </p:txBody>
      </p:sp>
      <p:sp>
        <p:nvSpPr>
          <p:cNvPr id="20" name="Platshållare för bild 2"/>
          <p:cNvSpPr>
            <a:spLocks noGrp="1"/>
          </p:cNvSpPr>
          <p:nvPr>
            <p:ph type="pic" idx="22" hasCustomPrompt="1"/>
          </p:nvPr>
        </p:nvSpPr>
        <p:spPr>
          <a:xfrm>
            <a:off x="6156000" y="3240028"/>
            <a:ext cx="2988000" cy="3617972"/>
          </a:xfrm>
          <a:prstGeom prst="rect">
            <a:avLst/>
          </a:prstGeom>
        </p:spPr>
        <p:txBody>
          <a:bodyPr anchor="ctr">
            <a:normAutofit/>
          </a:bodyPr>
          <a:lstStyle>
            <a:lvl1pPr marL="0" marR="0" indent="0" algn="ctr" defTabSz="457200" rtl="0" eaLnBrk="0" fontAlgn="base" latinLnBrk="0" hangingPunct="0">
              <a:lnSpc>
                <a:spcPct val="110000"/>
              </a:lnSpc>
              <a:spcBef>
                <a:spcPts val="800"/>
              </a:spcBef>
              <a:spcAft>
                <a:spcPct val="0"/>
              </a:spcAft>
              <a:buClrTx/>
              <a:buSzTx/>
              <a:buFont typeface="Arial" charset="0"/>
              <a:buNone/>
              <a:tabLst/>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ctr" defTabSz="457200" rtl="0" eaLnBrk="0" fontAlgn="base" latinLnBrk="0" hangingPunct="0">
              <a:lnSpc>
                <a:spcPct val="110000"/>
              </a:lnSpc>
              <a:spcBef>
                <a:spcPts val="800"/>
              </a:spcBef>
              <a:spcAft>
                <a:spcPct val="0"/>
              </a:spcAft>
              <a:buClrTx/>
              <a:buSzTx/>
              <a:buFont typeface="Arial" charset="0"/>
              <a:buNone/>
              <a:tabLst/>
              <a:defRPr/>
            </a:pPr>
            <a:r>
              <a:rPr lang="sv-SE" noProof="0" dirty="0" smtClean="0"/>
              <a:t>Klicka på ikonen</a:t>
            </a:r>
            <a:br>
              <a:rPr lang="sv-SE" noProof="0" dirty="0" smtClean="0"/>
            </a:br>
            <a:r>
              <a:rPr lang="sv-SE" noProof="0" dirty="0" smtClean="0"/>
              <a:t/>
            </a:r>
            <a:br>
              <a:rPr lang="sv-SE" noProof="0" dirty="0" smtClean="0"/>
            </a:br>
            <a:r>
              <a:rPr lang="sv-SE" noProof="0" dirty="0" smtClean="0"/>
              <a:t>för att lägga till en bild</a:t>
            </a:r>
          </a:p>
        </p:txBody>
      </p:sp>
      <p:sp>
        <p:nvSpPr>
          <p:cNvPr id="21" name="Platshållare för bild 2"/>
          <p:cNvSpPr>
            <a:spLocks noGrp="1"/>
          </p:cNvSpPr>
          <p:nvPr>
            <p:ph type="pic" idx="23" hasCustomPrompt="1"/>
          </p:nvPr>
        </p:nvSpPr>
        <p:spPr>
          <a:xfrm>
            <a:off x="3078000" y="3240028"/>
            <a:ext cx="2988000" cy="3617972"/>
          </a:xfrm>
          <a:prstGeom prst="rect">
            <a:avLst/>
          </a:prstGeom>
        </p:spPr>
        <p:txBody>
          <a:bodyPr anchor="ctr">
            <a:normAutofit/>
          </a:bodyPr>
          <a:lstStyle>
            <a:lvl1pPr marL="0" marR="0" indent="0" algn="ctr" defTabSz="457200" rtl="0" eaLnBrk="0" fontAlgn="base" latinLnBrk="0" hangingPunct="0">
              <a:lnSpc>
                <a:spcPct val="110000"/>
              </a:lnSpc>
              <a:spcBef>
                <a:spcPts val="800"/>
              </a:spcBef>
              <a:spcAft>
                <a:spcPct val="0"/>
              </a:spcAft>
              <a:buClrTx/>
              <a:buSzTx/>
              <a:buFont typeface="Arial" charset="0"/>
              <a:buNone/>
              <a:tabLst/>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ctr" defTabSz="457200" rtl="0" eaLnBrk="0" fontAlgn="base" latinLnBrk="0" hangingPunct="0">
              <a:lnSpc>
                <a:spcPct val="110000"/>
              </a:lnSpc>
              <a:spcBef>
                <a:spcPts val="800"/>
              </a:spcBef>
              <a:spcAft>
                <a:spcPct val="0"/>
              </a:spcAft>
              <a:buClrTx/>
              <a:buSzTx/>
              <a:buFont typeface="Arial" charset="0"/>
              <a:buNone/>
              <a:tabLst/>
              <a:defRPr/>
            </a:pPr>
            <a:r>
              <a:rPr lang="sv-SE" noProof="0" dirty="0" smtClean="0"/>
              <a:t>Klicka på ikonen</a:t>
            </a:r>
            <a:br>
              <a:rPr lang="sv-SE" noProof="0" dirty="0" smtClean="0"/>
            </a:br>
            <a:r>
              <a:rPr lang="sv-SE" noProof="0" dirty="0" smtClean="0"/>
              <a:t/>
            </a:r>
            <a:br>
              <a:rPr lang="sv-SE" noProof="0" dirty="0" smtClean="0"/>
            </a:br>
            <a:r>
              <a:rPr lang="sv-SE" noProof="0" dirty="0" smtClean="0"/>
              <a:t>för att lägga till en bild</a:t>
            </a:r>
          </a:p>
        </p:txBody>
      </p:sp>
      <p:sp>
        <p:nvSpPr>
          <p:cNvPr id="2" name="Platshållare för sidfot 1"/>
          <p:cNvSpPr>
            <a:spLocks noGrp="1"/>
          </p:cNvSpPr>
          <p:nvPr>
            <p:ph type="ftr" sz="quarter" idx="24"/>
          </p:nvPr>
        </p:nvSpPr>
        <p:spPr>
          <a:xfrm>
            <a:off x="6372000" y="222935"/>
            <a:ext cx="2520000" cy="460800"/>
          </a:xfrm>
        </p:spPr>
        <p:txBody>
          <a:bodyPr vert="horz" lIns="0" tIns="0" rIns="0" bIns="0" rtlCol="0" anchor="t" anchorCtr="0">
            <a:noAutofit/>
          </a:bodyPr>
          <a:lstStyle>
            <a:lvl1pPr algn="r">
              <a:defRPr lang="sv-SE" smtClean="0">
                <a:solidFill>
                  <a:schemeClr val="bg1"/>
                </a:solidFill>
                <a:effectLst>
                  <a:outerShdw blurRad="50800" dist="25400" dir="5400000" algn="t" rotWithShape="0">
                    <a:prstClr val="black">
                      <a:alpha val="40000"/>
                    </a:prstClr>
                  </a:outerShdw>
                </a:effectLst>
              </a:defRPr>
            </a:lvl1pPr>
          </a:lstStyle>
          <a:p>
            <a:pPr>
              <a:spcBef>
                <a:spcPts val="0"/>
              </a:spcBef>
              <a:buFont typeface="Arial" charset="0"/>
              <a:buNone/>
            </a:pPr>
            <a:endParaRPr lang="sv-SE" dirty="0"/>
          </a:p>
        </p:txBody>
      </p:sp>
      <p:sp>
        <p:nvSpPr>
          <p:cNvPr id="10" name="Platshållare för bildnummer 3"/>
          <p:cNvSpPr>
            <a:spLocks noGrp="1"/>
          </p:cNvSpPr>
          <p:nvPr>
            <p:ph type="sldNum" sz="quarter" idx="25"/>
          </p:nvPr>
        </p:nvSpPr>
        <p:spPr>
          <a:xfrm>
            <a:off x="8027750" y="6407151"/>
            <a:ext cx="576698" cy="241300"/>
          </a:xfrm>
        </p:spPr>
        <p:txBody>
          <a:bodyPr vert="horz" lIns="0" tIns="0" rIns="0" bIns="0" rtlCol="0" anchor="t" anchorCtr="0">
            <a:noAutofit/>
          </a:bodyPr>
          <a:lstStyle>
            <a:lvl1pPr>
              <a:defRPr lang="sv-SE" b="1" i="0" cap="all" baseline="0" smtClean="0">
                <a:solidFill>
                  <a:schemeClr val="bg1"/>
                </a:solidFill>
                <a:effectLst>
                  <a:outerShdw blurRad="50800" dist="25400" dir="5400000" algn="t" rotWithShape="0">
                    <a:prstClr val="black">
                      <a:alpha val="40000"/>
                    </a:prstClr>
                  </a:outerShdw>
                </a:effectLst>
                <a:latin typeface="Arial Narrow"/>
                <a:ea typeface="ＭＳ Ｐゴシック" pitchFamily="-65" charset="-128"/>
              </a:defRPr>
            </a:lvl1pPr>
          </a:lstStyle>
          <a:p>
            <a:pPr>
              <a:spcBef>
                <a:spcPts val="0"/>
              </a:spcBef>
              <a:buFont typeface="Arial" charset="0"/>
              <a:buNone/>
            </a:pPr>
            <a:fld id="{9426A61E-93B8-384D-8975-0A89DB09A550}" type="slidenum">
              <a:rPr lang="sv-SE" smtClean="0"/>
              <a:pPr>
                <a:spcBef>
                  <a:spcPts val="0"/>
                </a:spcBef>
                <a:buFont typeface="Arial" charset="0"/>
                <a:buNone/>
              </a:pPr>
              <a:t>‹Nr.›</a:t>
            </a:fld>
            <a:endParaRPr lang="sv-SE" dirty="0"/>
          </a:p>
        </p:txBody>
      </p:sp>
      <p:sp>
        <p:nvSpPr>
          <p:cNvPr id="9" name="Platshållare för bild 7"/>
          <p:cNvSpPr>
            <a:spLocks noGrp="1"/>
          </p:cNvSpPr>
          <p:nvPr>
            <p:ph type="pic" sz="quarter" idx="17" hasCustomPrompt="1"/>
          </p:nvPr>
        </p:nvSpPr>
        <p:spPr>
          <a:xfrm>
            <a:off x="676158" y="-4069"/>
            <a:ext cx="951109" cy="968424"/>
          </a:xfrm>
          <a:prstGeom prst="rect">
            <a:avLst/>
          </a:prstGeom>
          <a:blipFill rotWithShape="1">
            <a:blip r:embed="rId2"/>
            <a:stretch>
              <a:fillRect/>
            </a:stretch>
          </a:blipFill>
        </p:spPr>
        <p:txBody>
          <a:bodyPr>
            <a:normAutofit/>
          </a:bodyPr>
          <a:lstStyle>
            <a:lvl1pPr marL="0" indent="0">
              <a:buNone/>
              <a:defRPr/>
            </a:lvl1pPr>
          </a:lstStyle>
          <a:p>
            <a:pPr lvl="0"/>
            <a:r>
              <a:rPr lang="sv-SE" noProof="0" dirty="0" smtClean="0"/>
              <a:t> </a:t>
            </a:r>
            <a:endParaRPr lang="sv-SE" noProof="0" dirty="0"/>
          </a:p>
        </p:txBody>
      </p:sp>
      <p:sp>
        <p:nvSpPr>
          <p:cNvPr id="3" name="Date Placeholder 2"/>
          <p:cNvSpPr>
            <a:spLocks noGrp="1"/>
          </p:cNvSpPr>
          <p:nvPr>
            <p:ph type="dt" sz="half" idx="26"/>
          </p:nvPr>
        </p:nvSpPr>
        <p:spPr/>
        <p:txBody>
          <a:bodyPr/>
          <a:lstStyle/>
          <a:p>
            <a:fld id="{E8CAC36F-61D9-1040-8CDD-CF9BB6CFA15A}" type="datetime1">
              <a:rPr lang="sv-SE" smtClean="0"/>
              <a:t>16-09-22</a:t>
            </a:fld>
            <a:endParaRPr lang="sv-SE"/>
          </a:p>
        </p:txBody>
      </p:sp>
    </p:spTree>
    <p:extLst>
      <p:ext uri="{BB962C8B-B14F-4D97-AF65-F5344CB8AC3E}">
        <p14:creationId xmlns:p14="http://schemas.microsoft.com/office/powerpoint/2010/main" val="3293756703"/>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timing>
    <p:tnLst>
      <p:par>
        <p:cTn xmlns:p14="http://schemas.microsoft.com/office/powerpoint/2010/mai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Tom med logotyp">
    <p:spTree>
      <p:nvGrpSpPr>
        <p:cNvPr id="1" name=""/>
        <p:cNvGrpSpPr/>
        <p:nvPr/>
      </p:nvGrpSpPr>
      <p:grpSpPr>
        <a:xfrm>
          <a:off x="0" y="0"/>
          <a:ext cx="0" cy="0"/>
          <a:chOff x="0" y="0"/>
          <a:chExt cx="0" cy="0"/>
        </a:xfrm>
      </p:grpSpPr>
    </p:spTree>
    <p:extLst>
      <p:ext uri="{BB962C8B-B14F-4D97-AF65-F5344CB8AC3E}">
        <p14:creationId xmlns:p14="http://schemas.microsoft.com/office/powerpoint/2010/main" val="3529744777"/>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timing>
    <p:tnLst>
      <p:par>
        <p:cTn xmlns:p14="http://schemas.microsoft.com/office/powerpoint/2010/mai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blank" preserve="1">
  <p:cSld name="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623505902"/>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timing>
    <p:tnLst>
      <p:par>
        <p:cTn xmlns:p14="http://schemas.microsoft.com/office/powerpoint/2010/mai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Nytt avsnitt">
    <p:spTree>
      <p:nvGrpSpPr>
        <p:cNvPr id="1" name=""/>
        <p:cNvGrpSpPr/>
        <p:nvPr/>
      </p:nvGrpSpPr>
      <p:grpSpPr>
        <a:xfrm>
          <a:off x="0" y="0"/>
          <a:ext cx="0" cy="0"/>
          <a:chOff x="0" y="0"/>
          <a:chExt cx="0" cy="0"/>
        </a:xfrm>
      </p:grpSpPr>
      <p:sp>
        <p:nvSpPr>
          <p:cNvPr id="9" name="Platshållare för bild 8"/>
          <p:cNvSpPr>
            <a:spLocks noGrp="1"/>
          </p:cNvSpPr>
          <p:nvPr>
            <p:ph type="pic" sz="quarter" idx="10" hasCustomPrompt="1"/>
          </p:nvPr>
        </p:nvSpPr>
        <p:spPr>
          <a:xfrm>
            <a:off x="0" y="0"/>
            <a:ext cx="9144000" cy="6858000"/>
          </a:xfrm>
          <a:prstGeom prst="rect">
            <a:avLst/>
          </a:prstGeom>
          <a:solidFill>
            <a:schemeClr val="tx1"/>
          </a:solidFill>
        </p:spPr>
        <p:txBody>
          <a:bodyPr vert="horz" lIns="0" tIns="0" rIns="0" bIns="0" rtlCol="0" anchor="ctr">
            <a:normAutofit/>
          </a:bodyPr>
          <a:lstStyle>
            <a:lvl1pPr marL="180000" indent="-180000" algn="ctr">
              <a:buNone/>
              <a:defRPr lang="sv-SE" sz="1600" noProof="0" dirty="0">
                <a:solidFill>
                  <a:schemeClr val="bg1"/>
                </a:solidFill>
              </a:defRPr>
            </a:lvl1pPr>
          </a:lstStyle>
          <a:p>
            <a:pPr marL="0" marR="0" lvl="0" indent="0" algn="ctr" latinLnBrk="0">
              <a:buClrTx/>
              <a:buSzTx/>
              <a:tabLst/>
            </a:pPr>
            <a:r>
              <a:rPr lang="sv-SE" noProof="0" dirty="0" smtClean="0"/>
              <a:t>Klicka på ikonen</a:t>
            </a:r>
            <a:br>
              <a:rPr lang="sv-SE" noProof="0" dirty="0" smtClean="0"/>
            </a:br>
            <a:r>
              <a:rPr lang="sv-SE" noProof="0" dirty="0" smtClean="0"/>
              <a:t/>
            </a:r>
            <a:br>
              <a:rPr lang="sv-SE" noProof="0" dirty="0" smtClean="0"/>
            </a:br>
            <a:r>
              <a:rPr lang="sv-SE" noProof="0" dirty="0" smtClean="0"/>
              <a:t>för att lägga till en bild</a:t>
            </a:r>
            <a:endParaRPr lang="sv-SE" noProof="0" dirty="0"/>
          </a:p>
        </p:txBody>
      </p:sp>
      <p:sp>
        <p:nvSpPr>
          <p:cNvPr id="4" name="Rubrik 4"/>
          <p:cNvSpPr>
            <a:spLocks noGrp="1"/>
          </p:cNvSpPr>
          <p:nvPr>
            <p:ph type="title" hasCustomPrompt="1"/>
          </p:nvPr>
        </p:nvSpPr>
        <p:spPr>
          <a:xfrm>
            <a:off x="540000" y="2422800"/>
            <a:ext cx="8064000" cy="792000"/>
          </a:xfrm>
          <a:effectLst>
            <a:outerShdw blurRad="50800" dist="38100" dir="2700000" algn="tl" rotWithShape="0">
              <a:prstClr val="black">
                <a:alpha val="40000"/>
              </a:prstClr>
            </a:outerShdw>
          </a:effectLst>
        </p:spPr>
        <p:txBody>
          <a:bodyPr vert="horz" lIns="0" tIns="0" rIns="0" bIns="0" rtlCol="0" anchor="t" anchorCtr="0">
            <a:noAutofit/>
          </a:bodyPr>
          <a:lstStyle>
            <a:lvl1pPr marL="0" marR="0" indent="0" algn="ctr" defTabSz="457200" rtl="0" eaLnBrk="0" fontAlgn="base" latinLnBrk="0" hangingPunct="0">
              <a:lnSpc>
                <a:spcPct val="100000"/>
              </a:lnSpc>
              <a:spcBef>
                <a:spcPts val="0"/>
              </a:spcBef>
              <a:spcAft>
                <a:spcPct val="0"/>
              </a:spcAft>
              <a:buClrTx/>
              <a:buSzTx/>
              <a:buFontTx/>
              <a:buNone/>
              <a:tabLst/>
              <a:defRPr lang="sv-SE" sz="3600" i="0" cap="all" baseline="0" dirty="0">
                <a:solidFill>
                  <a:schemeClr val="bg1"/>
                </a:solidFill>
                <a:effectLst>
                  <a:outerShdw blurRad="50800" dist="38100" dir="5400000" algn="t" rotWithShape="0">
                    <a:prstClr val="black">
                      <a:alpha val="40000"/>
                    </a:prstClr>
                  </a:outerShdw>
                </a:effectLst>
                <a:latin typeface="Arial Narrow" panose="020B0606020202030204" pitchFamily="34" charset="0"/>
              </a:defRPr>
            </a:lvl1pPr>
          </a:lstStyle>
          <a:p>
            <a:pPr marL="0" marR="0" lvl="0" indent="0" algn="ctr" defTabSz="457200" rtl="0" eaLnBrk="0" fontAlgn="base" latinLnBrk="0" hangingPunct="0">
              <a:lnSpc>
                <a:spcPct val="130000"/>
              </a:lnSpc>
              <a:spcBef>
                <a:spcPts val="0"/>
              </a:spcBef>
              <a:spcAft>
                <a:spcPct val="0"/>
              </a:spcAft>
              <a:buClrTx/>
              <a:buSzTx/>
              <a:buFontTx/>
              <a:buNone/>
              <a:tabLst/>
              <a:defRPr/>
            </a:pPr>
            <a:r>
              <a:rPr lang="sv-SE" dirty="0" smtClean="0"/>
              <a:t>SKRIV IN avsnittsrubrik</a:t>
            </a:r>
            <a:endParaRPr lang="sv-SE" dirty="0"/>
          </a:p>
        </p:txBody>
      </p:sp>
    </p:spTree>
    <p:extLst>
      <p:ext uri="{BB962C8B-B14F-4D97-AF65-F5344CB8AC3E}">
        <p14:creationId xmlns:p14="http://schemas.microsoft.com/office/powerpoint/2010/main" val="3102350253"/>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timing>
    <p:tnLst>
      <p:par>
        <p:cTn xmlns:p14="http://schemas.microsoft.com/office/powerpoint/2010/mai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tartsida B">
    <p:spTree>
      <p:nvGrpSpPr>
        <p:cNvPr id="1" name=""/>
        <p:cNvGrpSpPr/>
        <p:nvPr/>
      </p:nvGrpSpPr>
      <p:grpSpPr>
        <a:xfrm>
          <a:off x="0" y="0"/>
          <a:ext cx="0" cy="0"/>
          <a:chOff x="0" y="0"/>
          <a:chExt cx="0" cy="0"/>
        </a:xfrm>
      </p:grpSpPr>
      <p:sp>
        <p:nvSpPr>
          <p:cNvPr id="2" name="Rubrik 1"/>
          <p:cNvSpPr>
            <a:spLocks noGrp="1"/>
          </p:cNvSpPr>
          <p:nvPr>
            <p:ph type="ctrTitle" hasCustomPrompt="1"/>
          </p:nvPr>
        </p:nvSpPr>
        <p:spPr>
          <a:xfrm>
            <a:off x="684000" y="1643233"/>
            <a:ext cx="7920000" cy="1143000"/>
          </a:xfrm>
        </p:spPr>
        <p:txBody>
          <a:bodyPr anchor="ctr" anchorCtr="0"/>
          <a:lstStyle>
            <a:lvl1pPr algn="l">
              <a:lnSpc>
                <a:spcPct val="100000"/>
              </a:lnSpc>
              <a:defRPr sz="3600" cap="all" baseline="0">
                <a:latin typeface="Arial Narrow" panose="020B0606020202030204" pitchFamily="34" charset="0"/>
              </a:defRPr>
            </a:lvl1pPr>
          </a:lstStyle>
          <a:p>
            <a:r>
              <a:rPr lang="sv-SE" dirty="0" smtClean="0"/>
              <a:t>Presentationens titel</a:t>
            </a:r>
            <a:endParaRPr lang="sv-SE" dirty="0"/>
          </a:p>
        </p:txBody>
      </p:sp>
      <p:sp>
        <p:nvSpPr>
          <p:cNvPr id="8" name="Platshållare för bild 7"/>
          <p:cNvSpPr>
            <a:spLocks noGrp="1"/>
          </p:cNvSpPr>
          <p:nvPr>
            <p:ph type="pic" sz="quarter" idx="13" hasCustomPrompt="1"/>
          </p:nvPr>
        </p:nvSpPr>
        <p:spPr>
          <a:xfrm>
            <a:off x="0" y="3429000"/>
            <a:ext cx="9144000" cy="3429000"/>
          </a:xfrm>
        </p:spPr>
        <p:txBody>
          <a:bodyPr rtlCol="0" anchor="ctr" anchorCtr="1">
            <a:normAutofit/>
          </a:bodyPr>
          <a:lstStyle>
            <a:lvl1pPr marL="0" indent="0" algn="ctr">
              <a:buNone/>
              <a:defRPr sz="1600" baseline="0"/>
            </a:lvl1pPr>
          </a:lstStyle>
          <a:p>
            <a:pPr lvl="0"/>
            <a:r>
              <a:rPr lang="sv-SE" noProof="0" dirty="0" smtClean="0"/>
              <a:t>Klicka på ikonen</a:t>
            </a:r>
            <a:br>
              <a:rPr lang="sv-SE" noProof="0" dirty="0" smtClean="0"/>
            </a:br>
            <a:r>
              <a:rPr lang="sv-SE" noProof="0" dirty="0" smtClean="0"/>
              <a:t/>
            </a:r>
            <a:br>
              <a:rPr lang="sv-SE" noProof="0" dirty="0" smtClean="0"/>
            </a:br>
            <a:r>
              <a:rPr lang="sv-SE" noProof="0" dirty="0" smtClean="0"/>
              <a:t>för att lägga till en bild</a:t>
            </a:r>
          </a:p>
        </p:txBody>
      </p:sp>
      <p:sp>
        <p:nvSpPr>
          <p:cNvPr id="13" name="Platshållare för text 12"/>
          <p:cNvSpPr>
            <a:spLocks noGrp="1"/>
          </p:cNvSpPr>
          <p:nvPr>
            <p:ph type="body" sz="quarter" idx="14" hasCustomPrompt="1"/>
          </p:nvPr>
        </p:nvSpPr>
        <p:spPr>
          <a:xfrm>
            <a:off x="684000" y="2924746"/>
            <a:ext cx="7920000" cy="216222"/>
          </a:xfrm>
        </p:spPr>
        <p:txBody>
          <a:bodyPr tIns="0" bIns="0" anchor="ctr"/>
          <a:lstStyle>
            <a:lvl1pPr marL="0" marR="0" indent="0" algn="l" defTabSz="457200" rtl="0" eaLnBrk="0" fontAlgn="base" latinLnBrk="0" hangingPunct="0">
              <a:lnSpc>
                <a:spcPct val="100000"/>
              </a:lnSpc>
              <a:spcBef>
                <a:spcPts val="0"/>
              </a:spcBef>
              <a:spcAft>
                <a:spcPct val="0"/>
              </a:spcAft>
              <a:buClrTx/>
              <a:buSzTx/>
              <a:buFontTx/>
              <a:buNone/>
              <a:tabLst/>
              <a:defRPr sz="1200" b="0" i="0" cap="all" baseline="0">
                <a:latin typeface="Arial Narrow"/>
              </a:defRPr>
            </a:lvl1pPr>
          </a:lstStyle>
          <a:p>
            <a:pPr marL="0" marR="0" lvl="0" indent="0" algn="l" defTabSz="457200" rtl="0" eaLnBrk="0" fontAlgn="base" latinLnBrk="0" hangingPunct="0">
              <a:lnSpc>
                <a:spcPct val="100000"/>
              </a:lnSpc>
              <a:spcBef>
                <a:spcPts val="0"/>
              </a:spcBef>
              <a:spcAft>
                <a:spcPct val="0"/>
              </a:spcAft>
              <a:buClrTx/>
              <a:buSzTx/>
              <a:buFontTx/>
              <a:buNone/>
              <a:tabLst/>
              <a:defRPr/>
            </a:pPr>
            <a:r>
              <a:rPr lang="sv-SE" dirty="0" smtClean="0"/>
              <a:t>författarens namn och titel</a:t>
            </a:r>
          </a:p>
        </p:txBody>
      </p:sp>
      <p:sp>
        <p:nvSpPr>
          <p:cNvPr id="3" name="Platshållare för sidfot 2"/>
          <p:cNvSpPr>
            <a:spLocks noGrp="1"/>
          </p:cNvSpPr>
          <p:nvPr>
            <p:ph type="ftr" sz="quarter" idx="15"/>
          </p:nvPr>
        </p:nvSpPr>
        <p:spPr/>
        <p:txBody>
          <a:bodyPr/>
          <a:lstStyle/>
          <a:p>
            <a:pPr algn="r" eaLnBrk="0" hangingPunct="0">
              <a:spcBef>
                <a:spcPts val="0"/>
              </a:spcBef>
              <a:buFont typeface="Arial" charset="0"/>
              <a:buNone/>
            </a:pPr>
            <a:endParaRPr lang="sv-SE" dirty="0"/>
          </a:p>
        </p:txBody>
      </p:sp>
    </p:spTree>
    <p:extLst>
      <p:ext uri="{BB962C8B-B14F-4D97-AF65-F5344CB8AC3E}">
        <p14:creationId xmlns:p14="http://schemas.microsoft.com/office/powerpoint/2010/main" val="2089549213"/>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timing>
    <p:tnLst>
      <p:par>
        <p:cTn xmlns:p14="http://schemas.microsoft.com/office/powerpoint/2010/main" id="1" dur="indefinite" restart="never" nodeType="tmRoot"/>
      </p:par>
    </p:tnLst>
  </p:timing>
  <p:extLst mod="1">
    <p:ext uri="{DCECCB84-F9BA-43D5-87BE-67443E8EF086}">
      <p15:sldGuideLst xmlns="" xmlns:p15="http://schemas.microsoft.com/office/powerpoint/2012/main">
        <p15:guide id="1" orient="horz" pos="2160">
          <p15:clr>
            <a:srgbClr val="FBAE40"/>
          </p15:clr>
        </p15:guide>
        <p15:guide id="2" pos="288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Startsida C">
    <p:spTree>
      <p:nvGrpSpPr>
        <p:cNvPr id="1" name=""/>
        <p:cNvGrpSpPr/>
        <p:nvPr/>
      </p:nvGrpSpPr>
      <p:grpSpPr>
        <a:xfrm>
          <a:off x="0" y="0"/>
          <a:ext cx="0" cy="0"/>
          <a:chOff x="0" y="0"/>
          <a:chExt cx="0" cy="0"/>
        </a:xfrm>
      </p:grpSpPr>
      <p:sp>
        <p:nvSpPr>
          <p:cNvPr id="2" name="Rubrik 1"/>
          <p:cNvSpPr>
            <a:spLocks noGrp="1"/>
          </p:cNvSpPr>
          <p:nvPr>
            <p:ph type="ctrTitle" hasCustomPrompt="1"/>
          </p:nvPr>
        </p:nvSpPr>
        <p:spPr>
          <a:xfrm>
            <a:off x="684000" y="4437112"/>
            <a:ext cx="7920000" cy="1336386"/>
          </a:xfrm>
          <a:noFill/>
          <a:ln>
            <a:noFill/>
          </a:ln>
        </p:spPr>
        <p:txBody>
          <a:bodyPr vert="horz" wrap="square" lIns="0" tIns="0" rIns="0" bIns="0" numCol="1" anchor="t" anchorCtr="0" compatLnSpc="1">
            <a:prstTxWarp prst="textNoShape">
              <a:avLst/>
            </a:prstTxWarp>
          </a:bodyPr>
          <a:lstStyle>
            <a:lvl1pPr>
              <a:defRPr lang="sv-SE" sz="3600" cap="all" baseline="0" dirty="0">
                <a:latin typeface="Arial Narrow" panose="020B0606020202030204" pitchFamily="34" charset="0"/>
              </a:defRPr>
            </a:lvl1pPr>
          </a:lstStyle>
          <a:p>
            <a:pPr lvl="0">
              <a:lnSpc>
                <a:spcPct val="100000"/>
              </a:lnSpc>
            </a:pPr>
            <a:r>
              <a:rPr lang="sv-SE" dirty="0" smtClean="0"/>
              <a:t>Presentationens titel</a:t>
            </a:r>
            <a:endParaRPr lang="sv-SE" dirty="0"/>
          </a:p>
        </p:txBody>
      </p:sp>
      <p:sp>
        <p:nvSpPr>
          <p:cNvPr id="20" name="Platshållare för text 12"/>
          <p:cNvSpPr>
            <a:spLocks noGrp="1"/>
          </p:cNvSpPr>
          <p:nvPr>
            <p:ph type="body" sz="quarter" idx="14" hasCustomPrompt="1"/>
          </p:nvPr>
        </p:nvSpPr>
        <p:spPr>
          <a:xfrm>
            <a:off x="684000" y="6222682"/>
            <a:ext cx="7920000" cy="216222"/>
          </a:xfrm>
        </p:spPr>
        <p:txBody>
          <a:bodyPr tIns="0" bIns="0" anchor="ctr"/>
          <a:lstStyle>
            <a:lvl1pPr marL="0" marR="0" indent="0" algn="l" defTabSz="457200" rtl="0" eaLnBrk="0" fontAlgn="base" latinLnBrk="0" hangingPunct="0">
              <a:lnSpc>
                <a:spcPct val="100000"/>
              </a:lnSpc>
              <a:spcBef>
                <a:spcPts val="0"/>
              </a:spcBef>
              <a:spcAft>
                <a:spcPct val="0"/>
              </a:spcAft>
              <a:buClrTx/>
              <a:buSzTx/>
              <a:buFontTx/>
              <a:buNone/>
              <a:tabLst/>
              <a:defRPr sz="1200" b="0" i="0" cap="all" baseline="0">
                <a:latin typeface="Arial Narrow"/>
              </a:defRPr>
            </a:lvl1pPr>
          </a:lstStyle>
          <a:p>
            <a:pPr marL="0" marR="0" lvl="0" indent="0" algn="l" defTabSz="457200" rtl="0" eaLnBrk="0" fontAlgn="base" latinLnBrk="0" hangingPunct="0">
              <a:lnSpc>
                <a:spcPct val="100000"/>
              </a:lnSpc>
              <a:spcBef>
                <a:spcPts val="0"/>
              </a:spcBef>
              <a:spcAft>
                <a:spcPct val="0"/>
              </a:spcAft>
              <a:buClrTx/>
              <a:buSzTx/>
              <a:buFontTx/>
              <a:buNone/>
              <a:tabLst/>
              <a:defRPr/>
            </a:pPr>
            <a:r>
              <a:rPr lang="sv-SE" dirty="0" smtClean="0"/>
              <a:t>författarens namn och titel</a:t>
            </a:r>
          </a:p>
        </p:txBody>
      </p:sp>
      <p:sp>
        <p:nvSpPr>
          <p:cNvPr id="8" name="Platshållare för bild 7"/>
          <p:cNvSpPr>
            <a:spLocks noGrp="1"/>
          </p:cNvSpPr>
          <p:nvPr>
            <p:ph type="pic" sz="quarter" idx="13" hasCustomPrompt="1"/>
          </p:nvPr>
        </p:nvSpPr>
        <p:spPr>
          <a:xfrm>
            <a:off x="0" y="1340768"/>
            <a:ext cx="9144000" cy="2736304"/>
          </a:xfrm>
        </p:spPr>
        <p:txBody>
          <a:bodyPr vert="horz" lIns="0" tIns="0" rIns="0" bIns="0" rtlCol="0" anchor="ctr" anchorCtr="1">
            <a:normAutofit/>
          </a:bodyPr>
          <a:lstStyle>
            <a:lvl1pPr marL="0" marR="0" indent="0" algn="ctr" defTabSz="457200" rtl="0" eaLnBrk="0" fontAlgn="base" latinLnBrk="0" hangingPunct="0">
              <a:lnSpc>
                <a:spcPct val="110000"/>
              </a:lnSpc>
              <a:spcBef>
                <a:spcPts val="800"/>
              </a:spcBef>
              <a:spcAft>
                <a:spcPct val="0"/>
              </a:spcAft>
              <a:buClrTx/>
              <a:buSzTx/>
              <a:buFont typeface="Arial" charset="0"/>
              <a:buNone/>
              <a:tabLst/>
              <a:defRPr lang="sv-SE" sz="1600" baseline="0" noProof="0" dirty="0" smtClean="0"/>
            </a:lvl1pPr>
          </a:lstStyle>
          <a:p>
            <a:pPr marL="0" marR="0" lvl="0" indent="0" algn="ctr" defTabSz="457200" rtl="0" eaLnBrk="0" fontAlgn="base" latinLnBrk="0" hangingPunct="0">
              <a:lnSpc>
                <a:spcPct val="110000"/>
              </a:lnSpc>
              <a:spcBef>
                <a:spcPts val="800"/>
              </a:spcBef>
              <a:spcAft>
                <a:spcPct val="0"/>
              </a:spcAft>
              <a:buClrTx/>
              <a:buSzTx/>
              <a:buFont typeface="Arial" charset="0"/>
              <a:buNone/>
              <a:tabLst/>
              <a:defRPr/>
            </a:pPr>
            <a:r>
              <a:rPr lang="sv-SE" noProof="0" dirty="0" smtClean="0"/>
              <a:t>Klicka på ikonen</a:t>
            </a:r>
            <a:br>
              <a:rPr lang="sv-SE" noProof="0" dirty="0" smtClean="0"/>
            </a:br>
            <a:r>
              <a:rPr lang="sv-SE" noProof="0" dirty="0" smtClean="0"/>
              <a:t/>
            </a:r>
            <a:br>
              <a:rPr lang="sv-SE" noProof="0" dirty="0" smtClean="0"/>
            </a:br>
            <a:r>
              <a:rPr lang="sv-SE" noProof="0" dirty="0" smtClean="0"/>
              <a:t>för att lägga till en bild</a:t>
            </a:r>
          </a:p>
        </p:txBody>
      </p:sp>
      <p:sp>
        <p:nvSpPr>
          <p:cNvPr id="3" name="Platshållare för sidfot 2"/>
          <p:cNvSpPr>
            <a:spLocks noGrp="1"/>
          </p:cNvSpPr>
          <p:nvPr>
            <p:ph type="ftr" sz="quarter" idx="15"/>
          </p:nvPr>
        </p:nvSpPr>
        <p:spPr/>
        <p:txBody>
          <a:bodyPr/>
          <a:lstStyle/>
          <a:p>
            <a:pPr algn="r" eaLnBrk="0" hangingPunct="0">
              <a:spcBef>
                <a:spcPts val="0"/>
              </a:spcBef>
              <a:buFont typeface="Arial" charset="0"/>
              <a:buNone/>
            </a:pPr>
            <a:endParaRPr lang="sv-SE" dirty="0"/>
          </a:p>
        </p:txBody>
      </p:sp>
    </p:spTree>
    <p:extLst>
      <p:ext uri="{BB962C8B-B14F-4D97-AF65-F5344CB8AC3E}">
        <p14:creationId xmlns:p14="http://schemas.microsoft.com/office/powerpoint/2010/main" val="797144054"/>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timing>
    <p:tnLst>
      <p:par>
        <p:cTn xmlns:p14="http://schemas.microsoft.com/office/powerpoint/2010/mai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tartsida D">
    <p:spTree>
      <p:nvGrpSpPr>
        <p:cNvPr id="1" name=""/>
        <p:cNvGrpSpPr/>
        <p:nvPr/>
      </p:nvGrpSpPr>
      <p:grpSpPr>
        <a:xfrm>
          <a:off x="0" y="0"/>
          <a:ext cx="0" cy="0"/>
          <a:chOff x="0" y="0"/>
          <a:chExt cx="0" cy="0"/>
        </a:xfrm>
      </p:grpSpPr>
      <p:sp>
        <p:nvSpPr>
          <p:cNvPr id="8" name="Platshållare för bild 7"/>
          <p:cNvSpPr>
            <a:spLocks noGrp="1"/>
          </p:cNvSpPr>
          <p:nvPr>
            <p:ph type="pic" sz="quarter" idx="13" hasCustomPrompt="1"/>
          </p:nvPr>
        </p:nvSpPr>
        <p:spPr>
          <a:xfrm>
            <a:off x="0" y="3407352"/>
            <a:ext cx="2987824" cy="3456384"/>
          </a:xfrm>
        </p:spPr>
        <p:txBody>
          <a:bodyPr tIns="0" bIns="0" rtlCol="0" anchor="ctr">
            <a:noAutofit/>
          </a:bodyPr>
          <a:lstStyle>
            <a:lvl1pPr marL="0" marR="0" indent="0" algn="ctr" defTabSz="457200" rtl="0" eaLnBrk="0" fontAlgn="base" latinLnBrk="0" hangingPunct="0">
              <a:lnSpc>
                <a:spcPct val="110000"/>
              </a:lnSpc>
              <a:spcBef>
                <a:spcPts val="800"/>
              </a:spcBef>
              <a:spcAft>
                <a:spcPct val="0"/>
              </a:spcAft>
              <a:buClrTx/>
              <a:buSzTx/>
              <a:buFont typeface="Arial" charset="0"/>
              <a:buNone/>
              <a:tabLst/>
              <a:defRPr sz="1600"/>
            </a:lvl1pPr>
          </a:lstStyle>
          <a:p>
            <a:pPr marL="0" marR="0" lvl="0" indent="0" algn="ctr" defTabSz="457200" rtl="0" eaLnBrk="0" fontAlgn="base" latinLnBrk="0" hangingPunct="0">
              <a:lnSpc>
                <a:spcPct val="110000"/>
              </a:lnSpc>
              <a:spcBef>
                <a:spcPts val="800"/>
              </a:spcBef>
              <a:spcAft>
                <a:spcPct val="0"/>
              </a:spcAft>
              <a:buClrTx/>
              <a:buSzTx/>
              <a:buFont typeface="Arial" charset="0"/>
              <a:buNone/>
              <a:tabLst/>
              <a:defRPr/>
            </a:pPr>
            <a:r>
              <a:rPr lang="sv-SE" noProof="0" dirty="0" smtClean="0"/>
              <a:t>Klicka på ikonen</a:t>
            </a:r>
            <a:br>
              <a:rPr lang="sv-SE" noProof="0" dirty="0" smtClean="0"/>
            </a:br>
            <a:r>
              <a:rPr lang="sv-SE" noProof="0" dirty="0" smtClean="0"/>
              <a:t/>
            </a:r>
            <a:br>
              <a:rPr lang="sv-SE" noProof="0" dirty="0" smtClean="0"/>
            </a:br>
            <a:r>
              <a:rPr lang="sv-SE" noProof="0" dirty="0" smtClean="0"/>
              <a:t>för att lägga till en bild</a:t>
            </a:r>
          </a:p>
        </p:txBody>
      </p:sp>
      <p:sp>
        <p:nvSpPr>
          <p:cNvPr id="7" name="Platshållare för bild 7"/>
          <p:cNvSpPr>
            <a:spLocks noGrp="1"/>
          </p:cNvSpPr>
          <p:nvPr>
            <p:ph type="pic" sz="quarter" idx="14" hasCustomPrompt="1"/>
          </p:nvPr>
        </p:nvSpPr>
        <p:spPr>
          <a:xfrm>
            <a:off x="3081355" y="3407352"/>
            <a:ext cx="2981290" cy="3456384"/>
          </a:xfrm>
        </p:spPr>
        <p:txBody>
          <a:bodyPr vert="horz" lIns="0" tIns="0" rIns="0" bIns="0" rtlCol="0" anchor="ctr">
            <a:noAutofit/>
          </a:bodyPr>
          <a:lstStyle>
            <a:lvl1pPr marL="180000" indent="-180000" algn="ctr">
              <a:buNone/>
              <a:defRPr lang="sv-SE" sz="1600" noProof="0" dirty="0" smtClean="0"/>
            </a:lvl1pPr>
          </a:lstStyle>
          <a:p>
            <a:pPr marL="0" marR="0" lvl="0" indent="0" algn="ctr" latinLnBrk="0">
              <a:buClrTx/>
              <a:buSzTx/>
              <a:tabLst/>
            </a:pPr>
            <a:r>
              <a:rPr lang="sv-SE" noProof="0" dirty="0" smtClean="0"/>
              <a:t>Klicka på ikonen</a:t>
            </a:r>
            <a:br>
              <a:rPr lang="sv-SE" noProof="0" dirty="0" smtClean="0"/>
            </a:br>
            <a:r>
              <a:rPr lang="sv-SE" noProof="0" dirty="0" smtClean="0"/>
              <a:t/>
            </a:r>
            <a:br>
              <a:rPr lang="sv-SE" noProof="0" dirty="0" smtClean="0"/>
            </a:br>
            <a:r>
              <a:rPr lang="sv-SE" noProof="0" dirty="0" smtClean="0"/>
              <a:t>för att lägga till en bild</a:t>
            </a:r>
          </a:p>
        </p:txBody>
      </p:sp>
      <p:sp>
        <p:nvSpPr>
          <p:cNvPr id="9" name="Platshållare för bild 7"/>
          <p:cNvSpPr>
            <a:spLocks noGrp="1"/>
          </p:cNvSpPr>
          <p:nvPr>
            <p:ph type="pic" sz="quarter" idx="15" hasCustomPrompt="1"/>
          </p:nvPr>
        </p:nvSpPr>
        <p:spPr>
          <a:xfrm>
            <a:off x="6156176" y="3407352"/>
            <a:ext cx="2987824" cy="3456384"/>
          </a:xfrm>
        </p:spPr>
        <p:txBody>
          <a:bodyPr vert="horz" lIns="0" tIns="0" rIns="0" bIns="0" rtlCol="0" anchor="ctr">
            <a:noAutofit/>
          </a:bodyPr>
          <a:lstStyle>
            <a:lvl1pPr marL="180000" indent="-180000" algn="ctr">
              <a:buNone/>
              <a:defRPr lang="sv-SE" sz="1600" noProof="0" dirty="0" smtClean="0"/>
            </a:lvl1pPr>
          </a:lstStyle>
          <a:p>
            <a:pPr marL="0" marR="0" lvl="0" indent="0" algn="ctr" latinLnBrk="0">
              <a:buClrTx/>
              <a:buSzTx/>
              <a:tabLst/>
            </a:pPr>
            <a:r>
              <a:rPr lang="sv-SE" noProof="0" dirty="0" smtClean="0"/>
              <a:t>Klicka på ikonen</a:t>
            </a:r>
            <a:br>
              <a:rPr lang="sv-SE" noProof="0" dirty="0" smtClean="0"/>
            </a:br>
            <a:r>
              <a:rPr lang="sv-SE" noProof="0" dirty="0" smtClean="0"/>
              <a:t/>
            </a:r>
            <a:br>
              <a:rPr lang="sv-SE" noProof="0" dirty="0" smtClean="0"/>
            </a:br>
            <a:r>
              <a:rPr lang="sv-SE" noProof="0" dirty="0" smtClean="0"/>
              <a:t>för att lägga till en bild</a:t>
            </a:r>
          </a:p>
        </p:txBody>
      </p:sp>
      <p:sp>
        <p:nvSpPr>
          <p:cNvPr id="23" name="Rubrik 1"/>
          <p:cNvSpPr>
            <a:spLocks noGrp="1"/>
          </p:cNvSpPr>
          <p:nvPr>
            <p:ph type="ctrTitle" hasCustomPrompt="1"/>
          </p:nvPr>
        </p:nvSpPr>
        <p:spPr>
          <a:xfrm>
            <a:off x="684000" y="1643233"/>
            <a:ext cx="7920000" cy="1143000"/>
          </a:xfrm>
          <a:noFill/>
          <a:ln>
            <a:noFill/>
          </a:ln>
        </p:spPr>
        <p:txBody>
          <a:bodyPr vert="horz" wrap="square" lIns="0" tIns="0" rIns="0" bIns="0" numCol="1" anchor="ctr" anchorCtr="0" compatLnSpc="1">
            <a:prstTxWarp prst="textNoShape">
              <a:avLst/>
            </a:prstTxWarp>
          </a:bodyPr>
          <a:lstStyle>
            <a:lvl1pPr>
              <a:defRPr lang="sv-SE" sz="3600" cap="all" baseline="0" dirty="0">
                <a:latin typeface="Arial Narrow" panose="020B0606020202030204" pitchFamily="34" charset="0"/>
              </a:defRPr>
            </a:lvl1pPr>
          </a:lstStyle>
          <a:p>
            <a:pPr lvl="0">
              <a:lnSpc>
                <a:spcPct val="100000"/>
              </a:lnSpc>
            </a:pPr>
            <a:r>
              <a:rPr lang="sv-SE" dirty="0" smtClean="0"/>
              <a:t>Presentationens titel</a:t>
            </a:r>
            <a:endParaRPr lang="sv-SE" dirty="0"/>
          </a:p>
        </p:txBody>
      </p:sp>
      <p:sp>
        <p:nvSpPr>
          <p:cNvPr id="24" name="Platshållare för text 12"/>
          <p:cNvSpPr>
            <a:spLocks noGrp="1"/>
          </p:cNvSpPr>
          <p:nvPr>
            <p:ph type="body" sz="quarter" idx="16" hasCustomPrompt="1"/>
          </p:nvPr>
        </p:nvSpPr>
        <p:spPr>
          <a:xfrm>
            <a:off x="684000" y="2924746"/>
            <a:ext cx="7920000" cy="216222"/>
          </a:xfrm>
        </p:spPr>
        <p:txBody>
          <a:bodyPr tIns="0" bIns="0" anchor="ctr"/>
          <a:lstStyle>
            <a:lvl1pPr marL="0" marR="0" indent="0" algn="l" defTabSz="457200" rtl="0" eaLnBrk="0" fontAlgn="base" latinLnBrk="0" hangingPunct="0">
              <a:lnSpc>
                <a:spcPct val="100000"/>
              </a:lnSpc>
              <a:spcBef>
                <a:spcPts val="0"/>
              </a:spcBef>
              <a:spcAft>
                <a:spcPct val="0"/>
              </a:spcAft>
              <a:buClrTx/>
              <a:buSzTx/>
              <a:buFontTx/>
              <a:buNone/>
              <a:tabLst/>
              <a:defRPr sz="1200" b="0" i="0" cap="all" baseline="0">
                <a:latin typeface="Arial Narrow"/>
              </a:defRPr>
            </a:lvl1pPr>
          </a:lstStyle>
          <a:p>
            <a:pPr marL="0" marR="0" lvl="0" indent="0" algn="l" defTabSz="457200" rtl="0" eaLnBrk="0" fontAlgn="base" latinLnBrk="0" hangingPunct="0">
              <a:lnSpc>
                <a:spcPct val="100000"/>
              </a:lnSpc>
              <a:spcBef>
                <a:spcPts val="0"/>
              </a:spcBef>
              <a:spcAft>
                <a:spcPct val="0"/>
              </a:spcAft>
              <a:buClrTx/>
              <a:buSzTx/>
              <a:buFontTx/>
              <a:buNone/>
              <a:tabLst/>
              <a:defRPr/>
            </a:pPr>
            <a:r>
              <a:rPr lang="sv-SE" dirty="0" smtClean="0"/>
              <a:t>författarens namn och titel</a:t>
            </a:r>
          </a:p>
        </p:txBody>
      </p:sp>
      <p:sp>
        <p:nvSpPr>
          <p:cNvPr id="4" name="Platshållare för sidfot 3"/>
          <p:cNvSpPr>
            <a:spLocks noGrp="1"/>
          </p:cNvSpPr>
          <p:nvPr>
            <p:ph type="ftr" sz="quarter" idx="19"/>
          </p:nvPr>
        </p:nvSpPr>
        <p:spPr/>
        <p:txBody>
          <a:bodyPr/>
          <a:lstStyle/>
          <a:p>
            <a:pPr algn="r" eaLnBrk="0" hangingPunct="0">
              <a:spcBef>
                <a:spcPts val="0"/>
              </a:spcBef>
              <a:buFont typeface="Arial" charset="0"/>
              <a:buNone/>
            </a:pPr>
            <a:endParaRPr lang="sv-SE" dirty="0"/>
          </a:p>
        </p:txBody>
      </p:sp>
    </p:spTree>
    <p:extLst>
      <p:ext uri="{BB962C8B-B14F-4D97-AF65-F5344CB8AC3E}">
        <p14:creationId xmlns:p14="http://schemas.microsoft.com/office/powerpoint/2010/main" val="3204554703"/>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6" name="Rubrik 5"/>
          <p:cNvSpPr>
            <a:spLocks noGrp="1"/>
          </p:cNvSpPr>
          <p:nvPr>
            <p:ph type="title"/>
          </p:nvPr>
        </p:nvSpPr>
        <p:spPr/>
        <p:txBody>
          <a:bodyPr/>
          <a:lstStyle/>
          <a:p>
            <a:r>
              <a:rPr lang="sv-SE" smtClean="0"/>
              <a:t>Klicka här för att ändra format</a:t>
            </a:r>
            <a:endParaRPr lang="sv-SE" dirty="0"/>
          </a:p>
        </p:txBody>
      </p:sp>
      <p:sp>
        <p:nvSpPr>
          <p:cNvPr id="7" name="Platshållare för innehåll 2"/>
          <p:cNvSpPr>
            <a:spLocks noGrp="1"/>
          </p:cNvSpPr>
          <p:nvPr>
            <p:ph sz="quarter" idx="12" hasCustomPrompt="1"/>
          </p:nvPr>
        </p:nvSpPr>
        <p:spPr>
          <a:xfrm>
            <a:off x="684000" y="2350800"/>
            <a:ext cx="7488237" cy="3816350"/>
          </a:xfrm>
        </p:spPr>
        <p:txBody>
          <a:bodyPr/>
          <a:lstStyle>
            <a:lvl1pPr marL="216000" indent="-216000">
              <a:defRPr/>
            </a:lvl1pPr>
            <a:lvl2pPr marL="432000" indent="-216000">
              <a:defRPr/>
            </a:lvl2pPr>
            <a:lvl3pPr marL="648000" indent="-216000">
              <a:defRPr/>
            </a:lvl3pPr>
            <a:lvl4pPr marL="864000" indent="-216000">
              <a:defRPr/>
            </a:lvl4pPr>
            <a:lvl5pPr marL="1080000" indent="-216000">
              <a:defRPr/>
            </a:lvl5pPr>
          </a:lstStyle>
          <a:p>
            <a:pPr lvl="0"/>
            <a:r>
              <a:rPr lang="sv-SE" dirty="0" smtClean="0"/>
              <a:t>Skriv in din text eller klicka på ikonerna nedan för att infoga objekt</a:t>
            </a:r>
          </a:p>
          <a:p>
            <a:pPr lvl="1"/>
            <a:r>
              <a:rPr lang="sv-SE" dirty="0" smtClean="0"/>
              <a:t>Nivå två</a:t>
            </a:r>
          </a:p>
          <a:p>
            <a:pPr lvl="2"/>
            <a:r>
              <a:rPr lang="sv-SE" dirty="0" smtClean="0"/>
              <a:t>Nivå tre</a:t>
            </a:r>
          </a:p>
          <a:p>
            <a:pPr lvl="3"/>
            <a:r>
              <a:rPr lang="sv-SE" dirty="0" smtClean="0"/>
              <a:t>Nivå fyra</a:t>
            </a:r>
          </a:p>
          <a:p>
            <a:pPr lvl="4"/>
            <a:r>
              <a:rPr lang="sv-SE" dirty="0" smtClean="0"/>
              <a:t>Nivå fem</a:t>
            </a:r>
            <a:endParaRPr lang="sv-SE" dirty="0"/>
          </a:p>
        </p:txBody>
      </p:sp>
      <p:sp>
        <p:nvSpPr>
          <p:cNvPr id="3" name="Platshållare för bildnummer 2"/>
          <p:cNvSpPr>
            <a:spLocks noGrp="1"/>
          </p:cNvSpPr>
          <p:nvPr>
            <p:ph type="sldNum" sz="quarter" idx="10"/>
          </p:nvPr>
        </p:nvSpPr>
        <p:spPr/>
        <p:txBody>
          <a:bodyPr/>
          <a:lstStyle/>
          <a:p>
            <a:pPr>
              <a:defRPr/>
            </a:pPr>
            <a:fld id="{9426A61E-93B8-384D-8975-0A89DB09A550}" type="slidenum">
              <a:rPr lang="sv-SE" smtClean="0"/>
              <a:pPr>
                <a:defRPr/>
              </a:pPr>
              <a:t>‹Nr.›</a:t>
            </a:fld>
            <a:endParaRPr lang="sv-SE"/>
          </a:p>
        </p:txBody>
      </p:sp>
      <p:sp>
        <p:nvSpPr>
          <p:cNvPr id="4" name="Platshållare för sidfot 3"/>
          <p:cNvSpPr>
            <a:spLocks noGrp="1"/>
          </p:cNvSpPr>
          <p:nvPr>
            <p:ph type="ftr" sz="quarter" idx="11"/>
          </p:nvPr>
        </p:nvSpPr>
        <p:spPr/>
        <p:txBody>
          <a:bodyPr/>
          <a:lstStyle>
            <a:lvl1pPr algn="r">
              <a:defRPr/>
            </a:lvl1pPr>
          </a:lstStyle>
          <a:p>
            <a:pPr eaLnBrk="0" hangingPunct="0">
              <a:spcBef>
                <a:spcPts val="0"/>
              </a:spcBef>
              <a:buFont typeface="Arial" charset="0"/>
              <a:buNone/>
            </a:pPr>
            <a:endParaRPr lang="sv-SE" dirty="0"/>
          </a:p>
        </p:txBody>
      </p:sp>
      <p:sp>
        <p:nvSpPr>
          <p:cNvPr id="2" name="Date Placeholder 1"/>
          <p:cNvSpPr>
            <a:spLocks noGrp="1"/>
          </p:cNvSpPr>
          <p:nvPr>
            <p:ph type="dt" sz="half" idx="13"/>
          </p:nvPr>
        </p:nvSpPr>
        <p:spPr/>
        <p:txBody>
          <a:bodyPr/>
          <a:lstStyle/>
          <a:p>
            <a:fld id="{0616EE46-A4E0-EB41-9134-E098E76ABB73}" type="datetime1">
              <a:rPr lang="sv-SE" smtClean="0"/>
              <a:t>16-09-22</a:t>
            </a:fld>
            <a:endParaRPr lang="sv-SE"/>
          </a:p>
        </p:txBody>
      </p:sp>
    </p:spTree>
    <p:extLst>
      <p:ext uri="{BB962C8B-B14F-4D97-AF65-F5344CB8AC3E}">
        <p14:creationId xmlns:p14="http://schemas.microsoft.com/office/powerpoint/2010/main" val="2290537733"/>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timing>
    <p:tnLst>
      <p:par>
        <p:cTn xmlns:p14="http://schemas.microsoft.com/office/powerpoint/2010/mai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tartsida E">
    <p:spTree>
      <p:nvGrpSpPr>
        <p:cNvPr id="1" name=""/>
        <p:cNvGrpSpPr/>
        <p:nvPr/>
      </p:nvGrpSpPr>
      <p:grpSpPr>
        <a:xfrm>
          <a:off x="0" y="0"/>
          <a:ext cx="0" cy="0"/>
          <a:chOff x="0" y="0"/>
          <a:chExt cx="0" cy="0"/>
        </a:xfrm>
      </p:grpSpPr>
      <p:sp>
        <p:nvSpPr>
          <p:cNvPr id="30" name="Platshållare för bild 2"/>
          <p:cNvSpPr>
            <a:spLocks noGrp="1"/>
          </p:cNvSpPr>
          <p:nvPr>
            <p:ph type="pic" idx="21" hasCustomPrompt="1"/>
          </p:nvPr>
        </p:nvSpPr>
        <p:spPr>
          <a:xfrm>
            <a:off x="6156176" y="3304028"/>
            <a:ext cx="2987824" cy="3567600"/>
          </a:xfrm>
        </p:spPr>
        <p:txBody>
          <a:bodyPr anchor="ctr">
            <a:normAutofit/>
          </a:bodyPr>
          <a:lstStyle>
            <a:lvl1pPr marL="0" marR="0" indent="0" algn="ctr" defTabSz="457200" rtl="0" eaLnBrk="0" fontAlgn="base" latinLnBrk="0" hangingPunct="0">
              <a:lnSpc>
                <a:spcPct val="110000"/>
              </a:lnSpc>
              <a:spcBef>
                <a:spcPts val="800"/>
              </a:spcBef>
              <a:spcAft>
                <a:spcPct val="0"/>
              </a:spcAft>
              <a:buClrTx/>
              <a:buSzTx/>
              <a:buFont typeface="Arial" charset="0"/>
              <a:buNone/>
              <a:tabLst/>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ctr" defTabSz="457200" rtl="0" eaLnBrk="0" fontAlgn="base" latinLnBrk="0" hangingPunct="0">
              <a:lnSpc>
                <a:spcPct val="110000"/>
              </a:lnSpc>
              <a:spcBef>
                <a:spcPts val="800"/>
              </a:spcBef>
              <a:spcAft>
                <a:spcPct val="0"/>
              </a:spcAft>
              <a:buClrTx/>
              <a:buSzTx/>
              <a:buFont typeface="Arial" charset="0"/>
              <a:buNone/>
              <a:tabLst/>
              <a:defRPr/>
            </a:pPr>
            <a:r>
              <a:rPr lang="sv-SE" noProof="0" dirty="0" smtClean="0"/>
              <a:t>Klicka på ikonen</a:t>
            </a:r>
            <a:br>
              <a:rPr lang="sv-SE" noProof="0" dirty="0" smtClean="0"/>
            </a:br>
            <a:r>
              <a:rPr lang="sv-SE" noProof="0" dirty="0" smtClean="0"/>
              <a:t/>
            </a:r>
            <a:br>
              <a:rPr lang="sv-SE" noProof="0" dirty="0" smtClean="0"/>
            </a:br>
            <a:r>
              <a:rPr lang="sv-SE" noProof="0" dirty="0" smtClean="0"/>
              <a:t>för att lägga till en bild</a:t>
            </a:r>
          </a:p>
        </p:txBody>
      </p:sp>
      <p:sp>
        <p:nvSpPr>
          <p:cNvPr id="11" name="Platshållare för bild 2"/>
          <p:cNvSpPr>
            <a:spLocks noGrp="1"/>
          </p:cNvSpPr>
          <p:nvPr>
            <p:ph type="pic" idx="13" hasCustomPrompt="1"/>
          </p:nvPr>
        </p:nvSpPr>
        <p:spPr>
          <a:xfrm>
            <a:off x="0" y="0"/>
            <a:ext cx="9144000" cy="2201333"/>
          </a:xfrm>
        </p:spPr>
        <p:txBody>
          <a:bodyPr anchor="ctr">
            <a:normAutofit/>
          </a:bodyPr>
          <a:lstStyle>
            <a:lvl1pPr marL="0" marR="0" indent="0" algn="ctr" defTabSz="457200" rtl="0" eaLnBrk="0" fontAlgn="base" latinLnBrk="0" hangingPunct="0">
              <a:lnSpc>
                <a:spcPct val="110000"/>
              </a:lnSpc>
              <a:spcBef>
                <a:spcPts val="800"/>
              </a:spcBef>
              <a:spcAft>
                <a:spcPct val="0"/>
              </a:spcAft>
              <a:buClrTx/>
              <a:buSzTx/>
              <a:buFont typeface="Arial" charset="0"/>
              <a:buNone/>
              <a:tabLst/>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ctr" defTabSz="457200" rtl="0" eaLnBrk="0" fontAlgn="base" latinLnBrk="0" hangingPunct="0">
              <a:lnSpc>
                <a:spcPct val="110000"/>
              </a:lnSpc>
              <a:spcBef>
                <a:spcPts val="800"/>
              </a:spcBef>
              <a:spcAft>
                <a:spcPct val="0"/>
              </a:spcAft>
              <a:buClrTx/>
              <a:buSzTx/>
              <a:buFont typeface="Arial" charset="0"/>
              <a:buNone/>
              <a:tabLst/>
              <a:defRPr/>
            </a:pPr>
            <a:r>
              <a:rPr lang="sv-SE" noProof="0" dirty="0" smtClean="0"/>
              <a:t>Klicka på ikonen</a:t>
            </a:r>
            <a:br>
              <a:rPr lang="sv-SE" noProof="0" dirty="0" smtClean="0"/>
            </a:br>
            <a:r>
              <a:rPr lang="sv-SE" noProof="0" dirty="0" smtClean="0"/>
              <a:t/>
            </a:r>
            <a:br>
              <a:rPr lang="sv-SE" noProof="0" dirty="0" smtClean="0"/>
            </a:br>
            <a:r>
              <a:rPr lang="sv-SE" noProof="0" dirty="0" smtClean="0"/>
              <a:t>för att lägga till en bild</a:t>
            </a:r>
          </a:p>
        </p:txBody>
      </p:sp>
      <p:sp>
        <p:nvSpPr>
          <p:cNvPr id="12" name="Platshållare för bild 2"/>
          <p:cNvSpPr>
            <a:spLocks noGrp="1"/>
          </p:cNvSpPr>
          <p:nvPr>
            <p:ph type="pic" idx="14" hasCustomPrompt="1"/>
          </p:nvPr>
        </p:nvSpPr>
        <p:spPr>
          <a:xfrm>
            <a:off x="0" y="3304028"/>
            <a:ext cx="2987824" cy="3567600"/>
          </a:xfrm>
        </p:spPr>
        <p:txBody>
          <a:bodyPr anchor="ctr">
            <a:normAutofit/>
          </a:bodyPr>
          <a:lstStyle>
            <a:lvl1pPr marL="0" marR="0" indent="0" algn="ctr" defTabSz="457200" rtl="0" eaLnBrk="0" fontAlgn="base" latinLnBrk="0" hangingPunct="0">
              <a:lnSpc>
                <a:spcPct val="110000"/>
              </a:lnSpc>
              <a:spcBef>
                <a:spcPts val="800"/>
              </a:spcBef>
              <a:spcAft>
                <a:spcPct val="0"/>
              </a:spcAft>
              <a:buClrTx/>
              <a:buSzTx/>
              <a:buFont typeface="Arial" charset="0"/>
              <a:buNone/>
              <a:tabLst/>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ctr" defTabSz="457200" rtl="0" eaLnBrk="0" fontAlgn="base" latinLnBrk="0" hangingPunct="0">
              <a:lnSpc>
                <a:spcPct val="110000"/>
              </a:lnSpc>
              <a:spcBef>
                <a:spcPts val="800"/>
              </a:spcBef>
              <a:spcAft>
                <a:spcPct val="0"/>
              </a:spcAft>
              <a:buClrTx/>
              <a:buSzTx/>
              <a:buFont typeface="Arial" charset="0"/>
              <a:buNone/>
              <a:tabLst/>
              <a:defRPr/>
            </a:pPr>
            <a:r>
              <a:rPr lang="sv-SE" noProof="0" dirty="0" smtClean="0"/>
              <a:t>Klicka på ikonen</a:t>
            </a:r>
            <a:br>
              <a:rPr lang="sv-SE" noProof="0" dirty="0" smtClean="0"/>
            </a:br>
            <a:r>
              <a:rPr lang="sv-SE" noProof="0" dirty="0" smtClean="0"/>
              <a:t/>
            </a:r>
            <a:br>
              <a:rPr lang="sv-SE" noProof="0" dirty="0" smtClean="0"/>
            </a:br>
            <a:r>
              <a:rPr lang="sv-SE" noProof="0" dirty="0" smtClean="0"/>
              <a:t>för att lägga till en bild</a:t>
            </a:r>
          </a:p>
        </p:txBody>
      </p:sp>
      <p:sp>
        <p:nvSpPr>
          <p:cNvPr id="2" name="Rubrik 1"/>
          <p:cNvSpPr>
            <a:spLocks noGrp="1"/>
          </p:cNvSpPr>
          <p:nvPr>
            <p:ph type="ctrTitle" hasCustomPrompt="1"/>
          </p:nvPr>
        </p:nvSpPr>
        <p:spPr>
          <a:xfrm>
            <a:off x="239889" y="2201333"/>
            <a:ext cx="8664222" cy="1080000"/>
          </a:xfrm>
        </p:spPr>
        <p:txBody>
          <a:bodyPr anchor="ctr" anchorCtr="0"/>
          <a:lstStyle>
            <a:lvl1pPr algn="ctr">
              <a:defRPr sz="3600" b="1" i="0" cap="all" baseline="0">
                <a:latin typeface="Arial Narrow"/>
                <a:cs typeface="Arial Narrow"/>
              </a:defRPr>
            </a:lvl1pPr>
          </a:lstStyle>
          <a:p>
            <a:r>
              <a:rPr lang="sv-SE" dirty="0" smtClean="0"/>
              <a:t>Presentationens titel</a:t>
            </a:r>
            <a:endParaRPr lang="en-GB" dirty="0"/>
          </a:p>
        </p:txBody>
      </p:sp>
      <p:sp>
        <p:nvSpPr>
          <p:cNvPr id="31" name="Platshållare för bild 2"/>
          <p:cNvSpPr>
            <a:spLocks noGrp="1"/>
          </p:cNvSpPr>
          <p:nvPr>
            <p:ph type="pic" idx="22" hasCustomPrompt="1"/>
          </p:nvPr>
        </p:nvSpPr>
        <p:spPr>
          <a:xfrm>
            <a:off x="3078088" y="3304028"/>
            <a:ext cx="2987824" cy="3567600"/>
          </a:xfrm>
        </p:spPr>
        <p:txBody>
          <a:bodyPr anchor="ctr">
            <a:normAutofit/>
          </a:bodyPr>
          <a:lstStyle>
            <a:lvl1pPr marL="0" marR="0" indent="0" algn="ctr" defTabSz="457200" rtl="0" eaLnBrk="0" fontAlgn="base" latinLnBrk="0" hangingPunct="0">
              <a:lnSpc>
                <a:spcPct val="110000"/>
              </a:lnSpc>
              <a:spcBef>
                <a:spcPts val="800"/>
              </a:spcBef>
              <a:spcAft>
                <a:spcPct val="0"/>
              </a:spcAft>
              <a:buClrTx/>
              <a:buSzTx/>
              <a:buFont typeface="Arial" charset="0"/>
              <a:buNone/>
              <a:tabLst/>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ctr" defTabSz="457200" rtl="0" eaLnBrk="0" fontAlgn="base" latinLnBrk="0" hangingPunct="0">
              <a:lnSpc>
                <a:spcPct val="110000"/>
              </a:lnSpc>
              <a:spcBef>
                <a:spcPts val="800"/>
              </a:spcBef>
              <a:spcAft>
                <a:spcPct val="0"/>
              </a:spcAft>
              <a:buClrTx/>
              <a:buSzTx/>
              <a:buFont typeface="Arial" charset="0"/>
              <a:buNone/>
              <a:tabLst/>
              <a:defRPr/>
            </a:pPr>
            <a:r>
              <a:rPr lang="sv-SE" noProof="0" dirty="0" smtClean="0"/>
              <a:t>Klicka på ikonen</a:t>
            </a:r>
            <a:br>
              <a:rPr lang="sv-SE" noProof="0" dirty="0" smtClean="0"/>
            </a:br>
            <a:r>
              <a:rPr lang="sv-SE" noProof="0" dirty="0" smtClean="0"/>
              <a:t/>
            </a:r>
            <a:br>
              <a:rPr lang="sv-SE" noProof="0" dirty="0" smtClean="0"/>
            </a:br>
            <a:r>
              <a:rPr lang="sv-SE" noProof="0" dirty="0" smtClean="0"/>
              <a:t>för att lägga till en bild</a:t>
            </a:r>
          </a:p>
        </p:txBody>
      </p:sp>
      <p:sp>
        <p:nvSpPr>
          <p:cNvPr id="3" name="Platshållare för sidfot 2"/>
          <p:cNvSpPr>
            <a:spLocks noGrp="1"/>
          </p:cNvSpPr>
          <p:nvPr>
            <p:ph type="ftr" sz="quarter" idx="23"/>
          </p:nvPr>
        </p:nvSpPr>
        <p:spPr>
          <a:xfrm>
            <a:off x="6372000" y="222935"/>
            <a:ext cx="2520000" cy="460800"/>
          </a:xfrm>
        </p:spPr>
        <p:txBody>
          <a:bodyPr vert="horz" lIns="0" tIns="0" rIns="0" bIns="0" rtlCol="0" anchor="t" anchorCtr="0">
            <a:noAutofit/>
          </a:bodyPr>
          <a:lstStyle>
            <a:lvl1pPr algn="r">
              <a:defRPr lang="sv-SE" smtClean="0">
                <a:solidFill>
                  <a:schemeClr val="bg1"/>
                </a:solidFill>
                <a:effectLst>
                  <a:outerShdw blurRad="50800" dist="25400" dir="5400000" algn="t" rotWithShape="0">
                    <a:prstClr val="black">
                      <a:alpha val="40000"/>
                    </a:prstClr>
                  </a:outerShdw>
                </a:effectLst>
              </a:defRPr>
            </a:lvl1pPr>
          </a:lstStyle>
          <a:p>
            <a:pPr>
              <a:spcBef>
                <a:spcPts val="0"/>
              </a:spcBef>
              <a:buFont typeface="Arial" charset="0"/>
              <a:buNone/>
            </a:pPr>
            <a:endParaRPr lang="sv-SE" dirty="0"/>
          </a:p>
        </p:txBody>
      </p:sp>
      <p:sp>
        <p:nvSpPr>
          <p:cNvPr id="13" name="Platshållare för bild 7"/>
          <p:cNvSpPr>
            <a:spLocks noGrp="1"/>
          </p:cNvSpPr>
          <p:nvPr>
            <p:ph type="pic" sz="quarter" idx="17" hasCustomPrompt="1"/>
          </p:nvPr>
        </p:nvSpPr>
        <p:spPr>
          <a:xfrm>
            <a:off x="684000" y="0"/>
            <a:ext cx="952372" cy="972000"/>
          </a:xfrm>
          <a:prstGeom prst="rect">
            <a:avLst/>
          </a:prstGeom>
          <a:blipFill rotWithShape="1">
            <a:blip r:embed="rId2"/>
            <a:stretch>
              <a:fillRect/>
            </a:stretch>
          </a:blipFill>
        </p:spPr>
        <p:txBody>
          <a:bodyPr>
            <a:normAutofit/>
          </a:bodyPr>
          <a:lstStyle>
            <a:lvl1pPr marL="0" indent="0">
              <a:buNone/>
              <a:defRPr/>
            </a:lvl1pPr>
          </a:lstStyle>
          <a:p>
            <a:pPr lvl="0"/>
            <a:r>
              <a:rPr lang="sv-SE" noProof="0" dirty="0" smtClean="0"/>
              <a:t> </a:t>
            </a:r>
            <a:endParaRPr lang="sv-SE" noProof="0" dirty="0"/>
          </a:p>
        </p:txBody>
      </p:sp>
    </p:spTree>
    <p:extLst>
      <p:ext uri="{BB962C8B-B14F-4D97-AF65-F5344CB8AC3E}">
        <p14:creationId xmlns:p14="http://schemas.microsoft.com/office/powerpoint/2010/main" val="346136575"/>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timing>
    <p:tnLst>
      <p:par>
        <p:cTn xmlns:p14="http://schemas.microsoft.com/office/powerpoint/2010/mai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lutsida">
    <p:spTree>
      <p:nvGrpSpPr>
        <p:cNvPr id="1" name=""/>
        <p:cNvGrpSpPr/>
        <p:nvPr/>
      </p:nvGrpSpPr>
      <p:grpSpPr>
        <a:xfrm>
          <a:off x="0" y="0"/>
          <a:ext cx="0" cy="0"/>
          <a:chOff x="0" y="0"/>
          <a:chExt cx="0" cy="0"/>
        </a:xfrm>
      </p:grpSpPr>
      <p:pic>
        <p:nvPicPr>
          <p:cNvPr id="4" name="Bildobjekt 4" descr="GUcloud_clean_1920x1200.jpg"/>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0" y="-15875"/>
            <a:ext cx="9153525" cy="688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ubrik 4"/>
          <p:cNvSpPr>
            <a:spLocks noGrp="1"/>
          </p:cNvSpPr>
          <p:nvPr>
            <p:ph type="title" hasCustomPrompt="1"/>
          </p:nvPr>
        </p:nvSpPr>
        <p:spPr>
          <a:xfrm>
            <a:off x="1323465" y="4582800"/>
            <a:ext cx="6490800" cy="288000"/>
          </a:xfrm>
        </p:spPr>
        <p:txBody>
          <a:bodyPr vert="horz" lIns="0" tIns="0" rIns="0" bIns="0" rtlCol="0" anchor="t" anchorCtr="0">
            <a:normAutofit/>
          </a:bodyPr>
          <a:lstStyle>
            <a:lvl1pPr marL="0" marR="0" indent="0" algn="ctr" defTabSz="457200" rtl="0" eaLnBrk="0" fontAlgn="base" latinLnBrk="0" hangingPunct="0">
              <a:lnSpc>
                <a:spcPct val="130000"/>
              </a:lnSpc>
              <a:spcBef>
                <a:spcPts val="0"/>
              </a:spcBef>
              <a:spcAft>
                <a:spcPct val="0"/>
              </a:spcAft>
              <a:buClrTx/>
              <a:buSzTx/>
              <a:buFontTx/>
              <a:buNone/>
              <a:tabLst/>
              <a:defRPr lang="sv-SE" sz="1400" i="0" cap="all" baseline="0" dirty="0">
                <a:solidFill>
                  <a:schemeClr val="bg1"/>
                </a:solidFill>
              </a:defRPr>
            </a:lvl1pPr>
          </a:lstStyle>
          <a:p>
            <a:pPr marL="0" marR="0" lvl="0" indent="0" algn="ctr" defTabSz="457200" rtl="0" eaLnBrk="0" fontAlgn="base" latinLnBrk="0" hangingPunct="0">
              <a:lnSpc>
                <a:spcPct val="130000"/>
              </a:lnSpc>
              <a:spcBef>
                <a:spcPts val="0"/>
              </a:spcBef>
              <a:spcAft>
                <a:spcPct val="0"/>
              </a:spcAft>
              <a:buClrTx/>
              <a:buSzTx/>
              <a:buFontTx/>
              <a:buNone/>
              <a:tabLst/>
              <a:defRPr/>
            </a:pPr>
            <a:r>
              <a:rPr lang="sv-SE" dirty="0" smtClean="0"/>
              <a:t>Författare / namn</a:t>
            </a:r>
            <a:endParaRPr lang="sv-SE" dirty="0"/>
          </a:p>
        </p:txBody>
      </p:sp>
      <p:sp>
        <p:nvSpPr>
          <p:cNvPr id="10" name="Platshållare för text 12"/>
          <p:cNvSpPr>
            <a:spLocks noGrp="1"/>
          </p:cNvSpPr>
          <p:nvPr>
            <p:ph type="body" sz="quarter" idx="14" hasCustomPrompt="1"/>
          </p:nvPr>
        </p:nvSpPr>
        <p:spPr>
          <a:xfrm>
            <a:off x="1322850" y="4869160"/>
            <a:ext cx="6492030" cy="1224334"/>
          </a:xfrm>
        </p:spPr>
        <p:txBody>
          <a:bodyPr tIns="0" bIns="0" anchor="t" anchorCtr="0"/>
          <a:lstStyle>
            <a:lvl1pPr marL="0" indent="0" algn="ctr">
              <a:lnSpc>
                <a:spcPct val="130000"/>
              </a:lnSpc>
              <a:spcBef>
                <a:spcPts val="0"/>
              </a:spcBef>
              <a:buFontTx/>
              <a:buNone/>
              <a:defRPr sz="1200" b="0" i="0" cap="none" baseline="0">
                <a:solidFill>
                  <a:schemeClr val="accent1">
                    <a:lumMod val="20000"/>
                    <a:lumOff val="80000"/>
                  </a:schemeClr>
                </a:solidFill>
                <a:latin typeface="Arial"/>
              </a:defRPr>
            </a:lvl1pPr>
          </a:lstStyle>
          <a:p>
            <a:pPr lvl="0"/>
            <a:r>
              <a:rPr lang="sv-SE" dirty="0" smtClean="0"/>
              <a:t>Skriv in kontaktuppgifter</a:t>
            </a:r>
          </a:p>
        </p:txBody>
      </p:sp>
      <p:pic>
        <p:nvPicPr>
          <p:cNvPr id="8" name="Bildobjekt 7" descr="LO_GU_cenNEG.eps"/>
          <p:cNvPicPr>
            <a:picLocks noChangeAspect="1"/>
          </p:cNvPicPr>
          <p:nvPr userDrawn="1"/>
        </p:nvPicPr>
        <p:blipFill rotWithShape="1">
          <a:blip r:embed="rId3" cstate="screen">
            <a:extLst>
              <a:ext uri="{28A0092B-C50C-407E-A947-70E740481C1C}">
                <a14:useLocalDpi xmlns:a14="http://schemas.microsoft.com/office/drawing/2010/main"/>
              </a:ext>
            </a:extLst>
          </a:blip>
          <a:srcRect b="-6299"/>
          <a:stretch/>
        </p:blipFill>
        <p:spPr>
          <a:xfrm>
            <a:off x="2348551" y="1916832"/>
            <a:ext cx="4446898" cy="1584176"/>
          </a:xfrm>
          <a:prstGeom prst="rect">
            <a:avLst/>
          </a:prstGeom>
        </p:spPr>
      </p:pic>
      <p:sp>
        <p:nvSpPr>
          <p:cNvPr id="6" name="Platshållare för datum 5"/>
          <p:cNvSpPr>
            <a:spLocks noGrp="1"/>
          </p:cNvSpPr>
          <p:nvPr>
            <p:ph type="dt" sz="half" idx="19"/>
          </p:nvPr>
        </p:nvSpPr>
        <p:spPr>
          <a:xfrm>
            <a:off x="3540165" y="6237312"/>
            <a:ext cx="2057400" cy="241200"/>
          </a:xfrm>
          <a:prstGeom prst="rect">
            <a:avLst/>
          </a:prstGeom>
        </p:spPr>
        <p:txBody>
          <a:bodyPr vert="horz" lIns="0" tIns="0" rIns="0" bIns="0" rtlCol="0" anchor="t" anchorCtr="0">
            <a:normAutofit/>
          </a:bodyPr>
          <a:lstStyle>
            <a:lvl1pPr algn="ctr">
              <a:defRPr lang="sv-SE" cap="all" smtClean="0">
                <a:solidFill>
                  <a:schemeClr val="accent1">
                    <a:lumMod val="60000"/>
                    <a:lumOff val="40000"/>
                  </a:schemeClr>
                </a:solidFill>
              </a:defRPr>
            </a:lvl1pPr>
          </a:lstStyle>
          <a:p>
            <a:pPr eaLnBrk="0" hangingPunct="0">
              <a:lnSpc>
                <a:spcPct val="110000"/>
              </a:lnSpc>
              <a:buFont typeface="Arial" charset="0"/>
              <a:buNone/>
            </a:pPr>
            <a:fld id="{20C85A80-C329-6E42-9ABB-42076C32E649}" type="datetime1">
              <a:rPr lang="sv-SE" smtClean="0"/>
              <a:t>16-09-22</a:t>
            </a:fld>
            <a:endParaRPr lang="sv-SE" dirty="0"/>
          </a:p>
        </p:txBody>
      </p:sp>
    </p:spTree>
    <p:extLst>
      <p:ext uri="{BB962C8B-B14F-4D97-AF65-F5344CB8AC3E}">
        <p14:creationId xmlns:p14="http://schemas.microsoft.com/office/powerpoint/2010/main" val="2763544865"/>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timing>
    <p:tnLst>
      <p:par>
        <p:cTn xmlns:p14="http://schemas.microsoft.com/office/powerpoint/2010/mai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1_Rubrik och innehåll">
    <p:spTree>
      <p:nvGrpSpPr>
        <p:cNvPr id="1" name=""/>
        <p:cNvGrpSpPr/>
        <p:nvPr/>
      </p:nvGrpSpPr>
      <p:grpSpPr>
        <a:xfrm>
          <a:off x="0" y="0"/>
          <a:ext cx="0" cy="0"/>
          <a:chOff x="0" y="0"/>
          <a:chExt cx="0" cy="0"/>
        </a:xfrm>
      </p:grpSpPr>
      <p:sp>
        <p:nvSpPr>
          <p:cNvPr id="6" name="Rubrik 5"/>
          <p:cNvSpPr>
            <a:spLocks noGrp="1"/>
          </p:cNvSpPr>
          <p:nvPr>
            <p:ph type="title"/>
          </p:nvPr>
        </p:nvSpPr>
        <p:spPr/>
        <p:txBody>
          <a:bodyPr/>
          <a:lstStyle/>
          <a:p>
            <a:r>
              <a:rPr lang="sv-SE" smtClean="0"/>
              <a:t>Klicka här för att ändra format</a:t>
            </a:r>
            <a:endParaRPr lang="sv-SE" dirty="0"/>
          </a:p>
        </p:txBody>
      </p:sp>
      <p:sp>
        <p:nvSpPr>
          <p:cNvPr id="7" name="Platshållare för innehåll 2"/>
          <p:cNvSpPr>
            <a:spLocks noGrp="1"/>
          </p:cNvSpPr>
          <p:nvPr>
            <p:ph sz="quarter" idx="12"/>
          </p:nvPr>
        </p:nvSpPr>
        <p:spPr>
          <a:xfrm>
            <a:off x="684000" y="2350800"/>
            <a:ext cx="7488237" cy="3816350"/>
          </a:xfrm>
        </p:spPr>
        <p:txBody>
          <a:bodyPr/>
          <a:lstStyle>
            <a:lvl1pPr marL="216000" indent="-216000">
              <a:defRPr/>
            </a:lvl1pPr>
            <a:lvl2pPr marL="432000" indent="-216000">
              <a:defRPr/>
            </a:lvl2pPr>
            <a:lvl3pPr marL="648000" indent="-216000">
              <a:defRPr/>
            </a:lvl3pPr>
            <a:lvl4pPr marL="864000" indent="-216000">
              <a:defRPr/>
            </a:lvl4pPr>
            <a:lvl5pPr marL="1080000" indent="-216000">
              <a:defRPr/>
            </a:lvl5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4" name="Platshållare för bildnummer 2"/>
          <p:cNvSpPr>
            <a:spLocks noGrp="1"/>
          </p:cNvSpPr>
          <p:nvPr>
            <p:ph type="sldNum" sz="quarter" idx="13"/>
          </p:nvPr>
        </p:nvSpPr>
        <p:spPr/>
        <p:txBody>
          <a:bodyPr/>
          <a:lstStyle>
            <a:lvl1pPr>
              <a:defRPr/>
            </a:lvl1pPr>
          </a:lstStyle>
          <a:p>
            <a:pPr>
              <a:defRPr/>
            </a:pPr>
            <a:fld id="{428B3893-5BF6-0A47-9F80-B4D4071FEEE3}" type="slidenum">
              <a:rPr lang="sv-SE"/>
              <a:pPr>
                <a:defRPr/>
              </a:pPr>
              <a:t>‹Nr.›</a:t>
            </a:fld>
            <a:endParaRPr lang="sv-SE"/>
          </a:p>
        </p:txBody>
      </p:sp>
      <p:sp>
        <p:nvSpPr>
          <p:cNvPr id="5" name="Platshållare för sidfot 5"/>
          <p:cNvSpPr>
            <a:spLocks noGrp="1"/>
          </p:cNvSpPr>
          <p:nvPr>
            <p:ph type="ftr" sz="quarter" idx="14"/>
          </p:nvPr>
        </p:nvSpPr>
        <p:spPr/>
        <p:txBody>
          <a:bodyPr/>
          <a:lstStyle>
            <a:lvl1pPr>
              <a:defRPr/>
            </a:lvl1pPr>
          </a:lstStyle>
          <a:p>
            <a:pPr>
              <a:defRPr/>
            </a:pPr>
            <a:endParaRPr dirty="0"/>
          </a:p>
        </p:txBody>
      </p:sp>
      <p:sp>
        <p:nvSpPr>
          <p:cNvPr id="2" name="Date Placeholder 1"/>
          <p:cNvSpPr>
            <a:spLocks noGrp="1"/>
          </p:cNvSpPr>
          <p:nvPr>
            <p:ph type="dt" sz="half" idx="15"/>
          </p:nvPr>
        </p:nvSpPr>
        <p:spPr/>
        <p:txBody>
          <a:bodyPr/>
          <a:lstStyle/>
          <a:p>
            <a:fld id="{66BE822A-6457-354A-B16D-63A778DA9402}" type="datetime1">
              <a:rPr lang="sv-SE" smtClean="0"/>
              <a:t>16-09-22</a:t>
            </a:fld>
            <a:endParaRPr lang="sv-SE"/>
          </a:p>
        </p:txBody>
      </p:sp>
    </p:spTree>
    <p:extLst>
      <p:ext uri="{BB962C8B-B14F-4D97-AF65-F5344CB8AC3E}">
        <p14:creationId xmlns:p14="http://schemas.microsoft.com/office/powerpoint/2010/main" val="53820134"/>
      </p:ext>
    </p:extLst>
  </p:cSld>
  <p:clrMapOvr>
    <a:masterClrMapping/>
  </p:clrMapOvr>
  <p:transition xmlns:p14="http://schemas.microsoft.com/office/powerpoint/2010/mai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Rubrik och innehåll utan logotyp">
    <p:spTree>
      <p:nvGrpSpPr>
        <p:cNvPr id="1" name=""/>
        <p:cNvGrpSpPr/>
        <p:nvPr/>
      </p:nvGrpSpPr>
      <p:grpSpPr>
        <a:xfrm>
          <a:off x="0" y="0"/>
          <a:ext cx="0" cy="0"/>
          <a:chOff x="0" y="0"/>
          <a:chExt cx="0" cy="0"/>
        </a:xfrm>
      </p:grpSpPr>
      <p:sp>
        <p:nvSpPr>
          <p:cNvPr id="6" name="Rubrik 5"/>
          <p:cNvSpPr>
            <a:spLocks noGrp="1"/>
          </p:cNvSpPr>
          <p:nvPr>
            <p:ph type="title"/>
          </p:nvPr>
        </p:nvSpPr>
        <p:spPr/>
        <p:txBody>
          <a:bodyPr/>
          <a:lstStyle/>
          <a:p>
            <a:r>
              <a:rPr lang="sv-SE" smtClean="0"/>
              <a:t>Klicka här för att ändra format</a:t>
            </a:r>
            <a:endParaRPr lang="sv-SE" dirty="0"/>
          </a:p>
        </p:txBody>
      </p:sp>
      <p:sp>
        <p:nvSpPr>
          <p:cNvPr id="7" name="Platshållare för innehåll 2"/>
          <p:cNvSpPr>
            <a:spLocks noGrp="1"/>
          </p:cNvSpPr>
          <p:nvPr>
            <p:ph sz="quarter" idx="12" hasCustomPrompt="1"/>
          </p:nvPr>
        </p:nvSpPr>
        <p:spPr>
          <a:xfrm>
            <a:off x="684000" y="2350800"/>
            <a:ext cx="7488237" cy="3816350"/>
          </a:xfrm>
        </p:spPr>
        <p:txBody>
          <a:bodyPr/>
          <a:lstStyle>
            <a:lvl1pPr marL="216000" indent="-216000">
              <a:defRPr/>
            </a:lvl1pPr>
            <a:lvl2pPr marL="432000" indent="-216000">
              <a:defRPr/>
            </a:lvl2pPr>
            <a:lvl3pPr marL="648000" indent="-216000">
              <a:defRPr/>
            </a:lvl3pPr>
            <a:lvl4pPr marL="864000" indent="-216000">
              <a:defRPr/>
            </a:lvl4pPr>
            <a:lvl5pPr marL="1080000" indent="-216000">
              <a:defRPr/>
            </a:lvl5pPr>
          </a:lstStyle>
          <a:p>
            <a:pPr lvl="0"/>
            <a:r>
              <a:rPr lang="sv-SE" dirty="0" smtClean="0"/>
              <a:t>Skriv in din text eller klicka på ikonerna nedan för att infoga objekt</a:t>
            </a:r>
          </a:p>
          <a:p>
            <a:pPr lvl="1"/>
            <a:r>
              <a:rPr lang="sv-SE" dirty="0" smtClean="0"/>
              <a:t>Nivå två</a:t>
            </a:r>
          </a:p>
          <a:p>
            <a:pPr lvl="2"/>
            <a:r>
              <a:rPr lang="sv-SE" dirty="0" smtClean="0"/>
              <a:t>Nivå tre</a:t>
            </a:r>
          </a:p>
          <a:p>
            <a:pPr lvl="3"/>
            <a:r>
              <a:rPr lang="sv-SE" dirty="0" smtClean="0"/>
              <a:t>Nivå fyra</a:t>
            </a:r>
          </a:p>
          <a:p>
            <a:pPr lvl="4"/>
            <a:r>
              <a:rPr lang="sv-SE" dirty="0" smtClean="0"/>
              <a:t>Nivå fem</a:t>
            </a:r>
            <a:endParaRPr lang="sv-SE" dirty="0"/>
          </a:p>
        </p:txBody>
      </p:sp>
      <p:sp>
        <p:nvSpPr>
          <p:cNvPr id="3" name="Platshållare för bildnummer 2"/>
          <p:cNvSpPr>
            <a:spLocks noGrp="1"/>
          </p:cNvSpPr>
          <p:nvPr>
            <p:ph type="sldNum" sz="quarter" idx="10"/>
          </p:nvPr>
        </p:nvSpPr>
        <p:spPr/>
        <p:txBody>
          <a:bodyPr/>
          <a:lstStyle/>
          <a:p>
            <a:pPr>
              <a:defRPr/>
            </a:pPr>
            <a:fld id="{9426A61E-93B8-384D-8975-0A89DB09A550}" type="slidenum">
              <a:rPr lang="sv-SE" smtClean="0"/>
              <a:pPr>
                <a:defRPr/>
              </a:pPr>
              <a:t>‹Nr.›</a:t>
            </a:fld>
            <a:endParaRPr lang="sv-SE"/>
          </a:p>
        </p:txBody>
      </p:sp>
      <p:sp>
        <p:nvSpPr>
          <p:cNvPr id="4" name="Platshållare för sidfot 3"/>
          <p:cNvSpPr>
            <a:spLocks noGrp="1"/>
          </p:cNvSpPr>
          <p:nvPr>
            <p:ph type="ftr" sz="quarter" idx="11"/>
          </p:nvPr>
        </p:nvSpPr>
        <p:spPr/>
        <p:txBody>
          <a:bodyPr/>
          <a:lstStyle>
            <a:lvl1pPr algn="r">
              <a:defRPr/>
            </a:lvl1pPr>
          </a:lstStyle>
          <a:p>
            <a:pPr eaLnBrk="0" hangingPunct="0">
              <a:spcBef>
                <a:spcPts val="0"/>
              </a:spcBef>
              <a:buFont typeface="Arial" charset="0"/>
              <a:buNone/>
            </a:pPr>
            <a:endParaRPr lang="sv-SE" dirty="0"/>
          </a:p>
        </p:txBody>
      </p:sp>
      <p:sp>
        <p:nvSpPr>
          <p:cNvPr id="2" name="Date Placeholder 1"/>
          <p:cNvSpPr>
            <a:spLocks noGrp="1"/>
          </p:cNvSpPr>
          <p:nvPr>
            <p:ph type="dt" sz="half" idx="13"/>
          </p:nvPr>
        </p:nvSpPr>
        <p:spPr/>
        <p:txBody>
          <a:bodyPr/>
          <a:lstStyle/>
          <a:p>
            <a:fld id="{C54DA6D1-19BA-7442-B8AB-411FBDEDC0F2}" type="datetime1">
              <a:rPr lang="sv-SE" smtClean="0"/>
              <a:t>16-09-22</a:t>
            </a:fld>
            <a:endParaRPr lang="sv-SE"/>
          </a:p>
        </p:txBody>
      </p:sp>
    </p:spTree>
    <p:extLst>
      <p:ext uri="{BB962C8B-B14F-4D97-AF65-F5344CB8AC3E}">
        <p14:creationId xmlns:p14="http://schemas.microsoft.com/office/powerpoint/2010/main" val="3886159476"/>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ubrik och numrerad lista">
    <p:spTree>
      <p:nvGrpSpPr>
        <p:cNvPr id="1" name=""/>
        <p:cNvGrpSpPr/>
        <p:nvPr/>
      </p:nvGrpSpPr>
      <p:grpSpPr>
        <a:xfrm>
          <a:off x="0" y="0"/>
          <a:ext cx="0" cy="0"/>
          <a:chOff x="0" y="0"/>
          <a:chExt cx="0" cy="0"/>
        </a:xfrm>
      </p:grpSpPr>
      <p:sp>
        <p:nvSpPr>
          <p:cNvPr id="6" name="Rubrik 5"/>
          <p:cNvSpPr>
            <a:spLocks noGrp="1"/>
          </p:cNvSpPr>
          <p:nvPr>
            <p:ph type="title"/>
          </p:nvPr>
        </p:nvSpPr>
        <p:spPr/>
        <p:txBody>
          <a:bodyPr/>
          <a:lstStyle/>
          <a:p>
            <a:r>
              <a:rPr lang="sv-SE" smtClean="0"/>
              <a:t>Klicka här för att ändra format</a:t>
            </a:r>
            <a:endParaRPr lang="sv-SE" dirty="0"/>
          </a:p>
        </p:txBody>
      </p:sp>
      <p:sp>
        <p:nvSpPr>
          <p:cNvPr id="5" name="Platshållare för innehåll 2"/>
          <p:cNvSpPr>
            <a:spLocks noGrp="1"/>
          </p:cNvSpPr>
          <p:nvPr>
            <p:ph idx="1" hasCustomPrompt="1"/>
          </p:nvPr>
        </p:nvSpPr>
        <p:spPr>
          <a:xfrm>
            <a:off x="684000" y="2350800"/>
            <a:ext cx="7488000" cy="3816000"/>
          </a:xfrm>
          <a:prstGeom prst="rect">
            <a:avLst/>
          </a:prstGeom>
        </p:spPr>
        <p:txBody>
          <a:bodyPr vert="horz" lIns="0" tIns="0" rIns="0" bIns="0" rtlCol="0">
            <a:normAutofit/>
          </a:bodyPr>
          <a:lstStyle>
            <a:lvl1pPr marL="360363" indent="-360363">
              <a:buFont typeface="+mj-lt"/>
              <a:buAutoNum type="arabicPeriod"/>
              <a:defRPr lang="sv-SE" dirty="0" smtClean="0"/>
            </a:lvl1pPr>
            <a:lvl2pPr marL="648000" indent="-288000">
              <a:buFont typeface="+mj-lt"/>
              <a:buAutoNum type="alphaLcPeriod"/>
              <a:defRPr baseline="0"/>
            </a:lvl2pPr>
            <a:lvl3pPr marL="936000" indent="-288000">
              <a:buFont typeface="+mj-lt"/>
              <a:buAutoNum type="romanLcPeriod"/>
              <a:defRPr/>
            </a:lvl3pPr>
            <a:lvl4pPr marL="1224000" indent="-288000">
              <a:buSzPct val="90000"/>
              <a:buFont typeface="Helvetica" panose="020B0604020202020204" pitchFamily="34" charset="0"/>
              <a:buChar char="»"/>
              <a:defRPr/>
            </a:lvl4pPr>
            <a:lvl5pPr marL="1566900" indent="-342900">
              <a:buSzPct val="80000"/>
              <a:buFont typeface="+mj-lt"/>
              <a:buAutoNum type="arabicPeriod"/>
              <a:defRPr/>
            </a:lvl5pPr>
          </a:lstStyle>
          <a:p>
            <a:pPr lvl="0"/>
            <a:r>
              <a:rPr lang="sv-SE" dirty="0" smtClean="0"/>
              <a:t>Skriv in din text eller klicka på ikonerna nedan för att infoga objekt</a:t>
            </a:r>
          </a:p>
          <a:p>
            <a:pPr lvl="1"/>
            <a:r>
              <a:rPr lang="sv-SE" dirty="0" smtClean="0"/>
              <a:t>Nivå 2</a:t>
            </a:r>
          </a:p>
          <a:p>
            <a:pPr lvl="2"/>
            <a:r>
              <a:rPr lang="sv-SE" dirty="0" smtClean="0"/>
              <a:t>Nivå 3</a:t>
            </a:r>
          </a:p>
          <a:p>
            <a:pPr lvl="3"/>
            <a:r>
              <a:rPr lang="sv-SE" dirty="0" smtClean="0"/>
              <a:t>Nivå 4</a:t>
            </a:r>
          </a:p>
          <a:p>
            <a:pPr lvl="4"/>
            <a:r>
              <a:rPr lang="sv-SE" dirty="0" smtClean="0"/>
              <a:t>Nivå 5</a:t>
            </a:r>
          </a:p>
        </p:txBody>
      </p:sp>
      <p:sp>
        <p:nvSpPr>
          <p:cNvPr id="3" name="Platshållare för bildnummer 2"/>
          <p:cNvSpPr>
            <a:spLocks noGrp="1"/>
          </p:cNvSpPr>
          <p:nvPr>
            <p:ph type="sldNum" sz="quarter" idx="10"/>
          </p:nvPr>
        </p:nvSpPr>
        <p:spPr/>
        <p:txBody>
          <a:bodyPr/>
          <a:lstStyle/>
          <a:p>
            <a:pPr>
              <a:defRPr/>
            </a:pPr>
            <a:fld id="{9426A61E-93B8-384D-8975-0A89DB09A550}" type="slidenum">
              <a:rPr lang="sv-SE" smtClean="0"/>
              <a:pPr>
                <a:defRPr/>
              </a:pPr>
              <a:t>‹Nr.›</a:t>
            </a:fld>
            <a:endParaRPr lang="sv-SE"/>
          </a:p>
        </p:txBody>
      </p:sp>
      <p:sp>
        <p:nvSpPr>
          <p:cNvPr id="4" name="Platshållare för sidfot 3"/>
          <p:cNvSpPr>
            <a:spLocks noGrp="1"/>
          </p:cNvSpPr>
          <p:nvPr>
            <p:ph type="ftr" sz="quarter" idx="11"/>
          </p:nvPr>
        </p:nvSpPr>
        <p:spPr/>
        <p:txBody>
          <a:bodyPr/>
          <a:lstStyle>
            <a:lvl1pPr algn="r">
              <a:defRPr/>
            </a:lvl1pPr>
          </a:lstStyle>
          <a:p>
            <a:pPr eaLnBrk="0" hangingPunct="0">
              <a:spcBef>
                <a:spcPts val="0"/>
              </a:spcBef>
              <a:buFont typeface="Arial" charset="0"/>
              <a:buNone/>
            </a:pPr>
            <a:endParaRPr lang="sv-SE" dirty="0"/>
          </a:p>
        </p:txBody>
      </p:sp>
      <p:sp>
        <p:nvSpPr>
          <p:cNvPr id="2" name="Date Placeholder 1"/>
          <p:cNvSpPr>
            <a:spLocks noGrp="1"/>
          </p:cNvSpPr>
          <p:nvPr>
            <p:ph type="dt" sz="half" idx="12"/>
          </p:nvPr>
        </p:nvSpPr>
        <p:spPr/>
        <p:txBody>
          <a:bodyPr/>
          <a:lstStyle/>
          <a:p>
            <a:fld id="{6FDED2F4-926F-1841-8AF2-6AA3E707E828}" type="datetime1">
              <a:rPr lang="sv-SE" smtClean="0"/>
              <a:t>16-09-22</a:t>
            </a:fld>
            <a:endParaRPr lang="sv-SE"/>
          </a:p>
        </p:txBody>
      </p:sp>
    </p:spTree>
    <p:extLst>
      <p:ext uri="{BB962C8B-B14F-4D97-AF65-F5344CB8AC3E}">
        <p14:creationId xmlns:p14="http://schemas.microsoft.com/office/powerpoint/2010/main" val="2173088233"/>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ubrik och två innehållsdelar">
    <p:spTree>
      <p:nvGrpSpPr>
        <p:cNvPr id="1" name=""/>
        <p:cNvGrpSpPr/>
        <p:nvPr/>
      </p:nvGrpSpPr>
      <p:grpSpPr>
        <a:xfrm>
          <a:off x="0" y="0"/>
          <a:ext cx="0" cy="0"/>
          <a:chOff x="0" y="0"/>
          <a:chExt cx="0" cy="0"/>
        </a:xfrm>
      </p:grpSpPr>
      <p:sp>
        <p:nvSpPr>
          <p:cNvPr id="6" name="Rubrik 5"/>
          <p:cNvSpPr>
            <a:spLocks noGrp="1"/>
          </p:cNvSpPr>
          <p:nvPr>
            <p:ph type="title"/>
          </p:nvPr>
        </p:nvSpPr>
        <p:spPr/>
        <p:txBody>
          <a:bodyPr/>
          <a:lstStyle/>
          <a:p>
            <a:r>
              <a:rPr lang="sv-SE" smtClean="0"/>
              <a:t>Klicka här för att ändra format</a:t>
            </a:r>
            <a:endParaRPr lang="sv-SE" dirty="0"/>
          </a:p>
        </p:txBody>
      </p:sp>
      <p:sp>
        <p:nvSpPr>
          <p:cNvPr id="7" name="Platshållare för innehåll 2"/>
          <p:cNvSpPr>
            <a:spLocks noGrp="1"/>
          </p:cNvSpPr>
          <p:nvPr>
            <p:ph sz="quarter" idx="12" hasCustomPrompt="1"/>
          </p:nvPr>
        </p:nvSpPr>
        <p:spPr>
          <a:xfrm>
            <a:off x="684000" y="2350800"/>
            <a:ext cx="3816000" cy="3888000"/>
          </a:xfrm>
        </p:spPr>
        <p:txBody>
          <a:bodyPr/>
          <a:lstStyle>
            <a:lvl1pPr marL="216000" indent="-216000">
              <a:defRPr/>
            </a:lvl1pPr>
            <a:lvl2pPr marL="432000" indent="-216000">
              <a:defRPr/>
            </a:lvl2pPr>
            <a:lvl3pPr marL="648000" indent="-216000">
              <a:defRPr/>
            </a:lvl3pPr>
            <a:lvl4pPr marL="864000" indent="-216000">
              <a:defRPr/>
            </a:lvl4pPr>
            <a:lvl5pPr marL="1080000" indent="-216000">
              <a:defRPr/>
            </a:lvl5pPr>
          </a:lstStyle>
          <a:p>
            <a:pPr lvl="0"/>
            <a:r>
              <a:rPr lang="sv-SE" dirty="0" smtClean="0"/>
              <a:t>Skriv in din text eller klicka på ikonerna nedan för att infoga objekt</a:t>
            </a:r>
          </a:p>
          <a:p>
            <a:pPr lvl="1"/>
            <a:r>
              <a:rPr lang="sv-SE" dirty="0" smtClean="0"/>
              <a:t>Nivå två</a:t>
            </a:r>
          </a:p>
          <a:p>
            <a:pPr lvl="2"/>
            <a:r>
              <a:rPr lang="sv-SE" dirty="0" smtClean="0"/>
              <a:t>Nivå tre</a:t>
            </a:r>
          </a:p>
          <a:p>
            <a:pPr lvl="3"/>
            <a:r>
              <a:rPr lang="sv-SE" dirty="0" smtClean="0"/>
              <a:t>Nivå fyra</a:t>
            </a:r>
          </a:p>
          <a:p>
            <a:pPr lvl="4"/>
            <a:r>
              <a:rPr lang="sv-SE" dirty="0" smtClean="0"/>
              <a:t>Nivå fem</a:t>
            </a:r>
            <a:endParaRPr lang="sv-SE" dirty="0"/>
          </a:p>
        </p:txBody>
      </p:sp>
      <p:sp>
        <p:nvSpPr>
          <p:cNvPr id="8" name="Platshållare för innehåll 3"/>
          <p:cNvSpPr>
            <a:spLocks noGrp="1"/>
          </p:cNvSpPr>
          <p:nvPr>
            <p:ph sz="quarter" idx="13" hasCustomPrompt="1"/>
          </p:nvPr>
        </p:nvSpPr>
        <p:spPr>
          <a:xfrm>
            <a:off x="4788448" y="2350800"/>
            <a:ext cx="3816000" cy="3888000"/>
          </a:xfrm>
        </p:spPr>
        <p:txBody>
          <a:bodyPr/>
          <a:lstStyle>
            <a:lvl1pPr marL="216000" indent="-216000">
              <a:defRPr/>
            </a:lvl1pPr>
            <a:lvl2pPr marL="432000" indent="-216000">
              <a:defRPr/>
            </a:lvl2pPr>
            <a:lvl3pPr marL="648000" indent="-216000">
              <a:defRPr/>
            </a:lvl3pPr>
            <a:lvl4pPr marL="864000" indent="-216000">
              <a:defRPr/>
            </a:lvl4pPr>
            <a:lvl5pPr marL="1080000" indent="-216000">
              <a:defRPr/>
            </a:lvl5pPr>
          </a:lstStyle>
          <a:p>
            <a:pPr lvl="0"/>
            <a:r>
              <a:rPr lang="sv-SE" dirty="0" smtClean="0"/>
              <a:t>Skriv in din text eller klicka på ikonerna nedan för att infoga objekt</a:t>
            </a:r>
          </a:p>
          <a:p>
            <a:pPr lvl="1"/>
            <a:r>
              <a:rPr lang="sv-SE" dirty="0" smtClean="0"/>
              <a:t>Nivå två</a:t>
            </a:r>
          </a:p>
          <a:p>
            <a:pPr lvl="2"/>
            <a:r>
              <a:rPr lang="sv-SE" dirty="0" smtClean="0"/>
              <a:t>Nivå tre</a:t>
            </a:r>
          </a:p>
          <a:p>
            <a:pPr lvl="3"/>
            <a:r>
              <a:rPr lang="sv-SE" dirty="0" smtClean="0"/>
              <a:t>Nivå fyra</a:t>
            </a:r>
          </a:p>
          <a:p>
            <a:pPr lvl="4"/>
            <a:r>
              <a:rPr lang="sv-SE" dirty="0" smtClean="0"/>
              <a:t>Nivå fem</a:t>
            </a:r>
            <a:endParaRPr lang="sv-SE" dirty="0"/>
          </a:p>
        </p:txBody>
      </p:sp>
      <p:sp>
        <p:nvSpPr>
          <p:cNvPr id="3" name="Platshållare för bildnummer 2"/>
          <p:cNvSpPr>
            <a:spLocks noGrp="1"/>
          </p:cNvSpPr>
          <p:nvPr>
            <p:ph type="sldNum" sz="quarter" idx="10"/>
          </p:nvPr>
        </p:nvSpPr>
        <p:spPr/>
        <p:txBody>
          <a:bodyPr/>
          <a:lstStyle/>
          <a:p>
            <a:pPr>
              <a:defRPr/>
            </a:pPr>
            <a:fld id="{9426A61E-93B8-384D-8975-0A89DB09A550}" type="slidenum">
              <a:rPr lang="sv-SE" smtClean="0"/>
              <a:pPr>
                <a:defRPr/>
              </a:pPr>
              <a:t>‹Nr.›</a:t>
            </a:fld>
            <a:endParaRPr lang="sv-SE"/>
          </a:p>
        </p:txBody>
      </p:sp>
      <p:sp>
        <p:nvSpPr>
          <p:cNvPr id="4" name="Platshållare för sidfot 3"/>
          <p:cNvSpPr>
            <a:spLocks noGrp="1"/>
          </p:cNvSpPr>
          <p:nvPr>
            <p:ph type="ftr" sz="quarter" idx="11"/>
          </p:nvPr>
        </p:nvSpPr>
        <p:spPr/>
        <p:txBody>
          <a:bodyPr/>
          <a:lstStyle>
            <a:lvl1pPr algn="r">
              <a:defRPr/>
            </a:lvl1pPr>
          </a:lstStyle>
          <a:p>
            <a:pPr eaLnBrk="0" hangingPunct="0">
              <a:spcBef>
                <a:spcPts val="0"/>
              </a:spcBef>
              <a:buFont typeface="Arial" charset="0"/>
              <a:buNone/>
            </a:pPr>
            <a:endParaRPr lang="sv-SE" dirty="0"/>
          </a:p>
        </p:txBody>
      </p:sp>
      <p:sp>
        <p:nvSpPr>
          <p:cNvPr id="2" name="Date Placeholder 1"/>
          <p:cNvSpPr>
            <a:spLocks noGrp="1"/>
          </p:cNvSpPr>
          <p:nvPr>
            <p:ph type="dt" sz="half" idx="14"/>
          </p:nvPr>
        </p:nvSpPr>
        <p:spPr/>
        <p:txBody>
          <a:bodyPr/>
          <a:lstStyle/>
          <a:p>
            <a:fld id="{3B59701E-DDA7-0744-B9CF-B9B95B35F02B}" type="datetime1">
              <a:rPr lang="sv-SE" smtClean="0"/>
              <a:t>16-09-22</a:t>
            </a:fld>
            <a:endParaRPr lang="sv-SE"/>
          </a:p>
        </p:txBody>
      </p:sp>
    </p:spTree>
    <p:extLst>
      <p:ext uri="{BB962C8B-B14F-4D97-AF65-F5344CB8AC3E}">
        <p14:creationId xmlns:p14="http://schemas.microsoft.com/office/powerpoint/2010/main" val="3020625170"/>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och bild (alt 1)">
    <p:spTree>
      <p:nvGrpSpPr>
        <p:cNvPr id="1" name=""/>
        <p:cNvGrpSpPr/>
        <p:nvPr/>
      </p:nvGrpSpPr>
      <p:grpSpPr>
        <a:xfrm>
          <a:off x="0" y="0"/>
          <a:ext cx="0" cy="0"/>
          <a:chOff x="0" y="0"/>
          <a:chExt cx="0" cy="0"/>
        </a:xfrm>
      </p:grpSpPr>
      <p:sp>
        <p:nvSpPr>
          <p:cNvPr id="2" name="Rubrik 1"/>
          <p:cNvSpPr>
            <a:spLocks noGrp="1"/>
          </p:cNvSpPr>
          <p:nvPr>
            <p:ph type="title"/>
          </p:nvPr>
        </p:nvSpPr>
        <p:spPr>
          <a:xfrm>
            <a:off x="684000" y="1411200"/>
            <a:ext cx="5184000" cy="792163"/>
          </a:xfrm>
        </p:spPr>
        <p:txBody>
          <a:bodyPr/>
          <a:lstStyle/>
          <a:p>
            <a:r>
              <a:rPr lang="sv-SE" smtClean="0"/>
              <a:t>Klicka här för att ändra format</a:t>
            </a:r>
            <a:endParaRPr lang="sv-SE" dirty="0"/>
          </a:p>
        </p:txBody>
      </p:sp>
      <p:sp>
        <p:nvSpPr>
          <p:cNvPr id="7" name="Platshållare för innehåll 2"/>
          <p:cNvSpPr>
            <a:spLocks noGrp="1"/>
          </p:cNvSpPr>
          <p:nvPr>
            <p:ph sz="quarter" idx="12" hasCustomPrompt="1"/>
          </p:nvPr>
        </p:nvSpPr>
        <p:spPr>
          <a:xfrm>
            <a:off x="684000" y="2350800"/>
            <a:ext cx="5184000" cy="3888000"/>
          </a:xfrm>
        </p:spPr>
        <p:txBody>
          <a:bodyPr/>
          <a:lstStyle>
            <a:lvl1pPr marL="216000" indent="-216000">
              <a:defRPr/>
            </a:lvl1pPr>
            <a:lvl2pPr marL="432000" indent="-216000">
              <a:defRPr/>
            </a:lvl2pPr>
            <a:lvl3pPr marL="648000" indent="-216000">
              <a:defRPr/>
            </a:lvl3pPr>
            <a:lvl4pPr marL="864000" indent="-216000">
              <a:defRPr/>
            </a:lvl4pPr>
            <a:lvl5pPr marL="1080000" indent="-216000">
              <a:defRPr/>
            </a:lvl5pPr>
          </a:lstStyle>
          <a:p>
            <a:pPr lvl="0"/>
            <a:r>
              <a:rPr lang="sv-SE" dirty="0" smtClean="0"/>
              <a:t>Skriv in din text</a:t>
            </a:r>
          </a:p>
          <a:p>
            <a:pPr lvl="1"/>
            <a:r>
              <a:rPr lang="sv-SE" dirty="0" smtClean="0"/>
              <a:t>Nivå två</a:t>
            </a:r>
          </a:p>
          <a:p>
            <a:pPr lvl="2"/>
            <a:r>
              <a:rPr lang="sv-SE" dirty="0" smtClean="0"/>
              <a:t>Nivå tre</a:t>
            </a:r>
          </a:p>
          <a:p>
            <a:pPr lvl="3"/>
            <a:r>
              <a:rPr lang="sv-SE" dirty="0" smtClean="0"/>
              <a:t>Nivå fyra</a:t>
            </a:r>
          </a:p>
          <a:p>
            <a:pPr lvl="4"/>
            <a:r>
              <a:rPr lang="sv-SE" dirty="0" smtClean="0"/>
              <a:t>Nivå fem</a:t>
            </a:r>
            <a:endParaRPr lang="sv-SE" dirty="0"/>
          </a:p>
        </p:txBody>
      </p:sp>
      <p:sp>
        <p:nvSpPr>
          <p:cNvPr id="15" name="Platshållare för bild 7"/>
          <p:cNvSpPr>
            <a:spLocks noGrp="1"/>
          </p:cNvSpPr>
          <p:nvPr>
            <p:ph type="pic" sz="quarter" idx="17" hasCustomPrompt="1"/>
          </p:nvPr>
        </p:nvSpPr>
        <p:spPr>
          <a:xfrm>
            <a:off x="6151919" y="-5736"/>
            <a:ext cx="2992081" cy="6863736"/>
          </a:xfrm>
          <a:prstGeom prst="rect">
            <a:avLst/>
          </a:prstGeom>
        </p:spPr>
        <p:txBody>
          <a:bodyPr vert="horz" lIns="0" tIns="0" rIns="0" bIns="0" rtlCol="0" anchor="ctr">
            <a:normAutofit/>
          </a:bodyPr>
          <a:lstStyle>
            <a:lvl1pPr marL="0" marR="0" indent="0" algn="ctr" defTabSz="457200" rtl="0" eaLnBrk="0" fontAlgn="base" latinLnBrk="0" hangingPunct="0">
              <a:lnSpc>
                <a:spcPct val="110000"/>
              </a:lnSpc>
              <a:spcBef>
                <a:spcPts val="800"/>
              </a:spcBef>
              <a:spcAft>
                <a:spcPct val="0"/>
              </a:spcAft>
              <a:buClrTx/>
              <a:buSzTx/>
              <a:buFont typeface="Arial" charset="0"/>
              <a:buNone/>
              <a:tabLst/>
              <a:defRPr lang="sv-SE" sz="1600" noProof="0"/>
            </a:lvl1pPr>
          </a:lstStyle>
          <a:p>
            <a:pPr marL="0" marR="0" lvl="0" indent="0" algn="ctr" defTabSz="457200" rtl="0" eaLnBrk="0" fontAlgn="base" latinLnBrk="0" hangingPunct="0">
              <a:lnSpc>
                <a:spcPct val="110000"/>
              </a:lnSpc>
              <a:spcBef>
                <a:spcPts val="800"/>
              </a:spcBef>
              <a:spcAft>
                <a:spcPct val="0"/>
              </a:spcAft>
              <a:buClrTx/>
              <a:buSzTx/>
              <a:buFont typeface="Arial" charset="0"/>
              <a:buNone/>
              <a:tabLst/>
              <a:defRPr/>
            </a:pPr>
            <a:r>
              <a:rPr lang="sv-SE" noProof="0" dirty="0" smtClean="0"/>
              <a:t>Klicka på ikonen</a:t>
            </a:r>
            <a:br>
              <a:rPr lang="sv-SE" noProof="0" dirty="0" smtClean="0"/>
            </a:br>
            <a:r>
              <a:rPr lang="sv-SE" noProof="0" dirty="0" smtClean="0"/>
              <a:t/>
            </a:r>
            <a:br>
              <a:rPr lang="sv-SE" noProof="0" dirty="0" smtClean="0"/>
            </a:br>
            <a:r>
              <a:rPr lang="sv-SE" noProof="0" dirty="0" smtClean="0"/>
              <a:t>för att lägga till en bild</a:t>
            </a:r>
          </a:p>
        </p:txBody>
      </p:sp>
      <p:sp>
        <p:nvSpPr>
          <p:cNvPr id="5" name="Platshållare för sidfot 4"/>
          <p:cNvSpPr>
            <a:spLocks noGrp="1"/>
          </p:cNvSpPr>
          <p:nvPr>
            <p:ph type="ftr" sz="quarter" idx="19"/>
          </p:nvPr>
        </p:nvSpPr>
        <p:spPr>
          <a:xfrm>
            <a:off x="6372000" y="222935"/>
            <a:ext cx="2520000" cy="460800"/>
          </a:xfrm>
        </p:spPr>
        <p:txBody>
          <a:bodyPr vert="horz" lIns="0" tIns="0" rIns="0" bIns="0" rtlCol="0" anchor="t" anchorCtr="0">
            <a:noAutofit/>
          </a:bodyPr>
          <a:lstStyle>
            <a:lvl1pPr algn="r">
              <a:lnSpc>
                <a:spcPct val="100000"/>
              </a:lnSpc>
              <a:defRPr lang="sv-SE" sz="1100" smtClean="0">
                <a:solidFill>
                  <a:schemeClr val="bg1"/>
                </a:solidFill>
                <a:effectLst>
                  <a:outerShdw blurRad="50800" dist="25400" dir="5400000" algn="t" rotWithShape="0">
                    <a:prstClr val="black">
                      <a:alpha val="40000"/>
                    </a:prstClr>
                  </a:outerShdw>
                </a:effectLst>
              </a:defRPr>
            </a:lvl1pPr>
          </a:lstStyle>
          <a:p>
            <a:pPr>
              <a:spcBef>
                <a:spcPts val="0"/>
              </a:spcBef>
              <a:buFont typeface="Arial" charset="0"/>
              <a:buNone/>
            </a:pPr>
            <a:endParaRPr lang="sv-SE" dirty="0"/>
          </a:p>
        </p:txBody>
      </p:sp>
      <p:sp>
        <p:nvSpPr>
          <p:cNvPr id="9" name="Platshållare för bildnummer 3"/>
          <p:cNvSpPr>
            <a:spLocks noGrp="1"/>
          </p:cNvSpPr>
          <p:nvPr>
            <p:ph type="sldNum" sz="quarter" idx="25"/>
          </p:nvPr>
        </p:nvSpPr>
        <p:spPr>
          <a:xfrm>
            <a:off x="8027750" y="6407151"/>
            <a:ext cx="576698" cy="241300"/>
          </a:xfrm>
        </p:spPr>
        <p:txBody>
          <a:bodyPr vert="horz" lIns="0" tIns="0" rIns="0" bIns="0" rtlCol="0" anchor="t" anchorCtr="0">
            <a:noAutofit/>
          </a:bodyPr>
          <a:lstStyle>
            <a:lvl1pPr>
              <a:defRPr lang="sv-SE" b="1" i="0" cap="all" baseline="0" smtClean="0">
                <a:solidFill>
                  <a:schemeClr val="bg1"/>
                </a:solidFill>
                <a:effectLst>
                  <a:outerShdw blurRad="50800" dist="25400" dir="5400000" algn="t" rotWithShape="0">
                    <a:prstClr val="black">
                      <a:alpha val="40000"/>
                    </a:prstClr>
                  </a:outerShdw>
                </a:effectLst>
                <a:latin typeface="Arial Narrow"/>
                <a:ea typeface="ＭＳ Ｐゴシック" pitchFamily="-65" charset="-128"/>
              </a:defRPr>
            </a:lvl1pPr>
          </a:lstStyle>
          <a:p>
            <a:pPr>
              <a:spcBef>
                <a:spcPts val="0"/>
              </a:spcBef>
              <a:buFont typeface="Arial" charset="0"/>
              <a:buNone/>
            </a:pPr>
            <a:fld id="{9426A61E-93B8-384D-8975-0A89DB09A550}" type="slidenum">
              <a:rPr lang="sv-SE" smtClean="0"/>
              <a:pPr>
                <a:spcBef>
                  <a:spcPts val="0"/>
                </a:spcBef>
                <a:buFont typeface="Arial" charset="0"/>
                <a:buNone/>
              </a:pPr>
              <a:t>‹Nr.›</a:t>
            </a:fld>
            <a:endParaRPr lang="sv-SE" dirty="0"/>
          </a:p>
        </p:txBody>
      </p:sp>
      <p:sp>
        <p:nvSpPr>
          <p:cNvPr id="3" name="Date Placeholder 2"/>
          <p:cNvSpPr>
            <a:spLocks noGrp="1"/>
          </p:cNvSpPr>
          <p:nvPr>
            <p:ph type="dt" sz="half" idx="26"/>
          </p:nvPr>
        </p:nvSpPr>
        <p:spPr/>
        <p:txBody>
          <a:bodyPr/>
          <a:lstStyle/>
          <a:p>
            <a:fld id="{AAC50006-E9CF-1242-BFB6-BF3EECD454A3}" type="datetime1">
              <a:rPr lang="sv-SE" smtClean="0"/>
              <a:t>16-09-22</a:t>
            </a:fld>
            <a:endParaRPr lang="sv-SE"/>
          </a:p>
        </p:txBody>
      </p:sp>
    </p:spTree>
    <p:extLst>
      <p:ext uri="{BB962C8B-B14F-4D97-AF65-F5344CB8AC3E}">
        <p14:creationId xmlns:p14="http://schemas.microsoft.com/office/powerpoint/2010/main" val="4036751584"/>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och bild (alt 2)">
    <p:spTree>
      <p:nvGrpSpPr>
        <p:cNvPr id="1" name=""/>
        <p:cNvGrpSpPr/>
        <p:nvPr/>
      </p:nvGrpSpPr>
      <p:grpSpPr>
        <a:xfrm>
          <a:off x="0" y="0"/>
          <a:ext cx="0" cy="0"/>
          <a:chOff x="0" y="0"/>
          <a:chExt cx="0" cy="0"/>
        </a:xfrm>
      </p:grpSpPr>
      <p:sp>
        <p:nvSpPr>
          <p:cNvPr id="3" name="Rubrik 2"/>
          <p:cNvSpPr>
            <a:spLocks noGrp="1"/>
          </p:cNvSpPr>
          <p:nvPr>
            <p:ph type="title"/>
          </p:nvPr>
        </p:nvSpPr>
        <p:spPr>
          <a:xfrm>
            <a:off x="684000" y="1411200"/>
            <a:ext cx="3672000" cy="792163"/>
          </a:xfrm>
        </p:spPr>
        <p:txBody>
          <a:bodyPr/>
          <a:lstStyle/>
          <a:p>
            <a:r>
              <a:rPr lang="sv-SE" smtClean="0"/>
              <a:t>Klicka här för att ändra format</a:t>
            </a:r>
            <a:endParaRPr lang="sv-SE" dirty="0"/>
          </a:p>
        </p:txBody>
      </p:sp>
      <p:sp>
        <p:nvSpPr>
          <p:cNvPr id="7" name="Platshållare för innehåll 2"/>
          <p:cNvSpPr>
            <a:spLocks noGrp="1"/>
          </p:cNvSpPr>
          <p:nvPr>
            <p:ph sz="quarter" idx="12" hasCustomPrompt="1"/>
          </p:nvPr>
        </p:nvSpPr>
        <p:spPr>
          <a:xfrm>
            <a:off x="684000" y="2350800"/>
            <a:ext cx="3672000" cy="3888000"/>
          </a:xfrm>
        </p:spPr>
        <p:txBody>
          <a:bodyPr/>
          <a:lstStyle>
            <a:lvl1pPr marL="216000" indent="-216000">
              <a:defRPr/>
            </a:lvl1pPr>
            <a:lvl2pPr marL="432000" indent="-216000">
              <a:defRPr/>
            </a:lvl2pPr>
            <a:lvl3pPr marL="648000" indent="-216000">
              <a:defRPr/>
            </a:lvl3pPr>
            <a:lvl4pPr marL="864000" indent="-216000">
              <a:defRPr/>
            </a:lvl4pPr>
            <a:lvl5pPr marL="1080000" indent="-216000">
              <a:defRPr/>
            </a:lvl5pPr>
          </a:lstStyle>
          <a:p>
            <a:pPr lvl="0"/>
            <a:r>
              <a:rPr lang="sv-SE" dirty="0" smtClean="0"/>
              <a:t>Skriv in din text</a:t>
            </a:r>
          </a:p>
          <a:p>
            <a:pPr lvl="1"/>
            <a:r>
              <a:rPr lang="sv-SE" dirty="0" smtClean="0"/>
              <a:t>Nivå två</a:t>
            </a:r>
          </a:p>
          <a:p>
            <a:pPr lvl="2"/>
            <a:r>
              <a:rPr lang="sv-SE" dirty="0" smtClean="0"/>
              <a:t>Nivå tre</a:t>
            </a:r>
          </a:p>
          <a:p>
            <a:pPr lvl="3"/>
            <a:r>
              <a:rPr lang="sv-SE" dirty="0" smtClean="0"/>
              <a:t>Nivå fyra</a:t>
            </a:r>
          </a:p>
          <a:p>
            <a:pPr lvl="4"/>
            <a:r>
              <a:rPr lang="sv-SE" dirty="0" smtClean="0"/>
              <a:t>Nivå fem</a:t>
            </a:r>
            <a:endParaRPr lang="sv-SE" dirty="0"/>
          </a:p>
        </p:txBody>
      </p:sp>
      <p:sp>
        <p:nvSpPr>
          <p:cNvPr id="15" name="Platshållare för bild 7"/>
          <p:cNvSpPr>
            <a:spLocks noGrp="1"/>
          </p:cNvSpPr>
          <p:nvPr>
            <p:ph type="pic" sz="quarter" idx="17" hasCustomPrompt="1"/>
          </p:nvPr>
        </p:nvSpPr>
        <p:spPr>
          <a:xfrm>
            <a:off x="4571999" y="-5736"/>
            <a:ext cx="4572001" cy="6863736"/>
          </a:xfrm>
          <a:prstGeom prst="rect">
            <a:avLst/>
          </a:prstGeom>
        </p:spPr>
        <p:txBody>
          <a:bodyPr vert="horz" lIns="0" tIns="0" rIns="0" bIns="0" rtlCol="0" anchor="ctr">
            <a:normAutofit/>
          </a:bodyPr>
          <a:lstStyle>
            <a:lvl1pPr marL="180000" indent="-180000" algn="ctr">
              <a:buNone/>
              <a:defRPr lang="sv-SE" sz="1600" noProof="0" dirty="0" smtClean="0"/>
            </a:lvl1pPr>
          </a:lstStyle>
          <a:p>
            <a:pPr marL="0" marR="0" lvl="0" indent="0" algn="ctr" latinLnBrk="0">
              <a:buClrTx/>
              <a:buSzTx/>
              <a:tabLst/>
            </a:pPr>
            <a:r>
              <a:rPr lang="sv-SE" noProof="0" dirty="0" smtClean="0"/>
              <a:t>Klicka på ikonen</a:t>
            </a:r>
            <a:br>
              <a:rPr lang="sv-SE" noProof="0" dirty="0" smtClean="0"/>
            </a:br>
            <a:r>
              <a:rPr lang="sv-SE" noProof="0" dirty="0" smtClean="0"/>
              <a:t/>
            </a:r>
            <a:br>
              <a:rPr lang="sv-SE" noProof="0" dirty="0" smtClean="0"/>
            </a:br>
            <a:r>
              <a:rPr lang="sv-SE" noProof="0" dirty="0" smtClean="0"/>
              <a:t>för att lägga till en bild</a:t>
            </a:r>
          </a:p>
        </p:txBody>
      </p:sp>
      <p:sp>
        <p:nvSpPr>
          <p:cNvPr id="2" name="Platshållare för sidfot 1"/>
          <p:cNvSpPr>
            <a:spLocks noGrp="1"/>
          </p:cNvSpPr>
          <p:nvPr>
            <p:ph type="ftr" sz="quarter" idx="19"/>
          </p:nvPr>
        </p:nvSpPr>
        <p:spPr>
          <a:xfrm>
            <a:off x="6372000" y="222935"/>
            <a:ext cx="2520000" cy="460800"/>
          </a:xfrm>
        </p:spPr>
        <p:txBody>
          <a:bodyPr vert="horz" lIns="0" tIns="0" rIns="0" bIns="0" rtlCol="0" anchor="t" anchorCtr="0">
            <a:noAutofit/>
          </a:bodyPr>
          <a:lstStyle>
            <a:lvl1pPr algn="r">
              <a:defRPr lang="sv-SE" smtClean="0">
                <a:solidFill>
                  <a:schemeClr val="bg1"/>
                </a:solidFill>
                <a:effectLst>
                  <a:outerShdw blurRad="50800" dist="25400" dir="5400000" algn="t" rotWithShape="0">
                    <a:prstClr val="black">
                      <a:alpha val="40000"/>
                    </a:prstClr>
                  </a:outerShdw>
                </a:effectLst>
              </a:defRPr>
            </a:lvl1pPr>
          </a:lstStyle>
          <a:p>
            <a:pPr>
              <a:spcBef>
                <a:spcPts val="0"/>
              </a:spcBef>
              <a:buFont typeface="Arial" charset="0"/>
              <a:buNone/>
            </a:pPr>
            <a:endParaRPr lang="sv-SE" dirty="0"/>
          </a:p>
        </p:txBody>
      </p:sp>
      <p:sp>
        <p:nvSpPr>
          <p:cNvPr id="9" name="Platshållare för bildnummer 3"/>
          <p:cNvSpPr>
            <a:spLocks noGrp="1"/>
          </p:cNvSpPr>
          <p:nvPr>
            <p:ph type="sldNum" sz="quarter" idx="25"/>
          </p:nvPr>
        </p:nvSpPr>
        <p:spPr>
          <a:xfrm>
            <a:off x="8027750" y="6407151"/>
            <a:ext cx="576698" cy="241300"/>
          </a:xfrm>
        </p:spPr>
        <p:txBody>
          <a:bodyPr vert="horz" lIns="0" tIns="0" rIns="0" bIns="0" rtlCol="0" anchor="t" anchorCtr="0">
            <a:noAutofit/>
          </a:bodyPr>
          <a:lstStyle>
            <a:lvl1pPr>
              <a:defRPr lang="sv-SE" b="1" i="0" cap="all" baseline="0" smtClean="0">
                <a:solidFill>
                  <a:schemeClr val="bg1"/>
                </a:solidFill>
                <a:effectLst>
                  <a:outerShdw blurRad="50800" dist="25400" dir="5400000" algn="t" rotWithShape="0">
                    <a:prstClr val="black">
                      <a:alpha val="40000"/>
                    </a:prstClr>
                  </a:outerShdw>
                </a:effectLst>
                <a:latin typeface="Arial Narrow"/>
                <a:ea typeface="ＭＳ Ｐゴシック" pitchFamily="-65" charset="-128"/>
              </a:defRPr>
            </a:lvl1pPr>
          </a:lstStyle>
          <a:p>
            <a:pPr>
              <a:spcBef>
                <a:spcPts val="0"/>
              </a:spcBef>
              <a:buFont typeface="Arial" charset="0"/>
              <a:buNone/>
            </a:pPr>
            <a:fld id="{9426A61E-93B8-384D-8975-0A89DB09A550}" type="slidenum">
              <a:rPr lang="sv-SE" smtClean="0"/>
              <a:pPr>
                <a:spcBef>
                  <a:spcPts val="0"/>
                </a:spcBef>
                <a:buFont typeface="Arial" charset="0"/>
                <a:buNone/>
              </a:pPr>
              <a:t>‹Nr.›</a:t>
            </a:fld>
            <a:endParaRPr lang="sv-SE" dirty="0"/>
          </a:p>
        </p:txBody>
      </p:sp>
      <p:sp>
        <p:nvSpPr>
          <p:cNvPr id="4" name="Date Placeholder 3"/>
          <p:cNvSpPr>
            <a:spLocks noGrp="1"/>
          </p:cNvSpPr>
          <p:nvPr>
            <p:ph type="dt" sz="half" idx="26"/>
          </p:nvPr>
        </p:nvSpPr>
        <p:spPr/>
        <p:txBody>
          <a:bodyPr/>
          <a:lstStyle/>
          <a:p>
            <a:fld id="{D236ED0B-90AB-B84B-BA25-D543AFA02FAD}" type="datetime1">
              <a:rPr lang="sv-SE" smtClean="0"/>
              <a:t>16-09-22</a:t>
            </a:fld>
            <a:endParaRPr lang="sv-SE"/>
          </a:p>
        </p:txBody>
      </p:sp>
    </p:spTree>
    <p:extLst>
      <p:ext uri="{BB962C8B-B14F-4D97-AF65-F5344CB8AC3E}">
        <p14:creationId xmlns:p14="http://schemas.microsoft.com/office/powerpoint/2010/main" val="1857877246"/>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 och två bilder">
    <p:spTree>
      <p:nvGrpSpPr>
        <p:cNvPr id="1" name=""/>
        <p:cNvGrpSpPr/>
        <p:nvPr/>
      </p:nvGrpSpPr>
      <p:grpSpPr>
        <a:xfrm>
          <a:off x="0" y="0"/>
          <a:ext cx="0" cy="0"/>
          <a:chOff x="0" y="0"/>
          <a:chExt cx="0" cy="0"/>
        </a:xfrm>
      </p:grpSpPr>
      <p:sp>
        <p:nvSpPr>
          <p:cNvPr id="5" name="Rubrik 4"/>
          <p:cNvSpPr>
            <a:spLocks noGrp="1"/>
          </p:cNvSpPr>
          <p:nvPr>
            <p:ph type="title"/>
          </p:nvPr>
        </p:nvSpPr>
        <p:spPr>
          <a:xfrm>
            <a:off x="684000" y="1411200"/>
            <a:ext cx="5112000" cy="792163"/>
          </a:xfrm>
        </p:spPr>
        <p:txBody>
          <a:bodyPr/>
          <a:lstStyle/>
          <a:p>
            <a:r>
              <a:rPr lang="sv-SE" smtClean="0"/>
              <a:t>Klicka här för att ändra format</a:t>
            </a:r>
            <a:endParaRPr lang="sv-SE" dirty="0"/>
          </a:p>
        </p:txBody>
      </p:sp>
      <p:sp>
        <p:nvSpPr>
          <p:cNvPr id="8" name="Platshållare för innehåll 2"/>
          <p:cNvSpPr>
            <a:spLocks noGrp="1"/>
          </p:cNvSpPr>
          <p:nvPr>
            <p:ph sz="quarter" idx="12" hasCustomPrompt="1"/>
          </p:nvPr>
        </p:nvSpPr>
        <p:spPr>
          <a:xfrm>
            <a:off x="684000" y="2350800"/>
            <a:ext cx="5112000" cy="3888000"/>
          </a:xfrm>
        </p:spPr>
        <p:txBody>
          <a:bodyPr/>
          <a:lstStyle>
            <a:lvl1pPr marL="216000" indent="-216000">
              <a:defRPr/>
            </a:lvl1pPr>
            <a:lvl2pPr marL="432000" indent="-216000">
              <a:defRPr/>
            </a:lvl2pPr>
            <a:lvl3pPr marL="648000" indent="-216000">
              <a:defRPr/>
            </a:lvl3pPr>
            <a:lvl4pPr marL="864000" indent="-216000">
              <a:defRPr/>
            </a:lvl4pPr>
            <a:lvl5pPr marL="1080000" indent="-216000">
              <a:defRPr/>
            </a:lvl5pPr>
          </a:lstStyle>
          <a:p>
            <a:pPr lvl="0"/>
            <a:r>
              <a:rPr lang="sv-SE" dirty="0" smtClean="0"/>
              <a:t>Skriv in din text</a:t>
            </a:r>
          </a:p>
          <a:p>
            <a:pPr lvl="1"/>
            <a:r>
              <a:rPr lang="sv-SE" dirty="0" smtClean="0"/>
              <a:t>Nivå två</a:t>
            </a:r>
          </a:p>
          <a:p>
            <a:pPr lvl="2"/>
            <a:r>
              <a:rPr lang="sv-SE" dirty="0" smtClean="0"/>
              <a:t>Nivå tre</a:t>
            </a:r>
          </a:p>
          <a:p>
            <a:pPr lvl="3"/>
            <a:r>
              <a:rPr lang="sv-SE" dirty="0" smtClean="0"/>
              <a:t>Nivå fyra</a:t>
            </a:r>
          </a:p>
          <a:p>
            <a:pPr lvl="4"/>
            <a:r>
              <a:rPr lang="sv-SE" dirty="0" smtClean="0"/>
              <a:t>Nivå fem</a:t>
            </a:r>
            <a:endParaRPr lang="sv-SE" dirty="0"/>
          </a:p>
        </p:txBody>
      </p:sp>
      <p:sp>
        <p:nvSpPr>
          <p:cNvPr id="14" name="Platshållare för bild 7"/>
          <p:cNvSpPr>
            <a:spLocks noGrp="1"/>
          </p:cNvSpPr>
          <p:nvPr>
            <p:ph type="pic" sz="quarter" idx="17" hasCustomPrompt="1"/>
          </p:nvPr>
        </p:nvSpPr>
        <p:spPr>
          <a:xfrm>
            <a:off x="6149835" y="-5736"/>
            <a:ext cx="2992081" cy="3396636"/>
          </a:xfrm>
          <a:prstGeom prst="rect">
            <a:avLst/>
          </a:prstGeom>
        </p:spPr>
        <p:txBody>
          <a:bodyPr vert="horz" lIns="0" tIns="0" rIns="0" bIns="0" rtlCol="0" anchor="ctr">
            <a:normAutofit/>
          </a:bodyPr>
          <a:lstStyle>
            <a:lvl1pPr marL="0" marR="0" indent="0" algn="ctr" defTabSz="457200" rtl="0" eaLnBrk="0" fontAlgn="base" latinLnBrk="0" hangingPunct="0">
              <a:lnSpc>
                <a:spcPct val="110000"/>
              </a:lnSpc>
              <a:spcBef>
                <a:spcPts val="800"/>
              </a:spcBef>
              <a:spcAft>
                <a:spcPct val="0"/>
              </a:spcAft>
              <a:buClrTx/>
              <a:buSzTx/>
              <a:buFont typeface="Arial" charset="0"/>
              <a:buNone/>
              <a:tabLst/>
              <a:defRPr lang="sv-SE" sz="1600" noProof="0"/>
            </a:lvl1pPr>
          </a:lstStyle>
          <a:p>
            <a:pPr marL="0" marR="0" lvl="0" indent="0" algn="ctr" defTabSz="457200" rtl="0" eaLnBrk="0" fontAlgn="base" latinLnBrk="0" hangingPunct="0">
              <a:lnSpc>
                <a:spcPct val="110000"/>
              </a:lnSpc>
              <a:spcBef>
                <a:spcPts val="800"/>
              </a:spcBef>
              <a:spcAft>
                <a:spcPct val="0"/>
              </a:spcAft>
              <a:buClrTx/>
              <a:buSzTx/>
              <a:buFont typeface="Arial" charset="0"/>
              <a:buNone/>
              <a:tabLst/>
              <a:defRPr/>
            </a:pPr>
            <a:r>
              <a:rPr lang="sv-SE" noProof="0" dirty="0" smtClean="0"/>
              <a:t>Klicka på ikonen</a:t>
            </a:r>
            <a:br>
              <a:rPr lang="sv-SE" noProof="0" dirty="0" smtClean="0"/>
            </a:br>
            <a:r>
              <a:rPr lang="sv-SE" noProof="0" dirty="0" smtClean="0"/>
              <a:t/>
            </a:r>
            <a:br>
              <a:rPr lang="sv-SE" noProof="0" dirty="0" smtClean="0"/>
            </a:br>
            <a:r>
              <a:rPr lang="sv-SE" noProof="0" dirty="0" smtClean="0"/>
              <a:t>för att lägga till en bild</a:t>
            </a:r>
          </a:p>
        </p:txBody>
      </p:sp>
      <p:sp>
        <p:nvSpPr>
          <p:cNvPr id="10" name="Platshållare för bild 7"/>
          <p:cNvSpPr>
            <a:spLocks noGrp="1"/>
          </p:cNvSpPr>
          <p:nvPr>
            <p:ph type="pic" sz="quarter" idx="20" hasCustomPrompt="1"/>
          </p:nvPr>
        </p:nvSpPr>
        <p:spPr>
          <a:xfrm>
            <a:off x="6149835" y="3477884"/>
            <a:ext cx="2992081" cy="3396636"/>
          </a:xfrm>
          <a:prstGeom prst="rect">
            <a:avLst/>
          </a:prstGeom>
        </p:spPr>
        <p:txBody>
          <a:bodyPr vert="horz" lIns="0" tIns="0" rIns="0" bIns="0" rtlCol="0" anchor="ctr">
            <a:normAutofit/>
          </a:bodyPr>
          <a:lstStyle>
            <a:lvl1pPr marL="0" marR="0" indent="0" algn="ctr" defTabSz="457200" rtl="0" eaLnBrk="0" fontAlgn="base" latinLnBrk="0" hangingPunct="0">
              <a:lnSpc>
                <a:spcPct val="110000"/>
              </a:lnSpc>
              <a:spcBef>
                <a:spcPts val="800"/>
              </a:spcBef>
              <a:spcAft>
                <a:spcPct val="0"/>
              </a:spcAft>
              <a:buClrTx/>
              <a:buSzTx/>
              <a:buFont typeface="Arial" charset="0"/>
              <a:buNone/>
              <a:tabLst/>
              <a:defRPr lang="sv-SE" sz="1600" noProof="0"/>
            </a:lvl1pPr>
          </a:lstStyle>
          <a:p>
            <a:pPr marL="0" marR="0" lvl="0" indent="0" algn="ctr" defTabSz="457200" rtl="0" eaLnBrk="0" fontAlgn="base" latinLnBrk="0" hangingPunct="0">
              <a:lnSpc>
                <a:spcPct val="110000"/>
              </a:lnSpc>
              <a:spcBef>
                <a:spcPts val="800"/>
              </a:spcBef>
              <a:spcAft>
                <a:spcPct val="0"/>
              </a:spcAft>
              <a:buClrTx/>
              <a:buSzTx/>
              <a:buFont typeface="Arial" charset="0"/>
              <a:buNone/>
              <a:tabLst/>
              <a:defRPr/>
            </a:pPr>
            <a:r>
              <a:rPr lang="sv-SE" noProof="0" dirty="0" smtClean="0"/>
              <a:t>Klicka på ikonen</a:t>
            </a:r>
            <a:br>
              <a:rPr lang="sv-SE" noProof="0" dirty="0" smtClean="0"/>
            </a:br>
            <a:r>
              <a:rPr lang="sv-SE" noProof="0" dirty="0" smtClean="0"/>
              <a:t/>
            </a:r>
            <a:br>
              <a:rPr lang="sv-SE" noProof="0" dirty="0" smtClean="0"/>
            </a:br>
            <a:r>
              <a:rPr lang="sv-SE" noProof="0" dirty="0" smtClean="0"/>
              <a:t>för att lägga till en bild</a:t>
            </a:r>
          </a:p>
        </p:txBody>
      </p:sp>
      <p:sp>
        <p:nvSpPr>
          <p:cNvPr id="2" name="Platshållare för sidfot 1"/>
          <p:cNvSpPr>
            <a:spLocks noGrp="1"/>
          </p:cNvSpPr>
          <p:nvPr>
            <p:ph type="ftr" sz="quarter" idx="21"/>
          </p:nvPr>
        </p:nvSpPr>
        <p:spPr>
          <a:xfrm>
            <a:off x="6372000" y="222935"/>
            <a:ext cx="2520000" cy="460800"/>
          </a:xfrm>
        </p:spPr>
        <p:txBody>
          <a:bodyPr vert="horz" lIns="0" tIns="0" rIns="0" bIns="0" rtlCol="0" anchor="t" anchorCtr="0">
            <a:noAutofit/>
          </a:bodyPr>
          <a:lstStyle>
            <a:lvl1pPr algn="r">
              <a:defRPr lang="sv-SE" smtClean="0">
                <a:solidFill>
                  <a:schemeClr val="bg1"/>
                </a:solidFill>
                <a:effectLst>
                  <a:outerShdw blurRad="50800" dist="25400" dir="5400000" algn="t" rotWithShape="0">
                    <a:prstClr val="black">
                      <a:alpha val="40000"/>
                    </a:prstClr>
                  </a:outerShdw>
                </a:effectLst>
              </a:defRPr>
            </a:lvl1pPr>
          </a:lstStyle>
          <a:p>
            <a:pPr>
              <a:spcBef>
                <a:spcPts val="0"/>
              </a:spcBef>
              <a:buFont typeface="Arial" charset="0"/>
              <a:buNone/>
            </a:pPr>
            <a:endParaRPr lang="sv-SE" dirty="0"/>
          </a:p>
        </p:txBody>
      </p:sp>
      <p:sp>
        <p:nvSpPr>
          <p:cNvPr id="12" name="Platshållare för bildnummer 3"/>
          <p:cNvSpPr>
            <a:spLocks noGrp="1"/>
          </p:cNvSpPr>
          <p:nvPr>
            <p:ph type="sldNum" sz="quarter" idx="25"/>
          </p:nvPr>
        </p:nvSpPr>
        <p:spPr>
          <a:xfrm>
            <a:off x="8027750" y="6407151"/>
            <a:ext cx="576698" cy="241300"/>
          </a:xfrm>
        </p:spPr>
        <p:txBody>
          <a:bodyPr vert="horz" lIns="0" tIns="0" rIns="0" bIns="0" rtlCol="0" anchor="t" anchorCtr="0">
            <a:noAutofit/>
          </a:bodyPr>
          <a:lstStyle>
            <a:lvl1pPr>
              <a:defRPr lang="sv-SE" b="1" i="0" cap="all" baseline="0" smtClean="0">
                <a:solidFill>
                  <a:schemeClr val="bg1"/>
                </a:solidFill>
                <a:effectLst>
                  <a:outerShdw blurRad="50800" dist="25400" dir="5400000" algn="t" rotWithShape="0">
                    <a:prstClr val="black">
                      <a:alpha val="40000"/>
                    </a:prstClr>
                  </a:outerShdw>
                </a:effectLst>
                <a:latin typeface="Arial Narrow"/>
                <a:ea typeface="ＭＳ Ｐゴシック" pitchFamily="-65" charset="-128"/>
              </a:defRPr>
            </a:lvl1pPr>
          </a:lstStyle>
          <a:p>
            <a:pPr>
              <a:spcBef>
                <a:spcPts val="0"/>
              </a:spcBef>
              <a:buFont typeface="Arial" charset="0"/>
              <a:buNone/>
            </a:pPr>
            <a:fld id="{9426A61E-93B8-384D-8975-0A89DB09A550}" type="slidenum">
              <a:rPr lang="sv-SE" smtClean="0"/>
              <a:pPr>
                <a:spcBef>
                  <a:spcPts val="0"/>
                </a:spcBef>
                <a:buFont typeface="Arial" charset="0"/>
                <a:buNone/>
              </a:pPr>
              <a:t>‹Nr.›</a:t>
            </a:fld>
            <a:endParaRPr lang="sv-SE" dirty="0"/>
          </a:p>
        </p:txBody>
      </p:sp>
      <p:sp>
        <p:nvSpPr>
          <p:cNvPr id="3" name="Date Placeholder 2"/>
          <p:cNvSpPr>
            <a:spLocks noGrp="1"/>
          </p:cNvSpPr>
          <p:nvPr>
            <p:ph type="dt" sz="half" idx="26"/>
          </p:nvPr>
        </p:nvSpPr>
        <p:spPr/>
        <p:txBody>
          <a:bodyPr/>
          <a:lstStyle/>
          <a:p>
            <a:fld id="{0366F12D-2407-064B-9DCE-4AAFEC62D74B}" type="datetime1">
              <a:rPr lang="sv-SE" smtClean="0"/>
              <a:t>16-09-22</a:t>
            </a:fld>
            <a:endParaRPr lang="sv-SE"/>
          </a:p>
        </p:txBody>
      </p:sp>
    </p:spTree>
    <p:extLst>
      <p:ext uri="{BB962C8B-B14F-4D97-AF65-F5344CB8AC3E}">
        <p14:creationId xmlns:p14="http://schemas.microsoft.com/office/powerpoint/2010/main" val="442578591"/>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och tre bilder">
    <p:spTree>
      <p:nvGrpSpPr>
        <p:cNvPr id="1" name=""/>
        <p:cNvGrpSpPr/>
        <p:nvPr/>
      </p:nvGrpSpPr>
      <p:grpSpPr>
        <a:xfrm>
          <a:off x="0" y="0"/>
          <a:ext cx="0" cy="0"/>
          <a:chOff x="0" y="0"/>
          <a:chExt cx="0" cy="0"/>
        </a:xfrm>
      </p:grpSpPr>
      <p:sp>
        <p:nvSpPr>
          <p:cNvPr id="3" name="Rubrik 2"/>
          <p:cNvSpPr>
            <a:spLocks noGrp="1"/>
          </p:cNvSpPr>
          <p:nvPr>
            <p:ph type="title"/>
          </p:nvPr>
        </p:nvSpPr>
        <p:spPr>
          <a:xfrm>
            <a:off x="684000" y="1411200"/>
            <a:ext cx="5112000" cy="792163"/>
          </a:xfrm>
        </p:spPr>
        <p:txBody>
          <a:bodyPr/>
          <a:lstStyle/>
          <a:p>
            <a:r>
              <a:rPr lang="sv-SE" smtClean="0"/>
              <a:t>Klicka här för att ändra format</a:t>
            </a:r>
            <a:endParaRPr lang="sv-SE" dirty="0"/>
          </a:p>
        </p:txBody>
      </p:sp>
      <p:sp>
        <p:nvSpPr>
          <p:cNvPr id="9" name="Platshållare för innehåll 2"/>
          <p:cNvSpPr>
            <a:spLocks noGrp="1"/>
          </p:cNvSpPr>
          <p:nvPr>
            <p:ph sz="quarter" idx="12" hasCustomPrompt="1"/>
          </p:nvPr>
        </p:nvSpPr>
        <p:spPr>
          <a:xfrm>
            <a:off x="684000" y="2350800"/>
            <a:ext cx="5112000" cy="3888000"/>
          </a:xfrm>
        </p:spPr>
        <p:txBody>
          <a:bodyPr/>
          <a:lstStyle>
            <a:lvl1pPr marL="216000" indent="-216000">
              <a:defRPr/>
            </a:lvl1pPr>
            <a:lvl2pPr marL="432000" indent="-216000">
              <a:defRPr/>
            </a:lvl2pPr>
            <a:lvl3pPr marL="648000" indent="-216000">
              <a:defRPr/>
            </a:lvl3pPr>
            <a:lvl4pPr marL="864000" indent="-216000">
              <a:defRPr/>
            </a:lvl4pPr>
            <a:lvl5pPr marL="1080000" indent="-216000">
              <a:defRPr/>
            </a:lvl5pPr>
          </a:lstStyle>
          <a:p>
            <a:pPr lvl="0"/>
            <a:r>
              <a:rPr lang="sv-SE" dirty="0" smtClean="0"/>
              <a:t>Skriv in din text</a:t>
            </a:r>
          </a:p>
          <a:p>
            <a:pPr lvl="1"/>
            <a:r>
              <a:rPr lang="sv-SE" dirty="0" smtClean="0"/>
              <a:t>Nivå två</a:t>
            </a:r>
          </a:p>
          <a:p>
            <a:pPr lvl="2"/>
            <a:r>
              <a:rPr lang="sv-SE" dirty="0" smtClean="0"/>
              <a:t>Nivå tre</a:t>
            </a:r>
          </a:p>
          <a:p>
            <a:pPr lvl="3"/>
            <a:r>
              <a:rPr lang="sv-SE" dirty="0" smtClean="0"/>
              <a:t>Nivå fyra</a:t>
            </a:r>
          </a:p>
          <a:p>
            <a:pPr lvl="4"/>
            <a:r>
              <a:rPr lang="sv-SE" dirty="0" smtClean="0"/>
              <a:t>Nivå fem</a:t>
            </a:r>
            <a:endParaRPr lang="sv-SE" dirty="0"/>
          </a:p>
        </p:txBody>
      </p:sp>
      <p:sp>
        <p:nvSpPr>
          <p:cNvPr id="8" name="Platshållare för bild 7"/>
          <p:cNvSpPr>
            <a:spLocks noGrp="1"/>
          </p:cNvSpPr>
          <p:nvPr>
            <p:ph type="pic" sz="quarter" idx="17" hasCustomPrompt="1"/>
          </p:nvPr>
        </p:nvSpPr>
        <p:spPr>
          <a:xfrm>
            <a:off x="6151919" y="0"/>
            <a:ext cx="2992081" cy="2237175"/>
          </a:xfrm>
          <a:prstGeom prst="rect">
            <a:avLst/>
          </a:prstGeom>
        </p:spPr>
        <p:txBody>
          <a:bodyPr vert="horz" lIns="0" tIns="0" rIns="0" bIns="0" rtlCol="0" anchor="ctr">
            <a:normAutofit/>
          </a:bodyPr>
          <a:lstStyle>
            <a:lvl1pPr marL="180000" indent="-180000" algn="ctr">
              <a:buNone/>
              <a:defRPr lang="sv-SE" sz="1600" noProof="0" dirty="0" smtClean="0"/>
            </a:lvl1pPr>
          </a:lstStyle>
          <a:p>
            <a:pPr marL="0" marR="0" lvl="0" indent="0" algn="ctr" latinLnBrk="0">
              <a:buClrTx/>
              <a:buSzTx/>
              <a:tabLst/>
            </a:pPr>
            <a:r>
              <a:rPr lang="sv-SE" noProof="0" dirty="0" smtClean="0"/>
              <a:t>Klicka på ikonen</a:t>
            </a:r>
            <a:br>
              <a:rPr lang="sv-SE" noProof="0" dirty="0" smtClean="0"/>
            </a:br>
            <a:r>
              <a:rPr lang="sv-SE" noProof="0" dirty="0" smtClean="0"/>
              <a:t/>
            </a:r>
            <a:br>
              <a:rPr lang="sv-SE" noProof="0" dirty="0" smtClean="0"/>
            </a:br>
            <a:r>
              <a:rPr lang="sv-SE" noProof="0" dirty="0" smtClean="0"/>
              <a:t>för att lägga till en bild</a:t>
            </a:r>
          </a:p>
        </p:txBody>
      </p:sp>
      <p:sp>
        <p:nvSpPr>
          <p:cNvPr id="6" name="Platshållare för bild 7"/>
          <p:cNvSpPr>
            <a:spLocks noGrp="1"/>
          </p:cNvSpPr>
          <p:nvPr>
            <p:ph type="pic" sz="quarter" idx="21" hasCustomPrompt="1"/>
          </p:nvPr>
        </p:nvSpPr>
        <p:spPr>
          <a:xfrm>
            <a:off x="6151919" y="4620825"/>
            <a:ext cx="2992081" cy="2237175"/>
          </a:xfrm>
          <a:prstGeom prst="rect">
            <a:avLst/>
          </a:prstGeom>
        </p:spPr>
        <p:txBody>
          <a:bodyPr vert="horz" lIns="0" tIns="0" rIns="0" bIns="0" rtlCol="0" anchor="ctr">
            <a:normAutofit/>
          </a:bodyPr>
          <a:lstStyle>
            <a:lvl1pPr marL="180000" indent="-180000" algn="ctr">
              <a:buNone/>
              <a:defRPr lang="sv-SE" sz="1600" noProof="0"/>
            </a:lvl1pPr>
          </a:lstStyle>
          <a:p>
            <a:pPr marL="0" marR="0" lvl="0" indent="0" algn="ctr" latinLnBrk="0">
              <a:buClrTx/>
              <a:buSzTx/>
              <a:tabLst/>
            </a:pPr>
            <a:r>
              <a:rPr lang="sv-SE" noProof="0" dirty="0" smtClean="0"/>
              <a:t>Klicka på ikonen</a:t>
            </a:r>
            <a:br>
              <a:rPr lang="sv-SE" noProof="0" dirty="0" smtClean="0"/>
            </a:br>
            <a:r>
              <a:rPr lang="sv-SE" noProof="0" dirty="0" smtClean="0"/>
              <a:t/>
            </a:r>
            <a:br>
              <a:rPr lang="sv-SE" noProof="0" dirty="0" smtClean="0"/>
            </a:br>
            <a:r>
              <a:rPr lang="sv-SE" noProof="0" dirty="0" smtClean="0"/>
              <a:t>för att lägga till en bild</a:t>
            </a:r>
            <a:endParaRPr lang="sv-SE" noProof="0" dirty="0"/>
          </a:p>
        </p:txBody>
      </p:sp>
      <p:sp>
        <p:nvSpPr>
          <p:cNvPr id="7" name="Platshållare för bild 7"/>
          <p:cNvSpPr>
            <a:spLocks noGrp="1"/>
          </p:cNvSpPr>
          <p:nvPr>
            <p:ph type="pic" sz="quarter" idx="22" hasCustomPrompt="1"/>
          </p:nvPr>
        </p:nvSpPr>
        <p:spPr>
          <a:xfrm>
            <a:off x="6151919" y="2310412"/>
            <a:ext cx="2992081" cy="2237175"/>
          </a:xfrm>
          <a:prstGeom prst="rect">
            <a:avLst/>
          </a:prstGeom>
        </p:spPr>
        <p:txBody>
          <a:bodyPr vert="horz" lIns="0" tIns="0" rIns="0" bIns="0" rtlCol="0" anchor="ctr">
            <a:normAutofit/>
          </a:bodyPr>
          <a:lstStyle>
            <a:lvl1pPr marL="180000" indent="-180000" algn="ctr">
              <a:buNone/>
              <a:defRPr lang="sv-SE" sz="1600" noProof="0"/>
            </a:lvl1pPr>
          </a:lstStyle>
          <a:p>
            <a:pPr marL="0" marR="0" lvl="0" indent="0" algn="ctr" latinLnBrk="0">
              <a:buClrTx/>
              <a:buSzTx/>
              <a:tabLst/>
            </a:pPr>
            <a:r>
              <a:rPr lang="sv-SE" noProof="0" dirty="0" smtClean="0"/>
              <a:t>Klicka på ikonen</a:t>
            </a:r>
            <a:br>
              <a:rPr lang="sv-SE" noProof="0" dirty="0" smtClean="0"/>
            </a:br>
            <a:r>
              <a:rPr lang="sv-SE" noProof="0" dirty="0" smtClean="0"/>
              <a:t/>
            </a:r>
            <a:br>
              <a:rPr lang="sv-SE" noProof="0" dirty="0" smtClean="0"/>
            </a:br>
            <a:r>
              <a:rPr lang="sv-SE" noProof="0" dirty="0" smtClean="0"/>
              <a:t>för att lägga till en bild</a:t>
            </a:r>
            <a:endParaRPr lang="sv-SE" noProof="0" dirty="0"/>
          </a:p>
        </p:txBody>
      </p:sp>
      <p:sp>
        <p:nvSpPr>
          <p:cNvPr id="2" name="Platshållare för sidfot 1"/>
          <p:cNvSpPr>
            <a:spLocks noGrp="1"/>
          </p:cNvSpPr>
          <p:nvPr>
            <p:ph type="ftr" sz="quarter" idx="23"/>
          </p:nvPr>
        </p:nvSpPr>
        <p:spPr>
          <a:xfrm>
            <a:off x="6372000" y="222935"/>
            <a:ext cx="2520000" cy="460800"/>
          </a:xfrm>
        </p:spPr>
        <p:txBody>
          <a:bodyPr vert="horz" lIns="0" tIns="0" rIns="0" bIns="0" rtlCol="0" anchor="t" anchorCtr="0">
            <a:noAutofit/>
          </a:bodyPr>
          <a:lstStyle>
            <a:lvl1pPr algn="r">
              <a:defRPr lang="sv-SE" smtClean="0">
                <a:solidFill>
                  <a:schemeClr val="bg1"/>
                </a:solidFill>
                <a:effectLst>
                  <a:outerShdw blurRad="50800" dist="25400" dir="5400000" algn="t" rotWithShape="0">
                    <a:prstClr val="black">
                      <a:alpha val="40000"/>
                    </a:prstClr>
                  </a:outerShdw>
                </a:effectLst>
              </a:defRPr>
            </a:lvl1pPr>
          </a:lstStyle>
          <a:p>
            <a:pPr>
              <a:spcBef>
                <a:spcPts val="0"/>
              </a:spcBef>
              <a:buFont typeface="Arial" charset="0"/>
              <a:buNone/>
            </a:pPr>
            <a:endParaRPr lang="sv-SE" dirty="0"/>
          </a:p>
        </p:txBody>
      </p:sp>
      <p:sp>
        <p:nvSpPr>
          <p:cNvPr id="10" name="Platshållare för bildnummer 3"/>
          <p:cNvSpPr>
            <a:spLocks noGrp="1"/>
          </p:cNvSpPr>
          <p:nvPr>
            <p:ph type="sldNum" sz="quarter" idx="25"/>
          </p:nvPr>
        </p:nvSpPr>
        <p:spPr>
          <a:xfrm>
            <a:off x="8027750" y="6407151"/>
            <a:ext cx="576698" cy="241300"/>
          </a:xfrm>
        </p:spPr>
        <p:txBody>
          <a:bodyPr vert="horz" lIns="0" tIns="0" rIns="0" bIns="0" rtlCol="0" anchor="t" anchorCtr="0">
            <a:noAutofit/>
          </a:bodyPr>
          <a:lstStyle>
            <a:lvl1pPr>
              <a:defRPr lang="sv-SE" b="1" i="0" cap="all" baseline="0" smtClean="0">
                <a:solidFill>
                  <a:schemeClr val="bg1"/>
                </a:solidFill>
                <a:effectLst>
                  <a:outerShdw blurRad="50800" dist="25400" dir="5400000" algn="t" rotWithShape="0">
                    <a:prstClr val="black">
                      <a:alpha val="40000"/>
                    </a:prstClr>
                  </a:outerShdw>
                </a:effectLst>
                <a:latin typeface="Arial Narrow"/>
                <a:ea typeface="ＭＳ Ｐゴシック" pitchFamily="-65" charset="-128"/>
              </a:defRPr>
            </a:lvl1pPr>
          </a:lstStyle>
          <a:p>
            <a:pPr>
              <a:spcBef>
                <a:spcPts val="0"/>
              </a:spcBef>
              <a:buFont typeface="Arial" charset="0"/>
              <a:buNone/>
            </a:pPr>
            <a:fld id="{9426A61E-93B8-384D-8975-0A89DB09A550}" type="slidenum">
              <a:rPr lang="sv-SE" smtClean="0"/>
              <a:pPr>
                <a:spcBef>
                  <a:spcPts val="0"/>
                </a:spcBef>
                <a:buFont typeface="Arial" charset="0"/>
                <a:buNone/>
              </a:pPr>
              <a:t>‹Nr.›</a:t>
            </a:fld>
            <a:endParaRPr lang="sv-SE" dirty="0"/>
          </a:p>
        </p:txBody>
      </p:sp>
      <p:sp>
        <p:nvSpPr>
          <p:cNvPr id="4" name="Date Placeholder 3"/>
          <p:cNvSpPr>
            <a:spLocks noGrp="1"/>
          </p:cNvSpPr>
          <p:nvPr>
            <p:ph type="dt" sz="half" idx="26"/>
          </p:nvPr>
        </p:nvSpPr>
        <p:spPr/>
        <p:txBody>
          <a:bodyPr/>
          <a:lstStyle/>
          <a:p>
            <a:fld id="{03469918-34D2-1B4F-BD93-CEE065F4A096}" type="datetime1">
              <a:rPr lang="sv-SE" smtClean="0"/>
              <a:t>16-09-22</a:t>
            </a:fld>
            <a:endParaRPr lang="sv-SE"/>
          </a:p>
        </p:txBody>
      </p:sp>
    </p:spTree>
    <p:extLst>
      <p:ext uri="{BB962C8B-B14F-4D97-AF65-F5344CB8AC3E}">
        <p14:creationId xmlns:p14="http://schemas.microsoft.com/office/powerpoint/2010/main" val="2433191016"/>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theme" Target="../theme/theme1.xml"/><Relationship Id="rId18"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9.xml"/><Relationship Id="rId4" Type="http://schemas.openxmlformats.org/officeDocument/2006/relationships/slideLayout" Target="../slideLayouts/slideLayout20.xml"/><Relationship Id="rId5" Type="http://schemas.openxmlformats.org/officeDocument/2006/relationships/slideLayout" Target="../slideLayouts/slideLayout21.xml"/><Relationship Id="rId6" Type="http://schemas.openxmlformats.org/officeDocument/2006/relationships/slideLayout" Target="../slideLayouts/slideLayout22.xml"/><Relationship Id="rId7" Type="http://schemas.openxmlformats.org/officeDocument/2006/relationships/theme" Target="../theme/theme2.xml"/><Relationship Id="rId8" Type="http://schemas.openxmlformats.org/officeDocument/2006/relationships/image" Target="../media/image1.png"/><Relationship Id="rId1" Type="http://schemas.openxmlformats.org/officeDocument/2006/relationships/slideLayout" Target="../slideLayouts/slideLayout17.xml"/><Relationship Id="rId2"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Platshållare för bild 7"/>
          <p:cNvSpPr txBox="1">
            <a:spLocks/>
          </p:cNvSpPr>
          <p:nvPr/>
        </p:nvSpPr>
        <p:spPr>
          <a:xfrm>
            <a:off x="676158" y="-5159"/>
            <a:ext cx="953010" cy="970359"/>
          </a:xfrm>
          <a:prstGeom prst="rect">
            <a:avLst/>
          </a:prstGeom>
          <a:blipFill rotWithShape="1">
            <a:blip r:embed="rId18"/>
            <a:stretch>
              <a:fillRect/>
            </a:stretch>
          </a:blipFill>
        </p:spPr>
        <p:txBody>
          <a:bodyPr>
            <a:normAutofit/>
          </a:bodyPr>
          <a:lstStyle>
            <a:lvl1pPr marL="0" indent="0" algn="l" defTabSz="457200" rtl="0" eaLnBrk="1" fontAlgn="base" hangingPunct="1">
              <a:lnSpc>
                <a:spcPct val="110000"/>
              </a:lnSpc>
              <a:spcBef>
                <a:spcPts val="800"/>
              </a:spcBef>
              <a:spcAft>
                <a:spcPct val="0"/>
              </a:spcAft>
              <a:buFont typeface="Arial" charset="0"/>
              <a:buNone/>
              <a:defRPr lang="sv-SE" sz="2000" kern="1200">
                <a:solidFill>
                  <a:srgbClr val="262626"/>
                </a:solidFill>
                <a:latin typeface="Arial"/>
                <a:ea typeface="ＭＳ Ｐゴシック" pitchFamily="-65" charset="-128"/>
                <a:cs typeface="ＭＳ Ｐゴシック" charset="0"/>
              </a:defRPr>
            </a:lvl1pPr>
            <a:lvl2pPr marL="501750" indent="-285750" algn="l" defTabSz="457200" rtl="0" eaLnBrk="1" fontAlgn="base" hangingPunct="1">
              <a:lnSpc>
                <a:spcPct val="110000"/>
              </a:lnSpc>
              <a:spcBef>
                <a:spcPts val="200"/>
              </a:spcBef>
              <a:spcAft>
                <a:spcPct val="0"/>
              </a:spcAft>
              <a:buFont typeface="Arial" panose="020B0604020202020204" pitchFamily="34" charset="0"/>
              <a:buChar char="–"/>
              <a:defRPr lang="sv-SE" sz="1700" kern="1200" baseline="0" dirty="0" smtClean="0">
                <a:solidFill>
                  <a:srgbClr val="262626"/>
                </a:solidFill>
                <a:latin typeface="Arial"/>
                <a:ea typeface="ＭＳ Ｐゴシック" pitchFamily="-65" charset="-128"/>
                <a:cs typeface="Arial"/>
              </a:defRPr>
            </a:lvl2pPr>
            <a:lvl3pPr marL="717750" indent="-285750" algn="l" defTabSz="457200" rtl="0" eaLnBrk="1" fontAlgn="base" hangingPunct="1">
              <a:spcBef>
                <a:spcPts val="0"/>
              </a:spcBef>
              <a:spcAft>
                <a:spcPct val="0"/>
              </a:spcAft>
              <a:buFont typeface="Wingdings" panose="05000000000000000000" pitchFamily="2" charset="2"/>
              <a:buChar char="§"/>
              <a:defRPr lang="sv-SE" sz="1700" kern="1200" dirty="0" smtClean="0">
                <a:solidFill>
                  <a:schemeClr val="tx1">
                    <a:lumMod val="85000"/>
                    <a:lumOff val="15000"/>
                  </a:schemeClr>
                </a:solidFill>
                <a:latin typeface="Helvetica"/>
                <a:ea typeface="ＭＳ Ｐゴシック" charset="0"/>
                <a:cs typeface="Helvetica"/>
              </a:defRPr>
            </a:lvl3pPr>
            <a:lvl4pPr marL="933750" indent="-285750" algn="l" defTabSz="457200" rtl="0" eaLnBrk="1" fontAlgn="base" hangingPunct="1">
              <a:spcBef>
                <a:spcPts val="0"/>
              </a:spcBef>
              <a:spcAft>
                <a:spcPct val="0"/>
              </a:spcAft>
              <a:buFont typeface="Arial" panose="020B0604020202020204" pitchFamily="34" charset="0"/>
              <a:buChar char="•"/>
              <a:defRPr lang="sv-SE" sz="1700" kern="1200" baseline="0" dirty="0" smtClean="0">
                <a:solidFill>
                  <a:schemeClr val="tx1">
                    <a:lumMod val="85000"/>
                    <a:lumOff val="15000"/>
                  </a:schemeClr>
                </a:solidFill>
                <a:latin typeface="Helvetica"/>
                <a:ea typeface="Helvetica" charset="0"/>
                <a:cs typeface="Helvetica"/>
              </a:defRPr>
            </a:lvl4pPr>
            <a:lvl5pPr marL="1149750" indent="-285750" algn="l" defTabSz="457200" rtl="0" eaLnBrk="1" fontAlgn="base" hangingPunct="1">
              <a:spcBef>
                <a:spcPts val="0"/>
              </a:spcBef>
              <a:spcAft>
                <a:spcPct val="0"/>
              </a:spcAft>
              <a:buFont typeface="Arial" panose="020B0604020202020204" pitchFamily="34" charset="0"/>
              <a:buChar char="–"/>
              <a:defRPr lang="sv-SE" sz="1700" kern="1200" dirty="0">
                <a:solidFill>
                  <a:schemeClr val="tx1">
                    <a:lumMod val="85000"/>
                    <a:lumOff val="15000"/>
                  </a:schemeClr>
                </a:solidFill>
                <a:latin typeface="Helvetica"/>
                <a:ea typeface="Helvetica" charset="0"/>
                <a:cs typeface="Helvetica"/>
              </a:defRPr>
            </a:lvl5pPr>
            <a:lvl6pPr marL="1616075" indent="-215900" algn="l" defTabSz="457200" rtl="0" eaLnBrk="1" latinLnBrk="0" hangingPunct="1">
              <a:spcBef>
                <a:spcPts val="0"/>
              </a:spcBef>
              <a:buFont typeface="Wingdings" panose="05000000000000000000" pitchFamily="2" charset="2"/>
              <a:buChar char="§"/>
              <a:defRPr sz="17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sv-SE" smtClean="0"/>
              <a:t> </a:t>
            </a:r>
            <a:endParaRPr lang="sv-SE" dirty="0"/>
          </a:p>
        </p:txBody>
      </p:sp>
      <p:sp>
        <p:nvSpPr>
          <p:cNvPr id="1027" name="Platshållare för rubrik 1"/>
          <p:cNvSpPr>
            <a:spLocks noGrp="1"/>
          </p:cNvSpPr>
          <p:nvPr>
            <p:ph type="title"/>
          </p:nvPr>
        </p:nvSpPr>
        <p:spPr bwMode="auto">
          <a:xfrm>
            <a:off x="684000" y="1411200"/>
            <a:ext cx="7920000"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endParaRPr lang="sv-SE" dirty="0"/>
          </a:p>
        </p:txBody>
      </p:sp>
      <p:sp>
        <p:nvSpPr>
          <p:cNvPr id="3" name="Platshållare för bildnummer 2"/>
          <p:cNvSpPr>
            <a:spLocks noGrp="1"/>
          </p:cNvSpPr>
          <p:nvPr>
            <p:ph type="sldNum" sz="quarter" idx="4"/>
          </p:nvPr>
        </p:nvSpPr>
        <p:spPr>
          <a:xfrm>
            <a:off x="8027750" y="6407151"/>
            <a:ext cx="576698" cy="241300"/>
          </a:xfrm>
          <a:prstGeom prst="rect">
            <a:avLst/>
          </a:prstGeom>
        </p:spPr>
        <p:txBody>
          <a:bodyPr vert="horz" lIns="0" tIns="0" rIns="0" bIns="0" rtlCol="0" anchor="ctr"/>
          <a:lstStyle>
            <a:lvl1pPr algn="r">
              <a:defRPr sz="1200">
                <a:solidFill>
                  <a:schemeClr val="tx1">
                    <a:tint val="75000"/>
                  </a:schemeClr>
                </a:solidFill>
              </a:defRPr>
            </a:lvl1pPr>
          </a:lstStyle>
          <a:p>
            <a:pPr>
              <a:defRPr/>
            </a:pPr>
            <a:fld id="{9426A61E-93B8-384D-8975-0A89DB09A550}" type="slidenum">
              <a:rPr lang="sv-SE"/>
              <a:pPr>
                <a:defRPr/>
              </a:pPr>
              <a:t>‹Nr.›</a:t>
            </a:fld>
            <a:endParaRPr lang="sv-SE"/>
          </a:p>
        </p:txBody>
      </p:sp>
      <p:sp>
        <p:nvSpPr>
          <p:cNvPr id="4" name="Platshållare för text 3"/>
          <p:cNvSpPr>
            <a:spLocks noGrp="1"/>
          </p:cNvSpPr>
          <p:nvPr>
            <p:ph type="body" idx="1"/>
          </p:nvPr>
        </p:nvSpPr>
        <p:spPr>
          <a:xfrm>
            <a:off x="684000" y="2350800"/>
            <a:ext cx="7488000" cy="3888000"/>
          </a:xfrm>
          <a:prstGeom prst="rect">
            <a:avLst/>
          </a:prstGeom>
        </p:spPr>
        <p:txBody>
          <a:bodyPr vert="horz" lIns="0" tIns="0" rIns="0" bIns="0" rtlCol="0">
            <a:normAutofit/>
          </a:bodyPr>
          <a:lstStyle/>
          <a:p>
            <a:pPr marL="216000" lvl="0" indent="-216000"/>
            <a:r>
              <a:rPr lang="sv-SE" dirty="0" smtClean="0"/>
              <a:t>Klicka här för att ändra format på bakgrundstexten</a:t>
            </a:r>
          </a:p>
          <a:p>
            <a:pPr marL="432000" lvl="1" indent="-216000">
              <a:buFont typeface="Arial" panose="020B0604020202020204" pitchFamily="34" charset="0"/>
            </a:pPr>
            <a:r>
              <a:rPr lang="sv-SE" dirty="0" smtClean="0"/>
              <a:t>Nivå två</a:t>
            </a:r>
          </a:p>
          <a:p>
            <a:pPr marL="648000" lvl="2" indent="-216000"/>
            <a:r>
              <a:rPr lang="sv-SE" dirty="0" smtClean="0"/>
              <a:t>Nivå tre</a:t>
            </a:r>
          </a:p>
          <a:p>
            <a:pPr marL="864000" lvl="3" indent="-216000"/>
            <a:r>
              <a:rPr lang="sv-SE" dirty="0" smtClean="0"/>
              <a:t>Nivå fyra</a:t>
            </a:r>
          </a:p>
          <a:p>
            <a:pPr marL="1080000" lvl="4" indent="-216000"/>
            <a:r>
              <a:rPr lang="sv-SE" dirty="0" smtClean="0"/>
              <a:t>Nivå fem</a:t>
            </a:r>
          </a:p>
        </p:txBody>
      </p:sp>
      <p:sp>
        <p:nvSpPr>
          <p:cNvPr id="6" name="Platshållare för sidfot 5"/>
          <p:cNvSpPr>
            <a:spLocks noGrp="1"/>
          </p:cNvSpPr>
          <p:nvPr>
            <p:ph type="ftr" sz="quarter" idx="3"/>
          </p:nvPr>
        </p:nvSpPr>
        <p:spPr>
          <a:xfrm>
            <a:off x="6372000" y="222935"/>
            <a:ext cx="2520000" cy="460800"/>
          </a:xfrm>
          <a:prstGeom prst="rect">
            <a:avLst/>
          </a:prstGeom>
        </p:spPr>
        <p:txBody>
          <a:bodyPr lIns="0" tIns="0" rIns="0" bIns="0" anchor="t" anchorCtr="0">
            <a:noAutofit/>
          </a:bodyPr>
          <a:lstStyle>
            <a:lvl1pPr>
              <a:lnSpc>
                <a:spcPct val="100000"/>
              </a:lnSpc>
              <a:defRPr lang="sv-SE" sz="1100" b="1" i="0" cap="all" baseline="0">
                <a:solidFill>
                  <a:schemeClr val="tx1">
                    <a:lumMod val="85000"/>
                    <a:lumOff val="15000"/>
                  </a:schemeClr>
                </a:solidFill>
                <a:latin typeface="Arial Narrow"/>
                <a:ea typeface="ＭＳ Ｐゴシック" pitchFamily="-65" charset="-128"/>
              </a:defRPr>
            </a:lvl1pPr>
          </a:lstStyle>
          <a:p>
            <a:pPr algn="r" eaLnBrk="0" hangingPunct="0">
              <a:spcBef>
                <a:spcPts val="0"/>
              </a:spcBef>
              <a:buFont typeface="Arial" charset="0"/>
              <a:buNone/>
            </a:pPr>
            <a:endParaRPr lang="sv-SE" dirty="0"/>
          </a:p>
        </p:txBody>
      </p:sp>
      <p:sp>
        <p:nvSpPr>
          <p:cNvPr id="2" name="Date Placeholder 1"/>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AE6D22-2D80-C042-B398-6E64F56A088F}" type="datetime1">
              <a:rPr lang="sv-SE" smtClean="0"/>
              <a:t>16-09-22</a:t>
            </a:fld>
            <a:endParaRPr lang="sv-SE"/>
          </a:p>
        </p:txBody>
      </p:sp>
    </p:spTree>
  </p:cSld>
  <p:clrMap bg1="lt1" tx1="dk1" bg2="lt2" tx2="dk2" accent1="accent1" accent2="accent2" accent3="accent3" accent4="accent4" accent5="accent5" accent6="accent6" hlink="hlink" folHlink="folHlink"/>
  <p:sldLayoutIdLst>
    <p:sldLayoutId id="2147483896" r:id="rId1"/>
    <p:sldLayoutId id="2147483933" r:id="rId2"/>
    <p:sldLayoutId id="2147483935" r:id="rId3"/>
    <p:sldLayoutId id="2147483932" r:id="rId4"/>
    <p:sldLayoutId id="2147483905" r:id="rId5"/>
    <p:sldLayoutId id="2147483883" r:id="rId6"/>
    <p:sldLayoutId id="2147483887" r:id="rId7"/>
    <p:sldLayoutId id="2147483884" r:id="rId8"/>
    <p:sldLayoutId id="2147483886" r:id="rId9"/>
    <p:sldLayoutId id="2147483890" r:id="rId10"/>
    <p:sldLayoutId id="2147483891" r:id="rId11"/>
    <p:sldLayoutId id="2147483892" r:id="rId12"/>
    <p:sldLayoutId id="2147483893" r:id="rId13"/>
    <p:sldLayoutId id="2147483894" r:id="rId14"/>
    <p:sldLayoutId id="2147483931" r:id="rId15"/>
    <p:sldLayoutId id="2147483895" r:id="rId16"/>
  </p:sldLayoutIdLst>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timing>
    <p:tnLst>
      <p:par>
        <p:cTn xmlns:p14="http://schemas.microsoft.com/office/powerpoint/2010/main" id="1" dur="indefinite" restart="never" nodeType="tmRoot"/>
      </p:par>
    </p:tnLst>
  </p:timing>
  <p:hf sldNum="0" hdr="0" dt="0"/>
  <p:txStyles>
    <p:titleStyle>
      <a:lvl1pPr algn="l" defTabSz="457200" rtl="0" eaLnBrk="1" fontAlgn="base" hangingPunct="1">
        <a:lnSpc>
          <a:spcPct val="90000"/>
        </a:lnSpc>
        <a:spcBef>
          <a:spcPct val="0"/>
        </a:spcBef>
        <a:spcAft>
          <a:spcPct val="0"/>
        </a:spcAft>
        <a:defRPr sz="3300" b="1" i="0" kern="1200">
          <a:solidFill>
            <a:schemeClr val="tx1"/>
          </a:solidFill>
          <a:latin typeface="Arial Narrow"/>
          <a:ea typeface="ＭＳ Ｐゴシック" pitchFamily="-65" charset="-128"/>
          <a:cs typeface="ＭＳ Ｐゴシック" charset="0"/>
        </a:defRPr>
      </a:lvl1pPr>
      <a:lvl2pPr algn="l" defTabSz="457200" rtl="0" eaLnBrk="1" fontAlgn="base" hangingPunct="1">
        <a:lnSpc>
          <a:spcPct val="90000"/>
        </a:lnSpc>
        <a:spcBef>
          <a:spcPct val="0"/>
        </a:spcBef>
        <a:spcAft>
          <a:spcPct val="0"/>
        </a:spcAft>
        <a:defRPr sz="3000" b="1">
          <a:solidFill>
            <a:schemeClr val="tx1"/>
          </a:solidFill>
          <a:latin typeface="Arial" charset="0"/>
          <a:ea typeface="ＭＳ Ｐゴシック" pitchFamily="-65" charset="-128"/>
          <a:cs typeface="ＭＳ Ｐゴシック" charset="0"/>
        </a:defRPr>
      </a:lvl2pPr>
      <a:lvl3pPr algn="l" defTabSz="457200" rtl="0" eaLnBrk="1" fontAlgn="base" hangingPunct="1">
        <a:lnSpc>
          <a:spcPct val="90000"/>
        </a:lnSpc>
        <a:spcBef>
          <a:spcPct val="0"/>
        </a:spcBef>
        <a:spcAft>
          <a:spcPct val="0"/>
        </a:spcAft>
        <a:defRPr sz="3000" b="1">
          <a:solidFill>
            <a:schemeClr val="tx1"/>
          </a:solidFill>
          <a:latin typeface="Arial" charset="0"/>
          <a:ea typeface="ＭＳ Ｐゴシック" pitchFamily="-65" charset="-128"/>
          <a:cs typeface="ＭＳ Ｐゴシック" charset="0"/>
        </a:defRPr>
      </a:lvl3pPr>
      <a:lvl4pPr algn="l" defTabSz="457200" rtl="0" eaLnBrk="1" fontAlgn="base" hangingPunct="1">
        <a:lnSpc>
          <a:spcPct val="90000"/>
        </a:lnSpc>
        <a:spcBef>
          <a:spcPct val="0"/>
        </a:spcBef>
        <a:spcAft>
          <a:spcPct val="0"/>
        </a:spcAft>
        <a:defRPr sz="3000" b="1">
          <a:solidFill>
            <a:schemeClr val="tx1"/>
          </a:solidFill>
          <a:latin typeface="Arial" charset="0"/>
          <a:ea typeface="ＭＳ Ｐゴシック" pitchFamily="-65" charset="-128"/>
          <a:cs typeface="ＭＳ Ｐゴシック" charset="0"/>
        </a:defRPr>
      </a:lvl4pPr>
      <a:lvl5pPr algn="l" defTabSz="457200" rtl="0" eaLnBrk="1" fontAlgn="base" hangingPunct="1">
        <a:lnSpc>
          <a:spcPct val="90000"/>
        </a:lnSpc>
        <a:spcBef>
          <a:spcPct val="0"/>
        </a:spcBef>
        <a:spcAft>
          <a:spcPct val="0"/>
        </a:spcAft>
        <a:defRPr sz="3000" b="1">
          <a:solidFill>
            <a:schemeClr val="tx1"/>
          </a:solidFill>
          <a:latin typeface="Arial" charset="0"/>
          <a:ea typeface="ＭＳ Ｐゴシック" pitchFamily="-65" charset="-128"/>
          <a:cs typeface="ＭＳ Ｐゴシック" charset="0"/>
        </a:defRPr>
      </a:lvl5pPr>
      <a:lvl6pPr marL="457200" algn="l" defTabSz="457200" rtl="0" eaLnBrk="1" fontAlgn="base" hangingPunct="1">
        <a:spcBef>
          <a:spcPct val="0"/>
        </a:spcBef>
        <a:spcAft>
          <a:spcPct val="0"/>
        </a:spcAft>
        <a:defRPr sz="2000">
          <a:solidFill>
            <a:srgbClr val="464646"/>
          </a:solidFill>
          <a:latin typeface="Arial Bold" pitchFamily="-65" charset="0"/>
          <a:ea typeface="ＭＳ Ｐゴシック" pitchFamily="-65" charset="-128"/>
        </a:defRPr>
      </a:lvl6pPr>
      <a:lvl7pPr marL="914400" algn="l" defTabSz="457200" rtl="0" eaLnBrk="1" fontAlgn="base" hangingPunct="1">
        <a:spcBef>
          <a:spcPct val="0"/>
        </a:spcBef>
        <a:spcAft>
          <a:spcPct val="0"/>
        </a:spcAft>
        <a:defRPr sz="2000">
          <a:solidFill>
            <a:srgbClr val="464646"/>
          </a:solidFill>
          <a:latin typeface="Arial Bold" pitchFamily="-65" charset="0"/>
          <a:ea typeface="ＭＳ Ｐゴシック" pitchFamily="-65" charset="-128"/>
        </a:defRPr>
      </a:lvl7pPr>
      <a:lvl8pPr marL="1371600" algn="l" defTabSz="457200" rtl="0" eaLnBrk="1" fontAlgn="base" hangingPunct="1">
        <a:spcBef>
          <a:spcPct val="0"/>
        </a:spcBef>
        <a:spcAft>
          <a:spcPct val="0"/>
        </a:spcAft>
        <a:defRPr sz="2000">
          <a:solidFill>
            <a:srgbClr val="464646"/>
          </a:solidFill>
          <a:latin typeface="Arial Bold" pitchFamily="-65" charset="0"/>
          <a:ea typeface="ＭＳ Ｐゴシック" pitchFamily="-65" charset="-128"/>
        </a:defRPr>
      </a:lvl8pPr>
      <a:lvl9pPr marL="1828800" algn="l" defTabSz="457200" rtl="0" eaLnBrk="1" fontAlgn="base" hangingPunct="1">
        <a:spcBef>
          <a:spcPct val="0"/>
        </a:spcBef>
        <a:spcAft>
          <a:spcPct val="0"/>
        </a:spcAft>
        <a:defRPr sz="2000">
          <a:solidFill>
            <a:srgbClr val="464646"/>
          </a:solidFill>
          <a:latin typeface="Arial Bold" pitchFamily="-65" charset="0"/>
          <a:ea typeface="ＭＳ Ｐゴシック" pitchFamily="-65" charset="-128"/>
        </a:defRPr>
      </a:lvl9pPr>
    </p:titleStyle>
    <p:bodyStyle>
      <a:lvl1pPr marL="180000" indent="-180000" algn="l" defTabSz="457200" rtl="0" eaLnBrk="1" fontAlgn="base" hangingPunct="1">
        <a:lnSpc>
          <a:spcPct val="110000"/>
        </a:lnSpc>
        <a:spcBef>
          <a:spcPts val="800"/>
        </a:spcBef>
        <a:spcAft>
          <a:spcPct val="0"/>
        </a:spcAft>
        <a:buFont typeface="Arial" charset="0"/>
        <a:buChar char="•"/>
        <a:defRPr lang="sv-SE" sz="2000" kern="1200" dirty="0" smtClean="0">
          <a:solidFill>
            <a:srgbClr val="262626"/>
          </a:solidFill>
          <a:latin typeface="Arial"/>
          <a:ea typeface="ＭＳ Ｐゴシック" pitchFamily="-65" charset="-128"/>
          <a:cs typeface="ＭＳ Ｐゴシック" charset="0"/>
        </a:defRPr>
      </a:lvl1pPr>
      <a:lvl2pPr marL="501750" indent="-285750" algn="l" defTabSz="457200" rtl="0" eaLnBrk="1" fontAlgn="base" hangingPunct="1">
        <a:lnSpc>
          <a:spcPct val="110000"/>
        </a:lnSpc>
        <a:spcBef>
          <a:spcPts val="200"/>
        </a:spcBef>
        <a:spcAft>
          <a:spcPct val="0"/>
        </a:spcAft>
        <a:buFont typeface="Arial" panose="020B0604020202020204" pitchFamily="34" charset="0"/>
        <a:buChar char="–"/>
        <a:defRPr lang="sv-SE" sz="1700" kern="1200" baseline="0" dirty="0" smtClean="0">
          <a:solidFill>
            <a:srgbClr val="262626"/>
          </a:solidFill>
          <a:latin typeface="Arial"/>
          <a:ea typeface="ＭＳ Ｐゴシック" pitchFamily="-65" charset="-128"/>
          <a:cs typeface="Arial"/>
        </a:defRPr>
      </a:lvl2pPr>
      <a:lvl3pPr marL="717750" indent="-285750" algn="l" defTabSz="457200" rtl="0" eaLnBrk="1" fontAlgn="base" hangingPunct="1">
        <a:spcBef>
          <a:spcPts val="0"/>
        </a:spcBef>
        <a:spcAft>
          <a:spcPct val="0"/>
        </a:spcAft>
        <a:buFont typeface="Wingdings" panose="05000000000000000000" pitchFamily="2" charset="2"/>
        <a:buChar char="§"/>
        <a:defRPr lang="sv-SE" sz="1700" kern="1200" dirty="0" smtClean="0">
          <a:solidFill>
            <a:schemeClr val="tx1">
              <a:lumMod val="85000"/>
              <a:lumOff val="15000"/>
            </a:schemeClr>
          </a:solidFill>
          <a:latin typeface="Helvetica"/>
          <a:ea typeface="ＭＳ Ｐゴシック" charset="0"/>
          <a:cs typeface="Helvetica"/>
        </a:defRPr>
      </a:lvl3pPr>
      <a:lvl4pPr marL="933750" indent="-285750" algn="l" defTabSz="457200" rtl="0" eaLnBrk="1" fontAlgn="base" hangingPunct="1">
        <a:spcBef>
          <a:spcPts val="0"/>
        </a:spcBef>
        <a:spcAft>
          <a:spcPct val="0"/>
        </a:spcAft>
        <a:buFont typeface="Arial" panose="020B0604020202020204" pitchFamily="34" charset="0"/>
        <a:buChar char="•"/>
        <a:defRPr lang="sv-SE" sz="1700" kern="1200" baseline="0" dirty="0" smtClean="0">
          <a:solidFill>
            <a:schemeClr val="tx1">
              <a:lumMod val="85000"/>
              <a:lumOff val="15000"/>
            </a:schemeClr>
          </a:solidFill>
          <a:latin typeface="Helvetica"/>
          <a:ea typeface="Helvetica" charset="0"/>
          <a:cs typeface="Helvetica"/>
        </a:defRPr>
      </a:lvl4pPr>
      <a:lvl5pPr marL="1149750" indent="-285750" algn="l" defTabSz="457200" rtl="0" eaLnBrk="1" fontAlgn="base" hangingPunct="1">
        <a:spcBef>
          <a:spcPts val="0"/>
        </a:spcBef>
        <a:spcAft>
          <a:spcPct val="0"/>
        </a:spcAft>
        <a:buFont typeface="Arial" panose="020B0604020202020204" pitchFamily="34" charset="0"/>
        <a:buChar char="–"/>
        <a:defRPr lang="sv-SE" sz="1700" kern="1200" dirty="0">
          <a:solidFill>
            <a:schemeClr val="tx1">
              <a:lumMod val="85000"/>
              <a:lumOff val="15000"/>
            </a:schemeClr>
          </a:solidFill>
          <a:latin typeface="Helvetica"/>
          <a:ea typeface="Helvetica" charset="0"/>
          <a:cs typeface="Helvetica"/>
        </a:defRPr>
      </a:lvl5pPr>
      <a:lvl6pPr marL="1616075" indent="-215900" algn="l" defTabSz="457200" rtl="0" eaLnBrk="1" latinLnBrk="0" hangingPunct="1">
        <a:spcBef>
          <a:spcPts val="0"/>
        </a:spcBef>
        <a:buFont typeface="Wingdings" panose="05000000000000000000" pitchFamily="2" charset="2"/>
        <a:buChar char="§"/>
        <a:defRPr sz="17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sv-S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mod="1">
    <p:ext uri="{27BBF7A9-308A-43DC-89C8-2F10F3537804}">
      <p15:sldGuideLst xmlns="" xmlns:p15="http://schemas.microsoft.com/office/powerpoint/2012/main">
        <p15:guide id="4" pos="2880">
          <p15:clr>
            <a:srgbClr val="F26B43"/>
          </p15:clr>
        </p15:guide>
        <p15:guide id="5" orient="horz" pos="2160">
          <p15:clr>
            <a:srgbClr val="F26B43"/>
          </p15:clr>
        </p15:guide>
        <p15:guide id="6" orient="horz" pos="4156">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7" name="Platshållare för rubrik 1"/>
          <p:cNvSpPr>
            <a:spLocks noGrp="1"/>
          </p:cNvSpPr>
          <p:nvPr>
            <p:ph type="title"/>
          </p:nvPr>
        </p:nvSpPr>
        <p:spPr bwMode="auto">
          <a:xfrm>
            <a:off x="539750" y="1411200"/>
            <a:ext cx="8064500"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endParaRPr lang="sv-SE" dirty="0"/>
          </a:p>
        </p:txBody>
      </p:sp>
      <p:sp>
        <p:nvSpPr>
          <p:cNvPr id="3" name="Platshållare för bildnummer 2"/>
          <p:cNvSpPr>
            <a:spLocks noGrp="1"/>
          </p:cNvSpPr>
          <p:nvPr>
            <p:ph type="sldNum" sz="quarter" idx="4"/>
          </p:nvPr>
        </p:nvSpPr>
        <p:spPr>
          <a:xfrm>
            <a:off x="8027750" y="6407151"/>
            <a:ext cx="576698" cy="241300"/>
          </a:xfrm>
          <a:prstGeom prst="rect">
            <a:avLst/>
          </a:prstGeom>
        </p:spPr>
        <p:txBody>
          <a:bodyPr vert="horz" lIns="0" tIns="0" rIns="0" bIns="0" rtlCol="0" anchor="ctr"/>
          <a:lstStyle>
            <a:lvl1pPr algn="r">
              <a:defRPr sz="1200">
                <a:solidFill>
                  <a:schemeClr val="tx1">
                    <a:tint val="75000"/>
                  </a:schemeClr>
                </a:solidFill>
              </a:defRPr>
            </a:lvl1pPr>
          </a:lstStyle>
          <a:p>
            <a:pPr>
              <a:defRPr/>
            </a:pPr>
            <a:fld id="{9426A61E-93B8-384D-8975-0A89DB09A550}" type="slidenum">
              <a:rPr lang="sv-SE"/>
              <a:pPr>
                <a:defRPr/>
              </a:pPr>
              <a:t>‹Nr.›</a:t>
            </a:fld>
            <a:endParaRPr lang="sv-SE"/>
          </a:p>
        </p:txBody>
      </p:sp>
      <p:sp>
        <p:nvSpPr>
          <p:cNvPr id="4" name="Platshållare för text 3"/>
          <p:cNvSpPr>
            <a:spLocks noGrp="1"/>
          </p:cNvSpPr>
          <p:nvPr>
            <p:ph type="body" idx="1"/>
          </p:nvPr>
        </p:nvSpPr>
        <p:spPr>
          <a:xfrm>
            <a:off x="539750" y="2350800"/>
            <a:ext cx="7488000" cy="3888000"/>
          </a:xfrm>
          <a:prstGeom prst="rect">
            <a:avLst/>
          </a:prstGeom>
        </p:spPr>
        <p:txBody>
          <a:bodyPr vert="horz" lIns="0" tIns="0" rIns="0" bIns="0" rtlCol="0">
            <a:normAutofit/>
          </a:bodyPr>
          <a:lstStyle/>
          <a:p>
            <a:pPr marL="216000" lvl="0" indent="-216000" eaLnBrk="1" hangingPunct="1"/>
            <a:r>
              <a:rPr lang="sv-SE" dirty="0" smtClean="0"/>
              <a:t>Klicka här för att ändra format på bakgrundstexten</a:t>
            </a:r>
          </a:p>
          <a:p>
            <a:pPr marL="432000" lvl="1" indent="-216000" algn="l" defTabSz="457200" rtl="0" eaLnBrk="1" fontAlgn="base" hangingPunct="1">
              <a:lnSpc>
                <a:spcPct val="110000"/>
              </a:lnSpc>
              <a:spcBef>
                <a:spcPts val="200"/>
              </a:spcBef>
              <a:spcAft>
                <a:spcPct val="0"/>
              </a:spcAft>
              <a:buFont typeface="Arial" panose="020B0604020202020204" pitchFamily="34" charset="0"/>
              <a:buChar char="–"/>
            </a:pPr>
            <a:r>
              <a:rPr lang="sv-SE" dirty="0" smtClean="0"/>
              <a:t>Nivå två</a:t>
            </a:r>
          </a:p>
          <a:p>
            <a:pPr marL="648000" lvl="2" indent="-216000" eaLnBrk="1" hangingPunct="1"/>
            <a:r>
              <a:rPr lang="sv-SE" dirty="0" smtClean="0"/>
              <a:t>Nivå tre</a:t>
            </a:r>
          </a:p>
          <a:p>
            <a:pPr marL="864000" lvl="3" indent="-216000" eaLnBrk="1" hangingPunct="1">
              <a:spcBef>
                <a:spcPts val="0"/>
              </a:spcBef>
            </a:pPr>
            <a:r>
              <a:rPr lang="sv-SE" dirty="0" smtClean="0"/>
              <a:t>Nivå fyra</a:t>
            </a:r>
          </a:p>
          <a:p>
            <a:pPr marL="1080000" lvl="4" indent="-216000" algn="l" defTabSz="457200" rtl="0" eaLnBrk="1" fontAlgn="base" hangingPunct="1">
              <a:spcBef>
                <a:spcPts val="0"/>
              </a:spcBef>
              <a:spcAft>
                <a:spcPct val="0"/>
              </a:spcAft>
              <a:buFont typeface="Arial" panose="020B0604020202020204" pitchFamily="34" charset="0"/>
              <a:buChar char="–"/>
            </a:pPr>
            <a:r>
              <a:rPr lang="sv-SE" dirty="0" smtClean="0"/>
              <a:t>Nivå fem</a:t>
            </a:r>
            <a:endParaRPr lang="sv-SE" dirty="0"/>
          </a:p>
        </p:txBody>
      </p:sp>
      <p:sp>
        <p:nvSpPr>
          <p:cNvPr id="6" name="Platshållare för sidfot 5"/>
          <p:cNvSpPr>
            <a:spLocks noGrp="1"/>
          </p:cNvSpPr>
          <p:nvPr>
            <p:ph type="ftr" sz="quarter" idx="3"/>
          </p:nvPr>
        </p:nvSpPr>
        <p:spPr>
          <a:xfrm>
            <a:off x="6372000" y="222935"/>
            <a:ext cx="2520000" cy="460800"/>
          </a:xfrm>
          <a:prstGeom prst="rect">
            <a:avLst/>
          </a:prstGeom>
        </p:spPr>
        <p:txBody>
          <a:bodyPr lIns="0" tIns="0" rIns="0" bIns="0" anchor="t" anchorCtr="0">
            <a:noAutofit/>
          </a:bodyPr>
          <a:lstStyle>
            <a:lvl1pPr>
              <a:lnSpc>
                <a:spcPct val="100000"/>
              </a:lnSpc>
              <a:defRPr lang="sv-SE" sz="1100" b="1" i="0" cap="all" baseline="0">
                <a:solidFill>
                  <a:schemeClr val="tx1">
                    <a:lumMod val="85000"/>
                    <a:lumOff val="15000"/>
                  </a:schemeClr>
                </a:solidFill>
                <a:latin typeface="Arial Narrow"/>
                <a:ea typeface="ＭＳ Ｐゴシック" pitchFamily="-65" charset="-128"/>
              </a:defRPr>
            </a:lvl1pPr>
          </a:lstStyle>
          <a:p>
            <a:pPr algn="r" eaLnBrk="0" hangingPunct="0">
              <a:spcBef>
                <a:spcPts val="0"/>
              </a:spcBef>
              <a:buFont typeface="Arial" charset="0"/>
              <a:buNone/>
            </a:pPr>
            <a:endParaRPr lang="sv-SE" dirty="0"/>
          </a:p>
        </p:txBody>
      </p:sp>
      <p:sp>
        <p:nvSpPr>
          <p:cNvPr id="10" name="Platshållare för bild 7"/>
          <p:cNvSpPr txBox="1">
            <a:spLocks/>
          </p:cNvSpPr>
          <p:nvPr/>
        </p:nvSpPr>
        <p:spPr>
          <a:xfrm>
            <a:off x="676158" y="-5159"/>
            <a:ext cx="953010" cy="970359"/>
          </a:xfrm>
          <a:prstGeom prst="rect">
            <a:avLst/>
          </a:prstGeom>
          <a:blipFill rotWithShape="1">
            <a:blip r:embed="rId8"/>
            <a:stretch>
              <a:fillRect/>
            </a:stretch>
          </a:blipFill>
        </p:spPr>
        <p:txBody>
          <a:bodyPr>
            <a:normAutofit/>
          </a:bodyPr>
          <a:lstStyle>
            <a:lvl1pPr marL="0" indent="0" algn="l" defTabSz="457200" rtl="0" eaLnBrk="1" fontAlgn="base" hangingPunct="1">
              <a:lnSpc>
                <a:spcPct val="110000"/>
              </a:lnSpc>
              <a:spcBef>
                <a:spcPts val="800"/>
              </a:spcBef>
              <a:spcAft>
                <a:spcPct val="0"/>
              </a:spcAft>
              <a:buFont typeface="Arial" charset="0"/>
              <a:buNone/>
              <a:defRPr lang="sv-SE" sz="2000" kern="1200">
                <a:solidFill>
                  <a:srgbClr val="262626"/>
                </a:solidFill>
                <a:latin typeface="Arial"/>
                <a:ea typeface="ＭＳ Ｐゴシック" pitchFamily="-65" charset="-128"/>
                <a:cs typeface="ＭＳ Ｐゴシック" charset="0"/>
              </a:defRPr>
            </a:lvl1pPr>
            <a:lvl2pPr marL="501750" indent="-285750" algn="l" defTabSz="457200" rtl="0" eaLnBrk="1" fontAlgn="base" hangingPunct="1">
              <a:lnSpc>
                <a:spcPct val="110000"/>
              </a:lnSpc>
              <a:spcBef>
                <a:spcPts val="200"/>
              </a:spcBef>
              <a:spcAft>
                <a:spcPct val="0"/>
              </a:spcAft>
              <a:buFont typeface="Arial" panose="020B0604020202020204" pitchFamily="34" charset="0"/>
              <a:buChar char="–"/>
              <a:defRPr lang="sv-SE" sz="1700" kern="1200" baseline="0" dirty="0" smtClean="0">
                <a:solidFill>
                  <a:srgbClr val="262626"/>
                </a:solidFill>
                <a:latin typeface="Arial"/>
                <a:ea typeface="ＭＳ Ｐゴシック" pitchFamily="-65" charset="-128"/>
                <a:cs typeface="Arial"/>
              </a:defRPr>
            </a:lvl2pPr>
            <a:lvl3pPr marL="717750" indent="-285750" algn="l" defTabSz="457200" rtl="0" eaLnBrk="1" fontAlgn="base" hangingPunct="1">
              <a:spcBef>
                <a:spcPts val="0"/>
              </a:spcBef>
              <a:spcAft>
                <a:spcPct val="0"/>
              </a:spcAft>
              <a:buFont typeface="Wingdings" panose="05000000000000000000" pitchFamily="2" charset="2"/>
              <a:buChar char="§"/>
              <a:defRPr lang="sv-SE" sz="1700" kern="1200" dirty="0" smtClean="0">
                <a:solidFill>
                  <a:schemeClr val="tx1">
                    <a:lumMod val="85000"/>
                    <a:lumOff val="15000"/>
                  </a:schemeClr>
                </a:solidFill>
                <a:latin typeface="Helvetica"/>
                <a:ea typeface="ＭＳ Ｐゴシック" charset="0"/>
                <a:cs typeface="Helvetica"/>
              </a:defRPr>
            </a:lvl3pPr>
            <a:lvl4pPr marL="933750" indent="-285750" algn="l" defTabSz="457200" rtl="0" eaLnBrk="1" fontAlgn="base" hangingPunct="1">
              <a:spcBef>
                <a:spcPts val="0"/>
              </a:spcBef>
              <a:spcAft>
                <a:spcPct val="0"/>
              </a:spcAft>
              <a:buFont typeface="Arial" panose="020B0604020202020204" pitchFamily="34" charset="0"/>
              <a:buChar char="•"/>
              <a:defRPr lang="sv-SE" sz="1700" kern="1200" baseline="0" dirty="0" smtClean="0">
                <a:solidFill>
                  <a:schemeClr val="tx1">
                    <a:lumMod val="85000"/>
                    <a:lumOff val="15000"/>
                  </a:schemeClr>
                </a:solidFill>
                <a:latin typeface="Helvetica"/>
                <a:ea typeface="Helvetica" charset="0"/>
                <a:cs typeface="Helvetica"/>
              </a:defRPr>
            </a:lvl4pPr>
            <a:lvl5pPr marL="1149750" indent="-285750" algn="l" defTabSz="457200" rtl="0" eaLnBrk="1" fontAlgn="base" hangingPunct="1">
              <a:spcBef>
                <a:spcPts val="0"/>
              </a:spcBef>
              <a:spcAft>
                <a:spcPct val="0"/>
              </a:spcAft>
              <a:buFont typeface="Arial" panose="020B0604020202020204" pitchFamily="34" charset="0"/>
              <a:buChar char="–"/>
              <a:defRPr lang="sv-SE" sz="1700" kern="1200" dirty="0">
                <a:solidFill>
                  <a:schemeClr val="tx1">
                    <a:lumMod val="85000"/>
                    <a:lumOff val="15000"/>
                  </a:schemeClr>
                </a:solidFill>
                <a:latin typeface="Helvetica"/>
                <a:ea typeface="Helvetica" charset="0"/>
                <a:cs typeface="Helvetica"/>
              </a:defRPr>
            </a:lvl5pPr>
            <a:lvl6pPr marL="1616075" indent="-215900" algn="l" defTabSz="457200" rtl="0" eaLnBrk="1" latinLnBrk="0" hangingPunct="1">
              <a:spcBef>
                <a:spcPts val="0"/>
              </a:spcBef>
              <a:buFont typeface="Wingdings" panose="05000000000000000000" pitchFamily="2" charset="2"/>
              <a:buChar char="§"/>
              <a:defRPr sz="17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sv-SE" smtClean="0"/>
              <a:t> </a:t>
            </a:r>
            <a:endParaRPr lang="sv-SE" dirty="0"/>
          </a:p>
        </p:txBody>
      </p:sp>
      <p:sp>
        <p:nvSpPr>
          <p:cNvPr id="5" name="Date Placeholder 4"/>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B406D6-BB86-B447-A0B4-611FAD24FA98}" type="datetime1">
              <a:rPr lang="sv-SE" smtClean="0"/>
              <a:t>16-09-22</a:t>
            </a:fld>
            <a:endParaRPr lang="sv-SE"/>
          </a:p>
        </p:txBody>
      </p:sp>
    </p:spTree>
    <p:extLst>
      <p:ext uri="{BB962C8B-B14F-4D97-AF65-F5344CB8AC3E}">
        <p14:creationId xmlns:p14="http://schemas.microsoft.com/office/powerpoint/2010/main" val="1180328098"/>
      </p:ext>
    </p:extLst>
  </p:cSld>
  <p:clrMap bg1="lt1" tx1="dk1" bg2="lt2" tx2="dk2" accent1="accent1" accent2="accent2" accent3="accent3" accent4="accent4" accent5="accent5" accent6="accent6" hlink="hlink" folHlink="folHlink"/>
  <p:sldLayoutIdLst>
    <p:sldLayoutId id="2147483926" r:id="rId1"/>
    <p:sldLayoutId id="2147483927" r:id="rId2"/>
    <p:sldLayoutId id="2147483928" r:id="rId3"/>
    <p:sldLayoutId id="2147483929" r:id="rId4"/>
    <p:sldLayoutId id="2147483930" r:id="rId5"/>
    <p:sldLayoutId id="2147483934" r:id="rId6"/>
  </p:sldLayoutIdLst>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timing>
    <p:tnLst>
      <p:par>
        <p:cTn xmlns:p14="http://schemas.microsoft.com/office/powerpoint/2010/main" id="1" dur="indefinite" restart="never" nodeType="tmRoot"/>
      </p:par>
    </p:tnLst>
  </p:timing>
  <p:hf sldNum="0" hdr="0" dt="0"/>
  <p:txStyles>
    <p:titleStyle>
      <a:lvl1pPr algn="l" defTabSz="457200" rtl="0" eaLnBrk="0" fontAlgn="base" hangingPunct="0">
        <a:lnSpc>
          <a:spcPct val="90000"/>
        </a:lnSpc>
        <a:spcBef>
          <a:spcPct val="0"/>
        </a:spcBef>
        <a:spcAft>
          <a:spcPct val="0"/>
        </a:spcAft>
        <a:defRPr sz="3000" b="1" i="0" kern="1200">
          <a:solidFill>
            <a:schemeClr val="tx1"/>
          </a:solidFill>
          <a:latin typeface="Arial Narrow"/>
          <a:ea typeface="ＭＳ Ｐゴシック" pitchFamily="-65" charset="-128"/>
          <a:cs typeface="ＭＳ Ｐゴシック" charset="0"/>
        </a:defRPr>
      </a:lvl1pPr>
      <a:lvl2pPr algn="l" defTabSz="457200" rtl="0" eaLnBrk="0" fontAlgn="base" hangingPunct="0">
        <a:lnSpc>
          <a:spcPct val="90000"/>
        </a:lnSpc>
        <a:spcBef>
          <a:spcPct val="0"/>
        </a:spcBef>
        <a:spcAft>
          <a:spcPct val="0"/>
        </a:spcAft>
        <a:defRPr sz="3000" b="1">
          <a:solidFill>
            <a:schemeClr val="tx1"/>
          </a:solidFill>
          <a:latin typeface="Arial" charset="0"/>
          <a:ea typeface="ＭＳ Ｐゴシック" pitchFamily="-65" charset="-128"/>
          <a:cs typeface="ＭＳ Ｐゴシック" charset="0"/>
        </a:defRPr>
      </a:lvl2pPr>
      <a:lvl3pPr algn="l" defTabSz="457200" rtl="0" eaLnBrk="0" fontAlgn="base" hangingPunct="0">
        <a:lnSpc>
          <a:spcPct val="90000"/>
        </a:lnSpc>
        <a:spcBef>
          <a:spcPct val="0"/>
        </a:spcBef>
        <a:spcAft>
          <a:spcPct val="0"/>
        </a:spcAft>
        <a:defRPr sz="3000" b="1">
          <a:solidFill>
            <a:schemeClr val="tx1"/>
          </a:solidFill>
          <a:latin typeface="Arial" charset="0"/>
          <a:ea typeface="ＭＳ Ｐゴシック" pitchFamily="-65" charset="-128"/>
          <a:cs typeface="ＭＳ Ｐゴシック" charset="0"/>
        </a:defRPr>
      </a:lvl3pPr>
      <a:lvl4pPr algn="l" defTabSz="457200" rtl="0" eaLnBrk="0" fontAlgn="base" hangingPunct="0">
        <a:lnSpc>
          <a:spcPct val="90000"/>
        </a:lnSpc>
        <a:spcBef>
          <a:spcPct val="0"/>
        </a:spcBef>
        <a:spcAft>
          <a:spcPct val="0"/>
        </a:spcAft>
        <a:defRPr sz="3000" b="1">
          <a:solidFill>
            <a:schemeClr val="tx1"/>
          </a:solidFill>
          <a:latin typeface="Arial" charset="0"/>
          <a:ea typeface="ＭＳ Ｐゴシック" pitchFamily="-65" charset="-128"/>
          <a:cs typeface="ＭＳ Ｐゴシック" charset="0"/>
        </a:defRPr>
      </a:lvl4pPr>
      <a:lvl5pPr algn="l" defTabSz="457200" rtl="0" eaLnBrk="0" fontAlgn="base" hangingPunct="0">
        <a:lnSpc>
          <a:spcPct val="90000"/>
        </a:lnSpc>
        <a:spcBef>
          <a:spcPct val="0"/>
        </a:spcBef>
        <a:spcAft>
          <a:spcPct val="0"/>
        </a:spcAft>
        <a:defRPr sz="3000" b="1">
          <a:solidFill>
            <a:schemeClr val="tx1"/>
          </a:solidFill>
          <a:latin typeface="Arial" charset="0"/>
          <a:ea typeface="ＭＳ Ｐゴシック" pitchFamily="-65" charset="-128"/>
          <a:cs typeface="ＭＳ Ｐゴシック" charset="0"/>
        </a:defRPr>
      </a:lvl5pPr>
      <a:lvl6pPr marL="457200" algn="l" defTabSz="457200" rtl="0" fontAlgn="base">
        <a:spcBef>
          <a:spcPct val="0"/>
        </a:spcBef>
        <a:spcAft>
          <a:spcPct val="0"/>
        </a:spcAft>
        <a:defRPr sz="2000">
          <a:solidFill>
            <a:srgbClr val="464646"/>
          </a:solidFill>
          <a:latin typeface="Arial Bold" pitchFamily="-65" charset="0"/>
          <a:ea typeface="ＭＳ Ｐゴシック" pitchFamily="-65" charset="-128"/>
        </a:defRPr>
      </a:lvl6pPr>
      <a:lvl7pPr marL="914400" algn="l" defTabSz="457200" rtl="0" fontAlgn="base">
        <a:spcBef>
          <a:spcPct val="0"/>
        </a:spcBef>
        <a:spcAft>
          <a:spcPct val="0"/>
        </a:spcAft>
        <a:defRPr sz="2000">
          <a:solidFill>
            <a:srgbClr val="464646"/>
          </a:solidFill>
          <a:latin typeface="Arial Bold" pitchFamily="-65" charset="0"/>
          <a:ea typeface="ＭＳ Ｐゴシック" pitchFamily="-65" charset="-128"/>
        </a:defRPr>
      </a:lvl7pPr>
      <a:lvl8pPr marL="1371600" algn="l" defTabSz="457200" rtl="0" fontAlgn="base">
        <a:spcBef>
          <a:spcPct val="0"/>
        </a:spcBef>
        <a:spcAft>
          <a:spcPct val="0"/>
        </a:spcAft>
        <a:defRPr sz="2000">
          <a:solidFill>
            <a:srgbClr val="464646"/>
          </a:solidFill>
          <a:latin typeface="Arial Bold" pitchFamily="-65" charset="0"/>
          <a:ea typeface="ＭＳ Ｐゴシック" pitchFamily="-65" charset="-128"/>
        </a:defRPr>
      </a:lvl8pPr>
      <a:lvl9pPr marL="1828800" algn="l" defTabSz="457200" rtl="0" fontAlgn="base">
        <a:spcBef>
          <a:spcPct val="0"/>
        </a:spcBef>
        <a:spcAft>
          <a:spcPct val="0"/>
        </a:spcAft>
        <a:defRPr sz="2000">
          <a:solidFill>
            <a:srgbClr val="464646"/>
          </a:solidFill>
          <a:latin typeface="Arial Bold" pitchFamily="-65" charset="0"/>
          <a:ea typeface="ＭＳ Ｐゴシック" pitchFamily="-65" charset="-128"/>
        </a:defRPr>
      </a:lvl9pPr>
    </p:titleStyle>
    <p:bodyStyle>
      <a:lvl1pPr marL="180000" indent="-180000" algn="l" defTabSz="457200" rtl="0" eaLnBrk="0" fontAlgn="base" hangingPunct="0">
        <a:lnSpc>
          <a:spcPct val="110000"/>
        </a:lnSpc>
        <a:spcBef>
          <a:spcPts val="800"/>
        </a:spcBef>
        <a:spcAft>
          <a:spcPct val="0"/>
        </a:spcAft>
        <a:buFont typeface="Arial" charset="0"/>
        <a:buChar char="•"/>
        <a:defRPr lang="sv-SE" sz="2000" kern="1200" dirty="0" smtClean="0">
          <a:solidFill>
            <a:srgbClr val="262626"/>
          </a:solidFill>
          <a:latin typeface="Arial"/>
          <a:ea typeface="ＭＳ Ｐゴシック" pitchFamily="-65" charset="-128"/>
          <a:cs typeface="ＭＳ Ｐゴシック" charset="0"/>
        </a:defRPr>
      </a:lvl1pPr>
      <a:lvl2pPr marL="501750" indent="-285750" algn="l" defTabSz="457200" rtl="0" eaLnBrk="0" fontAlgn="base" hangingPunct="0">
        <a:lnSpc>
          <a:spcPct val="110000"/>
        </a:lnSpc>
        <a:spcBef>
          <a:spcPts val="200"/>
        </a:spcBef>
        <a:spcAft>
          <a:spcPct val="0"/>
        </a:spcAft>
        <a:buFont typeface="Arial" charset="0"/>
        <a:buChar char="•"/>
        <a:defRPr lang="sv-SE" sz="1700" kern="1200" baseline="0" dirty="0" smtClean="0">
          <a:solidFill>
            <a:srgbClr val="262626"/>
          </a:solidFill>
          <a:latin typeface="Arial"/>
          <a:ea typeface="ＭＳ Ｐゴシック" pitchFamily="-65" charset="-128"/>
          <a:cs typeface="Arial"/>
        </a:defRPr>
      </a:lvl2pPr>
      <a:lvl3pPr marL="717750" indent="-285750" algn="l" defTabSz="457200" rtl="0" eaLnBrk="0" fontAlgn="base" hangingPunct="0">
        <a:spcBef>
          <a:spcPts val="0"/>
        </a:spcBef>
        <a:spcAft>
          <a:spcPct val="0"/>
        </a:spcAft>
        <a:buFont typeface="Wingdings" panose="05000000000000000000" pitchFamily="2" charset="2"/>
        <a:buChar char="§"/>
        <a:defRPr lang="sv-SE" sz="1700" kern="1200" dirty="0" smtClean="0">
          <a:solidFill>
            <a:schemeClr val="tx1">
              <a:lumMod val="85000"/>
              <a:lumOff val="15000"/>
            </a:schemeClr>
          </a:solidFill>
          <a:latin typeface="Helvetica"/>
          <a:ea typeface="ＭＳ Ｐゴシック" charset="0"/>
          <a:cs typeface="Helvetica"/>
        </a:defRPr>
      </a:lvl3pPr>
      <a:lvl4pPr marL="933750" indent="-285750" algn="l" defTabSz="457200" rtl="0" eaLnBrk="0" fontAlgn="base" hangingPunct="0">
        <a:spcBef>
          <a:spcPct val="20000"/>
        </a:spcBef>
        <a:spcAft>
          <a:spcPct val="0"/>
        </a:spcAft>
        <a:buFont typeface="Arial" panose="020B0604020202020204" pitchFamily="34" charset="0"/>
        <a:buChar char="•"/>
        <a:defRPr lang="sv-SE" sz="1700" kern="1200" baseline="0" dirty="0" smtClean="0">
          <a:solidFill>
            <a:schemeClr val="tx1">
              <a:lumMod val="85000"/>
              <a:lumOff val="15000"/>
            </a:schemeClr>
          </a:solidFill>
          <a:latin typeface="Helvetica"/>
          <a:ea typeface="Helvetica" charset="0"/>
          <a:cs typeface="Helvetica"/>
        </a:defRPr>
      </a:lvl4pPr>
      <a:lvl5pPr marL="1149750" indent="-285750" algn="l" defTabSz="457200" rtl="0" eaLnBrk="0" fontAlgn="base" hangingPunct="0">
        <a:spcBef>
          <a:spcPct val="20000"/>
        </a:spcBef>
        <a:spcAft>
          <a:spcPct val="0"/>
        </a:spcAft>
        <a:buFont typeface="Arial" charset="0"/>
        <a:buChar char="»"/>
        <a:defRPr lang="sv-SE" sz="1700" kern="1200" dirty="0">
          <a:solidFill>
            <a:schemeClr val="tx1">
              <a:lumMod val="85000"/>
              <a:lumOff val="15000"/>
            </a:schemeClr>
          </a:solidFill>
          <a:latin typeface="Helvetica"/>
          <a:ea typeface="Helvetica" charset="0"/>
          <a:cs typeface="Helvetic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sv-S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mod="1">
    <p:ext uri="{27BBF7A9-308A-43DC-89C8-2F10F3537804}">
      <p15:sldGuideLst xmlns="" xmlns:p15="http://schemas.microsoft.com/office/powerpoint/2012/main">
        <p15:guide id="4" pos="2880" userDrawn="1">
          <p15:clr>
            <a:srgbClr val="F26B43"/>
          </p15:clr>
        </p15:guide>
        <p15:guide id="6"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684000" y="2275199"/>
            <a:ext cx="7920000" cy="2063595"/>
          </a:xfrm>
        </p:spPr>
        <p:txBody>
          <a:bodyPr/>
          <a:lstStyle/>
          <a:p>
            <a:r>
              <a:rPr lang="en-GB" sz="2800" cap="small" dirty="0" smtClean="0">
                <a:solidFill>
                  <a:schemeClr val="tx2">
                    <a:lumMod val="50000"/>
                  </a:schemeClr>
                </a:solidFill>
                <a:latin typeface="+mj-lt"/>
              </a:rPr>
              <a:t>CONNECTIONS</a:t>
            </a:r>
            <a:r>
              <a:rPr lang="en-GB" sz="2800" cap="small" dirty="0">
                <a:solidFill>
                  <a:schemeClr val="tx2">
                    <a:lumMod val="50000"/>
                  </a:schemeClr>
                </a:solidFill>
                <a:latin typeface="+mj-lt"/>
              </a:rPr>
              <a:t>, DISCONNECTIONS AND </a:t>
            </a:r>
            <a:r>
              <a:rPr lang="en-GB" sz="2800" cap="small" dirty="0" smtClean="0">
                <a:solidFill>
                  <a:schemeClr val="tx2">
                    <a:lumMod val="50000"/>
                  </a:schemeClr>
                </a:solidFill>
                <a:latin typeface="+mj-lt"/>
              </a:rPr>
              <a:t>RECON-NECTIONS </a:t>
            </a:r>
            <a:r>
              <a:rPr lang="en-GB" sz="2800" cap="small" dirty="0">
                <a:solidFill>
                  <a:schemeClr val="tx2">
                    <a:lumMod val="50000"/>
                  </a:schemeClr>
                </a:solidFill>
                <a:latin typeface="+mj-lt"/>
              </a:rPr>
              <a:t>– </a:t>
            </a:r>
            <a:r>
              <a:rPr lang="en-GB" sz="2800" cap="small" dirty="0" smtClean="0">
                <a:solidFill>
                  <a:schemeClr val="tx2">
                    <a:lumMod val="50000"/>
                  </a:schemeClr>
                </a:solidFill>
                <a:latin typeface="+mj-lt"/>
              </a:rPr>
              <a:t>the </a:t>
            </a:r>
            <a:r>
              <a:rPr lang="en-GB" sz="2800" cap="small" dirty="0">
                <a:solidFill>
                  <a:schemeClr val="tx2">
                    <a:lumMod val="50000"/>
                  </a:schemeClr>
                </a:solidFill>
                <a:latin typeface="+mj-lt"/>
              </a:rPr>
              <a:t>social dimension of youth work, in history and </a:t>
            </a:r>
            <a:r>
              <a:rPr lang="en-GB" sz="2800" cap="small" dirty="0" smtClean="0">
                <a:solidFill>
                  <a:schemeClr val="tx2">
                    <a:lumMod val="50000"/>
                  </a:schemeClr>
                </a:solidFill>
                <a:latin typeface="+mj-lt"/>
              </a:rPr>
              <a:t>today</a:t>
            </a:r>
            <a:r>
              <a:rPr lang="en-GB" sz="2800" dirty="0">
                <a:solidFill>
                  <a:schemeClr val="tx2">
                    <a:lumMod val="50000"/>
                  </a:schemeClr>
                </a:solidFill>
                <a:latin typeface="+mj-lt"/>
              </a:rPr>
              <a:t/>
            </a:r>
            <a:br>
              <a:rPr lang="en-GB" sz="2800" dirty="0">
                <a:solidFill>
                  <a:schemeClr val="tx2">
                    <a:lumMod val="50000"/>
                  </a:schemeClr>
                </a:solidFill>
                <a:latin typeface="+mj-lt"/>
              </a:rPr>
            </a:br>
            <a:r>
              <a:rPr lang="en-GB" sz="2800" dirty="0">
                <a:solidFill>
                  <a:schemeClr val="tx2">
                    <a:lumMod val="50000"/>
                  </a:schemeClr>
                </a:solidFill>
                <a:latin typeface="+mj-lt"/>
              </a:rPr>
              <a:t>The relationship between youth </a:t>
            </a:r>
            <a:r>
              <a:rPr lang="en-GB" sz="2800" dirty="0" smtClean="0">
                <a:solidFill>
                  <a:schemeClr val="tx2">
                    <a:lumMod val="50000"/>
                  </a:schemeClr>
                </a:solidFill>
                <a:latin typeface="+mj-lt"/>
              </a:rPr>
              <a:t>work and </a:t>
            </a:r>
            <a:r>
              <a:rPr lang="en-GB" sz="2800" dirty="0">
                <a:solidFill>
                  <a:schemeClr val="tx2">
                    <a:lumMod val="50000"/>
                  </a:schemeClr>
                </a:solidFill>
                <a:latin typeface="+mj-lt"/>
              </a:rPr>
              <a:t>social work in Sweden</a:t>
            </a:r>
            <a:r>
              <a:rPr lang="en-GB" sz="2800" dirty="0">
                <a:latin typeface="+mj-lt"/>
              </a:rPr>
              <a:t/>
            </a:r>
            <a:br>
              <a:rPr lang="en-GB" sz="2800" dirty="0">
                <a:latin typeface="+mj-lt"/>
              </a:rPr>
            </a:br>
            <a:endParaRPr lang="sv-SE" sz="2800" dirty="0">
              <a:latin typeface="+mj-lt"/>
            </a:endParaRPr>
          </a:p>
        </p:txBody>
      </p:sp>
      <p:sp>
        <p:nvSpPr>
          <p:cNvPr id="3" name="Platshållare för text 2"/>
          <p:cNvSpPr>
            <a:spLocks noGrp="1"/>
          </p:cNvSpPr>
          <p:nvPr>
            <p:ph type="body" sz="quarter" idx="14"/>
          </p:nvPr>
        </p:nvSpPr>
        <p:spPr>
          <a:xfrm>
            <a:off x="684000" y="5314730"/>
            <a:ext cx="7920000" cy="1138804"/>
          </a:xfrm>
        </p:spPr>
        <p:txBody>
          <a:bodyPr>
            <a:normAutofit/>
          </a:bodyPr>
          <a:lstStyle/>
          <a:p>
            <a:r>
              <a:rPr lang="sv-SE" dirty="0" smtClean="0"/>
              <a:t>Björn  Andersson</a:t>
            </a:r>
          </a:p>
          <a:p>
            <a:r>
              <a:rPr lang="sv-SE" dirty="0" err="1" smtClean="0"/>
              <a:t>Department</a:t>
            </a:r>
            <a:r>
              <a:rPr lang="sv-SE" dirty="0" smtClean="0"/>
              <a:t> </a:t>
            </a:r>
            <a:r>
              <a:rPr lang="sv-SE" dirty="0" err="1" smtClean="0"/>
              <a:t>of</a:t>
            </a:r>
            <a:r>
              <a:rPr lang="sv-SE" dirty="0" smtClean="0"/>
              <a:t> social </a:t>
            </a:r>
            <a:r>
              <a:rPr lang="sv-SE" dirty="0" err="1" smtClean="0"/>
              <a:t>work</a:t>
            </a:r>
            <a:endParaRPr lang="sv-SE" dirty="0" smtClean="0"/>
          </a:p>
          <a:p>
            <a:r>
              <a:rPr lang="sv-SE" dirty="0" smtClean="0"/>
              <a:t>University </a:t>
            </a:r>
            <a:r>
              <a:rPr lang="sv-SE" dirty="0" err="1" smtClean="0"/>
              <a:t>of</a:t>
            </a:r>
            <a:r>
              <a:rPr lang="sv-SE" dirty="0" smtClean="0"/>
              <a:t> </a:t>
            </a:r>
            <a:r>
              <a:rPr lang="sv-SE" dirty="0" err="1" smtClean="0"/>
              <a:t>gothenburg</a:t>
            </a:r>
            <a:endParaRPr lang="sv-SE" dirty="0" smtClean="0"/>
          </a:p>
          <a:p>
            <a:r>
              <a:rPr lang="sv-SE" dirty="0" err="1" smtClean="0"/>
              <a:t>sweden</a:t>
            </a:r>
            <a:endParaRPr lang="sv-SE" dirty="0"/>
          </a:p>
        </p:txBody>
      </p:sp>
    </p:spTree>
    <p:extLst>
      <p:ext uri="{BB962C8B-B14F-4D97-AF65-F5344CB8AC3E}">
        <p14:creationId xmlns:p14="http://schemas.microsoft.com/office/powerpoint/2010/main" val="1153825369"/>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en-GB" dirty="0" smtClean="0">
                <a:solidFill>
                  <a:srgbClr val="003867"/>
                </a:solidFill>
                <a:latin typeface="+mj-lt"/>
              </a:rPr>
              <a:t>Connections and disconnections</a:t>
            </a:r>
            <a:endParaRPr lang="en-GB" dirty="0">
              <a:solidFill>
                <a:srgbClr val="003867"/>
              </a:solidFill>
              <a:latin typeface="+mj-lt"/>
            </a:endParaRPr>
          </a:p>
        </p:txBody>
      </p:sp>
      <p:sp>
        <p:nvSpPr>
          <p:cNvPr id="3" name="Platshållare för innehåll 2"/>
          <p:cNvSpPr>
            <a:spLocks noGrp="1"/>
          </p:cNvSpPr>
          <p:nvPr>
            <p:ph sz="quarter" idx="12"/>
          </p:nvPr>
        </p:nvSpPr>
        <p:spPr/>
        <p:txBody>
          <a:bodyPr/>
          <a:lstStyle/>
          <a:p>
            <a:pPr marL="0" indent="0">
              <a:buNone/>
            </a:pPr>
            <a:r>
              <a:rPr lang="en-GB" b="1" dirty="0" smtClean="0"/>
              <a:t>What connects and disconnects? Most dimensions work both ways.</a:t>
            </a:r>
          </a:p>
          <a:p>
            <a:r>
              <a:rPr lang="en-GB" b="1" dirty="0" smtClean="0"/>
              <a:t>Tasks and structure of work</a:t>
            </a:r>
          </a:p>
          <a:p>
            <a:r>
              <a:rPr lang="en-GB" b="1" dirty="0" smtClean="0"/>
              <a:t>Theory and methodology informing practice</a:t>
            </a:r>
          </a:p>
          <a:p>
            <a:r>
              <a:rPr lang="en-GB" b="1" dirty="0" smtClean="0"/>
              <a:t>Organizational belonging</a:t>
            </a:r>
          </a:p>
          <a:p>
            <a:r>
              <a:rPr lang="en-GB" b="1" dirty="0" smtClean="0"/>
              <a:t>Ideology, e.g. concerning drug policy</a:t>
            </a:r>
          </a:p>
          <a:p>
            <a:r>
              <a:rPr lang="en-GB" b="1" dirty="0" smtClean="0"/>
              <a:t>Educational background</a:t>
            </a:r>
            <a:endParaRPr lang="en-GB" b="1" dirty="0"/>
          </a:p>
        </p:txBody>
      </p:sp>
      <p:sp>
        <p:nvSpPr>
          <p:cNvPr id="4" name="Platshållare för sidfot 3"/>
          <p:cNvSpPr>
            <a:spLocks noGrp="1"/>
          </p:cNvSpPr>
          <p:nvPr>
            <p:ph type="ftr" sz="quarter" idx="11"/>
          </p:nvPr>
        </p:nvSpPr>
        <p:spPr/>
        <p:txBody>
          <a:bodyPr/>
          <a:lstStyle/>
          <a:p>
            <a:pPr eaLnBrk="0" hangingPunct="0">
              <a:spcBef>
                <a:spcPts val="0"/>
              </a:spcBef>
              <a:buFont typeface="Arial" charset="0"/>
              <a:buNone/>
            </a:pPr>
            <a:endParaRPr lang="sv-SE" dirty="0"/>
          </a:p>
        </p:txBody>
      </p:sp>
    </p:spTree>
    <p:extLst>
      <p:ext uri="{BB962C8B-B14F-4D97-AF65-F5344CB8AC3E}">
        <p14:creationId xmlns:p14="http://schemas.microsoft.com/office/powerpoint/2010/main" val="3182187938"/>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en-GB" dirty="0" smtClean="0">
                <a:solidFill>
                  <a:srgbClr val="003867"/>
                </a:solidFill>
                <a:latin typeface="+mj-lt"/>
              </a:rPr>
              <a:t>General or targeted?</a:t>
            </a:r>
            <a:endParaRPr lang="en-GB" dirty="0">
              <a:solidFill>
                <a:srgbClr val="003867"/>
              </a:solidFill>
              <a:latin typeface="+mj-lt"/>
            </a:endParaRPr>
          </a:p>
        </p:txBody>
      </p:sp>
      <p:sp>
        <p:nvSpPr>
          <p:cNvPr id="3" name="Platshållare för innehåll 2"/>
          <p:cNvSpPr>
            <a:spLocks noGrp="1"/>
          </p:cNvSpPr>
          <p:nvPr>
            <p:ph sz="quarter" idx="12"/>
          </p:nvPr>
        </p:nvSpPr>
        <p:spPr/>
        <p:txBody>
          <a:bodyPr/>
          <a:lstStyle/>
          <a:p>
            <a:pPr marL="0" indent="0">
              <a:buNone/>
            </a:pPr>
            <a:r>
              <a:rPr lang="en-GB" b="1" dirty="0">
                <a:latin typeface="Times New Roman"/>
                <a:ea typeface="Times New Roman"/>
                <a:cs typeface="Times New Roman"/>
              </a:rPr>
              <a:t>One issue in youth work has for a long time been if efforts should be targeted towards certain social problems or be more general in scope. The tendency during the last years has been in favour of more narrow and specialised efforts. This has been supported by demands on proof of efficiency and making use of </a:t>
            </a:r>
            <a:r>
              <a:rPr lang="en-GB" b="1" dirty="0" smtClean="0">
                <a:latin typeface="Times New Roman"/>
                <a:ea typeface="Times New Roman"/>
                <a:cs typeface="Times New Roman"/>
              </a:rPr>
              <a:t>evidence-based </a:t>
            </a:r>
            <a:r>
              <a:rPr lang="en-GB" b="1" dirty="0">
                <a:latin typeface="Times New Roman"/>
                <a:ea typeface="Times New Roman"/>
                <a:cs typeface="Times New Roman"/>
              </a:rPr>
              <a:t>methods. </a:t>
            </a:r>
            <a:endParaRPr lang="en-GB" b="1" dirty="0" smtClean="0">
              <a:latin typeface="Times New Roman"/>
              <a:ea typeface="Times New Roman"/>
              <a:cs typeface="Times New Roman"/>
            </a:endParaRPr>
          </a:p>
          <a:p>
            <a:pPr marL="0" indent="0">
              <a:buNone/>
            </a:pPr>
            <a:r>
              <a:rPr lang="en-GB" b="1" dirty="0" smtClean="0">
                <a:latin typeface="Times New Roman"/>
                <a:ea typeface="Times New Roman"/>
                <a:cs typeface="Times New Roman"/>
              </a:rPr>
              <a:t>There are still general efforts initiated, but they are to a large degree organized within the activity-oriented sector.</a:t>
            </a:r>
          </a:p>
          <a:p>
            <a:pPr marL="0" indent="0">
              <a:buNone/>
            </a:pPr>
            <a:endParaRPr lang="en-GB" dirty="0">
              <a:latin typeface="Times New Roman"/>
              <a:ea typeface="Times New Roman"/>
              <a:cs typeface="Times New Roman"/>
            </a:endParaRPr>
          </a:p>
          <a:p>
            <a:endParaRPr lang="sv-SE" dirty="0"/>
          </a:p>
        </p:txBody>
      </p:sp>
      <p:sp>
        <p:nvSpPr>
          <p:cNvPr id="4" name="Platshållare för sidfot 3"/>
          <p:cNvSpPr>
            <a:spLocks noGrp="1"/>
          </p:cNvSpPr>
          <p:nvPr>
            <p:ph type="ftr" sz="quarter" idx="11"/>
          </p:nvPr>
        </p:nvSpPr>
        <p:spPr/>
        <p:txBody>
          <a:bodyPr/>
          <a:lstStyle/>
          <a:p>
            <a:pPr eaLnBrk="0" hangingPunct="0">
              <a:spcBef>
                <a:spcPts val="0"/>
              </a:spcBef>
              <a:buFont typeface="Arial" charset="0"/>
              <a:buNone/>
            </a:pPr>
            <a:endParaRPr lang="sv-SE" dirty="0"/>
          </a:p>
        </p:txBody>
      </p:sp>
    </p:spTree>
    <p:extLst>
      <p:ext uri="{BB962C8B-B14F-4D97-AF65-F5344CB8AC3E}">
        <p14:creationId xmlns:p14="http://schemas.microsoft.com/office/powerpoint/2010/main" val="3379917126"/>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en-GB" dirty="0" smtClean="0">
                <a:solidFill>
                  <a:srgbClr val="003867"/>
                </a:solidFill>
                <a:latin typeface="+mj-lt"/>
              </a:rPr>
              <a:t>Working hours in contact with young people</a:t>
            </a:r>
            <a:endParaRPr lang="en-GB" dirty="0">
              <a:solidFill>
                <a:srgbClr val="003867"/>
              </a:solidFill>
              <a:latin typeface="+mj-lt"/>
            </a:endParaRPr>
          </a:p>
        </p:txBody>
      </p:sp>
      <p:sp>
        <p:nvSpPr>
          <p:cNvPr id="3" name="Platshållare för innehåll 2"/>
          <p:cNvSpPr>
            <a:spLocks noGrp="1"/>
          </p:cNvSpPr>
          <p:nvPr>
            <p:ph sz="quarter" idx="12"/>
          </p:nvPr>
        </p:nvSpPr>
        <p:spPr/>
        <p:txBody>
          <a:bodyPr>
            <a:normAutofit fontScale="85000" lnSpcReduction="10000"/>
          </a:bodyPr>
          <a:lstStyle/>
          <a:p>
            <a:pPr>
              <a:spcAft>
                <a:spcPts val="1000"/>
              </a:spcAft>
            </a:pPr>
            <a:r>
              <a:rPr lang="en-GB" b="1" dirty="0">
                <a:latin typeface="Times New Roman"/>
                <a:ea typeface="Times New Roman"/>
                <a:cs typeface="Times New Roman"/>
              </a:rPr>
              <a:t>One tendency, especially in the youth social work sector, is the diminishing </a:t>
            </a:r>
            <a:r>
              <a:rPr lang="en-GB" b="1" dirty="0" smtClean="0">
                <a:latin typeface="Times New Roman"/>
                <a:ea typeface="Times New Roman"/>
                <a:cs typeface="Times New Roman"/>
              </a:rPr>
              <a:t>working hours </a:t>
            </a:r>
            <a:r>
              <a:rPr lang="en-GB" b="1" dirty="0">
                <a:latin typeface="Times New Roman"/>
                <a:ea typeface="Times New Roman"/>
                <a:cs typeface="Times New Roman"/>
              </a:rPr>
              <a:t>actually spent in direct contact with young people. A recently made study among social workers working with children and youth in investigative sector, showed that 15% of their work time was spent in direct contact with children, young people and their parents. Time spent on documentation was 35%. </a:t>
            </a:r>
          </a:p>
          <a:p>
            <a:pPr>
              <a:spcAft>
                <a:spcPts val="1000"/>
              </a:spcAft>
            </a:pPr>
            <a:r>
              <a:rPr lang="en-GB" b="1" dirty="0">
                <a:latin typeface="Times New Roman"/>
                <a:ea typeface="Times New Roman"/>
                <a:cs typeface="Times New Roman"/>
              </a:rPr>
              <a:t>A similar study I made a couple of years ago on how outreach workers in Gothenburg spent their </a:t>
            </a:r>
            <a:r>
              <a:rPr lang="en-GB" b="1" dirty="0" smtClean="0">
                <a:latin typeface="Times New Roman"/>
                <a:ea typeface="Times New Roman"/>
                <a:cs typeface="Times New Roman"/>
              </a:rPr>
              <a:t>working hours, </a:t>
            </a:r>
            <a:r>
              <a:rPr lang="en-GB" b="1" dirty="0">
                <a:latin typeface="Times New Roman"/>
                <a:ea typeface="Times New Roman"/>
                <a:cs typeface="Times New Roman"/>
              </a:rPr>
              <a:t>showed and average of 42% in direct contact with young people (29% outreach and 13% organized activities).</a:t>
            </a:r>
          </a:p>
          <a:p>
            <a:pPr>
              <a:spcAft>
                <a:spcPts val="1000"/>
              </a:spcAft>
            </a:pPr>
            <a:r>
              <a:rPr lang="en-GB" b="1" dirty="0">
                <a:latin typeface="Times New Roman"/>
                <a:ea typeface="Times New Roman"/>
                <a:cs typeface="Times New Roman"/>
              </a:rPr>
              <a:t>No doubt, the sectors forming the main part of ‘youth work’ in Sweden spend, in comparison to the ‘social work’ sector, a lot more time </a:t>
            </a:r>
            <a:r>
              <a:rPr lang="en-GB" b="1" dirty="0" smtClean="0">
                <a:latin typeface="Times New Roman"/>
                <a:ea typeface="Times New Roman"/>
                <a:cs typeface="Times New Roman"/>
              </a:rPr>
              <a:t>having </a:t>
            </a:r>
            <a:r>
              <a:rPr lang="en-GB" b="1" dirty="0">
                <a:latin typeface="Times New Roman"/>
                <a:ea typeface="Times New Roman"/>
                <a:cs typeface="Times New Roman"/>
              </a:rPr>
              <a:t>direct </a:t>
            </a:r>
            <a:r>
              <a:rPr lang="en-GB" b="1" dirty="0" smtClean="0">
                <a:latin typeface="Times New Roman"/>
                <a:ea typeface="Times New Roman"/>
                <a:cs typeface="Times New Roman"/>
              </a:rPr>
              <a:t>interaction </a:t>
            </a:r>
            <a:r>
              <a:rPr lang="en-GB" b="1" dirty="0">
                <a:latin typeface="Times New Roman"/>
                <a:ea typeface="Times New Roman"/>
                <a:cs typeface="Times New Roman"/>
              </a:rPr>
              <a:t>with young people.</a:t>
            </a:r>
          </a:p>
          <a:p>
            <a:endParaRPr lang="sv-SE" dirty="0"/>
          </a:p>
        </p:txBody>
      </p:sp>
      <p:sp>
        <p:nvSpPr>
          <p:cNvPr id="4" name="Platshållare för sidfot 3"/>
          <p:cNvSpPr>
            <a:spLocks noGrp="1"/>
          </p:cNvSpPr>
          <p:nvPr>
            <p:ph type="ftr" sz="quarter" idx="11"/>
          </p:nvPr>
        </p:nvSpPr>
        <p:spPr/>
        <p:txBody>
          <a:bodyPr/>
          <a:lstStyle/>
          <a:p>
            <a:pPr eaLnBrk="0" hangingPunct="0">
              <a:spcBef>
                <a:spcPts val="0"/>
              </a:spcBef>
              <a:buFont typeface="Arial" charset="0"/>
              <a:buNone/>
            </a:pPr>
            <a:endParaRPr lang="sv-SE" dirty="0"/>
          </a:p>
        </p:txBody>
      </p:sp>
    </p:spTree>
    <p:extLst>
      <p:ext uri="{BB962C8B-B14F-4D97-AF65-F5344CB8AC3E}">
        <p14:creationId xmlns:p14="http://schemas.microsoft.com/office/powerpoint/2010/main" val="544491784"/>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en-GB" dirty="0" smtClean="0">
                <a:solidFill>
                  <a:schemeClr val="tx2">
                    <a:lumMod val="75000"/>
                  </a:schemeClr>
                </a:solidFill>
                <a:latin typeface="+mj-lt"/>
              </a:rPr>
              <a:t>‘Youth work’ in Sweden?</a:t>
            </a:r>
            <a:endParaRPr lang="en-GB" dirty="0">
              <a:solidFill>
                <a:schemeClr val="tx2">
                  <a:lumMod val="75000"/>
                </a:schemeClr>
              </a:solidFill>
              <a:latin typeface="+mj-lt"/>
            </a:endParaRPr>
          </a:p>
        </p:txBody>
      </p:sp>
      <p:sp>
        <p:nvSpPr>
          <p:cNvPr id="3" name="Platshållare för innehåll 2"/>
          <p:cNvSpPr>
            <a:spLocks noGrp="1"/>
          </p:cNvSpPr>
          <p:nvPr>
            <p:ph sz="quarter" idx="12"/>
          </p:nvPr>
        </p:nvSpPr>
        <p:spPr/>
        <p:txBody>
          <a:bodyPr>
            <a:normAutofit fontScale="92500"/>
          </a:bodyPr>
          <a:lstStyle/>
          <a:p>
            <a:pPr marL="0" indent="0">
              <a:buNone/>
            </a:pPr>
            <a:r>
              <a:rPr lang="en-GB" b="1" dirty="0" smtClean="0">
                <a:latin typeface="Times New Roman"/>
                <a:cs typeface="Times New Roman"/>
              </a:rPr>
              <a:t>There is of course youth work in Sweden, but the term is not much used as a general categorization. Few would say that they are ‘youth workers’ in a sense that connects them to a collective professional identity. There are no books written about ‘youth work’ and no courses are taught in this subject.</a:t>
            </a:r>
          </a:p>
          <a:p>
            <a:pPr marL="0" indent="0">
              <a:buNone/>
            </a:pPr>
            <a:r>
              <a:rPr lang="en-GB" b="1" dirty="0" smtClean="0">
                <a:latin typeface="Times New Roman"/>
                <a:cs typeface="Times New Roman"/>
              </a:rPr>
              <a:t>People would rather say that they ‘work with young people’ and then specify by using the organizational setting were they work, the group of young people they work with or a certain tradition of youth work (or social work).</a:t>
            </a:r>
          </a:p>
          <a:p>
            <a:pPr marL="0" indent="0">
              <a:buNone/>
            </a:pPr>
            <a:r>
              <a:rPr lang="en-GB" b="1" dirty="0" smtClean="0">
                <a:latin typeface="Times New Roman"/>
                <a:cs typeface="Times New Roman"/>
              </a:rPr>
              <a:t>However, there is a national youth policy governing all state efforts directed to youth and the policy is often adopted by the municipalities.</a:t>
            </a:r>
            <a:endParaRPr lang="en-GB" b="1" dirty="0">
              <a:latin typeface="Times New Roman"/>
              <a:cs typeface="Times New Roman"/>
            </a:endParaRPr>
          </a:p>
        </p:txBody>
      </p:sp>
      <p:sp>
        <p:nvSpPr>
          <p:cNvPr id="4" name="Platshållare för sidfot 3"/>
          <p:cNvSpPr>
            <a:spLocks noGrp="1"/>
          </p:cNvSpPr>
          <p:nvPr>
            <p:ph type="ftr" sz="quarter" idx="11"/>
          </p:nvPr>
        </p:nvSpPr>
        <p:spPr/>
        <p:txBody>
          <a:bodyPr/>
          <a:lstStyle/>
          <a:p>
            <a:pPr eaLnBrk="0" hangingPunct="0">
              <a:spcBef>
                <a:spcPts val="0"/>
              </a:spcBef>
              <a:buFont typeface="Arial" charset="0"/>
              <a:buNone/>
            </a:pPr>
            <a:endParaRPr lang="sv-SE" dirty="0"/>
          </a:p>
        </p:txBody>
      </p:sp>
    </p:spTree>
    <p:extLst>
      <p:ext uri="{BB962C8B-B14F-4D97-AF65-F5344CB8AC3E}">
        <p14:creationId xmlns:p14="http://schemas.microsoft.com/office/powerpoint/2010/main" val="160776313"/>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en-GB" dirty="0" smtClean="0">
                <a:solidFill>
                  <a:srgbClr val="003867"/>
                </a:solidFill>
                <a:latin typeface="+mj-lt"/>
                <a:ea typeface="ＭＳ 明朝"/>
                <a:cs typeface="Times New Roman"/>
              </a:rPr>
              <a:t>Associations</a:t>
            </a:r>
            <a:endParaRPr lang="sv-SE" dirty="0">
              <a:solidFill>
                <a:srgbClr val="003867"/>
              </a:solidFill>
              <a:latin typeface="+mj-lt"/>
            </a:endParaRPr>
          </a:p>
        </p:txBody>
      </p:sp>
      <p:sp>
        <p:nvSpPr>
          <p:cNvPr id="3" name="Platshållare för innehåll 2"/>
          <p:cNvSpPr>
            <a:spLocks noGrp="1"/>
          </p:cNvSpPr>
          <p:nvPr>
            <p:ph sz="quarter" idx="12"/>
          </p:nvPr>
        </p:nvSpPr>
        <p:spPr/>
        <p:txBody>
          <a:bodyPr/>
          <a:lstStyle/>
          <a:p>
            <a:pPr marL="0" lvl="0" indent="0">
              <a:buNone/>
            </a:pPr>
            <a:r>
              <a:rPr lang="en-GB" b="1" dirty="0">
                <a:latin typeface="Times New Roman"/>
                <a:ea typeface="ＭＳ 明朝"/>
                <a:cs typeface="Times New Roman"/>
              </a:rPr>
              <a:t>A tradition of autonomy and young people's self-organization with roots in the social structures of </a:t>
            </a:r>
            <a:r>
              <a:rPr lang="en-GB" b="1" dirty="0" smtClean="0">
                <a:latin typeface="Times New Roman"/>
                <a:ea typeface="ＭＳ 明朝"/>
                <a:cs typeface="Times New Roman"/>
              </a:rPr>
              <a:t>rural </a:t>
            </a:r>
            <a:r>
              <a:rPr lang="en-GB" b="1" dirty="0">
                <a:latin typeface="Times New Roman"/>
                <a:ea typeface="ＭＳ 明朝"/>
                <a:cs typeface="Times New Roman"/>
              </a:rPr>
              <a:t>society and which later has developed primarily into associations. By time these have come to be increasingly adult led. A huge variety of activities, which mostly engage volunteers. There are, however, a number of organization that </a:t>
            </a:r>
            <a:r>
              <a:rPr lang="en-GB" b="1" dirty="0" smtClean="0">
                <a:latin typeface="Times New Roman"/>
                <a:ea typeface="ＭＳ 明朝"/>
                <a:cs typeface="Times New Roman"/>
              </a:rPr>
              <a:t>also employ </a:t>
            </a:r>
            <a:r>
              <a:rPr lang="en-GB" b="1" dirty="0">
                <a:latin typeface="Times New Roman"/>
                <a:ea typeface="ＭＳ 明朝"/>
                <a:cs typeface="Times New Roman"/>
              </a:rPr>
              <a:t>professional </a:t>
            </a:r>
            <a:r>
              <a:rPr lang="en-GB" b="1" dirty="0" smtClean="0">
                <a:latin typeface="Times New Roman"/>
                <a:ea typeface="ＭＳ 明朝"/>
                <a:cs typeface="Times New Roman"/>
              </a:rPr>
              <a:t>workers. Many of these associations get financial support from the public system.</a:t>
            </a:r>
            <a:endParaRPr lang="en-GB" b="1" dirty="0">
              <a:latin typeface="Times New Roman"/>
              <a:ea typeface="ＭＳ 明朝"/>
              <a:cs typeface="Times New Roman"/>
            </a:endParaRPr>
          </a:p>
          <a:p>
            <a:pPr marL="0" indent="0">
              <a:buNone/>
            </a:pPr>
            <a:endParaRPr lang="sv-SE" dirty="0"/>
          </a:p>
        </p:txBody>
      </p:sp>
      <p:sp>
        <p:nvSpPr>
          <p:cNvPr id="4" name="Platshållare för sidfot 3"/>
          <p:cNvSpPr>
            <a:spLocks noGrp="1"/>
          </p:cNvSpPr>
          <p:nvPr>
            <p:ph type="ftr" sz="quarter" idx="11"/>
          </p:nvPr>
        </p:nvSpPr>
        <p:spPr/>
        <p:txBody>
          <a:bodyPr/>
          <a:lstStyle/>
          <a:p>
            <a:pPr eaLnBrk="0" hangingPunct="0">
              <a:spcBef>
                <a:spcPts val="0"/>
              </a:spcBef>
              <a:buFont typeface="Arial" charset="0"/>
              <a:buNone/>
            </a:pPr>
            <a:endParaRPr lang="sv-SE" dirty="0"/>
          </a:p>
        </p:txBody>
      </p:sp>
    </p:spTree>
    <p:extLst>
      <p:ext uri="{BB962C8B-B14F-4D97-AF65-F5344CB8AC3E}">
        <p14:creationId xmlns:p14="http://schemas.microsoft.com/office/powerpoint/2010/main" val="3394530438"/>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en-GB" dirty="0">
                <a:solidFill>
                  <a:srgbClr val="003867"/>
                </a:solidFill>
                <a:latin typeface="+mj-lt"/>
                <a:ea typeface="ＭＳ 明朝"/>
                <a:cs typeface="Times New Roman"/>
              </a:rPr>
              <a:t>A</a:t>
            </a:r>
            <a:r>
              <a:rPr lang="en-GB" dirty="0" smtClean="0">
                <a:solidFill>
                  <a:srgbClr val="003867"/>
                </a:solidFill>
                <a:latin typeface="+mj-lt"/>
                <a:ea typeface="ＭＳ 明朝"/>
                <a:cs typeface="Times New Roman"/>
              </a:rPr>
              <a:t>ctivity</a:t>
            </a:r>
            <a:r>
              <a:rPr lang="en-GB" dirty="0">
                <a:solidFill>
                  <a:srgbClr val="003867"/>
                </a:solidFill>
                <a:latin typeface="+mj-lt"/>
                <a:ea typeface="ＭＳ 明朝"/>
                <a:cs typeface="Times New Roman"/>
              </a:rPr>
              <a:t>-</a:t>
            </a:r>
            <a:r>
              <a:rPr lang="en-GB" dirty="0" smtClean="0">
                <a:solidFill>
                  <a:srgbClr val="003867"/>
                </a:solidFill>
                <a:latin typeface="+mj-lt"/>
                <a:ea typeface="ＭＳ 明朝"/>
                <a:cs typeface="Times New Roman"/>
              </a:rPr>
              <a:t>orientation</a:t>
            </a:r>
            <a:r>
              <a:rPr lang="en-GB" dirty="0" smtClean="0">
                <a:solidFill>
                  <a:srgbClr val="003867"/>
                </a:solidFill>
                <a:latin typeface="Times New Roman"/>
                <a:ea typeface="ＭＳ 明朝"/>
                <a:cs typeface="Times New Roman"/>
              </a:rPr>
              <a:t> </a:t>
            </a:r>
            <a:endParaRPr lang="sv-SE" dirty="0">
              <a:solidFill>
                <a:srgbClr val="003867"/>
              </a:solidFill>
            </a:endParaRPr>
          </a:p>
        </p:txBody>
      </p:sp>
      <p:sp>
        <p:nvSpPr>
          <p:cNvPr id="3" name="Platshållare för innehåll 2"/>
          <p:cNvSpPr>
            <a:spLocks noGrp="1"/>
          </p:cNvSpPr>
          <p:nvPr>
            <p:ph sz="quarter" idx="12"/>
          </p:nvPr>
        </p:nvSpPr>
        <p:spPr/>
        <p:txBody>
          <a:bodyPr/>
          <a:lstStyle/>
          <a:p>
            <a:pPr marL="0" lvl="0" indent="0">
              <a:buNone/>
            </a:pPr>
            <a:r>
              <a:rPr lang="en-GB" b="1" dirty="0">
                <a:latin typeface="Times New Roman"/>
                <a:ea typeface="ＭＳ 明朝"/>
                <a:cs typeface="Times New Roman"/>
              </a:rPr>
              <a:t>A tradition of activity-oriented youth work starting out from young people's leisure time and the social rituals and cultural expressions connected to young people’s everyday lives. Often with participatory qualities (or at least ambitions). Normally organized in special localities, many times quite well equipped, and focusing on young people in the local area. This is for example youth clubs, leisure-time centres and activity centres. Sometimes these are aimed at specific target groups, e.g. young people with functional variety. Usually run by the municipalities with employees having training as ‘recreation and leisure-time’ leaders (2 years at ‘folk high schools’).</a:t>
            </a:r>
          </a:p>
          <a:p>
            <a:endParaRPr lang="sv-SE" dirty="0"/>
          </a:p>
        </p:txBody>
      </p:sp>
      <p:sp>
        <p:nvSpPr>
          <p:cNvPr id="4" name="Platshållare för sidfot 3"/>
          <p:cNvSpPr>
            <a:spLocks noGrp="1"/>
          </p:cNvSpPr>
          <p:nvPr>
            <p:ph type="ftr" sz="quarter" idx="11"/>
          </p:nvPr>
        </p:nvSpPr>
        <p:spPr/>
        <p:txBody>
          <a:bodyPr/>
          <a:lstStyle/>
          <a:p>
            <a:pPr eaLnBrk="0" hangingPunct="0">
              <a:spcBef>
                <a:spcPts val="0"/>
              </a:spcBef>
              <a:buFont typeface="Arial" charset="0"/>
              <a:buNone/>
            </a:pPr>
            <a:endParaRPr lang="sv-SE" dirty="0"/>
          </a:p>
        </p:txBody>
      </p:sp>
    </p:spTree>
    <p:extLst>
      <p:ext uri="{BB962C8B-B14F-4D97-AF65-F5344CB8AC3E}">
        <p14:creationId xmlns:p14="http://schemas.microsoft.com/office/powerpoint/2010/main" val="3519758646"/>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en-GB" dirty="0" smtClean="0">
                <a:solidFill>
                  <a:srgbClr val="003867"/>
                </a:solidFill>
                <a:latin typeface="+mj-lt"/>
                <a:ea typeface="Times New Roman"/>
              </a:rPr>
              <a:t>Outreach</a:t>
            </a:r>
            <a:endParaRPr lang="sv-SE" dirty="0">
              <a:solidFill>
                <a:srgbClr val="003867"/>
              </a:solidFill>
              <a:latin typeface="+mj-lt"/>
            </a:endParaRPr>
          </a:p>
        </p:txBody>
      </p:sp>
      <p:sp>
        <p:nvSpPr>
          <p:cNvPr id="3" name="Platshållare för innehåll 2"/>
          <p:cNvSpPr>
            <a:spLocks noGrp="1"/>
          </p:cNvSpPr>
          <p:nvPr>
            <p:ph sz="quarter" idx="12"/>
          </p:nvPr>
        </p:nvSpPr>
        <p:spPr/>
        <p:txBody>
          <a:bodyPr/>
          <a:lstStyle/>
          <a:p>
            <a:pPr marL="0" indent="0">
              <a:buNone/>
            </a:pPr>
            <a:r>
              <a:rPr lang="en-GB" b="1" dirty="0">
                <a:latin typeface="Times New Roman"/>
                <a:ea typeface="Times New Roman"/>
              </a:rPr>
              <a:t>A tradition of outreach work performed in environments where young people gather and includes activities at all levels: individual, group and neighbourhoods. Most of the employees have a 3.5-year university degree in social work (the ‘</a:t>
            </a:r>
            <a:r>
              <a:rPr lang="en-GB" b="1" dirty="0" err="1">
                <a:latin typeface="Times New Roman"/>
                <a:ea typeface="Times New Roman"/>
              </a:rPr>
              <a:t>socionom</a:t>
            </a:r>
            <a:r>
              <a:rPr lang="en-GB" b="1" dirty="0">
                <a:latin typeface="Times New Roman"/>
                <a:ea typeface="Times New Roman"/>
              </a:rPr>
              <a:t>-exam’), but also persons with the leisure-time leader education are recruited to </a:t>
            </a:r>
            <a:r>
              <a:rPr lang="en-GB" b="1" dirty="0" smtClean="0">
                <a:latin typeface="Times New Roman"/>
                <a:ea typeface="Times New Roman"/>
              </a:rPr>
              <a:t>these </a:t>
            </a:r>
            <a:r>
              <a:rPr lang="en-GB" b="1" dirty="0">
                <a:latin typeface="Times New Roman"/>
                <a:ea typeface="Times New Roman"/>
              </a:rPr>
              <a:t>positions.</a:t>
            </a:r>
            <a:r>
              <a:rPr lang="en-GB" b="1" dirty="0"/>
              <a:t> </a:t>
            </a:r>
            <a:endParaRPr lang="sv-SE" b="1" dirty="0"/>
          </a:p>
        </p:txBody>
      </p:sp>
      <p:sp>
        <p:nvSpPr>
          <p:cNvPr id="4" name="Platshållare för sidfot 3"/>
          <p:cNvSpPr>
            <a:spLocks noGrp="1"/>
          </p:cNvSpPr>
          <p:nvPr>
            <p:ph type="ftr" sz="quarter" idx="11"/>
          </p:nvPr>
        </p:nvSpPr>
        <p:spPr/>
        <p:txBody>
          <a:bodyPr/>
          <a:lstStyle/>
          <a:p>
            <a:pPr eaLnBrk="0" hangingPunct="0">
              <a:spcBef>
                <a:spcPts val="0"/>
              </a:spcBef>
              <a:buFont typeface="Arial" charset="0"/>
              <a:buNone/>
            </a:pPr>
            <a:endParaRPr lang="sv-SE" dirty="0"/>
          </a:p>
        </p:txBody>
      </p:sp>
    </p:spTree>
    <p:extLst>
      <p:ext uri="{BB962C8B-B14F-4D97-AF65-F5344CB8AC3E}">
        <p14:creationId xmlns:p14="http://schemas.microsoft.com/office/powerpoint/2010/main" val="1847498588"/>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en-GB" dirty="0" smtClean="0">
                <a:solidFill>
                  <a:srgbClr val="003867"/>
                </a:solidFill>
                <a:latin typeface="+mj-lt"/>
                <a:ea typeface="ＭＳ 明朝"/>
                <a:cs typeface="Times New Roman"/>
              </a:rPr>
              <a:t>Investigative</a:t>
            </a:r>
            <a:endParaRPr lang="sv-SE" dirty="0">
              <a:solidFill>
                <a:srgbClr val="003867"/>
              </a:solidFill>
              <a:latin typeface="+mj-lt"/>
            </a:endParaRPr>
          </a:p>
        </p:txBody>
      </p:sp>
      <p:sp>
        <p:nvSpPr>
          <p:cNvPr id="3" name="Platshållare för innehåll 2"/>
          <p:cNvSpPr>
            <a:spLocks noGrp="1"/>
          </p:cNvSpPr>
          <p:nvPr>
            <p:ph sz="quarter" idx="12"/>
          </p:nvPr>
        </p:nvSpPr>
        <p:spPr/>
        <p:txBody>
          <a:bodyPr/>
          <a:lstStyle/>
          <a:p>
            <a:pPr marL="0" lvl="0" indent="0">
              <a:buNone/>
            </a:pPr>
            <a:r>
              <a:rPr lang="en-GB" b="1" dirty="0">
                <a:latin typeface="Times New Roman"/>
                <a:ea typeface="ＭＳ 明朝"/>
                <a:cs typeface="Times New Roman"/>
              </a:rPr>
              <a:t>A tradition of investigative, support- and treatment-oriented social work based on the reports regarding crime, abuse, truancy, family problems etc. Handled by the municipal social welfare offices and implemented individually or together with the family. Almost all social workers in this field have a university degree in social work. </a:t>
            </a:r>
            <a:r>
              <a:rPr lang="en-GB" b="1" dirty="0" smtClean="0">
                <a:latin typeface="Times New Roman"/>
                <a:ea typeface="ＭＳ 明朝"/>
                <a:cs typeface="Times New Roman"/>
              </a:rPr>
              <a:t>There are also social workers in </a:t>
            </a:r>
            <a:r>
              <a:rPr lang="en-GB" b="1" dirty="0">
                <a:latin typeface="Times New Roman"/>
                <a:ea typeface="ＭＳ 明朝"/>
                <a:cs typeface="Times New Roman"/>
              </a:rPr>
              <a:t>certain organisations like school. </a:t>
            </a:r>
            <a:r>
              <a:rPr lang="en-GB" b="1" dirty="0" smtClean="0">
                <a:latin typeface="Times New Roman"/>
                <a:ea typeface="ＭＳ 明朝"/>
                <a:cs typeface="Times New Roman"/>
              </a:rPr>
              <a:t>In general this is a very regulated and reactive work, but the welfare offices may also </a:t>
            </a:r>
            <a:r>
              <a:rPr lang="en-GB" b="1" dirty="0">
                <a:latin typeface="Times New Roman"/>
                <a:ea typeface="ＭＳ 明朝"/>
                <a:cs typeface="Times New Roman"/>
              </a:rPr>
              <a:t>organize preventive efforts.</a:t>
            </a:r>
          </a:p>
          <a:p>
            <a:endParaRPr lang="sv-SE" dirty="0"/>
          </a:p>
        </p:txBody>
      </p:sp>
      <p:sp>
        <p:nvSpPr>
          <p:cNvPr id="4" name="Platshållare för sidfot 3"/>
          <p:cNvSpPr>
            <a:spLocks noGrp="1"/>
          </p:cNvSpPr>
          <p:nvPr>
            <p:ph type="ftr" sz="quarter" idx="11"/>
          </p:nvPr>
        </p:nvSpPr>
        <p:spPr/>
        <p:txBody>
          <a:bodyPr/>
          <a:lstStyle/>
          <a:p>
            <a:pPr eaLnBrk="0" hangingPunct="0">
              <a:spcBef>
                <a:spcPts val="0"/>
              </a:spcBef>
              <a:buFont typeface="Arial" charset="0"/>
              <a:buNone/>
            </a:pPr>
            <a:endParaRPr lang="sv-SE" dirty="0"/>
          </a:p>
        </p:txBody>
      </p:sp>
    </p:spTree>
    <p:extLst>
      <p:ext uri="{BB962C8B-B14F-4D97-AF65-F5344CB8AC3E}">
        <p14:creationId xmlns:p14="http://schemas.microsoft.com/office/powerpoint/2010/main" val="3186991690"/>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en-GB" dirty="0" smtClean="0">
                <a:solidFill>
                  <a:srgbClr val="003867"/>
                </a:solidFill>
                <a:latin typeface="+mj-lt"/>
                <a:ea typeface="ＭＳ 明朝"/>
                <a:cs typeface="Times New Roman"/>
              </a:rPr>
              <a:t>Residential</a:t>
            </a:r>
            <a:endParaRPr lang="sv-SE" dirty="0">
              <a:solidFill>
                <a:srgbClr val="003867"/>
              </a:solidFill>
              <a:latin typeface="+mj-lt"/>
            </a:endParaRPr>
          </a:p>
        </p:txBody>
      </p:sp>
      <p:sp>
        <p:nvSpPr>
          <p:cNvPr id="3" name="Platshållare för innehåll 2"/>
          <p:cNvSpPr>
            <a:spLocks noGrp="1"/>
          </p:cNvSpPr>
          <p:nvPr>
            <p:ph sz="quarter" idx="12"/>
          </p:nvPr>
        </p:nvSpPr>
        <p:spPr/>
        <p:txBody>
          <a:bodyPr/>
          <a:lstStyle/>
          <a:p>
            <a:pPr marL="0" lvl="0" indent="0">
              <a:buNone/>
            </a:pPr>
            <a:r>
              <a:rPr lang="en-GB" b="1" dirty="0">
                <a:latin typeface="Times New Roman"/>
                <a:ea typeface="ＭＳ 明朝"/>
                <a:cs typeface="Times New Roman"/>
              </a:rPr>
              <a:t>A tradition of working with young people in residential and foster care. This has long historical roots, but has declined in recent years in favour of less intrusive solutions. Organized by the state, the municipalities or by private initiatives. Those who work there have often a quite diverse background. There are many with a degree in social work, but those who work most directly with young people often have a shorter education. Here is a link to social pedagogy and for many years there was a specific training for social pedagogues. Since 15 years back this is incorporated in the social work university education.</a:t>
            </a:r>
          </a:p>
          <a:p>
            <a:endParaRPr lang="sv-SE" dirty="0"/>
          </a:p>
        </p:txBody>
      </p:sp>
      <p:sp>
        <p:nvSpPr>
          <p:cNvPr id="4" name="Platshållare för sidfot 3"/>
          <p:cNvSpPr>
            <a:spLocks noGrp="1"/>
          </p:cNvSpPr>
          <p:nvPr>
            <p:ph type="ftr" sz="quarter" idx="11"/>
          </p:nvPr>
        </p:nvSpPr>
        <p:spPr/>
        <p:txBody>
          <a:bodyPr/>
          <a:lstStyle/>
          <a:p>
            <a:pPr eaLnBrk="0" hangingPunct="0">
              <a:spcBef>
                <a:spcPts val="0"/>
              </a:spcBef>
              <a:buFont typeface="Arial" charset="0"/>
              <a:buNone/>
            </a:pPr>
            <a:endParaRPr lang="sv-SE" dirty="0"/>
          </a:p>
        </p:txBody>
      </p:sp>
    </p:spTree>
    <p:extLst>
      <p:ext uri="{BB962C8B-B14F-4D97-AF65-F5344CB8AC3E}">
        <p14:creationId xmlns:p14="http://schemas.microsoft.com/office/powerpoint/2010/main" val="4174214776"/>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en-GB" dirty="0" smtClean="0">
                <a:solidFill>
                  <a:srgbClr val="003867"/>
                </a:solidFill>
                <a:latin typeface="+mj-lt"/>
                <a:ea typeface="ＭＳ 明朝"/>
                <a:cs typeface="Times New Roman"/>
              </a:rPr>
              <a:t>Therapeutic</a:t>
            </a:r>
            <a:endParaRPr lang="sv-SE" dirty="0">
              <a:solidFill>
                <a:srgbClr val="003867"/>
              </a:solidFill>
              <a:latin typeface="+mj-lt"/>
            </a:endParaRPr>
          </a:p>
        </p:txBody>
      </p:sp>
      <p:sp>
        <p:nvSpPr>
          <p:cNvPr id="3" name="Platshållare för innehåll 2"/>
          <p:cNvSpPr>
            <a:spLocks noGrp="1"/>
          </p:cNvSpPr>
          <p:nvPr>
            <p:ph sz="quarter" idx="12"/>
          </p:nvPr>
        </p:nvSpPr>
        <p:spPr/>
        <p:txBody>
          <a:bodyPr/>
          <a:lstStyle/>
          <a:p>
            <a:pPr marL="0" lvl="0" indent="0">
              <a:buNone/>
            </a:pPr>
            <a:r>
              <a:rPr lang="en-GB" b="1" dirty="0">
                <a:latin typeface="Times New Roman"/>
                <a:ea typeface="ＭＳ 明朝"/>
                <a:cs typeface="Times New Roman"/>
              </a:rPr>
              <a:t>A therapeutically treating-oriented tradition linked to youth psychiatry, youth receptions and private-owned therapeutic organizations. Also efforts like the Mini-Marias, which offer support and treatment to young people with drug-related problems. People with university education, usually in psychology or social work, with additional therapeutic training. The psychodynamic tradition is strong, but cognitive methodology has increased in recent years.</a:t>
            </a:r>
          </a:p>
          <a:p>
            <a:endParaRPr lang="sv-SE" dirty="0"/>
          </a:p>
        </p:txBody>
      </p:sp>
      <p:sp>
        <p:nvSpPr>
          <p:cNvPr id="4" name="Platshållare för sidfot 3"/>
          <p:cNvSpPr>
            <a:spLocks noGrp="1"/>
          </p:cNvSpPr>
          <p:nvPr>
            <p:ph type="ftr" sz="quarter" idx="11"/>
          </p:nvPr>
        </p:nvSpPr>
        <p:spPr/>
        <p:txBody>
          <a:bodyPr/>
          <a:lstStyle/>
          <a:p>
            <a:pPr eaLnBrk="0" hangingPunct="0">
              <a:spcBef>
                <a:spcPts val="0"/>
              </a:spcBef>
              <a:buFont typeface="Arial" charset="0"/>
              <a:buNone/>
            </a:pPr>
            <a:endParaRPr lang="sv-SE" dirty="0"/>
          </a:p>
        </p:txBody>
      </p:sp>
    </p:spTree>
    <p:extLst>
      <p:ext uri="{BB962C8B-B14F-4D97-AF65-F5344CB8AC3E}">
        <p14:creationId xmlns:p14="http://schemas.microsoft.com/office/powerpoint/2010/main" val="4015360881"/>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en-GB" dirty="0">
                <a:solidFill>
                  <a:srgbClr val="003867"/>
                </a:solidFill>
                <a:latin typeface="+mj-lt"/>
                <a:ea typeface="Times New Roman"/>
                <a:cs typeface="Times New Roman"/>
              </a:rPr>
              <a:t>What is youth work?</a:t>
            </a:r>
            <a:r>
              <a:rPr lang="en-GB" dirty="0">
                <a:latin typeface="+mj-lt"/>
                <a:ea typeface="Times New Roman"/>
                <a:cs typeface="Times New Roman"/>
              </a:rPr>
              <a:t/>
            </a:r>
            <a:br>
              <a:rPr lang="en-GB" dirty="0">
                <a:latin typeface="+mj-lt"/>
                <a:ea typeface="Times New Roman"/>
                <a:cs typeface="Times New Roman"/>
              </a:rPr>
            </a:br>
            <a:endParaRPr lang="sv-SE" dirty="0">
              <a:latin typeface="+mj-lt"/>
            </a:endParaRPr>
          </a:p>
        </p:txBody>
      </p:sp>
      <p:sp>
        <p:nvSpPr>
          <p:cNvPr id="3" name="Platshållare för innehåll 2"/>
          <p:cNvSpPr>
            <a:spLocks noGrp="1"/>
          </p:cNvSpPr>
          <p:nvPr>
            <p:ph sz="quarter" idx="12"/>
          </p:nvPr>
        </p:nvSpPr>
        <p:spPr/>
        <p:txBody>
          <a:bodyPr/>
          <a:lstStyle/>
          <a:p>
            <a:pPr>
              <a:spcAft>
                <a:spcPts val="1000"/>
              </a:spcAft>
            </a:pPr>
            <a:r>
              <a:rPr lang="en-GB" b="1" dirty="0">
                <a:latin typeface="Times New Roman"/>
                <a:ea typeface="Times New Roman"/>
                <a:cs typeface="Times New Roman"/>
              </a:rPr>
              <a:t>Mainly the activity-oriented and outreach sectors, but also parts of what associations do.</a:t>
            </a:r>
          </a:p>
          <a:p>
            <a:pPr>
              <a:spcAft>
                <a:spcPts val="1000"/>
              </a:spcAft>
            </a:pPr>
            <a:r>
              <a:rPr lang="en-GB" b="1" dirty="0">
                <a:latin typeface="Times New Roman"/>
                <a:ea typeface="Times New Roman"/>
                <a:cs typeface="Times New Roman"/>
              </a:rPr>
              <a:t>The other sectors would predominantly see themselves as social workers. Parts of the therapeutic sector rather connect to a therapeutic community.</a:t>
            </a:r>
          </a:p>
          <a:p>
            <a:r>
              <a:rPr lang="en-GB" b="1" dirty="0" smtClean="0">
                <a:latin typeface="Times New Roman"/>
                <a:ea typeface="Times New Roman"/>
              </a:rPr>
              <a:t>Probably, Sweden has got a comparatively wide concept of social work. Social work was established as a university discipline in 1977 and is seen as an overarching concept in relation to social pedagogy and youth work. </a:t>
            </a:r>
            <a:endParaRPr lang="sv-SE" b="1" dirty="0"/>
          </a:p>
        </p:txBody>
      </p:sp>
      <p:sp>
        <p:nvSpPr>
          <p:cNvPr id="4" name="Platshållare för sidfot 3"/>
          <p:cNvSpPr>
            <a:spLocks noGrp="1"/>
          </p:cNvSpPr>
          <p:nvPr>
            <p:ph type="ftr" sz="quarter" idx="11"/>
          </p:nvPr>
        </p:nvSpPr>
        <p:spPr/>
        <p:txBody>
          <a:bodyPr/>
          <a:lstStyle/>
          <a:p>
            <a:pPr eaLnBrk="0" hangingPunct="0">
              <a:spcBef>
                <a:spcPts val="0"/>
              </a:spcBef>
              <a:buFont typeface="Arial" charset="0"/>
              <a:buNone/>
            </a:pPr>
            <a:endParaRPr lang="sv-SE" dirty="0"/>
          </a:p>
        </p:txBody>
      </p:sp>
    </p:spTree>
    <p:extLst>
      <p:ext uri="{BB962C8B-B14F-4D97-AF65-F5344CB8AC3E}">
        <p14:creationId xmlns:p14="http://schemas.microsoft.com/office/powerpoint/2010/main" val="2271204082"/>
      </p:ext>
    </p:extLst>
  </p:cSld>
  <p:clrMapOvr>
    <a:masterClrMapping/>
  </p:clrMapOvr>
  <mc:AlternateContent xmlns:mc="http://schemas.openxmlformats.org/markup-compatibility/2006" xmlns:p14="http://schemas.microsoft.com/office/powerpoint/2010/main">
    <mc:Choice Requires="p14">
      <p:transition p14:dur="200">
        <p:fade/>
      </p:transition>
    </mc:Choice>
    <mc:Fallback xmlns="">
      <p:transition>
        <p:fade/>
      </p:transitio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Standardtema">
  <a:themeElements>
    <a:clrScheme name="GU">
      <a:dk1>
        <a:sysClr val="windowText" lastClr="000000"/>
      </a:dk1>
      <a:lt1>
        <a:sysClr val="window" lastClr="FFFFFF"/>
      </a:lt1>
      <a:dk2>
        <a:srgbClr val="004B89"/>
      </a:dk2>
      <a:lt2>
        <a:srgbClr val="EEECE1"/>
      </a:lt2>
      <a:accent1>
        <a:srgbClr val="004B89"/>
      </a:accent1>
      <a:accent2>
        <a:srgbClr val="7A99AC"/>
      </a:accent2>
      <a:accent3>
        <a:srgbClr val="9B2743"/>
      </a:accent3>
      <a:accent4>
        <a:srgbClr val="FE5000"/>
      </a:accent4>
      <a:accent5>
        <a:srgbClr val="53682B"/>
      </a:accent5>
      <a:accent6>
        <a:srgbClr val="79CABD"/>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 xmlns:thm15="http://schemas.microsoft.com/office/thememl/2012/main" name="Svensk Grundmall.potx" id="{9FB274A9-44B6-4324-B4A2-472C129E13BB}" vid="{4E1C0FC8-6D8B-4319-9B8E-3F59ED00C7F4}"/>
    </a:ext>
  </a:extLst>
</a:theme>
</file>

<file path=ppt/theme/theme2.xml><?xml version="1.0" encoding="utf-8"?>
<a:theme xmlns:a="http://schemas.openxmlformats.org/drawingml/2006/main" name="Start- &amp; slutsido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 xmlns:thm15="http://schemas.microsoft.com/office/thememl/2012/main" name="Svensk Grundmall.potx" id="{9FB274A9-44B6-4324-B4A2-472C129E13BB}" vid="{786940FA-E371-44C7-9C92-09976208A0A6}"/>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Standardtema.thmx</Template>
  <TotalTime>84</TotalTime>
  <Words>1088</Words>
  <Application>Microsoft Macintosh PowerPoint</Application>
  <PresentationFormat>Bildspel på skärmen (4:3)</PresentationFormat>
  <Paragraphs>39</Paragraphs>
  <Slides>12</Slides>
  <Notes>0</Notes>
  <HiddenSlides>0</HiddenSlides>
  <MMClips>0</MMClips>
  <ScaleCrop>false</ScaleCrop>
  <HeadingPairs>
    <vt:vector size="4" baseType="variant">
      <vt:variant>
        <vt:lpstr>Tema</vt:lpstr>
      </vt:variant>
      <vt:variant>
        <vt:i4>2</vt:i4>
      </vt:variant>
      <vt:variant>
        <vt:lpstr>Bildrubriker</vt:lpstr>
      </vt:variant>
      <vt:variant>
        <vt:i4>12</vt:i4>
      </vt:variant>
    </vt:vector>
  </HeadingPairs>
  <TitlesOfParts>
    <vt:vector size="14" baseType="lpstr">
      <vt:lpstr>Standardtema</vt:lpstr>
      <vt:lpstr>Start- &amp; slutsidor</vt:lpstr>
      <vt:lpstr>CONNECTIONS, DISCONNECTIONS AND RECON-NECTIONS – the social dimension of youth work, in history and today The relationship between youth work and social work in Sweden </vt:lpstr>
      <vt:lpstr>‘Youth work’ in Sweden?</vt:lpstr>
      <vt:lpstr>Associations</vt:lpstr>
      <vt:lpstr>Activity-orientation </vt:lpstr>
      <vt:lpstr>Outreach</vt:lpstr>
      <vt:lpstr>Investigative</vt:lpstr>
      <vt:lpstr>Residential</vt:lpstr>
      <vt:lpstr>Therapeutic</vt:lpstr>
      <vt:lpstr>What is youth work? </vt:lpstr>
      <vt:lpstr>Connections and disconnections</vt:lpstr>
      <vt:lpstr>General or targeted?</vt:lpstr>
      <vt:lpstr>Working hours in contact with young people</vt:lpstr>
    </vt:vector>
  </TitlesOfParts>
  <Company>Göteborgs universitet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CONNECTIONS, DISCONNECTIONS AND RECON-NECTIONS – the social dimension of youth work, in history and today The relationship between youth and social work in Sweden </dc:title>
  <dc:creator>Björn Andersson</dc:creator>
  <cp:lastModifiedBy>Björn Andersson</cp:lastModifiedBy>
  <cp:revision>12</cp:revision>
  <dcterms:created xsi:type="dcterms:W3CDTF">2016-09-21T09:16:19Z</dcterms:created>
  <dcterms:modified xsi:type="dcterms:W3CDTF">2016-09-22T08:17:34Z</dcterms:modified>
</cp:coreProperties>
</file>