
<file path=[Content_Types].xml><?xml version="1.0" encoding="utf-8"?>
<Types xmlns="http://schemas.openxmlformats.org/package/2006/content-types">
  <Override PartName="/ppt/slides/slide6.xml" ContentType="application/vnd.openxmlformats-officedocument.presentationml.slide+xml"/>
  <Override PartName="/ppt/slideLayouts/slideLayout8.xml" ContentType="application/vnd.openxmlformats-officedocument.presentationml.slideLayout+xml"/>
  <Override PartName="/ppt/slideLayouts/slideLayout19.xml" ContentType="application/vnd.openxmlformats-officedocument.presentationml.slideLayout+xml"/>
  <Override PartName="/ppt/notesSlides/notesSlide2.xml" ContentType="application/vnd.openxmlformats-officedocument.presentationml.notesSlide+xml"/>
  <Override PartName="/ppt/slideMasters/slideMaster1.xml" ContentType="application/vnd.openxmlformats-officedocument.presentationml.slideMaster+xml"/>
  <Override PartName="/ppt/slides/slide4.xml" ContentType="application/vnd.openxmlformats-officedocument.presentationml.slide+xml"/>
  <Override PartName="/ppt/slideLayouts/slideLayout4.xml" ContentType="application/vnd.openxmlformats-officedocument.presentationml.slideLayout+xml"/>
  <Override PartName="/ppt/slideLayouts/slideLayout6.xml" ContentType="application/vnd.openxmlformats-officedocument.presentationml.slideLayout+xml"/>
  <Override PartName="/ppt/slideLayouts/slideLayout17.xml" ContentType="application/vnd.openxmlformats-officedocument.presentationml.slideLayout+xml"/>
  <Override PartName="/ppt/theme/theme3.xml" ContentType="application/vnd.openxmlformats-officedocument.theme+xml"/>
  <Override PartName="/ppt/slides/slide2.xml" ContentType="application/vnd.openxmlformats-officedocument.presentationml.slide+xml"/>
  <Override PartName="/ppt/theme/theme1.xml" ContentType="application/vnd.openxmlformats-officedocument.theme+xml"/>
  <Override PartName="/ppt/slideLayouts/slideLayout2.xml" ContentType="application/vnd.openxmlformats-officedocument.presentationml.slideLayout+xml"/>
  <Override PartName="/ppt/slideLayouts/slideLayout15.xml" ContentType="application/vnd.openxmlformats-officedocument.presentationml.slideLayout+xml"/>
  <Override PartName="/ppt/slideLayouts/slideLayout26.xml" ContentType="application/vnd.openxmlformats-officedocument.presentationml.slideLayout+xml"/>
  <Default Extension="rels" ContentType="application/vnd.openxmlformats-package.relationships+xml"/>
  <Default Extension="xml" ContentType="application/xml"/>
  <Override PartName="/ppt/presentation.xml" ContentType="application/vnd.openxmlformats-officedocument.presentationml.presentation.main+xml"/>
  <Override PartName="/ppt/notesMasters/notesMaster1.xml" ContentType="application/vnd.openxmlformats-officedocument.presentationml.notesMaster+xml"/>
  <Override PartName="/ppt/slideLayouts/slideLayout1.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docProps/app.xml" ContentType="application/vnd.openxmlformats-officedocument.extended-properties+xml"/>
  <Override PartName="/ppt/slides/slide10.xml" ContentType="application/vnd.openxmlformats-officedocument.presentationml.slide+xml"/>
  <Override PartName="/ppt/slides/slide11.xml" ContentType="application/vnd.openxmlformats-officedocument.presentationml.slide+xml"/>
  <Override PartName="/ppt/tableStyles.xml" ContentType="application/vnd.openxmlformats-officedocument.presentationml.tableStyles+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10.xml" ContentType="application/vnd.openxmlformats-officedocument.presentationml.slideLayout+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1.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10.xml" ContentType="application/vnd.openxmlformats-officedocument.presentationml.notes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handoutMasters/handoutMaster1.xml" ContentType="application/vnd.openxmlformats-officedocument.presentationml.handoutMaster+xml"/>
  <Override PartName="/ppt/viewProps.xml" ContentType="application/vnd.openxmlformats-officedocument.presentationml.viewProps+xml"/>
  <Override PartName="/ppt/slideLayouts/slideLayout9.xml" ContentType="application/vnd.openxmlformats-officedocument.presentationml.slideLayout+xml"/>
  <Override PartName="/ppt/notesSlides/notesSlide4.xml" ContentType="application/vnd.openxmlformats-officedocument.presentationml.notesSlide+xml"/>
  <Override PartName="/ppt/notesSlides/notesSlide5.xml" ContentType="application/vnd.openxmlformats-officedocument.presentationml.notesSlide+xml"/>
  <Override PartName="/docProps/core.xml" ContentType="application/vnd.openxmlformats-package.core-properties+xml"/>
  <Override PartName="/ppt/slides/slide5.xml" ContentType="application/vnd.openxmlformats-officedocument.presentationml.slide+xml"/>
  <Override PartName="/ppt/slideLayouts/slideLayout7.xml" ContentType="application/vnd.openxmlformats-officedocument.presentationml.slideLayout+xml"/>
  <Override PartName="/ppt/notesSlides/notesSlide1.xml" ContentType="application/vnd.openxmlformats-officedocument.presentationml.notesSlide+xml"/>
  <Override PartName="/ppt/notesSlides/notesSlide3.xml" ContentType="application/vnd.openxmlformats-officedocument.presentationml.notesSlide+xml"/>
  <Override PartName="/ppt/slides/slide3.xml" ContentType="application/vnd.openxmlformats-officedocument.presentationml.slide+xml"/>
  <Override PartName="/ppt/presProps.xml" ContentType="application/vnd.openxmlformats-officedocument.presentationml.presProps+xml"/>
  <Override PartName="/ppt/slideLayouts/slideLayout5.xml" ContentType="application/vnd.openxmlformats-officedocument.presentationml.slideLayout+xml"/>
  <Override PartName="/ppt/slideLayouts/slideLayout18.xml" ContentType="application/vnd.openxmlformats-officedocument.presentationml.slideLayout+xml"/>
  <Override PartName="/ppt/theme/theme2.xml" ContentType="application/vnd.openxmlformats-officedocument.theme+xml"/>
  <Override PartName="/ppt/slides/slide1.xml" ContentType="application/vnd.openxmlformats-officedocument.presentationml.slide+xml"/>
  <Override PartName="/ppt/slideLayouts/slideLayout3.xml" ContentType="application/vnd.openxmlformats-officedocument.presentationml.slideLayout+xml"/>
  <Override PartName="/ppt/slideLayouts/slideLayout16.xml" ContentType="application/vnd.openxmlformats-officedocument.presentationml.slideLayout+xml"/>
  <Override PartName="/ppt/slideLayouts/slideLayout25.xml" ContentType="application/vnd.openxmlformats-officedocument.presentationml.slideLayout+xml"/>
  <Default Extension="jpeg" ContentType="image/jpeg"/>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Lst>
  <p:notesMasterIdLst>
    <p:notesMasterId r:id="rId13"/>
  </p:notesMasterIdLst>
  <p:handoutMasterIdLst>
    <p:handoutMasterId r:id="rId14"/>
  </p:handoutMasterIdLst>
  <p:sldIdLst>
    <p:sldId id="258" r:id="rId2"/>
    <p:sldId id="269" r:id="rId3"/>
    <p:sldId id="259" r:id="rId4"/>
    <p:sldId id="260" r:id="rId5"/>
    <p:sldId id="270" r:id="rId6"/>
    <p:sldId id="264" r:id="rId7"/>
    <p:sldId id="273" r:id="rId8"/>
    <p:sldId id="275" r:id="rId9"/>
    <p:sldId id="263" r:id="rId10"/>
    <p:sldId id="276" r:id="rId11"/>
    <p:sldId id="274" r:id="rId12"/>
  </p:sldIdLst>
  <p:sldSz cx="9144000" cy="6858000" type="screen4x3"/>
  <p:notesSz cx="6858000" cy="9144000"/>
  <p:defaultTextStyle>
    <a:defPPr>
      <a:defRPr lang="en-GB"/>
    </a:defPPr>
    <a:lvl1pPr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1pPr>
    <a:lvl2pPr marL="4572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2pPr>
    <a:lvl3pPr marL="9144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3pPr>
    <a:lvl4pPr marL="13716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4pPr>
    <a:lvl5pPr marL="1828800" algn="l" rtl="0" eaLnBrk="0" fontAlgn="base" hangingPunct="0">
      <a:spcBef>
        <a:spcPct val="0"/>
      </a:spcBef>
      <a:spcAft>
        <a:spcPct val="0"/>
      </a:spcAft>
      <a:defRPr kern="1200">
        <a:solidFill>
          <a:schemeClr val="tx1"/>
        </a:solidFill>
        <a:latin typeface="Arial" panose="020B0604020202020204" pitchFamily="34" charset="0"/>
        <a:ea typeface="+mn-ea"/>
        <a:cs typeface="+mn-cs"/>
      </a:defRPr>
    </a:lvl5pPr>
    <a:lvl6pPr marL="2286000" algn="l" defTabSz="914400" rtl="0" eaLnBrk="1" latinLnBrk="0" hangingPunct="1">
      <a:defRPr kern="1200">
        <a:solidFill>
          <a:schemeClr val="tx1"/>
        </a:solidFill>
        <a:latin typeface="Arial" panose="020B0604020202020204" pitchFamily="34" charset="0"/>
        <a:ea typeface="+mn-ea"/>
        <a:cs typeface="+mn-cs"/>
      </a:defRPr>
    </a:lvl6pPr>
    <a:lvl7pPr marL="2743200" algn="l" defTabSz="914400" rtl="0" eaLnBrk="1" latinLnBrk="0" hangingPunct="1">
      <a:defRPr kern="1200">
        <a:solidFill>
          <a:schemeClr val="tx1"/>
        </a:solidFill>
        <a:latin typeface="Arial" panose="020B0604020202020204" pitchFamily="34" charset="0"/>
        <a:ea typeface="+mn-ea"/>
        <a:cs typeface="+mn-cs"/>
      </a:defRPr>
    </a:lvl7pPr>
    <a:lvl8pPr marL="3200400" algn="l" defTabSz="914400" rtl="0" eaLnBrk="1" latinLnBrk="0" hangingPunct="1">
      <a:defRPr kern="1200">
        <a:solidFill>
          <a:schemeClr val="tx1"/>
        </a:solidFill>
        <a:latin typeface="Arial" panose="020B0604020202020204" pitchFamily="34" charset="0"/>
        <a:ea typeface="+mn-ea"/>
        <a:cs typeface="+mn-cs"/>
      </a:defRPr>
    </a:lvl8pPr>
    <a:lvl9pPr marL="3657600" algn="l" defTabSz="914400" rtl="0" eaLnBrk="1" latinLnBrk="0" hangingPunct="1">
      <a:defRPr kern="1200">
        <a:solidFill>
          <a:schemeClr val="tx1"/>
        </a:solidFill>
        <a:latin typeface="Arial" panose="020B0604020202020204" pitchFamily="34" charset="0"/>
        <a:ea typeface="+mn-ea"/>
        <a:cs typeface="+mn-cs"/>
      </a:defRPr>
    </a:lvl9pPr>
  </p:defaultTextStyle>
  <p:extLst>
    <p:ext uri="{EFAFB233-063F-42B5-8137-9DF3F51BA10A}">
      <p15:sldGuideLst xmlns:p15="http://schemas.microsoft.com/office/powerpoint/2012/main" xmlns="">
        <p15:guide id="1" orient="horz" pos="2160">
          <p15:clr>
            <a:srgbClr val="A4A3A4"/>
          </p15:clr>
        </p15:guide>
        <p15:guide id="2" pos="2880">
          <p15:clr>
            <a:srgbClr val="A4A3A4"/>
          </p15:clr>
        </p15:guide>
      </p15:sldGuideLst>
    </p:ext>
    <p:ext uri="{2D200454-40CA-4A62-9FC3-DE9A4176ACB9}">
      <p15:notesGuideLst xmlns:p15="http://schemas.microsoft.com/office/powerpoint/2012/main" xmlns="">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srgbClr val="FF0000"/>
    </p:penClr>
    <p:extLst>
      <p:ext uri="{EC167BDD-8182-4AB7-AECC-EB403E3ABB37}">
        <p14:laserClr xmlns:p14="http://schemas.microsoft.com/office/powerpoint/2010/main" xmlns="">
          <a:srgbClr val="FF0000"/>
        </p14:laserClr>
      </p:ext>
      <p:ext uri="{2FDB2607-1784-4EEB-B798-7EB5836EED8A}">
        <p14:showMediaCtrls xmlns:p14="http://schemas.microsoft.com/office/powerpoint/2010/main" xmlns="" val="1"/>
      </p:ext>
    </p:extLst>
  </p:showPr>
  <p:clrMru>
    <a:srgbClr val="A3A4C3"/>
    <a:srgbClr val="C7C9F0"/>
  </p:clrMru>
  <p:extLst>
    <p:ext uri="{E76CE94A-603C-4142-B9EB-6D1370010A27}">
      <p14:discardImageEditData xmlns:p14="http://schemas.microsoft.com/office/powerpoint/2010/main" xmlns="" val="0"/>
    </p:ext>
    <p:ext uri="{D31A062A-798A-4329-ABDD-BBA856620510}">
      <p14:defaultImageDpi xmlns:p14="http://schemas.microsoft.com/office/powerpoint/2010/main" xmlns="" val="220"/>
    </p:ext>
    <p:ext uri="{FD5EFAAD-0ECE-453E-9831-46B23BE46B34}">
      <p15:chartTrackingRefBased xmlns:p15="http://schemas.microsoft.com/office/powerpoint/2012/main" xmlns=""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06" autoAdjust="0"/>
    <p:restoredTop sz="94660"/>
  </p:normalViewPr>
  <p:slideViewPr>
    <p:cSldViewPr snapToGrid="0">
      <p:cViewPr>
        <p:scale>
          <a:sx n="72" d="100"/>
          <a:sy n="72" d="100"/>
        </p:scale>
        <p:origin x="-1090" y="-125"/>
      </p:cViewPr>
      <p:guideLst>
        <p:guide orient="horz" pos="2160"/>
        <p:guide pos="2880"/>
      </p:guideLst>
    </p:cSldViewPr>
  </p:slideViewPr>
  <p:notesTextViewPr>
    <p:cViewPr>
      <p:scale>
        <a:sx n="100" d="100"/>
        <a:sy n="100" d="100"/>
      </p:scale>
      <p:origin x="0" y="0"/>
    </p:cViewPr>
  </p:notesTextViewPr>
  <p:notesViewPr>
    <p:cSldViewPr snapToGrid="0">
      <p:cViewPr varScale="1">
        <p:scale>
          <a:sx n="53" d="100"/>
          <a:sy n="53" d="100"/>
        </p:scale>
        <p:origin x="-2868" y="-90"/>
      </p:cViewPr>
      <p:guideLst>
        <p:guide orient="horz" pos="2880"/>
        <p:guide pos="2160"/>
      </p:guideLst>
    </p:cSldViewPr>
  </p:notesViewPr>
  <p:gridSpacing cx="36868100" cy="368681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notesMaster" Target="notesMasters/notesMaster1.xml"/><Relationship Id="rId18" Type="http://schemas.openxmlformats.org/officeDocument/2006/relationships/tableStyles" Target="tableStyles.xml"/><Relationship Id="rId3" Type="http://schemas.openxmlformats.org/officeDocument/2006/relationships/slide" Target="slides/slide2.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theme" Target="theme/theme1.xml"/><Relationship Id="rId2" Type="http://schemas.openxmlformats.org/officeDocument/2006/relationships/slide" Target="slides/slide1.xml"/><Relationship Id="rId16" Type="http://schemas.openxmlformats.org/officeDocument/2006/relationships/viewProps" Target="viewProps.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presProps" Target="presProps.xml"/><Relationship Id="rId10" Type="http://schemas.openxmlformats.org/officeDocument/2006/relationships/slide" Target="slides/slide9.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handoutMaster" Target="handoutMasters/handoutMaster1.xml"/></Relationships>
</file>

<file path=ppt/handoutMasters/_rels/handoutMaster1.xml.rels><?xml version="1.0" encoding="UTF-8" standalone="yes"?>
<Relationships xmlns="http://schemas.openxmlformats.org/package/2006/relationships"><Relationship Id="rId1" Type="http://schemas.openxmlformats.org/officeDocument/2006/relationships/theme" Target="../theme/theme3.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eaLnBrk="1" hangingPunct="1">
              <a:defRPr sz="1200">
                <a:latin typeface="Arial" charset="0"/>
              </a:defRPr>
            </a:lvl1pPr>
          </a:lstStyle>
          <a:p>
            <a:pPr>
              <a:defRPr/>
            </a:pPr>
            <a:endParaRPr lang="en-GB"/>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eaLnBrk="1" hangingPunct="1">
              <a:defRPr sz="1200">
                <a:latin typeface="Arial" charset="0"/>
              </a:defRPr>
            </a:lvl1pPr>
          </a:lstStyle>
          <a:p>
            <a:pPr>
              <a:defRPr/>
            </a:pPr>
            <a:fld id="{7E836EE6-1564-44DD-B765-A243224A93FC}" type="datetimeFigureOut">
              <a:rPr lang="en-GB"/>
              <a:pPr>
                <a:defRPr/>
              </a:pPr>
              <a:t>21/09/2016</a:t>
            </a:fld>
            <a:endParaRPr lang="en-GB"/>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eaLnBrk="1" hangingPunct="1">
              <a:defRPr sz="1200">
                <a:latin typeface="Arial" charset="0"/>
              </a:defRPr>
            </a:lvl1pPr>
          </a:lstStyle>
          <a:p>
            <a:pPr>
              <a:defRPr/>
            </a:pPr>
            <a:endParaRPr lang="en-GB"/>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BC48C5F0-7D98-4F57-B04F-8E13E9B6D9D1}" type="slidenum">
              <a:rPr lang="en-GB" altLang="en-US"/>
              <a:pPr>
                <a:defRPr/>
              </a:pPr>
              <a:t>‹#›</a:t>
            </a:fld>
            <a:endParaRPr lang="en-GB" altLang="en-US"/>
          </a:p>
        </p:txBody>
      </p:sp>
    </p:spTree>
    <p:extLst>
      <p:ext uri="{BB962C8B-B14F-4D97-AF65-F5344CB8AC3E}">
        <p14:creationId xmlns:p14="http://schemas.microsoft.com/office/powerpoint/2010/main" xmlns="" val="4086724854"/>
      </p:ext>
    </p:extLst>
  </p:cSld>
  <p:clrMap bg1="lt1" tx1="dk1" bg2="lt2" tx2="dk2" accent1="accent1" accent2="accent2" accent3="accent3" accent4="accent4" accent5="accent5" accent6="accent6" hlink="hlink" folHlink="folHlink"/>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3074" name="Rectangle 2"/>
          <p:cNvSpPr>
            <a:spLocks noGrp="1" noChangeArrowheads="1"/>
          </p:cNvSpPr>
          <p:nvPr>
            <p:ph type="hdr" sz="quarter"/>
          </p:nvPr>
        </p:nvSpPr>
        <p:spPr bwMode="auto">
          <a:xfrm>
            <a:off x="0"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200">
                <a:latin typeface="Arial" charset="0"/>
              </a:defRPr>
            </a:lvl1pPr>
          </a:lstStyle>
          <a:p>
            <a:pPr>
              <a:defRPr/>
            </a:pPr>
            <a:endParaRPr lang="en-GB"/>
          </a:p>
        </p:txBody>
      </p:sp>
      <p:sp>
        <p:nvSpPr>
          <p:cNvPr id="3075" name="Rectangle 3"/>
          <p:cNvSpPr>
            <a:spLocks noGrp="1" noChangeArrowheads="1"/>
          </p:cNvSpPr>
          <p:nvPr>
            <p:ph type="dt" idx="1"/>
          </p:nvPr>
        </p:nvSpPr>
        <p:spPr bwMode="auto">
          <a:xfrm>
            <a:off x="3884613" y="0"/>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200">
                <a:latin typeface="Arial" charset="0"/>
              </a:defRPr>
            </a:lvl1pPr>
          </a:lstStyle>
          <a:p>
            <a:pPr>
              <a:defRPr/>
            </a:pPr>
            <a:endParaRPr lang="en-GB"/>
          </a:p>
        </p:txBody>
      </p:sp>
      <p:sp>
        <p:nvSpPr>
          <p:cNvPr id="11268" name="Rectangle 4"/>
          <p:cNvSpPr>
            <a:spLocks noGrp="1" noRot="1" noChangeAspect="1" noChangeArrowheads="1" noTextEdit="1"/>
          </p:cNvSpPr>
          <p:nvPr>
            <p:ph type="sldImg" idx="2"/>
          </p:nvPr>
        </p:nvSpPr>
        <p:spPr bwMode="auto">
          <a:xfrm>
            <a:off x="1143000" y="685800"/>
            <a:ext cx="4572000" cy="3429000"/>
          </a:xfrm>
          <a:prstGeom prst="rect">
            <a:avLst/>
          </a:prstGeom>
          <a:noFill/>
          <a:ln w="9525">
            <a:solidFill>
              <a:srgbClr val="000000"/>
            </a:solidFill>
            <a:miter lim="800000"/>
            <a:headEnd/>
            <a:tailEnd/>
          </a:ln>
          <a:effectLst/>
          <a:extLst>
            <a:ext uri="{909E8E84-426E-40DD-AFC4-6F175D3DCCD1}">
              <a14:hiddenFill xmlns:a14="http://schemas.microsoft.com/office/drawing/2010/main" xmlns="">
                <a:solidFill>
                  <a:srgbClr val="FFFFFF"/>
                </a:solidFill>
              </a14:hiddenFill>
            </a:ext>
            <a:ext uri="{AF507438-7753-43E0-B8FC-AC1667EBCBE1}">
              <a14:hiddenEffects xmlns:a14="http://schemas.microsoft.com/office/drawing/2010/main" xmlns="">
                <a:effectLst>
                  <a:outerShdw dist="35921" dir="2700000" algn="ctr" rotWithShape="0">
                    <a:srgbClr val="808080"/>
                  </a:outerShdw>
                </a:effectLst>
              </a14:hiddenEffects>
            </a:ext>
            <a:ext uri="{53640926-AAD7-44D8-BBD7-CCE9431645EC}">
              <a14:shadowObscured xmlns:a14="http://schemas.microsoft.com/office/drawing/2010/main" xmlns="" val="1"/>
            </a:ext>
          </a:extLst>
        </p:spPr>
      </p:sp>
      <p:sp>
        <p:nvSpPr>
          <p:cNvPr id="3077" name="Rectangle 5"/>
          <p:cNvSpPr>
            <a:spLocks noGrp="1" noChangeArrowheads="1"/>
          </p:cNvSpPr>
          <p:nvPr>
            <p:ph type="body" sz="quarter" idx="3"/>
          </p:nvPr>
        </p:nvSpPr>
        <p:spPr bwMode="auto">
          <a:xfrm>
            <a:off x="685800" y="4343400"/>
            <a:ext cx="5486400" cy="41148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noProof="0" smtClean="0"/>
              <a:t>Click to edit Master text styles</a:t>
            </a:r>
          </a:p>
          <a:p>
            <a:pPr lvl="1"/>
            <a:r>
              <a:rPr lang="en-GB" noProof="0" smtClean="0"/>
              <a:t>Second level</a:t>
            </a:r>
          </a:p>
          <a:p>
            <a:pPr lvl="2"/>
            <a:r>
              <a:rPr lang="en-GB" noProof="0" smtClean="0"/>
              <a:t>Third level</a:t>
            </a:r>
          </a:p>
          <a:p>
            <a:pPr lvl="3"/>
            <a:r>
              <a:rPr lang="en-GB" noProof="0" smtClean="0"/>
              <a:t>Fourth level</a:t>
            </a:r>
          </a:p>
          <a:p>
            <a:pPr lvl="4"/>
            <a:r>
              <a:rPr lang="en-GB" noProof="0" smtClean="0"/>
              <a:t>Fifth level</a:t>
            </a:r>
          </a:p>
        </p:txBody>
      </p:sp>
      <p:sp>
        <p:nvSpPr>
          <p:cNvPr id="3078" name="Rectangle 6"/>
          <p:cNvSpPr>
            <a:spLocks noGrp="1" noChangeArrowheads="1"/>
          </p:cNvSpPr>
          <p:nvPr>
            <p:ph type="ftr" sz="quarter" idx="4"/>
          </p:nvPr>
        </p:nvSpPr>
        <p:spPr bwMode="auto">
          <a:xfrm>
            <a:off x="0"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eaLnBrk="1" hangingPunct="1">
              <a:defRPr sz="1200">
                <a:latin typeface="Arial" charset="0"/>
              </a:defRPr>
            </a:lvl1pPr>
          </a:lstStyle>
          <a:p>
            <a:pPr>
              <a:defRPr/>
            </a:pPr>
            <a:endParaRPr lang="en-GB"/>
          </a:p>
        </p:txBody>
      </p:sp>
      <p:sp>
        <p:nvSpPr>
          <p:cNvPr id="3079" name="Rectangle 7"/>
          <p:cNvSpPr>
            <a:spLocks noGrp="1" noChangeArrowheads="1"/>
          </p:cNvSpPr>
          <p:nvPr>
            <p:ph type="sldNum" sz="quarter" idx="5"/>
          </p:nvPr>
        </p:nvSpPr>
        <p:spPr bwMode="auto">
          <a:xfrm>
            <a:off x="3884613" y="8685213"/>
            <a:ext cx="2971800" cy="4572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b" anchorCtr="0" compatLnSpc="1">
            <a:prstTxWarp prst="textNoShape">
              <a:avLst/>
            </a:prstTxWarp>
          </a:bodyPr>
          <a:lstStyle>
            <a:lvl1pPr algn="r" eaLnBrk="1" hangingPunct="1">
              <a:defRPr sz="1200" smtClean="0"/>
            </a:lvl1pPr>
          </a:lstStyle>
          <a:p>
            <a:pPr>
              <a:defRPr/>
            </a:pPr>
            <a:fld id="{D674D308-F12F-4A9A-B031-D9FD9CC50F7F}" type="slidenum">
              <a:rPr lang="en-GB" altLang="en-US"/>
              <a:pPr>
                <a:defRPr/>
              </a:pPr>
              <a:t>‹#›</a:t>
            </a:fld>
            <a:endParaRPr lang="en-GB" altLang="en-US"/>
          </a:p>
        </p:txBody>
      </p:sp>
    </p:spTree>
    <p:extLst>
      <p:ext uri="{BB962C8B-B14F-4D97-AF65-F5344CB8AC3E}">
        <p14:creationId xmlns:p14="http://schemas.microsoft.com/office/powerpoint/2010/main" xmlns="" val="3196680736"/>
      </p:ext>
    </p:extLst>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Arial" charset="0"/>
        <a:ea typeface="+mn-ea"/>
        <a:cs typeface="+mn-cs"/>
      </a:defRPr>
    </a:lvl1pPr>
    <a:lvl2pPr marL="457200" algn="l" rtl="0" eaLnBrk="0" fontAlgn="base" hangingPunct="0">
      <a:spcBef>
        <a:spcPct val="30000"/>
      </a:spcBef>
      <a:spcAft>
        <a:spcPct val="0"/>
      </a:spcAft>
      <a:defRPr sz="1200" kern="1200">
        <a:solidFill>
          <a:schemeClr val="tx1"/>
        </a:solidFill>
        <a:latin typeface="Arial" charset="0"/>
        <a:ea typeface="+mn-ea"/>
        <a:cs typeface="+mn-cs"/>
      </a:defRPr>
    </a:lvl2pPr>
    <a:lvl3pPr marL="914400" algn="l" rtl="0" eaLnBrk="0" fontAlgn="base" hangingPunct="0">
      <a:spcBef>
        <a:spcPct val="30000"/>
      </a:spcBef>
      <a:spcAft>
        <a:spcPct val="0"/>
      </a:spcAft>
      <a:defRPr sz="1200" kern="1200">
        <a:solidFill>
          <a:schemeClr val="tx1"/>
        </a:solidFill>
        <a:latin typeface="Arial" charset="0"/>
        <a:ea typeface="+mn-ea"/>
        <a:cs typeface="+mn-cs"/>
      </a:defRPr>
    </a:lvl3pPr>
    <a:lvl4pPr marL="1371600" algn="l" rtl="0" eaLnBrk="0" fontAlgn="base" hangingPunct="0">
      <a:spcBef>
        <a:spcPct val="30000"/>
      </a:spcBef>
      <a:spcAft>
        <a:spcPct val="0"/>
      </a:spcAft>
      <a:defRPr sz="1200" kern="1200">
        <a:solidFill>
          <a:schemeClr val="tx1"/>
        </a:solidFill>
        <a:latin typeface="Arial" charset="0"/>
        <a:ea typeface="+mn-ea"/>
        <a:cs typeface="+mn-cs"/>
      </a:defRPr>
    </a:lvl4pPr>
    <a:lvl5pPr marL="1828800" algn="l" rtl="0" eaLnBrk="0" fontAlgn="base" hangingPunct="0">
      <a:spcBef>
        <a:spcPct val="30000"/>
      </a:spcBef>
      <a:spcAft>
        <a:spcPct val="0"/>
      </a:spcAft>
      <a:defRPr sz="1200" kern="1200">
        <a:solidFill>
          <a:schemeClr val="tx1"/>
        </a:solidFill>
        <a:latin typeface="Arial"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4338"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CA00E493-7449-4C13-909E-58D12FD9B459}" type="slidenum">
              <a:rPr lang="en-GB" altLang="en-US"/>
              <a:pPr>
                <a:spcBef>
                  <a:spcPct val="0"/>
                </a:spcBef>
              </a:pPr>
              <a:t>1</a:t>
            </a:fld>
            <a:endParaRPr lang="en-GB" altLang="en-US"/>
          </a:p>
        </p:txBody>
      </p:sp>
      <p:sp>
        <p:nvSpPr>
          <p:cNvPr id="14339" name="Rectangle 2"/>
          <p:cNvSpPr>
            <a:spLocks noGrp="1" noRot="1" noChangeAspect="1" noChangeArrowheads="1" noTextEdit="1"/>
          </p:cNvSpPr>
          <p:nvPr>
            <p:ph type="sldImg"/>
          </p:nvPr>
        </p:nvSpPr>
        <p:spPr>
          <a:ln/>
        </p:spPr>
      </p:sp>
      <p:sp>
        <p:nvSpPr>
          <p:cNvPr id="14340"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3201733662"/>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2B71466-57F2-43F7-9385-D69E4FDA767B}" type="slidenum">
              <a:rPr lang="en-GB" altLang="en-US"/>
              <a:pPr>
                <a:spcBef>
                  <a:spcPct val="0"/>
                </a:spcBef>
              </a:pPr>
              <a:t>10</a:t>
            </a:fld>
            <a:endParaRPr lang="en-GB"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695419159"/>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048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AA3A7B71-B2A7-42B8-9330-388ACF4970E8}" type="slidenum">
              <a:rPr lang="en-GB" altLang="en-US"/>
              <a:pPr>
                <a:spcBef>
                  <a:spcPct val="0"/>
                </a:spcBef>
              </a:pPr>
              <a:t>11</a:t>
            </a:fld>
            <a:endParaRPr lang="en-GB" altLang="en-US"/>
          </a:p>
        </p:txBody>
      </p:sp>
      <p:sp>
        <p:nvSpPr>
          <p:cNvPr id="20483" name="Rectangle 2"/>
          <p:cNvSpPr>
            <a:spLocks noGrp="1" noRot="1" noChangeAspect="1" noChangeArrowheads="1" noTextEdit="1"/>
          </p:cNvSpPr>
          <p:nvPr>
            <p:ph type="sldImg"/>
          </p:nvPr>
        </p:nvSpPr>
        <p:spPr>
          <a:ln/>
        </p:spPr>
      </p:sp>
      <p:sp>
        <p:nvSpPr>
          <p:cNvPr id="2048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24102254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6386"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D134E7C0-5434-4F64-ADB1-D3A7979164E6}" type="slidenum">
              <a:rPr lang="en-GB" altLang="en-US"/>
              <a:pPr>
                <a:spcBef>
                  <a:spcPct val="0"/>
                </a:spcBef>
              </a:pPr>
              <a:t>2</a:t>
            </a:fld>
            <a:endParaRPr lang="en-GB" altLang="en-US"/>
          </a:p>
        </p:txBody>
      </p:sp>
      <p:sp>
        <p:nvSpPr>
          <p:cNvPr id="16387" name="Rectangle 2"/>
          <p:cNvSpPr>
            <a:spLocks noGrp="1" noRot="1" noChangeAspect="1" noChangeArrowheads="1" noTextEdit="1"/>
          </p:cNvSpPr>
          <p:nvPr>
            <p:ph type="sldImg"/>
          </p:nvPr>
        </p:nvSpPr>
        <p:spPr>
          <a:ln/>
        </p:spPr>
      </p:sp>
      <p:sp>
        <p:nvSpPr>
          <p:cNvPr id="16388"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689696587"/>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843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81E18878-1906-4509-A946-62F844E14631}" type="slidenum">
              <a:rPr lang="en-GB" altLang="en-US"/>
              <a:pPr>
                <a:spcBef>
                  <a:spcPct val="0"/>
                </a:spcBef>
              </a:pPr>
              <a:t>3</a:t>
            </a:fld>
            <a:endParaRPr lang="en-GB" altLang="en-US"/>
          </a:p>
        </p:txBody>
      </p:sp>
      <p:sp>
        <p:nvSpPr>
          <p:cNvPr id="18435" name="Rectangle 2"/>
          <p:cNvSpPr>
            <a:spLocks noGrp="1" noRot="1" noChangeAspect="1" noChangeArrowheads="1" noTextEdit="1"/>
          </p:cNvSpPr>
          <p:nvPr>
            <p:ph type="sldImg"/>
          </p:nvPr>
        </p:nvSpPr>
        <p:spPr>
          <a:ln/>
        </p:spPr>
      </p:sp>
      <p:sp>
        <p:nvSpPr>
          <p:cNvPr id="18436"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3231918195"/>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2530"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2940C180-C282-4D75-80A8-104F1814D0E2}" type="slidenum">
              <a:rPr lang="en-GB" altLang="en-US"/>
              <a:pPr>
                <a:spcBef>
                  <a:spcPct val="0"/>
                </a:spcBef>
              </a:pPr>
              <a:t>4</a:t>
            </a:fld>
            <a:endParaRPr lang="en-GB" altLang="en-US"/>
          </a:p>
        </p:txBody>
      </p:sp>
      <p:sp>
        <p:nvSpPr>
          <p:cNvPr id="22531" name="Rectangle 2"/>
          <p:cNvSpPr>
            <a:spLocks noGrp="1" noRot="1" noChangeAspect="1" noChangeArrowheads="1" noTextEdit="1"/>
          </p:cNvSpPr>
          <p:nvPr>
            <p:ph type="sldImg"/>
          </p:nvPr>
        </p:nvSpPr>
        <p:spPr>
          <a:ln/>
        </p:spPr>
      </p:sp>
      <p:sp>
        <p:nvSpPr>
          <p:cNvPr id="22532"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27347782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871C97C-092E-4060-8A13-9EB9780FCB4D}" type="slidenum">
              <a:rPr lang="en-GB" altLang="en-US"/>
              <a:pPr>
                <a:spcBef>
                  <a:spcPct val="0"/>
                </a:spcBef>
              </a:pPr>
              <a:t>5</a:t>
            </a:fld>
            <a:endParaRPr lang="en-GB"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718319494"/>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871C97C-092E-4060-8A13-9EB9780FCB4D}" type="slidenum">
              <a:rPr lang="en-GB" altLang="en-US"/>
              <a:pPr>
                <a:spcBef>
                  <a:spcPct val="0"/>
                </a:spcBef>
              </a:pPr>
              <a:t>6</a:t>
            </a:fld>
            <a:endParaRPr lang="en-GB"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718319494"/>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0722"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3871C97C-092E-4060-8A13-9EB9780FCB4D}" type="slidenum">
              <a:rPr lang="en-GB" altLang="en-US"/>
              <a:pPr>
                <a:spcBef>
                  <a:spcPct val="0"/>
                </a:spcBef>
              </a:pPr>
              <a:t>7</a:t>
            </a:fld>
            <a:endParaRPr lang="en-GB" altLang="en-US"/>
          </a:p>
        </p:txBody>
      </p:sp>
      <p:sp>
        <p:nvSpPr>
          <p:cNvPr id="30723" name="Rectangle 2"/>
          <p:cNvSpPr>
            <a:spLocks noGrp="1" noRot="1" noChangeAspect="1" noChangeArrowheads="1" noTextEdit="1"/>
          </p:cNvSpPr>
          <p:nvPr>
            <p:ph type="sldImg"/>
          </p:nvPr>
        </p:nvSpPr>
        <p:spPr>
          <a:ln/>
        </p:spPr>
      </p:sp>
      <p:sp>
        <p:nvSpPr>
          <p:cNvPr id="30724"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718319494"/>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2B71466-57F2-43F7-9385-D69E4FDA767B}" type="slidenum">
              <a:rPr lang="en-GB" altLang="en-US"/>
              <a:pPr>
                <a:spcBef>
                  <a:spcPct val="0"/>
                </a:spcBef>
              </a:pPr>
              <a:t>8</a:t>
            </a:fld>
            <a:endParaRPr lang="en-GB"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695419159"/>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8674" name="Rectangle 7"/>
          <p:cNvSpPr>
            <a:spLocks noGrp="1" noChangeArrowheads="1"/>
          </p:cNvSpPr>
          <p:nvPr>
            <p:ph type="sldNum" sz="quarter" idx="5"/>
          </p:nvPr>
        </p:nvSpPr>
        <p:spPr>
          <a:noFill/>
        </p:spPr>
        <p:txBody>
          <a:bodyPr/>
          <a:lstStyle>
            <a:lvl1pPr>
              <a:spcBef>
                <a:spcPct val="30000"/>
              </a:spcBef>
              <a:defRPr sz="1200">
                <a:solidFill>
                  <a:schemeClr val="tx1"/>
                </a:solidFill>
                <a:latin typeface="Arial" panose="020B0604020202020204" pitchFamily="34" charset="0"/>
              </a:defRPr>
            </a:lvl1pPr>
            <a:lvl2pPr marL="742950" indent="-285750">
              <a:spcBef>
                <a:spcPct val="30000"/>
              </a:spcBef>
              <a:defRPr sz="1200">
                <a:solidFill>
                  <a:schemeClr val="tx1"/>
                </a:solidFill>
                <a:latin typeface="Arial" panose="020B0604020202020204" pitchFamily="34" charset="0"/>
              </a:defRPr>
            </a:lvl2pPr>
            <a:lvl3pPr marL="1143000" indent="-228600">
              <a:spcBef>
                <a:spcPct val="30000"/>
              </a:spcBef>
              <a:defRPr sz="1200">
                <a:solidFill>
                  <a:schemeClr val="tx1"/>
                </a:solidFill>
                <a:latin typeface="Arial" panose="020B0604020202020204" pitchFamily="34" charset="0"/>
              </a:defRPr>
            </a:lvl3pPr>
            <a:lvl4pPr marL="1600200" indent="-228600">
              <a:spcBef>
                <a:spcPct val="30000"/>
              </a:spcBef>
              <a:defRPr sz="1200">
                <a:solidFill>
                  <a:schemeClr val="tx1"/>
                </a:solidFill>
                <a:latin typeface="Arial" panose="020B0604020202020204" pitchFamily="34" charset="0"/>
              </a:defRPr>
            </a:lvl4pPr>
            <a:lvl5pPr marL="2057400" indent="-228600">
              <a:spcBef>
                <a:spcPct val="30000"/>
              </a:spcBef>
              <a:defRPr sz="1200">
                <a:solidFill>
                  <a:schemeClr val="tx1"/>
                </a:solidFill>
                <a:latin typeface="Arial" panose="020B0604020202020204" pitchFamily="34" charset="0"/>
              </a:defRPr>
            </a:lvl5pPr>
            <a:lvl6pPr marL="2514600" indent="-228600" eaLnBrk="0" fontAlgn="base" hangingPunct="0">
              <a:spcBef>
                <a:spcPct val="30000"/>
              </a:spcBef>
              <a:spcAft>
                <a:spcPct val="0"/>
              </a:spcAft>
              <a:defRPr sz="1200">
                <a:solidFill>
                  <a:schemeClr val="tx1"/>
                </a:solidFill>
                <a:latin typeface="Arial" panose="020B0604020202020204" pitchFamily="34" charset="0"/>
              </a:defRPr>
            </a:lvl6pPr>
            <a:lvl7pPr marL="2971800" indent="-228600" eaLnBrk="0" fontAlgn="base" hangingPunct="0">
              <a:spcBef>
                <a:spcPct val="30000"/>
              </a:spcBef>
              <a:spcAft>
                <a:spcPct val="0"/>
              </a:spcAft>
              <a:defRPr sz="1200">
                <a:solidFill>
                  <a:schemeClr val="tx1"/>
                </a:solidFill>
                <a:latin typeface="Arial" panose="020B0604020202020204" pitchFamily="34" charset="0"/>
              </a:defRPr>
            </a:lvl7pPr>
            <a:lvl8pPr marL="3429000" indent="-228600" eaLnBrk="0" fontAlgn="base" hangingPunct="0">
              <a:spcBef>
                <a:spcPct val="30000"/>
              </a:spcBef>
              <a:spcAft>
                <a:spcPct val="0"/>
              </a:spcAft>
              <a:defRPr sz="1200">
                <a:solidFill>
                  <a:schemeClr val="tx1"/>
                </a:solidFill>
                <a:latin typeface="Arial" panose="020B0604020202020204" pitchFamily="34" charset="0"/>
              </a:defRPr>
            </a:lvl8pPr>
            <a:lvl9pPr marL="3886200" indent="-228600" eaLnBrk="0" fontAlgn="base" hangingPunct="0">
              <a:spcBef>
                <a:spcPct val="30000"/>
              </a:spcBef>
              <a:spcAft>
                <a:spcPct val="0"/>
              </a:spcAft>
              <a:defRPr sz="1200">
                <a:solidFill>
                  <a:schemeClr val="tx1"/>
                </a:solidFill>
                <a:latin typeface="Arial" panose="020B0604020202020204" pitchFamily="34" charset="0"/>
              </a:defRPr>
            </a:lvl9pPr>
          </a:lstStyle>
          <a:p>
            <a:pPr>
              <a:spcBef>
                <a:spcPct val="0"/>
              </a:spcBef>
            </a:pPr>
            <a:fld id="{E2B71466-57F2-43F7-9385-D69E4FDA767B}" type="slidenum">
              <a:rPr lang="en-GB" altLang="en-US"/>
              <a:pPr>
                <a:spcBef>
                  <a:spcPct val="0"/>
                </a:spcBef>
              </a:pPr>
              <a:t>9</a:t>
            </a:fld>
            <a:endParaRPr lang="en-GB" altLang="en-US"/>
          </a:p>
        </p:txBody>
      </p:sp>
      <p:sp>
        <p:nvSpPr>
          <p:cNvPr id="28675" name="Rectangle 2"/>
          <p:cNvSpPr>
            <a:spLocks noGrp="1" noRot="1" noChangeAspect="1" noChangeArrowheads="1" noTextEdit="1"/>
          </p:cNvSpPr>
          <p:nvPr>
            <p:ph type="sldImg"/>
          </p:nvPr>
        </p:nvSpPr>
        <p:spPr>
          <a:ln/>
        </p:spPr>
      </p:sp>
      <p:sp>
        <p:nvSpPr>
          <p:cNvPr id="28676" name="Rectangle 3"/>
          <p:cNvSpPr>
            <a:spLocks noGrp="1" noChangeArrowheads="1"/>
          </p:cNvSpPr>
          <p:nvPr>
            <p:ph type="body" idx="1"/>
          </p:nvPr>
        </p:nvSpPr>
        <p:spPr>
          <a:noFill/>
        </p:spPr>
        <p:txBody>
          <a:bodyPr/>
          <a:lstStyle/>
          <a:p>
            <a:pPr eaLnBrk="1" hangingPunct="1"/>
            <a:endParaRPr lang="en-US" altLang="en-US" smtClean="0">
              <a:latin typeface="Arial" panose="020B0604020202020204" pitchFamily="34" charset="0"/>
            </a:endParaRPr>
          </a:p>
        </p:txBody>
      </p:sp>
    </p:spTree>
    <p:extLst>
      <p:ext uri="{BB962C8B-B14F-4D97-AF65-F5344CB8AC3E}">
        <p14:creationId xmlns:p14="http://schemas.microsoft.com/office/powerpoint/2010/main" xmlns="" val="1695419159"/>
      </p:ext>
    </p:extLst>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2.jpe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12.xml.rels><?xml version="1.0" encoding="UTF-8" standalone="yes"?>
<Relationships xmlns="http://schemas.openxmlformats.org/package/2006/relationships"><Relationship Id="rId2" Type="http://schemas.openxmlformats.org/officeDocument/2006/relationships/image" Target="../media/image8.jpeg"/><Relationship Id="rId1" Type="http://schemas.openxmlformats.org/officeDocument/2006/relationships/slideMaster" Target="../slideMasters/slideMaster1.xml"/></Relationships>
</file>

<file path=ppt/slideLayouts/_rels/slideLayout1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2" Type="http://schemas.openxmlformats.org/officeDocument/2006/relationships/image" Target="../media/image3.jpeg"/><Relationship Id="rId1" Type="http://schemas.openxmlformats.org/officeDocument/2006/relationships/slideMaster" Target="../slideMasters/slideMaster1.xml"/></Relationships>
</file>

<file path=ppt/slideLayouts/_rels/slideLayout2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4.jpe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6.jpe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7.jpe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pic>
        <p:nvPicPr>
          <p:cNvPr id="2"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3" name="Rectangle 2"/>
          <p:cNvSpPr>
            <a:spLocks noGrp="1" noChangeArrowheads="1"/>
          </p:cNvSpPr>
          <p:nvPr>
            <p:ph type="dt" sz="half" idx="10"/>
          </p:nvPr>
        </p:nvSpPr>
        <p:spPr/>
        <p:txBody>
          <a:bodyPr/>
          <a:lstStyle>
            <a:lvl1pPr>
              <a:defRPr/>
            </a:lvl1pPr>
          </a:lstStyle>
          <a:p>
            <a:pPr>
              <a:defRPr/>
            </a:pPr>
            <a:endParaRPr lang="en-GB"/>
          </a:p>
        </p:txBody>
      </p:sp>
      <p:sp>
        <p:nvSpPr>
          <p:cNvPr id="4" name="Rectangle 3"/>
          <p:cNvSpPr>
            <a:spLocks noGrp="1" noChangeArrowheads="1"/>
          </p:cNvSpPr>
          <p:nvPr>
            <p:ph type="ftr" sz="quarter" idx="11"/>
          </p:nvPr>
        </p:nvSpPr>
        <p:spPr/>
        <p:txBody>
          <a:bodyPr/>
          <a:lstStyle>
            <a:lvl1pPr>
              <a:defRPr>
                <a:solidFill>
                  <a:schemeClr val="tx1"/>
                </a:solidFill>
              </a:defRPr>
            </a:lvl1pPr>
          </a:lstStyle>
          <a:p>
            <a:pPr>
              <a:defRPr/>
            </a:pPr>
            <a:endParaRPr lang="en-GB"/>
          </a:p>
        </p:txBody>
      </p:sp>
      <p:sp>
        <p:nvSpPr>
          <p:cNvPr id="5" name="Rectangle 4"/>
          <p:cNvSpPr>
            <a:spLocks noGrp="1" noChangeArrowheads="1"/>
          </p:cNvSpPr>
          <p:nvPr>
            <p:ph type="sldNum" sz="quarter" idx="12"/>
          </p:nvPr>
        </p:nvSpPr>
        <p:spPr/>
        <p:txBody>
          <a:bodyPr/>
          <a:lstStyle>
            <a:lvl1pPr>
              <a:defRPr smtClean="0"/>
            </a:lvl1pPr>
          </a:lstStyle>
          <a:p>
            <a:pPr>
              <a:defRPr/>
            </a:pPr>
            <a:fld id="{A3A9A59D-3258-406A-B9FE-B4FA405C2B28}" type="slidenum">
              <a:rPr lang="en-GB" altLang="en-US"/>
              <a:pPr>
                <a:defRPr/>
              </a:pPr>
              <a:t>‹#›</a:t>
            </a:fld>
            <a:endParaRPr lang="en-GB" altLang="en-US"/>
          </a:p>
        </p:txBody>
      </p:sp>
    </p:spTree>
    <p:extLst>
      <p:ext uri="{BB962C8B-B14F-4D97-AF65-F5344CB8AC3E}">
        <p14:creationId xmlns:p14="http://schemas.microsoft.com/office/powerpoint/2010/main" xmlns="" val="2439530824"/>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Slide Align Centre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GB"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A9F3EE2-5DAF-4D26-85AA-00BD313188F9}" type="slidenum">
              <a:rPr lang="en-GB" altLang="en-US"/>
              <a:pPr>
                <a:defRPr/>
              </a:pPr>
              <a:t>‹#›</a:t>
            </a:fld>
            <a:endParaRPr lang="en-GB" altLang="en-US"/>
          </a:p>
        </p:txBody>
      </p:sp>
    </p:spTree>
    <p:extLst>
      <p:ext uri="{BB962C8B-B14F-4D97-AF65-F5344CB8AC3E}">
        <p14:creationId xmlns:p14="http://schemas.microsoft.com/office/powerpoint/2010/main" xmlns="" val="3132716876"/>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obj" preserve="1">
  <p:cSld name="Slide 2 Align Righ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0" y="271610"/>
            <a:ext cx="3985816" cy="1143000"/>
          </a:xfrm>
        </p:spPr>
        <p:txBody>
          <a:bodyPr/>
          <a:lstStyle>
            <a:lvl1pPr algn="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a:solidFill>
                  <a:schemeClr val="tx1"/>
                </a:solidFill>
              </a:defRPr>
            </a:lvl1pPr>
            <a:lvl2pPr algn="r">
              <a:defRPr>
                <a:solidFill>
                  <a:schemeClr val="tx1"/>
                </a:solidFill>
              </a:defRPr>
            </a:lvl2pPr>
            <a:lvl3pPr algn="r">
              <a:defRPr>
                <a:solidFill>
                  <a:schemeClr val="tx1"/>
                </a:solidFill>
              </a:defRPr>
            </a:lvl3pPr>
            <a:lvl4pPr algn="r">
              <a:defRPr>
                <a:solidFill>
                  <a:schemeClr val="tx1"/>
                </a:solidFill>
              </a:defRPr>
            </a:lvl4pPr>
            <a:lvl5pPr algn="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AF9D399F-3E24-4FCB-96E0-944661CE439B}" type="slidenum">
              <a:rPr lang="en-GB" altLang="en-US"/>
              <a:pPr>
                <a:defRPr/>
              </a:pPr>
              <a:t>‹#›</a:t>
            </a:fld>
            <a:endParaRPr lang="en-GB" altLang="en-US"/>
          </a:p>
        </p:txBody>
      </p:sp>
    </p:spTree>
    <p:extLst>
      <p:ext uri="{BB962C8B-B14F-4D97-AF65-F5344CB8AC3E}">
        <p14:creationId xmlns:p14="http://schemas.microsoft.com/office/powerpoint/2010/main" xmlns="" val="755448578"/>
      </p:ext>
    </p:extLst>
  </p:cSld>
  <p:clrMapOvr>
    <a:masterClrMapping/>
  </p:clrMapOvr>
</p:sldLayout>
</file>

<file path=ppt/slideLayouts/slideLayout12.xml><?xml version="1.0" encoding="utf-8"?>
<p:sldLayout xmlns:a="http://schemas.openxmlformats.org/drawingml/2006/main" xmlns:r="http://schemas.openxmlformats.org/officeDocument/2006/relationships" xmlns:p="http://schemas.openxmlformats.org/presentationml/2006/main" type="obj" preserve="1">
  <p:cSld name="1_Slide 2 Align Righ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719244" y="249307"/>
            <a:ext cx="3985816" cy="1143000"/>
          </a:xfrm>
        </p:spPr>
        <p:txBody>
          <a:bodyPr/>
          <a:lstStyle>
            <a:lvl1pPr algn="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a:solidFill>
                  <a:schemeClr val="tx1"/>
                </a:solidFill>
              </a:defRPr>
            </a:lvl1pPr>
            <a:lvl2pPr algn="r">
              <a:defRPr>
                <a:solidFill>
                  <a:schemeClr val="tx1"/>
                </a:solidFill>
              </a:defRPr>
            </a:lvl2pPr>
            <a:lvl3pPr algn="r">
              <a:defRPr>
                <a:solidFill>
                  <a:schemeClr val="tx1"/>
                </a:solidFill>
              </a:defRPr>
            </a:lvl3pPr>
            <a:lvl4pPr algn="r">
              <a:defRPr>
                <a:solidFill>
                  <a:schemeClr val="tx1"/>
                </a:solidFill>
              </a:defRPr>
            </a:lvl4pPr>
            <a:lvl5pPr algn="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C079DBA4-4A9E-444C-979F-96974AAB42D0}" type="slidenum">
              <a:rPr lang="en-GB" altLang="en-US"/>
              <a:pPr>
                <a:defRPr/>
              </a:pPr>
              <a:t>‹#›</a:t>
            </a:fld>
            <a:endParaRPr lang="en-GB" altLang="en-US"/>
          </a:p>
        </p:txBody>
      </p:sp>
    </p:spTree>
    <p:extLst>
      <p:ext uri="{BB962C8B-B14F-4D97-AF65-F5344CB8AC3E}">
        <p14:creationId xmlns:p14="http://schemas.microsoft.com/office/powerpoint/2010/main" xmlns="" val="3513531575"/>
      </p:ext>
    </p:extLst>
  </p:cSld>
  <p:clrMapOvr>
    <a:masterClrMapping/>
  </p:clrMapOvr>
</p:sldLayout>
</file>

<file path=ppt/slideLayouts/slideLayout13.xml><?xml version="1.0" encoding="utf-8"?>
<p:sldLayout xmlns:a="http://schemas.openxmlformats.org/drawingml/2006/main" xmlns:r="http://schemas.openxmlformats.org/officeDocument/2006/relationships" xmlns:p="http://schemas.openxmlformats.org/presentationml/2006/main" type="obj" preserve="1">
  <p:cSld name="Slide 2 Align Right 2">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a:lvl1pPr>
            <a:lvl2pPr algn="r">
              <a:defRPr/>
            </a:lvl2pPr>
            <a:lvl3pPr algn="r">
              <a:defRPr/>
            </a:lvl3pPr>
            <a:lvl4pPr algn="r">
              <a:defRPr/>
            </a:lvl4pPr>
            <a:lvl5pPr algn="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9C16CEF-910F-4864-AC20-5136B0B14B71}" type="slidenum">
              <a:rPr lang="en-GB" altLang="en-US"/>
              <a:pPr>
                <a:defRPr/>
              </a:pPr>
              <a:t>‹#›</a:t>
            </a:fld>
            <a:endParaRPr lang="en-GB" altLang="en-US"/>
          </a:p>
        </p:txBody>
      </p:sp>
    </p:spTree>
    <p:extLst>
      <p:ext uri="{BB962C8B-B14F-4D97-AF65-F5344CB8AC3E}">
        <p14:creationId xmlns:p14="http://schemas.microsoft.com/office/powerpoint/2010/main" xmlns="" val="1671970096"/>
      </p:ext>
    </p:extLst>
  </p:cSld>
  <p:clrMapOvr>
    <a:masterClrMapping/>
  </p:clrMapOvr>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1_Slide 2 Align Right 2">
    <p:spTree>
      <p:nvGrpSpPr>
        <p:cNvPr id="1" name=""/>
        <p:cNvGrpSpPr/>
        <p:nvPr/>
      </p:nvGrpSpPr>
      <p:grpSpPr>
        <a:xfrm>
          <a:off x="0" y="0"/>
          <a:ext cx="0" cy="0"/>
          <a:chOff x="0" y="0"/>
          <a:chExt cx="0" cy="0"/>
        </a:xfrm>
      </p:grpSpPr>
      <p:sp>
        <p:nvSpPr>
          <p:cNvPr id="2" name="Title 1"/>
          <p:cNvSpPr>
            <a:spLocks noGrp="1"/>
          </p:cNvSpPr>
          <p:nvPr>
            <p:ph type="title"/>
          </p:nvPr>
        </p:nvSpPr>
        <p:spPr>
          <a:xfrm>
            <a:off x="457200" y="1378587"/>
            <a:ext cx="8229600" cy="1143000"/>
          </a:xfrm>
        </p:spPr>
        <p:txBody>
          <a:bodyPr/>
          <a:lstStyle>
            <a:lvl1pPr algn="ctr">
              <a:defRPr/>
            </a:lvl1pPr>
          </a:lstStyle>
          <a:p>
            <a:r>
              <a:rPr lang="en-US" dirty="0" smtClean="0"/>
              <a:t>Click to edit Master title style</a:t>
            </a:r>
            <a:endParaRPr lang="en-GB" dirty="0"/>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35404CEB-E5ED-4CC4-8318-BD6CDE67B3B7}" type="slidenum">
              <a:rPr lang="en-GB" altLang="en-US"/>
              <a:pPr>
                <a:defRPr/>
              </a:pPr>
              <a:t>‹#›</a:t>
            </a:fld>
            <a:endParaRPr lang="en-GB" altLang="en-US"/>
          </a:p>
        </p:txBody>
      </p:sp>
    </p:spTree>
    <p:extLst>
      <p:ext uri="{BB962C8B-B14F-4D97-AF65-F5344CB8AC3E}">
        <p14:creationId xmlns:p14="http://schemas.microsoft.com/office/powerpoint/2010/main" xmlns="" val="1459923719"/>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type="obj" preserve="1">
  <p:cSld name="Content Align Cent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ctr">
              <a:defRPr/>
            </a:lvl1pPr>
            <a:lvl2pPr algn="ctr">
              <a:defRPr/>
            </a:lvl2pPr>
            <a:lvl3pPr algn="ctr">
              <a:defRPr/>
            </a:lvl3pPr>
            <a:lvl4pPr algn="ctr">
              <a:defRPr/>
            </a:lvl4pPr>
            <a:lvl5pPr algn="ct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99376039-830E-46CC-A45C-A3965C0A149B}" type="slidenum">
              <a:rPr lang="en-GB" altLang="en-US"/>
              <a:pPr>
                <a:defRPr/>
              </a:pPr>
              <a:t>‹#›</a:t>
            </a:fld>
            <a:endParaRPr lang="en-GB" altLang="en-US"/>
          </a:p>
        </p:txBody>
      </p:sp>
    </p:spTree>
    <p:extLst>
      <p:ext uri="{BB962C8B-B14F-4D97-AF65-F5344CB8AC3E}">
        <p14:creationId xmlns:p14="http://schemas.microsoft.com/office/powerpoint/2010/main" xmlns="" val="1906528772"/>
      </p:ext>
    </p:extLst>
  </p:cSld>
  <p:clrMapOvr>
    <a:masterClrMapping/>
  </p:clrMapOvr>
</p:sldLayout>
</file>

<file path=ppt/slideLayouts/slideLayout16.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722313" y="4406900"/>
            <a:ext cx="7772400" cy="1362075"/>
          </a:xfrm>
        </p:spPr>
        <p:txBody>
          <a:bodyPr anchor="t"/>
          <a:lstStyle>
            <a:lvl1pPr algn="l">
              <a:defRPr sz="4000" b="1" cap="all"/>
            </a:lvl1pPr>
          </a:lstStyle>
          <a:p>
            <a:r>
              <a:rPr lang="en-US" smtClean="0"/>
              <a:t>Click to edit Master title style</a:t>
            </a:r>
            <a:endParaRPr lang="en-GB"/>
          </a:p>
        </p:txBody>
      </p:sp>
      <p:sp>
        <p:nvSpPr>
          <p:cNvPr id="3" name="Text Placeholder 2"/>
          <p:cNvSpPr>
            <a:spLocks noGrp="1"/>
          </p:cNvSpPr>
          <p:nvPr>
            <p:ph type="body" idx="1"/>
          </p:nvPr>
        </p:nvSpPr>
        <p:spPr>
          <a:xfrm>
            <a:off x="722313" y="2906713"/>
            <a:ext cx="7772400" cy="1500187"/>
          </a:xfrm>
        </p:spPr>
        <p:txBody>
          <a:bodyPr anchor="b"/>
          <a:lstStyle>
            <a:lvl1pPr marL="0" indent="0">
              <a:buNone/>
              <a:defRPr sz="2000"/>
            </a:lvl1pPr>
            <a:lvl2pPr marL="457200" indent="0">
              <a:buNone/>
              <a:defRPr sz="1800"/>
            </a:lvl2pPr>
            <a:lvl3pPr marL="914400" indent="0">
              <a:buNone/>
              <a:defRPr sz="1600"/>
            </a:lvl3pPr>
            <a:lvl4pPr marL="1371600" indent="0">
              <a:buNone/>
              <a:defRPr sz="1400"/>
            </a:lvl4pPr>
            <a:lvl5pPr marL="1828800" indent="0">
              <a:buNone/>
              <a:defRPr sz="1400"/>
            </a:lvl5pPr>
            <a:lvl6pPr marL="2286000" indent="0">
              <a:buNone/>
              <a:defRPr sz="1400"/>
            </a:lvl6pPr>
            <a:lvl7pPr marL="2743200" indent="0">
              <a:buNone/>
              <a:defRPr sz="1400"/>
            </a:lvl7pPr>
            <a:lvl8pPr marL="3200400" indent="0">
              <a:buNone/>
              <a:defRPr sz="1400"/>
            </a:lvl8pPr>
            <a:lvl9pPr marL="3657600" indent="0">
              <a:buNone/>
              <a:defRPr sz="1400"/>
            </a:lvl9pPr>
          </a:lstStyle>
          <a:p>
            <a:pPr lvl="0"/>
            <a:r>
              <a:rPr lang="en-US" smtClean="0"/>
              <a:t>Click to edit Master text styles</a:t>
            </a:r>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73F6C7A8-ED30-4ED8-A95E-71CF43466458}" type="slidenum">
              <a:rPr lang="en-GB" altLang="en-US"/>
              <a:pPr>
                <a:defRPr/>
              </a:pPr>
              <a:t>‹#›</a:t>
            </a:fld>
            <a:endParaRPr lang="en-GB" altLang="en-US"/>
          </a:p>
        </p:txBody>
      </p:sp>
    </p:spTree>
    <p:extLst>
      <p:ext uri="{BB962C8B-B14F-4D97-AF65-F5344CB8AC3E}">
        <p14:creationId xmlns:p14="http://schemas.microsoft.com/office/powerpoint/2010/main" xmlns="" val="3419788582"/>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Content Placeholder 2"/>
          <p:cNvSpPr>
            <a:spLocks noGrp="1"/>
          </p:cNvSpPr>
          <p:nvPr>
            <p:ph sz="half" idx="1"/>
          </p:nvPr>
        </p:nvSpPr>
        <p:spPr>
          <a:xfrm>
            <a:off x="457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lvl1pPr>
              <a:defRPr sz="2800"/>
            </a:lvl1pPr>
            <a:lvl2pPr>
              <a:defRPr sz="2400"/>
            </a:lvl2pPr>
            <a:lvl3pPr>
              <a:defRPr sz="2000"/>
            </a:lvl3pPr>
            <a:lvl4pPr>
              <a:defRPr sz="1800"/>
            </a:lvl4pPr>
            <a:lvl5pPr>
              <a:defRPr sz="1800"/>
            </a:lvl5pPr>
            <a:lvl6pPr>
              <a:defRPr sz="1800"/>
            </a:lvl6pPr>
            <a:lvl7pPr>
              <a:defRPr sz="1800"/>
            </a:lvl7pPr>
            <a:lvl8pPr>
              <a:defRPr sz="1800"/>
            </a:lvl8pPr>
            <a:lvl9pPr>
              <a:defRPr sz="18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98C79743-1157-4B4E-80A5-ED44E855081C}" type="slidenum">
              <a:rPr lang="en-GB" altLang="en-US"/>
              <a:pPr>
                <a:defRPr/>
              </a:pPr>
              <a:t>‹#›</a:t>
            </a:fld>
            <a:endParaRPr lang="en-GB" altLang="en-US"/>
          </a:p>
        </p:txBody>
      </p:sp>
    </p:spTree>
    <p:extLst>
      <p:ext uri="{BB962C8B-B14F-4D97-AF65-F5344CB8AC3E}">
        <p14:creationId xmlns:p14="http://schemas.microsoft.com/office/powerpoint/2010/main" xmlns="" val="1391931299"/>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a:lvl1pPr>
          </a:lstStyle>
          <a:p>
            <a:r>
              <a:rPr lang="en-US" smtClean="0"/>
              <a:t>Click to edit Master title style</a:t>
            </a:r>
            <a:endParaRPr lang="en-GB"/>
          </a:p>
        </p:txBody>
      </p:sp>
      <p:sp>
        <p:nvSpPr>
          <p:cNvPr id="3" name="Text Placeholder 2"/>
          <p:cNvSpPr>
            <a:spLocks noGrp="1"/>
          </p:cNvSpPr>
          <p:nvPr>
            <p:ph type="body" idx="1"/>
          </p:nvPr>
        </p:nvSpPr>
        <p:spPr>
          <a:xfrm>
            <a:off x="457200" y="1535113"/>
            <a:ext cx="4040188"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4" name="Content Placeholder 3"/>
          <p:cNvSpPr>
            <a:spLocks noGrp="1"/>
          </p:cNvSpPr>
          <p:nvPr>
            <p:ph sz="half" idx="2"/>
          </p:nvPr>
        </p:nvSpPr>
        <p:spPr>
          <a:xfrm>
            <a:off x="457200" y="2174875"/>
            <a:ext cx="4040188"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Text Placeholder 4"/>
          <p:cNvSpPr>
            <a:spLocks noGrp="1"/>
          </p:cNvSpPr>
          <p:nvPr>
            <p:ph type="body" sz="quarter" idx="3"/>
          </p:nvPr>
        </p:nvSpPr>
        <p:spPr>
          <a:xfrm>
            <a:off x="4645025" y="1535113"/>
            <a:ext cx="4041775" cy="63976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smtClean="0"/>
              <a:t>Click to edit Master text styles</a:t>
            </a:r>
          </a:p>
        </p:txBody>
      </p:sp>
      <p:sp>
        <p:nvSpPr>
          <p:cNvPr id="6" name="Content Placeholder 5"/>
          <p:cNvSpPr>
            <a:spLocks noGrp="1"/>
          </p:cNvSpPr>
          <p:nvPr>
            <p:ph sz="quarter" idx="4"/>
          </p:nvPr>
        </p:nvSpPr>
        <p:spPr>
          <a:xfrm>
            <a:off x="4645025" y="2174875"/>
            <a:ext cx="4041775" cy="3951288"/>
          </a:xfrm>
        </p:spPr>
        <p:txBody>
          <a:bodyPr/>
          <a:lstStyle>
            <a:lvl1pPr>
              <a:defRPr sz="2400"/>
            </a:lvl1pPr>
            <a:lvl2pPr>
              <a:defRPr sz="2000"/>
            </a:lvl2pPr>
            <a:lvl3pPr>
              <a:defRPr sz="1800"/>
            </a:lvl3pPr>
            <a:lvl4pPr>
              <a:defRPr sz="1600"/>
            </a:lvl4pPr>
            <a:lvl5pPr>
              <a:defRPr sz="1600"/>
            </a:lvl5pPr>
            <a:lvl6pPr>
              <a:defRPr sz="1600"/>
            </a:lvl6pPr>
            <a:lvl7pPr>
              <a:defRPr sz="1600"/>
            </a:lvl7pPr>
            <a:lvl8pPr>
              <a:defRPr sz="1600"/>
            </a:lvl8pPr>
            <a:lvl9pPr>
              <a:defRPr sz="16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7" name="Rectangle 4"/>
          <p:cNvSpPr>
            <a:spLocks noGrp="1" noChangeArrowheads="1"/>
          </p:cNvSpPr>
          <p:nvPr>
            <p:ph type="dt" sz="half" idx="10"/>
          </p:nvPr>
        </p:nvSpPr>
        <p:spPr>
          <a:ln/>
        </p:spPr>
        <p:txBody>
          <a:bodyPr/>
          <a:lstStyle>
            <a:lvl1pPr>
              <a:defRPr/>
            </a:lvl1pPr>
          </a:lstStyle>
          <a:p>
            <a:pPr>
              <a:defRPr/>
            </a:pPr>
            <a:endParaRPr lang="en-GB"/>
          </a:p>
        </p:txBody>
      </p:sp>
      <p:sp>
        <p:nvSpPr>
          <p:cNvPr id="8" name="Rectangle 5"/>
          <p:cNvSpPr>
            <a:spLocks noGrp="1" noChangeArrowheads="1"/>
          </p:cNvSpPr>
          <p:nvPr>
            <p:ph type="ftr" sz="quarter" idx="11"/>
          </p:nvPr>
        </p:nvSpPr>
        <p:spPr>
          <a:ln/>
        </p:spPr>
        <p:txBody>
          <a:bodyPr/>
          <a:lstStyle>
            <a:lvl1pPr>
              <a:defRPr/>
            </a:lvl1pPr>
          </a:lstStyle>
          <a:p>
            <a:pPr>
              <a:defRPr/>
            </a:pPr>
            <a:endParaRPr lang="en-GB"/>
          </a:p>
        </p:txBody>
      </p:sp>
      <p:sp>
        <p:nvSpPr>
          <p:cNvPr id="9" name="Rectangle 6"/>
          <p:cNvSpPr>
            <a:spLocks noGrp="1" noChangeArrowheads="1"/>
          </p:cNvSpPr>
          <p:nvPr>
            <p:ph type="sldNum" sz="quarter" idx="12"/>
          </p:nvPr>
        </p:nvSpPr>
        <p:spPr>
          <a:ln/>
        </p:spPr>
        <p:txBody>
          <a:bodyPr/>
          <a:lstStyle>
            <a:lvl1pPr>
              <a:defRPr/>
            </a:lvl1pPr>
          </a:lstStyle>
          <a:p>
            <a:pPr>
              <a:defRPr/>
            </a:pPr>
            <a:fld id="{D2389699-E68D-43C2-A982-9BE5CAA31AEA}" type="slidenum">
              <a:rPr lang="en-GB" altLang="en-US"/>
              <a:pPr>
                <a:defRPr/>
              </a:pPr>
              <a:t>‹#›</a:t>
            </a:fld>
            <a:endParaRPr lang="en-GB" altLang="en-US"/>
          </a:p>
        </p:txBody>
      </p:sp>
    </p:spTree>
    <p:extLst>
      <p:ext uri="{BB962C8B-B14F-4D97-AF65-F5344CB8AC3E}">
        <p14:creationId xmlns:p14="http://schemas.microsoft.com/office/powerpoint/2010/main" xmlns="" val="1975797065"/>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Rectangle 4"/>
          <p:cNvSpPr>
            <a:spLocks noGrp="1" noChangeArrowheads="1"/>
          </p:cNvSpPr>
          <p:nvPr>
            <p:ph type="dt" sz="half" idx="10"/>
          </p:nvPr>
        </p:nvSpPr>
        <p:spPr>
          <a:ln/>
        </p:spPr>
        <p:txBody>
          <a:bodyPr/>
          <a:lstStyle>
            <a:lvl1pPr>
              <a:defRPr/>
            </a:lvl1pPr>
          </a:lstStyle>
          <a:p>
            <a:pPr>
              <a:defRPr/>
            </a:pPr>
            <a:endParaRPr lang="en-GB"/>
          </a:p>
        </p:txBody>
      </p:sp>
      <p:sp>
        <p:nvSpPr>
          <p:cNvPr id="4" name="Rectangle 5"/>
          <p:cNvSpPr>
            <a:spLocks noGrp="1" noChangeArrowheads="1"/>
          </p:cNvSpPr>
          <p:nvPr>
            <p:ph type="ftr" sz="quarter" idx="11"/>
          </p:nvPr>
        </p:nvSpPr>
        <p:spPr>
          <a:ln/>
        </p:spPr>
        <p:txBody>
          <a:bodyPr/>
          <a:lstStyle>
            <a:lvl1pPr>
              <a:defRPr/>
            </a:lvl1pPr>
          </a:lstStyle>
          <a:p>
            <a:pPr>
              <a:defRPr/>
            </a:pPr>
            <a:endParaRPr lang="en-GB"/>
          </a:p>
        </p:txBody>
      </p:sp>
      <p:sp>
        <p:nvSpPr>
          <p:cNvPr id="5" name="Rectangle 6"/>
          <p:cNvSpPr>
            <a:spLocks noGrp="1" noChangeArrowheads="1"/>
          </p:cNvSpPr>
          <p:nvPr>
            <p:ph type="sldNum" sz="quarter" idx="12"/>
          </p:nvPr>
        </p:nvSpPr>
        <p:spPr>
          <a:ln/>
        </p:spPr>
        <p:txBody>
          <a:bodyPr/>
          <a:lstStyle>
            <a:lvl1pPr>
              <a:defRPr/>
            </a:lvl1pPr>
          </a:lstStyle>
          <a:p>
            <a:pPr>
              <a:defRPr/>
            </a:pPr>
            <a:fld id="{F2C56A3A-73F1-4F8F-8469-1DEC99E75D96}" type="slidenum">
              <a:rPr lang="en-GB" altLang="en-US"/>
              <a:pPr>
                <a:defRPr/>
              </a:pPr>
              <a:t>‹#›</a:t>
            </a:fld>
            <a:endParaRPr lang="en-GB" altLang="en-US"/>
          </a:p>
        </p:txBody>
      </p:sp>
    </p:spTree>
    <p:extLst>
      <p:ext uri="{BB962C8B-B14F-4D97-AF65-F5344CB8AC3E}">
        <p14:creationId xmlns:p14="http://schemas.microsoft.com/office/powerpoint/2010/main" xmlns="" val="73559785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Right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lgn="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a:solidFill>
                  <a:schemeClr val="tx1"/>
                </a:solidFill>
              </a:defRPr>
            </a:lvl1pPr>
            <a:lvl2pPr algn="r">
              <a:defRPr>
                <a:solidFill>
                  <a:schemeClr val="tx1"/>
                </a:solidFill>
              </a:defRPr>
            </a:lvl2pPr>
            <a:lvl3pPr algn="r">
              <a:defRPr>
                <a:solidFill>
                  <a:schemeClr val="tx1"/>
                </a:solidFill>
              </a:defRPr>
            </a:lvl3pPr>
            <a:lvl4pPr algn="r">
              <a:defRPr>
                <a:solidFill>
                  <a:schemeClr val="tx1"/>
                </a:solidFill>
              </a:defRPr>
            </a:lvl4pPr>
            <a:lvl5pPr algn="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4FC09E0B-9121-4ED3-9400-DF26D33766A3}" type="slidenum">
              <a:rPr lang="en-GB" altLang="en-US"/>
              <a:pPr>
                <a:defRPr/>
              </a:pPr>
              <a:t>‹#›</a:t>
            </a:fld>
            <a:endParaRPr lang="en-GB" altLang="en-US"/>
          </a:p>
        </p:txBody>
      </p:sp>
    </p:spTree>
    <p:extLst>
      <p:ext uri="{BB962C8B-B14F-4D97-AF65-F5344CB8AC3E}">
        <p14:creationId xmlns:p14="http://schemas.microsoft.com/office/powerpoint/2010/main" xmlns="" val="63502732"/>
      </p:ext>
    </p:extLst>
  </p:cSld>
  <p:clrMapOvr>
    <a:masterClrMapping/>
  </p:clrMapOvr>
</p:sldLayout>
</file>

<file path=ppt/slideLayouts/slideLayout20.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Rectangle 4"/>
          <p:cNvSpPr>
            <a:spLocks noGrp="1" noChangeArrowheads="1"/>
          </p:cNvSpPr>
          <p:nvPr>
            <p:ph type="dt" sz="half" idx="10"/>
          </p:nvPr>
        </p:nvSpPr>
        <p:spPr>
          <a:ln/>
        </p:spPr>
        <p:txBody>
          <a:bodyPr/>
          <a:lstStyle>
            <a:lvl1pPr>
              <a:defRPr/>
            </a:lvl1pPr>
          </a:lstStyle>
          <a:p>
            <a:pPr>
              <a:defRPr/>
            </a:pPr>
            <a:endParaRPr lang="en-GB"/>
          </a:p>
        </p:txBody>
      </p:sp>
      <p:sp>
        <p:nvSpPr>
          <p:cNvPr id="3" name="Rectangle 5"/>
          <p:cNvSpPr>
            <a:spLocks noGrp="1" noChangeArrowheads="1"/>
          </p:cNvSpPr>
          <p:nvPr>
            <p:ph type="ftr" sz="quarter" idx="11"/>
          </p:nvPr>
        </p:nvSpPr>
        <p:spPr>
          <a:ln/>
        </p:spPr>
        <p:txBody>
          <a:bodyPr/>
          <a:lstStyle>
            <a:lvl1pPr>
              <a:defRPr/>
            </a:lvl1pPr>
          </a:lstStyle>
          <a:p>
            <a:pPr>
              <a:defRPr/>
            </a:pPr>
            <a:endParaRPr lang="en-GB"/>
          </a:p>
        </p:txBody>
      </p:sp>
      <p:sp>
        <p:nvSpPr>
          <p:cNvPr id="4" name="Rectangle 6"/>
          <p:cNvSpPr>
            <a:spLocks noGrp="1" noChangeArrowheads="1"/>
          </p:cNvSpPr>
          <p:nvPr>
            <p:ph type="sldNum" sz="quarter" idx="12"/>
          </p:nvPr>
        </p:nvSpPr>
        <p:spPr>
          <a:ln/>
        </p:spPr>
        <p:txBody>
          <a:bodyPr/>
          <a:lstStyle>
            <a:lvl1pPr>
              <a:defRPr/>
            </a:lvl1pPr>
          </a:lstStyle>
          <a:p>
            <a:pPr>
              <a:defRPr/>
            </a:pPr>
            <a:fld id="{38CB76A3-D357-46C5-B473-9D0E64419647}" type="slidenum">
              <a:rPr lang="en-GB" altLang="en-US"/>
              <a:pPr>
                <a:defRPr/>
              </a:pPr>
              <a:t>‹#›</a:t>
            </a:fld>
            <a:endParaRPr lang="en-GB" altLang="en-US"/>
          </a:p>
        </p:txBody>
      </p:sp>
    </p:spTree>
    <p:extLst>
      <p:ext uri="{BB962C8B-B14F-4D97-AF65-F5344CB8AC3E}">
        <p14:creationId xmlns:p14="http://schemas.microsoft.com/office/powerpoint/2010/main" xmlns="" val="863720717"/>
      </p:ext>
    </p:extLst>
  </p:cSld>
  <p:clrMapOvr>
    <a:masterClrMapping/>
  </p:clrMapOvr>
</p:sldLayout>
</file>

<file path=ppt/slideLayouts/slideLayout21.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457200" y="273050"/>
            <a:ext cx="3008313" cy="1162050"/>
          </a:xfrm>
        </p:spPr>
        <p:txBody>
          <a:bodyPr anchor="b"/>
          <a:lstStyle>
            <a:lvl1pPr algn="l">
              <a:defRPr sz="2000" b="1"/>
            </a:lvl1pPr>
          </a:lstStyle>
          <a:p>
            <a:r>
              <a:rPr lang="en-US" smtClean="0"/>
              <a:t>Click to edit Master title style</a:t>
            </a:r>
            <a:endParaRPr lang="en-GB"/>
          </a:p>
        </p:txBody>
      </p:sp>
      <p:sp>
        <p:nvSpPr>
          <p:cNvPr id="3" name="Content Placeholder 2"/>
          <p:cNvSpPr>
            <a:spLocks noGrp="1"/>
          </p:cNvSpPr>
          <p:nvPr>
            <p:ph idx="1"/>
          </p:nvPr>
        </p:nvSpPr>
        <p:spPr>
          <a:xfrm>
            <a:off x="3575050" y="273050"/>
            <a:ext cx="5111750" cy="5853113"/>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Text Placeholder 3"/>
          <p:cNvSpPr>
            <a:spLocks noGrp="1"/>
          </p:cNvSpPr>
          <p:nvPr>
            <p:ph type="body" sz="half" idx="2"/>
          </p:nvPr>
        </p:nvSpPr>
        <p:spPr>
          <a:xfrm>
            <a:off x="457200" y="1435100"/>
            <a:ext cx="3008313" cy="4691063"/>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5A3F6104-B805-4C94-A7ED-FE02FFE47D14}" type="slidenum">
              <a:rPr lang="en-GB" altLang="en-US"/>
              <a:pPr>
                <a:defRPr/>
              </a:pPr>
              <a:t>‹#›</a:t>
            </a:fld>
            <a:endParaRPr lang="en-GB" altLang="en-US"/>
          </a:p>
        </p:txBody>
      </p:sp>
    </p:spTree>
    <p:extLst>
      <p:ext uri="{BB962C8B-B14F-4D97-AF65-F5344CB8AC3E}">
        <p14:creationId xmlns:p14="http://schemas.microsoft.com/office/powerpoint/2010/main" xmlns="" val="3261141596"/>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p:cNvSpPr>
            <a:spLocks noGrp="1"/>
          </p:cNvSpPr>
          <p:nvPr>
            <p:ph type="title"/>
          </p:nvPr>
        </p:nvSpPr>
        <p:spPr>
          <a:xfrm>
            <a:off x="1792288" y="4800600"/>
            <a:ext cx="5486400" cy="566738"/>
          </a:xfrm>
        </p:spPr>
        <p:txBody>
          <a:bodyPr anchor="b"/>
          <a:lstStyle>
            <a:lvl1pPr algn="l">
              <a:defRPr sz="2000" b="1"/>
            </a:lvl1pPr>
          </a:lstStyle>
          <a:p>
            <a:r>
              <a:rPr lang="en-US" smtClean="0"/>
              <a:t>Click to edit Master title style</a:t>
            </a:r>
            <a:endParaRPr lang="en-GB"/>
          </a:p>
        </p:txBody>
      </p:sp>
      <p:sp>
        <p:nvSpPr>
          <p:cNvPr id="3" name="Picture Placeholder 2"/>
          <p:cNvSpPr>
            <a:spLocks noGrp="1"/>
          </p:cNvSpPr>
          <p:nvPr>
            <p:ph type="pic" idx="1"/>
          </p:nvPr>
        </p:nvSpPr>
        <p:spPr>
          <a:xfrm>
            <a:off x="1792288" y="612775"/>
            <a:ext cx="5486400" cy="4114800"/>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GB" noProof="0" smtClean="0"/>
          </a:p>
        </p:txBody>
      </p:sp>
      <p:sp>
        <p:nvSpPr>
          <p:cNvPr id="4" name="Text Placeholder 3"/>
          <p:cNvSpPr>
            <a:spLocks noGrp="1"/>
          </p:cNvSpPr>
          <p:nvPr>
            <p:ph type="body" sz="half" idx="2"/>
          </p:nvPr>
        </p:nvSpPr>
        <p:spPr>
          <a:xfrm>
            <a:off x="1792288" y="5367338"/>
            <a:ext cx="5486400" cy="804862"/>
          </a:xfrm>
        </p:spPr>
        <p:txBody>
          <a:bodyPr/>
          <a:lstStyle>
            <a:lvl1pPr marL="0" indent="0">
              <a:buNone/>
              <a:defRPr sz="1400"/>
            </a:lvl1pPr>
            <a:lvl2pPr marL="457200" indent="0">
              <a:buNone/>
              <a:defRPr sz="1200"/>
            </a:lvl2pPr>
            <a:lvl3pPr marL="914400" indent="0">
              <a:buNone/>
              <a:defRPr sz="1000"/>
            </a:lvl3pPr>
            <a:lvl4pPr marL="1371600" indent="0">
              <a:buNone/>
              <a:defRPr sz="900"/>
            </a:lvl4pPr>
            <a:lvl5pPr marL="1828800" indent="0">
              <a:buNone/>
              <a:defRPr sz="900"/>
            </a:lvl5pPr>
            <a:lvl6pPr marL="2286000" indent="0">
              <a:buNone/>
              <a:defRPr sz="900"/>
            </a:lvl6pPr>
            <a:lvl7pPr marL="2743200" indent="0">
              <a:buNone/>
              <a:defRPr sz="900"/>
            </a:lvl7pPr>
            <a:lvl8pPr marL="3200400" indent="0">
              <a:buNone/>
              <a:defRPr sz="900"/>
            </a:lvl8pPr>
            <a:lvl9pPr marL="3657600" indent="0">
              <a:buNone/>
              <a:defRPr sz="900"/>
            </a:lvl9pPr>
          </a:lstStyle>
          <a:p>
            <a:pPr lvl="0"/>
            <a:r>
              <a:rPr lang="en-US" smtClean="0"/>
              <a:t>Click to edit Master text styles</a:t>
            </a:r>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866554E5-5EF0-4978-AE66-97166C9988C8}" type="slidenum">
              <a:rPr lang="en-GB" altLang="en-US"/>
              <a:pPr>
                <a:defRPr/>
              </a:pPr>
              <a:t>‹#›</a:t>
            </a:fld>
            <a:endParaRPr lang="en-GB" altLang="en-US"/>
          </a:p>
        </p:txBody>
      </p:sp>
    </p:spTree>
    <p:extLst>
      <p:ext uri="{BB962C8B-B14F-4D97-AF65-F5344CB8AC3E}">
        <p14:creationId xmlns:p14="http://schemas.microsoft.com/office/powerpoint/2010/main" xmlns="" val="3852197529"/>
      </p:ext>
    </p:extLst>
  </p:cSld>
  <p:clrMapOvr>
    <a:masterClrMapping/>
  </p:clrMapOvr>
</p:sldLayout>
</file>

<file path=ppt/slideLayouts/slideLayout23.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en-US" smtClean="0"/>
              <a:t>Click to edit Master title style</a:t>
            </a:r>
            <a:endParaRPr lang="en-GB"/>
          </a:p>
        </p:txBody>
      </p:sp>
      <p:sp>
        <p:nvSpPr>
          <p:cNvPr id="3" name="Vertical Text Placeholder 2"/>
          <p:cNvSpPr>
            <a:spLocks noGrp="1"/>
          </p:cNvSpPr>
          <p:nvPr>
            <p:ph type="body" orient="vert" idx="1"/>
          </p:nvPr>
        </p:nvSpPr>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4D44B69F-BF4D-4997-944C-911A5618B669}" type="slidenum">
              <a:rPr lang="en-GB" altLang="en-US"/>
              <a:pPr>
                <a:defRPr/>
              </a:pPr>
              <a:t>‹#›</a:t>
            </a:fld>
            <a:endParaRPr lang="en-GB" altLang="en-US"/>
          </a:p>
        </p:txBody>
      </p:sp>
    </p:spTree>
    <p:extLst>
      <p:ext uri="{BB962C8B-B14F-4D97-AF65-F5344CB8AC3E}">
        <p14:creationId xmlns:p14="http://schemas.microsoft.com/office/powerpoint/2010/main" xmlns="" val="2120837674"/>
      </p:ext>
    </p:extLst>
  </p:cSld>
  <p:clrMapOvr>
    <a:masterClrMapping/>
  </p:clrMapOvr>
</p:sldLayout>
</file>

<file path=ppt/slideLayouts/slideLayout24.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6629400" y="274638"/>
            <a:ext cx="2057400" cy="5851525"/>
          </a:xfrm>
        </p:spPr>
        <p:txBody>
          <a:bodyPr vert="eaVert"/>
          <a:lstStyle/>
          <a:p>
            <a:r>
              <a:rPr lang="en-US" smtClean="0"/>
              <a:t>Click to edit Master title style</a:t>
            </a:r>
            <a:endParaRPr lang="en-GB"/>
          </a:p>
        </p:txBody>
      </p:sp>
      <p:sp>
        <p:nvSpPr>
          <p:cNvPr id="3" name="Vertical Text Placeholder 2"/>
          <p:cNvSpPr>
            <a:spLocks noGrp="1"/>
          </p:cNvSpPr>
          <p:nvPr>
            <p:ph type="body" orient="vert" idx="1"/>
          </p:nvPr>
        </p:nvSpPr>
        <p:spPr>
          <a:xfrm>
            <a:off x="457200" y="274638"/>
            <a:ext cx="6019800" cy="5851525"/>
          </a:xfrm>
        </p:spPr>
        <p:txBody>
          <a:bodyPr vert="eaVert"/>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D0BDD83C-BE78-4DBB-8C3A-0347C9A9CD21}" type="slidenum">
              <a:rPr lang="en-GB" altLang="en-US"/>
              <a:pPr>
                <a:defRPr/>
              </a:pPr>
              <a:t>‹#›</a:t>
            </a:fld>
            <a:endParaRPr lang="en-GB" altLang="en-US"/>
          </a:p>
        </p:txBody>
      </p:sp>
    </p:spTree>
    <p:extLst>
      <p:ext uri="{BB962C8B-B14F-4D97-AF65-F5344CB8AC3E}">
        <p14:creationId xmlns:p14="http://schemas.microsoft.com/office/powerpoint/2010/main" xmlns="" val="3172215973"/>
      </p:ext>
    </p:extLst>
  </p:cSld>
  <p:clrMapOvr>
    <a:masterClrMapping/>
  </p:clrMapOvr>
</p:sldLayout>
</file>

<file path=ppt/slideLayouts/slideLayout25.xml><?xml version="1.0" encoding="utf-8"?>
<p:sldLayout xmlns:a="http://schemas.openxmlformats.org/drawingml/2006/main" xmlns:r="http://schemas.openxmlformats.org/officeDocument/2006/relationships" xmlns:p="http://schemas.openxmlformats.org/presentationml/2006/main" type="tbl" preserve="1">
  <p:cSld name="Title and Table">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able Placeholder 2"/>
          <p:cNvSpPr>
            <a:spLocks noGrp="1"/>
          </p:cNvSpPr>
          <p:nvPr>
            <p:ph type="tbl" idx="1"/>
          </p:nvPr>
        </p:nvSpPr>
        <p:spPr>
          <a:xfrm>
            <a:off x="457200" y="1600200"/>
            <a:ext cx="8229600" cy="4525963"/>
          </a:xfrm>
        </p:spPr>
        <p:txBody>
          <a:bodyPr/>
          <a:lstStyle/>
          <a:p>
            <a:pPr lvl="0"/>
            <a:endParaRPr lang="en-GB" noProof="0" smtClean="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89389D2B-E8D0-4371-BB9A-DA83D2DD56AC}" type="slidenum">
              <a:rPr lang="en-GB" altLang="en-US"/>
              <a:pPr>
                <a:defRPr/>
              </a:pPr>
              <a:t>‹#›</a:t>
            </a:fld>
            <a:endParaRPr lang="en-GB" altLang="en-US"/>
          </a:p>
        </p:txBody>
      </p:sp>
    </p:spTree>
    <p:extLst>
      <p:ext uri="{BB962C8B-B14F-4D97-AF65-F5344CB8AC3E}">
        <p14:creationId xmlns:p14="http://schemas.microsoft.com/office/powerpoint/2010/main" xmlns="" val="1116754523"/>
      </p:ext>
    </p:extLst>
  </p:cSld>
  <p:clrMapOvr>
    <a:masterClrMapping/>
  </p:clrMapOvr>
</p:sldLayout>
</file>

<file path=ppt/slideLayouts/slideLayout26.xml><?xml version="1.0" encoding="utf-8"?>
<p:sldLayout xmlns:a="http://schemas.openxmlformats.org/drawingml/2006/main" xmlns:r="http://schemas.openxmlformats.org/officeDocument/2006/relationships" xmlns:p="http://schemas.openxmlformats.org/presentationml/2006/main" type="txAndObj" preserve="1">
  <p:cSld name="Title, Text, and Content">
    <p:spTree>
      <p:nvGrpSpPr>
        <p:cNvPr id="1" name=""/>
        <p:cNvGrpSpPr/>
        <p:nvPr/>
      </p:nvGrpSpPr>
      <p:grpSpPr>
        <a:xfrm>
          <a:off x="0" y="0"/>
          <a:ext cx="0" cy="0"/>
          <a:chOff x="0" y="0"/>
          <a:chExt cx="0" cy="0"/>
        </a:xfrm>
      </p:grpSpPr>
      <p:sp>
        <p:nvSpPr>
          <p:cNvPr id="2" name="Title 1"/>
          <p:cNvSpPr>
            <a:spLocks noGrp="1"/>
          </p:cNvSpPr>
          <p:nvPr>
            <p:ph type="title"/>
          </p:nvPr>
        </p:nvSpPr>
        <p:spPr>
          <a:xfrm>
            <a:off x="457200" y="274638"/>
            <a:ext cx="8229600" cy="1143000"/>
          </a:xfrm>
        </p:spPr>
        <p:txBody>
          <a:bodyPr/>
          <a:lstStyle/>
          <a:p>
            <a:r>
              <a:rPr lang="en-US" smtClean="0"/>
              <a:t>Click to edit Master title style</a:t>
            </a:r>
            <a:endParaRPr lang="en-GB"/>
          </a:p>
        </p:txBody>
      </p:sp>
      <p:sp>
        <p:nvSpPr>
          <p:cNvPr id="3" name="Text Placeholder 2"/>
          <p:cNvSpPr>
            <a:spLocks noGrp="1"/>
          </p:cNvSpPr>
          <p:nvPr>
            <p:ph type="body" sz="half" idx="1"/>
          </p:nvPr>
        </p:nvSpPr>
        <p:spPr>
          <a:xfrm>
            <a:off x="457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4" name="Content Placeholder 3"/>
          <p:cNvSpPr>
            <a:spLocks noGrp="1"/>
          </p:cNvSpPr>
          <p:nvPr>
            <p:ph sz="half" idx="2"/>
          </p:nvPr>
        </p:nvSpPr>
        <p:spPr>
          <a:xfrm>
            <a:off x="4648200" y="1600200"/>
            <a:ext cx="4038600" cy="4525963"/>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a:ln/>
        </p:spPr>
        <p:txBody>
          <a:bodyPr/>
          <a:lstStyle>
            <a:lvl1pPr>
              <a:defRPr/>
            </a:lvl1pPr>
          </a:lstStyle>
          <a:p>
            <a:pPr>
              <a:defRPr/>
            </a:pPr>
            <a:endParaRPr lang="en-GB"/>
          </a:p>
        </p:txBody>
      </p:sp>
      <p:sp>
        <p:nvSpPr>
          <p:cNvPr id="6" name="Rectangle 5"/>
          <p:cNvSpPr>
            <a:spLocks noGrp="1" noChangeArrowheads="1"/>
          </p:cNvSpPr>
          <p:nvPr>
            <p:ph type="ftr" sz="quarter" idx="11"/>
          </p:nvPr>
        </p:nvSpPr>
        <p:spPr>
          <a:ln/>
        </p:spPr>
        <p:txBody>
          <a:bodyPr/>
          <a:lstStyle>
            <a:lvl1pPr>
              <a:defRPr/>
            </a:lvl1pPr>
          </a:lstStyle>
          <a:p>
            <a:pPr>
              <a:defRPr/>
            </a:pPr>
            <a:endParaRPr lang="en-GB"/>
          </a:p>
        </p:txBody>
      </p:sp>
      <p:sp>
        <p:nvSpPr>
          <p:cNvPr id="7" name="Rectangle 6"/>
          <p:cNvSpPr>
            <a:spLocks noGrp="1" noChangeArrowheads="1"/>
          </p:cNvSpPr>
          <p:nvPr>
            <p:ph type="sldNum" sz="quarter" idx="12"/>
          </p:nvPr>
        </p:nvSpPr>
        <p:spPr>
          <a:ln/>
        </p:spPr>
        <p:txBody>
          <a:bodyPr/>
          <a:lstStyle>
            <a:lvl1pPr>
              <a:defRPr/>
            </a:lvl1pPr>
          </a:lstStyle>
          <a:p>
            <a:pPr>
              <a:defRPr/>
            </a:pPr>
            <a:fld id="{D8DB4300-7E27-46F5-963E-4CDC3B86A7A7}" type="slidenum">
              <a:rPr lang="en-GB" altLang="en-US"/>
              <a:pPr>
                <a:defRPr/>
              </a:pPr>
              <a:t>‹#›</a:t>
            </a:fld>
            <a:endParaRPr lang="en-GB" altLang="en-US"/>
          </a:p>
        </p:txBody>
      </p:sp>
    </p:spTree>
    <p:extLst>
      <p:ext uri="{BB962C8B-B14F-4D97-AF65-F5344CB8AC3E}">
        <p14:creationId xmlns:p14="http://schemas.microsoft.com/office/powerpoint/2010/main" xmlns="" val="454419663"/>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1_Right Slide">
    <p:spTree>
      <p:nvGrpSpPr>
        <p:cNvPr id="1" name=""/>
        <p:cNvGrpSpPr/>
        <p:nvPr/>
      </p:nvGrpSpPr>
      <p:grpSpPr>
        <a:xfrm>
          <a:off x="0" y="0"/>
          <a:ext cx="0" cy="0"/>
          <a:chOff x="0" y="0"/>
          <a:chExt cx="0" cy="0"/>
        </a:xfrm>
      </p:grpSpPr>
      <p:pic>
        <p:nvPicPr>
          <p:cNvPr id="3"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lgn="r">
              <a:defRPr/>
            </a:lvl1pPr>
          </a:lstStyle>
          <a:p>
            <a:r>
              <a:rPr lang="en-US" dirty="0" smtClean="0"/>
              <a:t>Click to edit Master title style</a:t>
            </a:r>
            <a:endParaRPr lang="en-GB" dirty="0"/>
          </a:p>
        </p:txBody>
      </p:sp>
      <p:sp>
        <p:nvSpPr>
          <p:cNvPr id="4" name="Rectangle 3"/>
          <p:cNvSpPr>
            <a:spLocks noGrp="1" noChangeArrowheads="1"/>
          </p:cNvSpPr>
          <p:nvPr>
            <p:ph type="dt" sz="half" idx="10"/>
          </p:nvPr>
        </p:nvSpPr>
        <p:spPr/>
        <p:txBody>
          <a:bodyPr/>
          <a:lstStyle>
            <a:lvl1pPr>
              <a:defRPr/>
            </a:lvl1pPr>
          </a:lstStyle>
          <a:p>
            <a:pPr>
              <a:defRPr/>
            </a:pPr>
            <a:endParaRPr lang="en-GB"/>
          </a:p>
        </p:txBody>
      </p:sp>
      <p:sp>
        <p:nvSpPr>
          <p:cNvPr id="5" name="Rectangle 4"/>
          <p:cNvSpPr>
            <a:spLocks noGrp="1" noChangeArrowheads="1"/>
          </p:cNvSpPr>
          <p:nvPr>
            <p:ph type="ftr" sz="quarter" idx="11"/>
          </p:nvPr>
        </p:nvSpPr>
        <p:spPr/>
        <p:txBody>
          <a:bodyPr/>
          <a:lstStyle>
            <a:lvl1pPr>
              <a:defRPr/>
            </a:lvl1pPr>
          </a:lstStyle>
          <a:p>
            <a:pPr>
              <a:defRPr/>
            </a:pPr>
            <a:endParaRPr lang="en-GB"/>
          </a:p>
        </p:txBody>
      </p:sp>
      <p:sp>
        <p:nvSpPr>
          <p:cNvPr id="6" name="Rectangle 5"/>
          <p:cNvSpPr>
            <a:spLocks noGrp="1" noChangeArrowheads="1"/>
          </p:cNvSpPr>
          <p:nvPr>
            <p:ph type="sldNum" sz="quarter" idx="12"/>
          </p:nvPr>
        </p:nvSpPr>
        <p:spPr/>
        <p:txBody>
          <a:bodyPr/>
          <a:lstStyle>
            <a:lvl1pPr>
              <a:defRPr smtClean="0"/>
            </a:lvl1pPr>
          </a:lstStyle>
          <a:p>
            <a:pPr>
              <a:defRPr/>
            </a:pPr>
            <a:fld id="{79B1B64E-1D4B-489A-9C4C-8CCED3026B1E}" type="slidenum">
              <a:rPr lang="en-GB" altLang="en-US"/>
              <a:pPr>
                <a:defRPr/>
              </a:pPr>
              <a:t>‹#›</a:t>
            </a:fld>
            <a:endParaRPr lang="en-GB" altLang="en-US"/>
          </a:p>
        </p:txBody>
      </p:sp>
    </p:spTree>
    <p:extLst>
      <p:ext uri="{BB962C8B-B14F-4D97-AF65-F5344CB8AC3E}">
        <p14:creationId xmlns:p14="http://schemas.microsoft.com/office/powerpoint/2010/main" xmlns="" val="241114250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obj" preserve="1">
  <p:cSld name="Left Slide">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lgn="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r">
              <a:defRPr>
                <a:solidFill>
                  <a:schemeClr val="tx1"/>
                </a:solidFill>
              </a:defRPr>
            </a:lvl1pPr>
            <a:lvl2pPr algn="r">
              <a:defRPr>
                <a:solidFill>
                  <a:schemeClr val="tx1"/>
                </a:solidFill>
              </a:defRPr>
            </a:lvl2pPr>
            <a:lvl3pPr algn="r">
              <a:defRPr>
                <a:solidFill>
                  <a:schemeClr val="tx1"/>
                </a:solidFill>
              </a:defRPr>
            </a:lvl3pPr>
            <a:lvl4pPr algn="r">
              <a:defRPr>
                <a:solidFill>
                  <a:schemeClr val="tx1"/>
                </a:solidFill>
              </a:defRPr>
            </a:lvl4pPr>
            <a:lvl5pPr algn="r">
              <a:defRPr>
                <a:solidFill>
                  <a:schemeClr val="tx1"/>
                </a:solidFill>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259BFC68-4525-4755-BA47-2BCC3D6454C8}" type="slidenum">
              <a:rPr lang="en-GB" altLang="en-US"/>
              <a:pPr>
                <a:defRPr/>
              </a:pPr>
              <a:t>‹#›</a:t>
            </a:fld>
            <a:endParaRPr lang="en-GB" altLang="en-US"/>
          </a:p>
        </p:txBody>
      </p:sp>
    </p:spTree>
    <p:extLst>
      <p:ext uri="{BB962C8B-B14F-4D97-AF65-F5344CB8AC3E}">
        <p14:creationId xmlns:p14="http://schemas.microsoft.com/office/powerpoint/2010/main" xmlns="" val="1685606844"/>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obj" preserve="1">
  <p:cSld name="Slide 1 Align Left">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a:xfrm>
            <a:off x="457200" y="586866"/>
            <a:ext cx="8229600" cy="1143000"/>
          </a:xfrm>
        </p:spPr>
        <p:txBody>
          <a:bodyPr/>
          <a:lstStyle>
            <a:lvl1pPr algn="l">
              <a:defRPr/>
            </a:lvl1pPr>
          </a:lstStyle>
          <a:p>
            <a:r>
              <a:rPr lang="en-US" dirty="0" smtClean="0"/>
              <a:t>Click to edit Master title style</a:t>
            </a:r>
            <a:endParaRPr lang="en-GB" dirty="0"/>
          </a:p>
        </p:txBody>
      </p:sp>
      <p:sp>
        <p:nvSpPr>
          <p:cNvPr id="3" name="Content Placeholder 2"/>
          <p:cNvSpPr>
            <a:spLocks noGrp="1"/>
          </p:cNvSpPr>
          <p:nvPr>
            <p:ph idx="1"/>
          </p:nvPr>
        </p:nvSpPr>
        <p:spPr>
          <a:xfrm>
            <a:off x="4572000" y="2408663"/>
            <a:ext cx="4114800" cy="3717500"/>
          </a:xfrm>
        </p:spPr>
        <p:txBody>
          <a:bodyPr/>
          <a:lstStyle/>
          <a:p>
            <a:pPr lvl="0"/>
            <a:r>
              <a:rPr lang="en-US" smtClean="0"/>
              <a:t>Click to edit Master text styles</a:t>
            </a:r>
          </a:p>
          <a:p>
            <a:pPr lvl="1"/>
            <a:r>
              <a:rPr lang="en-US" smtClean="0"/>
              <a:t>Second level</a:t>
            </a:r>
          </a:p>
          <a:p>
            <a:pPr lvl="2"/>
            <a:r>
              <a:rPr lang="en-US" smtClean="0"/>
              <a:t>Third level</a:t>
            </a:r>
          </a:p>
          <a:p>
            <a:pPr lvl="3"/>
            <a:r>
              <a:rPr lang="en-US" smtClean="0"/>
              <a:t>Fourth level</a:t>
            </a:r>
          </a:p>
          <a:p>
            <a:pPr lvl="4"/>
            <a:r>
              <a:rPr lang="en-US" smtClean="0"/>
              <a:t>Fifth level</a:t>
            </a:r>
            <a:endParaRPr lang="en-GB"/>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B379613B-F172-4022-9375-1CE2675B98EF}" type="slidenum">
              <a:rPr lang="en-GB" altLang="en-US"/>
              <a:pPr>
                <a:defRPr/>
              </a:pPr>
              <a:t>‹#›</a:t>
            </a:fld>
            <a:endParaRPr lang="en-GB" altLang="en-US"/>
          </a:p>
        </p:txBody>
      </p:sp>
    </p:spTree>
    <p:extLst>
      <p:ext uri="{BB962C8B-B14F-4D97-AF65-F5344CB8AC3E}">
        <p14:creationId xmlns:p14="http://schemas.microsoft.com/office/powerpoint/2010/main" xmlns="" val="3049663031"/>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obj" preserve="1">
  <p:cSld name="1_Slide 1 Align Left">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l">
              <a:defRPr sz="3600"/>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defRPr sz="2400"/>
            </a:lvl1pPr>
            <a:lvl2pPr>
              <a:defRPr sz="2000"/>
            </a:lvl2pPr>
            <a:lvl3pPr>
              <a:defRPr sz="1800"/>
            </a:lvl3pPr>
            <a:lvl4pPr>
              <a:defRPr sz="1600"/>
            </a:lvl4pPr>
            <a:lvl5pPr>
              <a:defRPr sz="1600"/>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CE0C9AF8-D384-43BB-B370-20640FED6B01}" type="slidenum">
              <a:rPr lang="en-GB" altLang="en-US"/>
              <a:pPr>
                <a:defRPr/>
              </a:pPr>
              <a:t>‹#›</a:t>
            </a:fld>
            <a:endParaRPr lang="en-GB" altLang="en-US"/>
          </a:p>
        </p:txBody>
      </p:sp>
    </p:spTree>
    <p:extLst>
      <p:ext uri="{BB962C8B-B14F-4D97-AF65-F5344CB8AC3E}">
        <p14:creationId xmlns:p14="http://schemas.microsoft.com/office/powerpoint/2010/main" xmlns="" val="3808019288"/>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obj" preserve="1">
  <p:cSld name="Slide 3 Align Centre">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lgn="ct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ctr">
              <a:defRPr/>
            </a:lvl1pPr>
            <a:lvl2pPr algn="ctr">
              <a:defRPr/>
            </a:lvl2pPr>
            <a:lvl3pPr algn="ctr">
              <a:defRPr/>
            </a:lvl3pPr>
            <a:lvl4pPr algn="ctr">
              <a:defRPr/>
            </a:lvl4pPr>
            <a:lvl5pPr algn="ct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4" name="Rectangle 4"/>
          <p:cNvSpPr>
            <a:spLocks noGrp="1" noChangeArrowheads="1"/>
          </p:cNvSpPr>
          <p:nvPr>
            <p:ph type="dt" sz="half" idx="10"/>
          </p:nvPr>
        </p:nvSpPr>
        <p:spPr>
          <a:ln/>
        </p:spPr>
        <p:txBody>
          <a:bodyPr/>
          <a:lstStyle>
            <a:lvl1pPr>
              <a:defRPr/>
            </a:lvl1pPr>
          </a:lstStyle>
          <a:p>
            <a:pPr>
              <a:defRPr/>
            </a:pPr>
            <a:endParaRPr lang="en-GB"/>
          </a:p>
        </p:txBody>
      </p:sp>
      <p:sp>
        <p:nvSpPr>
          <p:cNvPr id="5" name="Rectangle 5"/>
          <p:cNvSpPr>
            <a:spLocks noGrp="1" noChangeArrowheads="1"/>
          </p:cNvSpPr>
          <p:nvPr>
            <p:ph type="ftr" sz="quarter" idx="11"/>
          </p:nvPr>
        </p:nvSpPr>
        <p:spPr>
          <a:ln/>
        </p:spPr>
        <p:txBody>
          <a:bodyPr/>
          <a:lstStyle>
            <a:lvl1pPr>
              <a:defRPr/>
            </a:lvl1pPr>
          </a:lstStyle>
          <a:p>
            <a:pPr>
              <a:defRPr/>
            </a:pPr>
            <a:endParaRPr lang="en-GB"/>
          </a:p>
        </p:txBody>
      </p:sp>
      <p:sp>
        <p:nvSpPr>
          <p:cNvPr id="6" name="Rectangle 6"/>
          <p:cNvSpPr>
            <a:spLocks noGrp="1" noChangeArrowheads="1"/>
          </p:cNvSpPr>
          <p:nvPr>
            <p:ph type="sldNum" sz="quarter" idx="12"/>
          </p:nvPr>
        </p:nvSpPr>
        <p:spPr>
          <a:ln/>
        </p:spPr>
        <p:txBody>
          <a:bodyPr/>
          <a:lstStyle>
            <a:lvl1pPr>
              <a:defRPr/>
            </a:lvl1pPr>
          </a:lstStyle>
          <a:p>
            <a:pPr>
              <a:defRPr/>
            </a:pPr>
            <a:fld id="{356D2078-3A8B-41A7-BF3A-B7C23C2350E3}" type="slidenum">
              <a:rPr lang="en-GB" altLang="en-US"/>
              <a:pPr>
                <a:defRPr/>
              </a:pPr>
              <a:t>‹#›</a:t>
            </a:fld>
            <a:endParaRPr lang="en-GB" altLang="en-US"/>
          </a:p>
        </p:txBody>
      </p:sp>
    </p:spTree>
    <p:extLst>
      <p:ext uri="{BB962C8B-B14F-4D97-AF65-F5344CB8AC3E}">
        <p14:creationId xmlns:p14="http://schemas.microsoft.com/office/powerpoint/2010/main" xmlns="" val="2931840634"/>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 preserve="1">
  <p:cSld name="Graph">
    <p:spTree>
      <p:nvGrpSpPr>
        <p:cNvPr id="1" name=""/>
        <p:cNvGrpSpPr/>
        <p:nvPr/>
      </p:nvGrpSpPr>
      <p:grpSpPr>
        <a:xfrm>
          <a:off x="0" y="0"/>
          <a:ext cx="0" cy="0"/>
          <a:chOff x="0" y="0"/>
          <a:chExt cx="0" cy="0"/>
        </a:xfrm>
      </p:grpSpPr>
      <p:pic>
        <p:nvPicPr>
          <p:cNvPr id="4"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lgn="ctr">
              <a:defRPr/>
            </a:lvl1pPr>
          </a:lstStyle>
          <a:p>
            <a:r>
              <a:rPr lang="en-US" dirty="0" smtClean="0"/>
              <a:t>Click to edit Master title style</a:t>
            </a:r>
            <a:endParaRPr lang="en-GB" dirty="0"/>
          </a:p>
        </p:txBody>
      </p:sp>
      <p:sp>
        <p:nvSpPr>
          <p:cNvPr id="3" name="Content Placeholder 2"/>
          <p:cNvSpPr>
            <a:spLocks noGrp="1"/>
          </p:cNvSpPr>
          <p:nvPr>
            <p:ph idx="1"/>
          </p:nvPr>
        </p:nvSpPr>
        <p:spPr/>
        <p:txBody>
          <a:bodyPr/>
          <a:lstStyle>
            <a:lvl1pPr algn="ctr">
              <a:defRPr/>
            </a:lvl1pPr>
            <a:lvl2pPr algn="ctr">
              <a:defRPr/>
            </a:lvl2pPr>
            <a:lvl3pPr algn="ctr">
              <a:defRPr/>
            </a:lvl3pPr>
            <a:lvl4pPr algn="ctr">
              <a:defRPr/>
            </a:lvl4pPr>
            <a:lvl5pPr algn="ctr">
              <a:defRPr/>
            </a:lvl5pPr>
          </a:lstStyle>
          <a:p>
            <a:pPr lvl="0"/>
            <a:r>
              <a:rPr lang="en-US" dirty="0" smtClean="0"/>
              <a:t>Click to edit Master text styles</a:t>
            </a:r>
          </a:p>
          <a:p>
            <a:pPr lvl="1"/>
            <a:r>
              <a:rPr lang="en-US" dirty="0" smtClean="0"/>
              <a:t>Second level</a:t>
            </a:r>
          </a:p>
          <a:p>
            <a:pPr lvl="2"/>
            <a:r>
              <a:rPr lang="en-US" dirty="0" smtClean="0"/>
              <a:t>Third level</a:t>
            </a:r>
          </a:p>
          <a:p>
            <a:pPr lvl="3"/>
            <a:r>
              <a:rPr lang="en-US" dirty="0" smtClean="0"/>
              <a:t>Fourth level</a:t>
            </a:r>
          </a:p>
          <a:p>
            <a:pPr lvl="4"/>
            <a:r>
              <a:rPr lang="en-US" dirty="0" smtClean="0"/>
              <a:t>Fifth level</a:t>
            </a:r>
            <a:endParaRPr lang="en-GB" dirty="0"/>
          </a:p>
        </p:txBody>
      </p:sp>
      <p:sp>
        <p:nvSpPr>
          <p:cNvPr id="5" name="Rectangle 4"/>
          <p:cNvSpPr>
            <a:spLocks noGrp="1" noChangeArrowheads="1"/>
          </p:cNvSpPr>
          <p:nvPr>
            <p:ph type="dt" sz="half" idx="10"/>
          </p:nvPr>
        </p:nvSpPr>
        <p:spPr/>
        <p:txBody>
          <a:bodyPr/>
          <a:lstStyle>
            <a:lvl1pPr>
              <a:defRPr/>
            </a:lvl1pPr>
          </a:lstStyle>
          <a:p>
            <a:pPr>
              <a:defRPr/>
            </a:pPr>
            <a:endParaRPr lang="en-GB"/>
          </a:p>
        </p:txBody>
      </p:sp>
      <p:sp>
        <p:nvSpPr>
          <p:cNvPr id="6" name="Rectangle 5"/>
          <p:cNvSpPr>
            <a:spLocks noGrp="1" noChangeArrowheads="1"/>
          </p:cNvSpPr>
          <p:nvPr>
            <p:ph type="ftr" sz="quarter" idx="11"/>
          </p:nvPr>
        </p:nvSpPr>
        <p:spPr/>
        <p:txBody>
          <a:bodyPr/>
          <a:lstStyle>
            <a:lvl1pPr>
              <a:defRPr/>
            </a:lvl1pPr>
          </a:lstStyle>
          <a:p>
            <a:pPr>
              <a:defRPr/>
            </a:pPr>
            <a:endParaRPr lang="en-GB"/>
          </a:p>
        </p:txBody>
      </p:sp>
      <p:sp>
        <p:nvSpPr>
          <p:cNvPr id="7" name="Rectangle 6"/>
          <p:cNvSpPr>
            <a:spLocks noGrp="1" noChangeArrowheads="1"/>
          </p:cNvSpPr>
          <p:nvPr>
            <p:ph type="sldNum" sz="quarter" idx="12"/>
          </p:nvPr>
        </p:nvSpPr>
        <p:spPr/>
        <p:txBody>
          <a:bodyPr/>
          <a:lstStyle>
            <a:lvl1pPr>
              <a:defRPr smtClean="0"/>
            </a:lvl1pPr>
          </a:lstStyle>
          <a:p>
            <a:pPr>
              <a:defRPr/>
            </a:pPr>
            <a:fld id="{0E6F7F0D-87CD-4FC0-B3F8-D9B53A6A467F}" type="slidenum">
              <a:rPr lang="en-GB" altLang="en-US"/>
              <a:pPr>
                <a:defRPr/>
              </a:pPr>
              <a:t>‹#›</a:t>
            </a:fld>
            <a:endParaRPr lang="en-GB" altLang="en-US"/>
          </a:p>
        </p:txBody>
      </p:sp>
    </p:spTree>
    <p:extLst>
      <p:ext uri="{BB962C8B-B14F-4D97-AF65-F5344CB8AC3E}">
        <p14:creationId xmlns:p14="http://schemas.microsoft.com/office/powerpoint/2010/main" xmlns="" val="28779742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1_Graph">
    <p:spTree>
      <p:nvGrpSpPr>
        <p:cNvPr id="1" name=""/>
        <p:cNvGrpSpPr/>
        <p:nvPr/>
      </p:nvGrpSpPr>
      <p:grpSpPr>
        <a:xfrm>
          <a:off x="0" y="0"/>
          <a:ext cx="0" cy="0"/>
          <a:chOff x="0" y="0"/>
          <a:chExt cx="0" cy="0"/>
        </a:xfrm>
      </p:grpSpPr>
      <p:pic>
        <p:nvPicPr>
          <p:cNvPr id="3" name="Picture 7"/>
          <p:cNvPicPr>
            <a:picLocks noChangeAspect="1"/>
          </p:cNvPicPr>
          <p:nvPr userDrawn="1"/>
        </p:nvPicPr>
        <p:blipFill>
          <a:blip r:embed="rId2"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2" name="Title 1"/>
          <p:cNvSpPr>
            <a:spLocks noGrp="1"/>
          </p:cNvSpPr>
          <p:nvPr>
            <p:ph type="title"/>
          </p:nvPr>
        </p:nvSpPr>
        <p:spPr/>
        <p:txBody>
          <a:bodyPr/>
          <a:lstStyle>
            <a:lvl1pPr algn="ctr">
              <a:defRPr/>
            </a:lvl1pPr>
          </a:lstStyle>
          <a:p>
            <a:r>
              <a:rPr lang="en-US" dirty="0" smtClean="0"/>
              <a:t>Click to edit Master title style</a:t>
            </a:r>
            <a:endParaRPr lang="en-GB" dirty="0"/>
          </a:p>
        </p:txBody>
      </p:sp>
      <p:sp>
        <p:nvSpPr>
          <p:cNvPr id="4" name="Rectangle 3"/>
          <p:cNvSpPr>
            <a:spLocks noGrp="1" noChangeArrowheads="1"/>
          </p:cNvSpPr>
          <p:nvPr>
            <p:ph type="dt" sz="half" idx="10"/>
          </p:nvPr>
        </p:nvSpPr>
        <p:spPr/>
        <p:txBody>
          <a:bodyPr/>
          <a:lstStyle>
            <a:lvl1pPr>
              <a:defRPr/>
            </a:lvl1pPr>
          </a:lstStyle>
          <a:p>
            <a:pPr>
              <a:defRPr/>
            </a:pPr>
            <a:endParaRPr lang="en-GB"/>
          </a:p>
        </p:txBody>
      </p:sp>
      <p:sp>
        <p:nvSpPr>
          <p:cNvPr id="5" name="Rectangle 4"/>
          <p:cNvSpPr>
            <a:spLocks noGrp="1" noChangeArrowheads="1"/>
          </p:cNvSpPr>
          <p:nvPr>
            <p:ph type="ftr" sz="quarter" idx="11"/>
          </p:nvPr>
        </p:nvSpPr>
        <p:spPr/>
        <p:txBody>
          <a:bodyPr/>
          <a:lstStyle>
            <a:lvl1pPr>
              <a:defRPr/>
            </a:lvl1pPr>
          </a:lstStyle>
          <a:p>
            <a:pPr>
              <a:defRPr/>
            </a:pPr>
            <a:endParaRPr lang="en-GB"/>
          </a:p>
        </p:txBody>
      </p:sp>
      <p:sp>
        <p:nvSpPr>
          <p:cNvPr id="6" name="Rectangle 5"/>
          <p:cNvSpPr>
            <a:spLocks noGrp="1" noChangeArrowheads="1"/>
          </p:cNvSpPr>
          <p:nvPr>
            <p:ph type="sldNum" sz="quarter" idx="12"/>
          </p:nvPr>
        </p:nvSpPr>
        <p:spPr/>
        <p:txBody>
          <a:bodyPr/>
          <a:lstStyle>
            <a:lvl1pPr>
              <a:defRPr smtClean="0"/>
            </a:lvl1pPr>
          </a:lstStyle>
          <a:p>
            <a:pPr>
              <a:defRPr/>
            </a:pPr>
            <a:fld id="{52E389D2-0F7E-4818-B3C3-BE6AC0EBA73E}" type="slidenum">
              <a:rPr lang="en-GB" altLang="en-US"/>
              <a:pPr>
                <a:defRPr/>
              </a:pPr>
              <a:t>‹#›</a:t>
            </a:fld>
            <a:endParaRPr lang="en-GB" altLang="en-US"/>
          </a:p>
        </p:txBody>
      </p:sp>
    </p:spTree>
    <p:extLst>
      <p:ext uri="{BB962C8B-B14F-4D97-AF65-F5344CB8AC3E}">
        <p14:creationId xmlns:p14="http://schemas.microsoft.com/office/powerpoint/2010/main" xmlns="" val="391968345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26" Type="http://schemas.openxmlformats.org/officeDocument/2006/relationships/slideLayout" Target="../slideLayouts/slideLayout26.xml"/><Relationship Id="rId3" Type="http://schemas.openxmlformats.org/officeDocument/2006/relationships/slideLayout" Target="../slideLayouts/slideLayout3.xml"/><Relationship Id="rId21" Type="http://schemas.openxmlformats.org/officeDocument/2006/relationships/slideLayout" Target="../slideLayouts/slideLayout21.xm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5" Type="http://schemas.openxmlformats.org/officeDocument/2006/relationships/slideLayout" Target="../slideLayouts/slideLayout25.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slideLayout" Target="../slideLayouts/slideLayout20.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24" Type="http://schemas.openxmlformats.org/officeDocument/2006/relationships/slideLayout" Target="../slideLayouts/slideLayout24.xml"/><Relationship Id="rId5" Type="http://schemas.openxmlformats.org/officeDocument/2006/relationships/slideLayout" Target="../slideLayouts/slideLayout5.xml"/><Relationship Id="rId15" Type="http://schemas.openxmlformats.org/officeDocument/2006/relationships/slideLayout" Target="../slideLayouts/slideLayout15.xml"/><Relationship Id="rId23" Type="http://schemas.openxmlformats.org/officeDocument/2006/relationships/slideLayout" Target="../slideLayouts/slideLayout23.xml"/><Relationship Id="rId28" Type="http://schemas.openxmlformats.org/officeDocument/2006/relationships/image" Target="../media/image1.jpeg"/><Relationship Id="rId10" Type="http://schemas.openxmlformats.org/officeDocument/2006/relationships/slideLayout" Target="../slideLayouts/slideLayout10.xml"/><Relationship Id="rId19" Type="http://schemas.openxmlformats.org/officeDocument/2006/relationships/slideLayout" Target="../slideLayouts/slideLayout19.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 Id="rId22" Type="http://schemas.openxmlformats.org/officeDocument/2006/relationships/slideLayout" Target="../slideLayouts/slideLayout22.xml"/><Relationship Id="rId27" Type="http://schemas.openxmlformats.org/officeDocument/2006/relationships/theme" Target="../theme/theme1.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pic>
        <p:nvPicPr>
          <p:cNvPr id="1026" name="Picture 1"/>
          <p:cNvPicPr>
            <a:picLocks noChangeAspect="1"/>
          </p:cNvPicPr>
          <p:nvPr userDrawn="1"/>
        </p:nvPicPr>
        <p:blipFill>
          <a:blip r:embed="rId28" cstate="print">
            <a:extLst>
              <a:ext uri="{28A0092B-C50C-407E-A947-70E740481C1C}">
                <a14:useLocalDpi xmlns:a14="http://schemas.microsoft.com/office/drawing/2010/main" xmlns="" val="0"/>
              </a:ext>
            </a:extLst>
          </a:blip>
          <a:srcRect/>
          <a:stretch>
            <a:fillRect/>
          </a:stretch>
        </p:blipFill>
        <p:spPr bwMode="auto">
          <a:xfrm>
            <a:off x="0" y="0"/>
            <a:ext cx="9144000" cy="685800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pic>
      <p:sp>
        <p:nvSpPr>
          <p:cNvPr id="1027" name="Rectangle 2"/>
          <p:cNvSpPr>
            <a:spLocks noGrp="1" noChangeArrowheads="1"/>
          </p:cNvSpPr>
          <p:nvPr>
            <p:ph type="title"/>
          </p:nvPr>
        </p:nvSpPr>
        <p:spPr bwMode="auto">
          <a:xfrm>
            <a:off x="457200" y="274638"/>
            <a:ext cx="8229600" cy="114300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ctr" anchorCtr="0" compatLnSpc="1">
            <a:prstTxWarp prst="textNoShape">
              <a:avLst/>
            </a:prstTxWarp>
          </a:bodyPr>
          <a:lstStyle/>
          <a:p>
            <a:pPr lvl="0"/>
            <a:r>
              <a:rPr lang="en-GB" altLang="en-US" smtClean="0"/>
              <a:t>Click to edit Master title style</a:t>
            </a:r>
          </a:p>
        </p:txBody>
      </p:sp>
      <p:sp>
        <p:nvSpPr>
          <p:cNvPr id="1028" name="Rectangle 3"/>
          <p:cNvSpPr>
            <a:spLocks noGrp="1" noChangeArrowheads="1"/>
          </p:cNvSpPr>
          <p:nvPr>
            <p:ph type="body" idx="1"/>
          </p:nvPr>
        </p:nvSpPr>
        <p:spPr bwMode="auto">
          <a:xfrm>
            <a:off x="457200" y="1600200"/>
            <a:ext cx="8229600" cy="4525963"/>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p>
            <a:pPr lvl="0"/>
            <a:r>
              <a:rPr lang="en-GB" altLang="en-US" smtClean="0"/>
              <a:t>Click to edit Master text styles</a:t>
            </a:r>
          </a:p>
          <a:p>
            <a:pPr lvl="1"/>
            <a:r>
              <a:rPr lang="en-GB" altLang="en-US" smtClean="0"/>
              <a:t>Second level</a:t>
            </a:r>
          </a:p>
          <a:p>
            <a:pPr lvl="2"/>
            <a:r>
              <a:rPr lang="en-GB" altLang="en-US" smtClean="0"/>
              <a:t>Third level</a:t>
            </a:r>
          </a:p>
          <a:p>
            <a:pPr lvl="3"/>
            <a:r>
              <a:rPr lang="en-GB" altLang="en-US" smtClean="0"/>
              <a:t>Fourth level</a:t>
            </a:r>
          </a:p>
          <a:p>
            <a:pPr lvl="4"/>
            <a:r>
              <a:rPr lang="en-GB" altLang="en-US" smtClean="0"/>
              <a:t>Fifth level</a:t>
            </a:r>
          </a:p>
        </p:txBody>
      </p:sp>
      <p:sp>
        <p:nvSpPr>
          <p:cNvPr id="2" name="Rectangle 4"/>
          <p:cNvSpPr>
            <a:spLocks noGrp="1" noChangeArrowheads="1"/>
          </p:cNvSpPr>
          <p:nvPr>
            <p:ph type="dt" sz="half" idx="2"/>
          </p:nvPr>
        </p:nvSpPr>
        <p:spPr bwMode="auto">
          <a:xfrm>
            <a:off x="457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eaLnBrk="1" hangingPunct="1">
              <a:defRPr sz="1400">
                <a:latin typeface="Arial" charset="0"/>
              </a:defRPr>
            </a:lvl1pPr>
          </a:lstStyle>
          <a:p>
            <a:pPr>
              <a:defRPr/>
            </a:pPr>
            <a:endParaRPr lang="en-GB"/>
          </a:p>
        </p:txBody>
      </p:sp>
      <p:sp>
        <p:nvSpPr>
          <p:cNvPr id="1029" name="Rectangle 5"/>
          <p:cNvSpPr>
            <a:spLocks noGrp="1" noChangeArrowheads="1"/>
          </p:cNvSpPr>
          <p:nvPr>
            <p:ph type="ftr" sz="quarter" idx="3"/>
          </p:nvPr>
        </p:nvSpPr>
        <p:spPr bwMode="auto">
          <a:xfrm>
            <a:off x="3124200" y="6245225"/>
            <a:ext cx="2895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ctr" eaLnBrk="1" hangingPunct="1">
              <a:defRPr sz="1400">
                <a:latin typeface="Arial" charset="0"/>
              </a:defRPr>
            </a:lvl1pPr>
          </a:lstStyle>
          <a:p>
            <a:pPr>
              <a:defRPr/>
            </a:pPr>
            <a:endParaRPr lang="en-GB"/>
          </a:p>
        </p:txBody>
      </p:sp>
      <p:sp>
        <p:nvSpPr>
          <p:cNvPr id="1030" name="Rectangle 6"/>
          <p:cNvSpPr>
            <a:spLocks noGrp="1" noChangeArrowheads="1"/>
          </p:cNvSpPr>
          <p:nvPr>
            <p:ph type="sldNum" sz="quarter" idx="4"/>
          </p:nvPr>
        </p:nvSpPr>
        <p:spPr bwMode="auto">
          <a:xfrm>
            <a:off x="6553200" y="6245225"/>
            <a:ext cx="2133600" cy="476250"/>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vert="horz" wrap="square" lIns="91440" tIns="45720" rIns="91440" bIns="45720" numCol="1" anchor="t" anchorCtr="0" compatLnSpc="1">
            <a:prstTxWarp prst="textNoShape">
              <a:avLst/>
            </a:prstTxWarp>
          </a:bodyPr>
          <a:lstStyle>
            <a:lvl1pPr algn="r" eaLnBrk="1" hangingPunct="1">
              <a:defRPr sz="1400" smtClean="0"/>
            </a:lvl1pPr>
          </a:lstStyle>
          <a:p>
            <a:pPr>
              <a:defRPr/>
            </a:pPr>
            <a:fld id="{7798D871-0F96-41CD-9523-2C86E060E87B}" type="slidenum">
              <a:rPr lang="en-GB" altLang="en-US"/>
              <a:pPr>
                <a:defRPr/>
              </a:pPr>
              <a:t>‹#›</a:t>
            </a:fld>
            <a:endParaRPr lang="en-GB" altLang="en-US"/>
          </a:p>
        </p:txBody>
      </p:sp>
    </p:spTree>
  </p:cSld>
  <p:clrMap bg1="lt1" tx1="dk1" bg2="lt2" tx2="dk2" accent1="accent1" accent2="accent2" accent3="accent3" accent4="accent4" accent5="accent5" accent6="accent6" hlink="hlink" folHlink="folHlink"/>
  <p:sldLayoutIdLst>
    <p:sldLayoutId id="2147484110" r:id="rId1"/>
    <p:sldLayoutId id="2147484111" r:id="rId2"/>
    <p:sldLayoutId id="2147484112" r:id="rId3"/>
    <p:sldLayoutId id="2147484113" r:id="rId4"/>
    <p:sldLayoutId id="2147484114" r:id="rId5"/>
    <p:sldLayoutId id="2147484093" r:id="rId6"/>
    <p:sldLayoutId id="2147484094" r:id="rId7"/>
    <p:sldLayoutId id="2147484115" r:id="rId8"/>
    <p:sldLayoutId id="2147484116" r:id="rId9"/>
    <p:sldLayoutId id="2147484095" r:id="rId10"/>
    <p:sldLayoutId id="2147484117" r:id="rId11"/>
    <p:sldLayoutId id="2147484118" r:id="rId12"/>
    <p:sldLayoutId id="2147484096" r:id="rId13"/>
    <p:sldLayoutId id="2147484097" r:id="rId14"/>
    <p:sldLayoutId id="2147484098" r:id="rId15"/>
    <p:sldLayoutId id="2147484099" r:id="rId16"/>
    <p:sldLayoutId id="2147484100" r:id="rId17"/>
    <p:sldLayoutId id="2147484101" r:id="rId18"/>
    <p:sldLayoutId id="2147484102" r:id="rId19"/>
    <p:sldLayoutId id="2147484103" r:id="rId20"/>
    <p:sldLayoutId id="2147484104" r:id="rId21"/>
    <p:sldLayoutId id="2147484105" r:id="rId22"/>
    <p:sldLayoutId id="2147484106" r:id="rId23"/>
    <p:sldLayoutId id="2147484107" r:id="rId24"/>
    <p:sldLayoutId id="2147484108" r:id="rId25"/>
    <p:sldLayoutId id="2147484109" r:id="rId26"/>
  </p:sldLayoutIdLst>
  <p:txStyles>
    <p:titleStyle>
      <a:lvl1pPr algn="ctr" rtl="0" eaLnBrk="0" fontAlgn="base" hangingPunct="0">
        <a:spcBef>
          <a:spcPct val="0"/>
        </a:spcBef>
        <a:spcAft>
          <a:spcPct val="0"/>
        </a:spcAft>
        <a:defRPr sz="3600" b="1">
          <a:solidFill>
            <a:schemeClr val="tx1"/>
          </a:solidFill>
          <a:latin typeface="+mj-lt"/>
          <a:ea typeface="+mj-ea"/>
          <a:cs typeface="+mj-cs"/>
        </a:defRPr>
      </a:lvl1pPr>
      <a:lvl2pPr algn="ctr" rtl="0" eaLnBrk="0" fontAlgn="base" hangingPunct="0">
        <a:spcBef>
          <a:spcPct val="0"/>
        </a:spcBef>
        <a:spcAft>
          <a:spcPct val="0"/>
        </a:spcAft>
        <a:defRPr sz="3600" b="1">
          <a:solidFill>
            <a:schemeClr val="tx1"/>
          </a:solidFill>
          <a:latin typeface="Arial" charset="0"/>
        </a:defRPr>
      </a:lvl2pPr>
      <a:lvl3pPr algn="ctr" rtl="0" eaLnBrk="0" fontAlgn="base" hangingPunct="0">
        <a:spcBef>
          <a:spcPct val="0"/>
        </a:spcBef>
        <a:spcAft>
          <a:spcPct val="0"/>
        </a:spcAft>
        <a:defRPr sz="3600" b="1">
          <a:solidFill>
            <a:schemeClr val="tx1"/>
          </a:solidFill>
          <a:latin typeface="Arial" charset="0"/>
        </a:defRPr>
      </a:lvl3pPr>
      <a:lvl4pPr algn="ctr" rtl="0" eaLnBrk="0" fontAlgn="base" hangingPunct="0">
        <a:spcBef>
          <a:spcPct val="0"/>
        </a:spcBef>
        <a:spcAft>
          <a:spcPct val="0"/>
        </a:spcAft>
        <a:defRPr sz="3600" b="1">
          <a:solidFill>
            <a:schemeClr val="tx1"/>
          </a:solidFill>
          <a:latin typeface="Arial" charset="0"/>
        </a:defRPr>
      </a:lvl4pPr>
      <a:lvl5pPr algn="ctr" rtl="0" eaLnBrk="0" fontAlgn="base" hangingPunct="0">
        <a:spcBef>
          <a:spcPct val="0"/>
        </a:spcBef>
        <a:spcAft>
          <a:spcPct val="0"/>
        </a:spcAft>
        <a:defRPr sz="3600" b="1">
          <a:solidFill>
            <a:schemeClr val="tx1"/>
          </a:solidFill>
          <a:latin typeface="Arial" charset="0"/>
        </a:defRPr>
      </a:lvl5pPr>
      <a:lvl6pPr marL="457200" algn="ctr" rtl="0" fontAlgn="base">
        <a:spcBef>
          <a:spcPct val="0"/>
        </a:spcBef>
        <a:spcAft>
          <a:spcPct val="0"/>
        </a:spcAft>
        <a:defRPr sz="4400">
          <a:solidFill>
            <a:schemeClr val="tx2"/>
          </a:solidFill>
          <a:latin typeface="Arial" charset="0"/>
        </a:defRPr>
      </a:lvl6pPr>
      <a:lvl7pPr marL="914400" algn="ctr" rtl="0" fontAlgn="base">
        <a:spcBef>
          <a:spcPct val="0"/>
        </a:spcBef>
        <a:spcAft>
          <a:spcPct val="0"/>
        </a:spcAft>
        <a:defRPr sz="4400">
          <a:solidFill>
            <a:schemeClr val="tx2"/>
          </a:solidFill>
          <a:latin typeface="Arial" charset="0"/>
        </a:defRPr>
      </a:lvl7pPr>
      <a:lvl8pPr marL="1371600" algn="ctr" rtl="0" fontAlgn="base">
        <a:spcBef>
          <a:spcPct val="0"/>
        </a:spcBef>
        <a:spcAft>
          <a:spcPct val="0"/>
        </a:spcAft>
        <a:defRPr sz="4400">
          <a:solidFill>
            <a:schemeClr val="tx2"/>
          </a:solidFill>
          <a:latin typeface="Arial" charset="0"/>
        </a:defRPr>
      </a:lvl8pPr>
      <a:lvl9pPr marL="1828800" algn="ctr" rtl="0" fontAlgn="base">
        <a:spcBef>
          <a:spcPct val="0"/>
        </a:spcBef>
        <a:spcAft>
          <a:spcPct val="0"/>
        </a:spcAft>
        <a:defRPr sz="4400">
          <a:solidFill>
            <a:schemeClr val="tx2"/>
          </a:solidFill>
          <a:latin typeface="Arial" charset="0"/>
        </a:defRPr>
      </a:lvl9pPr>
    </p:titleStyle>
    <p:bodyStyle>
      <a:lvl1pPr marL="342900" indent="-342900" algn="l" rtl="0" eaLnBrk="0" fontAlgn="base" hangingPunct="0">
        <a:spcBef>
          <a:spcPct val="20000"/>
        </a:spcBef>
        <a:spcAft>
          <a:spcPct val="0"/>
        </a:spcAft>
        <a:buChar char="•"/>
        <a:defRPr sz="2400">
          <a:solidFill>
            <a:srgbClr val="21140C"/>
          </a:solidFill>
          <a:latin typeface="+mn-lt"/>
          <a:ea typeface="+mn-ea"/>
          <a:cs typeface="+mn-cs"/>
        </a:defRPr>
      </a:lvl1pPr>
      <a:lvl2pPr marL="742950" indent="-285750" algn="l" rtl="0" eaLnBrk="0" fontAlgn="base" hangingPunct="0">
        <a:spcBef>
          <a:spcPct val="20000"/>
        </a:spcBef>
        <a:spcAft>
          <a:spcPct val="0"/>
        </a:spcAft>
        <a:buChar char="–"/>
        <a:defRPr sz="2000">
          <a:solidFill>
            <a:srgbClr val="21140C"/>
          </a:solidFill>
          <a:latin typeface="+mn-lt"/>
        </a:defRPr>
      </a:lvl2pPr>
      <a:lvl3pPr marL="1143000" indent="-228600" algn="l" rtl="0" eaLnBrk="0" fontAlgn="base" hangingPunct="0">
        <a:spcBef>
          <a:spcPct val="20000"/>
        </a:spcBef>
        <a:spcAft>
          <a:spcPct val="0"/>
        </a:spcAft>
        <a:buChar char="•"/>
        <a:defRPr>
          <a:solidFill>
            <a:srgbClr val="21140C"/>
          </a:solidFill>
          <a:latin typeface="+mn-lt"/>
        </a:defRPr>
      </a:lvl3pPr>
      <a:lvl4pPr marL="1600200" indent="-228600" algn="l" rtl="0" eaLnBrk="0" fontAlgn="base" hangingPunct="0">
        <a:spcBef>
          <a:spcPct val="20000"/>
        </a:spcBef>
        <a:spcAft>
          <a:spcPct val="0"/>
        </a:spcAft>
        <a:buChar char="–"/>
        <a:defRPr sz="1600">
          <a:solidFill>
            <a:srgbClr val="21140C"/>
          </a:solidFill>
          <a:latin typeface="+mn-lt"/>
        </a:defRPr>
      </a:lvl4pPr>
      <a:lvl5pPr marL="2057400" indent="-228600" algn="l" rtl="0" eaLnBrk="0" fontAlgn="base" hangingPunct="0">
        <a:spcBef>
          <a:spcPct val="20000"/>
        </a:spcBef>
        <a:spcAft>
          <a:spcPct val="0"/>
        </a:spcAft>
        <a:buChar char="»"/>
        <a:defRPr sz="1600">
          <a:solidFill>
            <a:srgbClr val="21140C"/>
          </a:solidFill>
          <a:latin typeface="+mn-lt"/>
        </a:defRPr>
      </a:lvl5pPr>
      <a:lvl6pPr marL="2514600" indent="-228600" algn="l" rtl="0" fontAlgn="base">
        <a:spcBef>
          <a:spcPct val="20000"/>
        </a:spcBef>
        <a:spcAft>
          <a:spcPct val="0"/>
        </a:spcAft>
        <a:buChar char="»"/>
        <a:defRPr sz="2000">
          <a:solidFill>
            <a:schemeClr val="tx1"/>
          </a:solidFill>
          <a:latin typeface="+mn-lt"/>
        </a:defRPr>
      </a:lvl6pPr>
      <a:lvl7pPr marL="2971800" indent="-228600" algn="l" rtl="0" fontAlgn="base">
        <a:spcBef>
          <a:spcPct val="20000"/>
        </a:spcBef>
        <a:spcAft>
          <a:spcPct val="0"/>
        </a:spcAft>
        <a:buChar char="»"/>
        <a:defRPr sz="2000">
          <a:solidFill>
            <a:schemeClr val="tx1"/>
          </a:solidFill>
          <a:latin typeface="+mn-lt"/>
        </a:defRPr>
      </a:lvl7pPr>
      <a:lvl8pPr marL="3429000" indent="-228600" algn="l" rtl="0" fontAlgn="base">
        <a:spcBef>
          <a:spcPct val="20000"/>
        </a:spcBef>
        <a:spcAft>
          <a:spcPct val="0"/>
        </a:spcAft>
        <a:buChar char="»"/>
        <a:defRPr sz="2000">
          <a:solidFill>
            <a:schemeClr val="tx1"/>
          </a:solidFill>
          <a:latin typeface="+mn-lt"/>
        </a:defRPr>
      </a:lvl8pPr>
      <a:lvl9pPr marL="3886200" indent="-228600" algn="l" rtl="0" fontAlgn="base">
        <a:spcBef>
          <a:spcPct val="20000"/>
        </a:spcBef>
        <a:spcAft>
          <a:spcPct val="0"/>
        </a:spcAft>
        <a:buChar char="»"/>
        <a:defRPr sz="2000">
          <a:solidFill>
            <a:schemeClr val="tx1"/>
          </a:solidFill>
          <a:latin typeface="+mn-lt"/>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8.xml"/></Relationships>
</file>

<file path=ppt/slides/_rels/slide11.xml.rels><?xml version="1.0" encoding="UTF-8" standalone="yes"?>
<Relationships xmlns="http://schemas.openxmlformats.org/package/2006/relationships"><Relationship Id="rId2" Type="http://schemas.openxmlformats.org/officeDocument/2006/relationships/notesSlide" Target="../notesSlides/notesSlide11.xml"/><Relationship Id="rId1" Type="http://schemas.openxmlformats.org/officeDocument/2006/relationships/slideLayout" Target="../slideLayouts/slideLayout11.xml"/></Relationships>
</file>

<file path=ppt/slides/_rels/slide2.xml.rels><?xml version="1.0" encoding="UTF-8" standalone="yes"?>
<Relationships xmlns="http://schemas.openxmlformats.org/package/2006/relationships"><Relationship Id="rId8" Type="http://schemas.openxmlformats.org/officeDocument/2006/relationships/hyperlink" Target="https://en.wikipedia.org/wiki/English_language" TargetMode="External"/><Relationship Id="rId3" Type="http://schemas.openxmlformats.org/officeDocument/2006/relationships/hyperlink" Target="https://en.wikipedia.org/wiki/Italy" TargetMode="External"/><Relationship Id="rId7" Type="http://schemas.openxmlformats.org/officeDocument/2006/relationships/hyperlink" Target="https://en.wikipedia.org/wiki/Maltese_language" TargetMode="External"/><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en.wikipedia.org/wiki/Valletta" TargetMode="External"/><Relationship Id="rId5" Type="http://schemas.openxmlformats.org/officeDocument/2006/relationships/hyperlink" Target="https://en.wikipedia.org/wiki/Libya" TargetMode="External"/><Relationship Id="rId4" Type="http://schemas.openxmlformats.org/officeDocument/2006/relationships/hyperlink" Target="https://en.wikipedia.org/wiki/Tunisia"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en.wikipedia.org/wiki/Kingdom_of_Sicily" TargetMode="External"/><Relationship Id="rId3" Type="http://schemas.openxmlformats.org/officeDocument/2006/relationships/hyperlink" Target="https://en.wikipedia.org/wiki/Phoenicia" TargetMode="External"/><Relationship Id="rId7" Type="http://schemas.openxmlformats.org/officeDocument/2006/relationships/hyperlink" Target="https://en.wikipedia.org/wiki/County_of_Sicily" TargetMode="External"/><Relationship Id="rId12" Type="http://schemas.openxmlformats.org/officeDocument/2006/relationships/hyperlink" Target="https://en.wikipedia.org/wiki/British_Empire" TargetMode="External"/><Relationship Id="rId2" Type="http://schemas.openxmlformats.org/officeDocument/2006/relationships/notesSlide" Target="../notesSlides/notesSlide3.xml"/><Relationship Id="rId1" Type="http://schemas.openxmlformats.org/officeDocument/2006/relationships/slideLayout" Target="../slideLayouts/slideLayout4.xml"/><Relationship Id="rId6" Type="http://schemas.openxmlformats.org/officeDocument/2006/relationships/hyperlink" Target="https://en.wikipedia.org/wiki/Emirate_of_Sicily" TargetMode="External"/><Relationship Id="rId11" Type="http://schemas.openxmlformats.org/officeDocument/2006/relationships/hyperlink" Target="https://en.wikipedia.org/wiki/French_First_Republic" TargetMode="External"/><Relationship Id="rId5" Type="http://schemas.openxmlformats.org/officeDocument/2006/relationships/hyperlink" Target="https://en.wikipedia.org/wiki/Ancient_Rome" TargetMode="External"/><Relationship Id="rId10" Type="http://schemas.openxmlformats.org/officeDocument/2006/relationships/hyperlink" Target="https://en.wikipedia.org/wiki/Knights_Hospitaller" TargetMode="External"/><Relationship Id="rId4" Type="http://schemas.openxmlformats.org/officeDocument/2006/relationships/hyperlink" Target="https://en.wikipedia.org/wiki/Ancient_Carthage" TargetMode="External"/><Relationship Id="rId9" Type="http://schemas.openxmlformats.org/officeDocument/2006/relationships/hyperlink" Target="https://en.wikipedia.org/wiki/Habsburg_Spain" TargetMode="External"/></Relationships>
</file>

<file path=ppt/slides/_rels/slide4.xml.rels><?xml version="1.0" encoding="UTF-8" standalone="yes"?>
<Relationships xmlns="http://schemas.openxmlformats.org/package/2006/relationships"><Relationship Id="rId3" Type="http://schemas.openxmlformats.org/officeDocument/2006/relationships/image" Target="../media/image9.jpeg"/><Relationship Id="rId2" Type="http://schemas.openxmlformats.org/officeDocument/2006/relationships/notesSlide" Target="../notesSlides/notesSlide4.xml"/><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3" Type="http://schemas.openxmlformats.org/officeDocument/2006/relationships/image" Target="../media/image10.jpeg"/><Relationship Id="rId2" Type="http://schemas.openxmlformats.org/officeDocument/2006/relationships/notesSlide" Target="../notesSlides/notesSlide5.xml"/><Relationship Id="rId1" Type="http://schemas.openxmlformats.org/officeDocument/2006/relationships/slideLayout" Target="../slideLayouts/slideLayout8.xml"/><Relationship Id="rId4" Type="http://schemas.openxmlformats.org/officeDocument/2006/relationships/image" Target="../media/image11.jpeg"/></Relationships>
</file>

<file path=ppt/slides/_rels/slide6.xml.rels><?xml version="1.0" encoding="UTF-8" standalone="yes"?>
<Relationships xmlns="http://schemas.openxmlformats.org/package/2006/relationships"><Relationship Id="rId3" Type="http://schemas.openxmlformats.org/officeDocument/2006/relationships/image" Target="../media/image12.jpeg"/><Relationship Id="rId2" Type="http://schemas.openxmlformats.org/officeDocument/2006/relationships/notesSlide" Target="../notesSlides/notesSlide6.xml"/><Relationship Id="rId1" Type="http://schemas.openxmlformats.org/officeDocument/2006/relationships/slideLayout" Target="../slideLayouts/slideLayout8.xml"/></Relationships>
</file>

<file path=ppt/slides/_rels/slide7.xml.rels><?xml version="1.0" encoding="UTF-8" standalone="yes"?>
<Relationships xmlns="http://schemas.openxmlformats.org/package/2006/relationships"><Relationship Id="rId3" Type="http://schemas.openxmlformats.org/officeDocument/2006/relationships/image" Target="../media/image13.jpeg"/><Relationship Id="rId2" Type="http://schemas.openxmlformats.org/officeDocument/2006/relationships/notesSlide" Target="../notesSlides/notesSlide7.xml"/><Relationship Id="rId1" Type="http://schemas.openxmlformats.org/officeDocument/2006/relationships/slideLayout" Target="../slideLayouts/slideLayout8.xml"/></Relationships>
</file>

<file path=ppt/slides/_rels/slide8.xml.rels><?xml version="1.0" encoding="UTF-8" standalone="yes"?>
<Relationships xmlns="http://schemas.openxmlformats.org/package/2006/relationships"><Relationship Id="rId2" Type="http://schemas.openxmlformats.org/officeDocument/2006/relationships/notesSlide" Target="../notesSlides/notesSlide8.xml"/><Relationship Id="rId1" Type="http://schemas.openxmlformats.org/officeDocument/2006/relationships/slideLayout" Target="../slideLayouts/slideLayout8.xml"/></Relationships>
</file>

<file path=ppt/slides/_rels/slide9.xml.rels><?xml version="1.0" encoding="UTF-8" standalone="yes"?>
<Relationships xmlns="http://schemas.openxmlformats.org/package/2006/relationships"><Relationship Id="rId2" Type="http://schemas.openxmlformats.org/officeDocument/2006/relationships/notesSlide" Target="../notesSlides/notesSlide9.xml"/><Relationship Id="rId1" Type="http://schemas.openxmlformats.org/officeDocument/2006/relationships/slideLayout" Target="../slideLayouts/slideLayout8.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3314" name="Title 1"/>
          <p:cNvSpPr txBox="1">
            <a:spLocks/>
          </p:cNvSpPr>
          <p:nvPr/>
        </p:nvSpPr>
        <p:spPr bwMode="auto">
          <a:xfrm>
            <a:off x="223284" y="3710762"/>
            <a:ext cx="8612371" cy="2913321"/>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txBody>
          <a:bodyPr anchor="ct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a:buNone/>
            </a:pPr>
            <a:r>
              <a:rPr lang="en-GB" sz="4400" dirty="0" smtClean="0"/>
              <a:t>CONNECTIONS</a:t>
            </a:r>
            <a:r>
              <a:rPr lang="en-GB" sz="4400" dirty="0" smtClean="0"/>
              <a:t>, DISCONNECTIONS </a:t>
            </a:r>
            <a:r>
              <a:rPr lang="en-GB" sz="4400" dirty="0" smtClean="0"/>
              <a:t>RECONNECTIONS </a:t>
            </a:r>
            <a:endParaRPr lang="mt-MT" sz="4400" dirty="0" smtClean="0"/>
          </a:p>
          <a:p>
            <a:pPr>
              <a:buNone/>
            </a:pPr>
            <a:r>
              <a:rPr lang="mt-MT" sz="4800" b="1" dirty="0" smtClean="0"/>
              <a:t>Th</a:t>
            </a:r>
            <a:r>
              <a:rPr lang="en-GB" sz="4800" b="1" dirty="0" smtClean="0"/>
              <a:t>e </a:t>
            </a:r>
            <a:r>
              <a:rPr lang="en-GB" sz="4800" b="1" dirty="0" smtClean="0"/>
              <a:t>Maltese Story</a:t>
            </a:r>
            <a:endParaRPr lang="en-GB" sz="4800" b="1" dirty="0"/>
          </a:p>
        </p:txBody>
      </p:sp>
      <p:sp>
        <p:nvSpPr>
          <p:cNvPr id="3" name="TextBox 2"/>
          <p:cNvSpPr txBox="1"/>
          <p:nvPr/>
        </p:nvSpPr>
        <p:spPr>
          <a:xfrm>
            <a:off x="6539023" y="5657671"/>
            <a:ext cx="2402959" cy="1200329"/>
          </a:xfrm>
          <a:prstGeom prst="rect">
            <a:avLst/>
          </a:prstGeom>
          <a:noFill/>
        </p:spPr>
        <p:txBody>
          <a:bodyPr wrap="square" rtlCol="0">
            <a:spAutoFit/>
          </a:bodyPr>
          <a:lstStyle/>
          <a:p>
            <a:r>
              <a:rPr lang="mt-MT" dirty="0" smtClean="0"/>
              <a:t>Miriam Teuma</a:t>
            </a:r>
          </a:p>
          <a:p>
            <a:r>
              <a:rPr lang="mt-MT" dirty="0" smtClean="0"/>
              <a:t>CEO </a:t>
            </a:r>
          </a:p>
          <a:p>
            <a:r>
              <a:rPr lang="mt-MT" dirty="0" smtClean="0"/>
              <a:t>Agenzija Zghazagh </a:t>
            </a:r>
          </a:p>
          <a:p>
            <a:endParaRPr lang="en-GB" dirty="0"/>
          </a:p>
        </p:txBody>
      </p:sp>
    </p:spTree>
  </p:cSld>
  <p:clrMapOvr>
    <a:masterClrMapping/>
  </p:clrMapOvr>
  <p:transition/>
  <p:timing>
    <p:tnLst>
      <p:par>
        <p:cTn id="1" dur="indefinite" restart="never" nodeType="tmRoot"/>
      </p:par>
    </p:tnLst>
  </p:timing>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25302" y="0"/>
            <a:ext cx="8229600" cy="1143000"/>
          </a:xfrm>
        </p:spPr>
        <p:txBody>
          <a:bodyPr/>
          <a:lstStyle/>
          <a:p>
            <a:pPr eaLnBrk="1" hangingPunct="1"/>
            <a:r>
              <a:rPr lang="mt-MT" altLang="en-US" sz="4000" dirty="0" smtClean="0"/>
              <a:t>Youth work Malta Time Line - 3</a:t>
            </a:r>
            <a:endParaRPr lang="en-GB" altLang="en-US" sz="4000" dirty="0" smtClean="0"/>
          </a:p>
        </p:txBody>
      </p:sp>
      <p:sp>
        <p:nvSpPr>
          <p:cNvPr id="27651" name="Rectangle 3"/>
          <p:cNvSpPr>
            <a:spLocks noChangeArrowheads="1"/>
          </p:cNvSpPr>
          <p:nvPr/>
        </p:nvSpPr>
        <p:spPr bwMode="auto">
          <a:xfrm>
            <a:off x="318977" y="3689498"/>
            <a:ext cx="8697432" cy="303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180975" indent="-180975">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lgn="ctr">
              <a:buNone/>
            </a:pPr>
            <a:r>
              <a:rPr lang="en-GB" i="1" dirty="0" smtClean="0"/>
              <a:t>Reconnection </a:t>
            </a:r>
            <a:endParaRPr lang="mt-MT" i="1" dirty="0" smtClean="0"/>
          </a:p>
          <a:p>
            <a:pPr lvl="0">
              <a:buNone/>
            </a:pPr>
            <a:r>
              <a:rPr lang="en-GB" b="1" i="1" dirty="0" smtClean="0"/>
              <a:t>Has </a:t>
            </a:r>
            <a:r>
              <a:rPr lang="en-GB" b="1" i="1" dirty="0" smtClean="0"/>
              <a:t>the impact of globalisation, </a:t>
            </a:r>
            <a:r>
              <a:rPr lang="en-GB" b="1" i="1" dirty="0" err="1" smtClean="0"/>
              <a:t>neoliberalism</a:t>
            </a:r>
            <a:r>
              <a:rPr lang="en-GB" b="1" i="1" dirty="0" smtClean="0"/>
              <a:t>, and the recent financial and economic crisis, "narrowed the ground" for both social work and youth work  and should they accordingly seek more "common </a:t>
            </a:r>
            <a:r>
              <a:rPr lang="en-GB" b="1" i="1" dirty="0" smtClean="0"/>
              <a:t>ground“?</a:t>
            </a:r>
            <a:endParaRPr lang="en-GB" altLang="en-US" sz="1800" b="1" dirty="0">
              <a:solidFill>
                <a:schemeClr val="tx1"/>
              </a:solidFill>
              <a:cs typeface="Arial" panose="020B0604020202020204" pitchFamily="34" charset="0"/>
            </a:endParaRPr>
          </a:p>
        </p:txBody>
      </p:sp>
      <p:sp>
        <p:nvSpPr>
          <p:cNvPr id="27656" name="Freeform 8"/>
          <p:cNvSpPr>
            <a:spLocks/>
          </p:cNvSpPr>
          <p:nvPr/>
        </p:nvSpPr>
        <p:spPr bwMode="auto">
          <a:xfrm>
            <a:off x="2230438" y="1504949"/>
            <a:ext cx="1854200" cy="1982529"/>
          </a:xfrm>
          <a:custGeom>
            <a:avLst/>
            <a:gdLst>
              <a:gd name="T0" fmla="*/ 2147483646 w 1168"/>
              <a:gd name="T1" fmla="*/ 2147483646 h 800"/>
              <a:gd name="T2" fmla="*/ 2147483646 w 1168"/>
              <a:gd name="T3" fmla="*/ 0 h 800"/>
              <a:gd name="T4" fmla="*/ 0 w 1168"/>
              <a:gd name="T5" fmla="*/ 0 h 800"/>
              <a:gd name="T6" fmla="*/ 2147483646 w 1168"/>
              <a:gd name="T7" fmla="*/ 2147483646 h 800"/>
              <a:gd name="T8" fmla="*/ 2147483646 w 1168"/>
              <a:gd name="T9" fmla="*/ 2147483646 h 800"/>
              <a:gd name="T10" fmla="*/ 2147483646 w 1168"/>
              <a:gd name="T11" fmla="*/ 2147483646 h 800"/>
              <a:gd name="T12" fmla="*/ 0 w 1168"/>
              <a:gd name="T13" fmla="*/ 2147483646 h 800"/>
              <a:gd name="T14" fmla="*/ 2147483646 w 1168"/>
              <a:gd name="T15" fmla="*/ 2147483646 h 800"/>
              <a:gd name="T16" fmla="*/ 2147483646 w 1168"/>
              <a:gd name="T17" fmla="*/ 2147483646 h 800"/>
              <a:gd name="T18" fmla="*/ 2147483646 w 1168"/>
              <a:gd name="T19" fmla="*/ 2147483646 h 800"/>
              <a:gd name="T20" fmla="*/ 2147483646 w 1168"/>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8" h="800">
                <a:moveTo>
                  <a:pt x="1018" y="204"/>
                </a:moveTo>
                <a:lnTo>
                  <a:pt x="864" y="0"/>
                </a:lnTo>
                <a:lnTo>
                  <a:pt x="0" y="0"/>
                </a:lnTo>
                <a:lnTo>
                  <a:pt x="154" y="204"/>
                </a:lnTo>
                <a:lnTo>
                  <a:pt x="304" y="400"/>
                </a:lnTo>
                <a:lnTo>
                  <a:pt x="154" y="596"/>
                </a:lnTo>
                <a:lnTo>
                  <a:pt x="0" y="800"/>
                </a:lnTo>
                <a:lnTo>
                  <a:pt x="864" y="800"/>
                </a:lnTo>
                <a:lnTo>
                  <a:pt x="1018" y="596"/>
                </a:lnTo>
                <a:lnTo>
                  <a:pt x="1168" y="400"/>
                </a:lnTo>
                <a:lnTo>
                  <a:pt x="1018"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7" name="Freeform 9"/>
          <p:cNvSpPr>
            <a:spLocks/>
          </p:cNvSpPr>
          <p:nvPr/>
        </p:nvSpPr>
        <p:spPr bwMode="auto">
          <a:xfrm>
            <a:off x="695325" y="1514475"/>
            <a:ext cx="1898650" cy="1951740"/>
          </a:xfrm>
          <a:custGeom>
            <a:avLst/>
            <a:gdLst>
              <a:gd name="T0" fmla="*/ 2147483646 w 1196"/>
              <a:gd name="T1" fmla="*/ 2147483646 h 800"/>
              <a:gd name="T2" fmla="*/ 2147483646 w 1196"/>
              <a:gd name="T3" fmla="*/ 0 h 800"/>
              <a:gd name="T4" fmla="*/ 0 w 1196"/>
              <a:gd name="T5" fmla="*/ 0 h 800"/>
              <a:gd name="T6" fmla="*/ 0 w 1196"/>
              <a:gd name="T7" fmla="*/ 2147483646 h 800"/>
              <a:gd name="T8" fmla="*/ 2147483646 w 1196"/>
              <a:gd name="T9" fmla="*/ 2147483646 h 800"/>
              <a:gd name="T10" fmla="*/ 2147483646 w 1196"/>
              <a:gd name="T11" fmla="*/ 2147483646 h 800"/>
              <a:gd name="T12" fmla="*/ 2147483646 w 1196"/>
              <a:gd name="T13" fmla="*/ 2147483646 h 800"/>
              <a:gd name="T14" fmla="*/ 2147483646 w 1196"/>
              <a:gd name="T15" fmla="*/ 2147483646 h 8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96" h="800">
                <a:moveTo>
                  <a:pt x="1046" y="204"/>
                </a:moveTo>
                <a:lnTo>
                  <a:pt x="892" y="0"/>
                </a:lnTo>
                <a:lnTo>
                  <a:pt x="0" y="0"/>
                </a:lnTo>
                <a:lnTo>
                  <a:pt x="0" y="800"/>
                </a:lnTo>
                <a:lnTo>
                  <a:pt x="892" y="800"/>
                </a:lnTo>
                <a:lnTo>
                  <a:pt x="1046" y="596"/>
                </a:lnTo>
                <a:lnTo>
                  <a:pt x="1196" y="400"/>
                </a:lnTo>
                <a:lnTo>
                  <a:pt x="1046"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8" name="Freeform 10"/>
          <p:cNvSpPr>
            <a:spLocks/>
          </p:cNvSpPr>
          <p:nvPr/>
        </p:nvSpPr>
        <p:spPr bwMode="auto">
          <a:xfrm>
            <a:off x="3740150" y="1504950"/>
            <a:ext cx="1854200" cy="1993162"/>
          </a:xfrm>
          <a:custGeom>
            <a:avLst/>
            <a:gdLst>
              <a:gd name="T0" fmla="*/ 2147483646 w 1168"/>
              <a:gd name="T1" fmla="*/ 2147483646 h 800"/>
              <a:gd name="T2" fmla="*/ 2147483646 w 1168"/>
              <a:gd name="T3" fmla="*/ 0 h 800"/>
              <a:gd name="T4" fmla="*/ 0 w 1168"/>
              <a:gd name="T5" fmla="*/ 0 h 800"/>
              <a:gd name="T6" fmla="*/ 2147483646 w 1168"/>
              <a:gd name="T7" fmla="*/ 2147483646 h 800"/>
              <a:gd name="T8" fmla="*/ 2147483646 w 1168"/>
              <a:gd name="T9" fmla="*/ 2147483646 h 800"/>
              <a:gd name="T10" fmla="*/ 2147483646 w 1168"/>
              <a:gd name="T11" fmla="*/ 2147483646 h 800"/>
              <a:gd name="T12" fmla="*/ 0 w 1168"/>
              <a:gd name="T13" fmla="*/ 2147483646 h 800"/>
              <a:gd name="T14" fmla="*/ 2147483646 w 1168"/>
              <a:gd name="T15" fmla="*/ 2147483646 h 800"/>
              <a:gd name="T16" fmla="*/ 2147483646 w 1168"/>
              <a:gd name="T17" fmla="*/ 2147483646 h 800"/>
              <a:gd name="T18" fmla="*/ 2147483646 w 1168"/>
              <a:gd name="T19" fmla="*/ 2147483646 h 800"/>
              <a:gd name="T20" fmla="*/ 2147483646 w 1168"/>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8" h="800">
                <a:moveTo>
                  <a:pt x="1018" y="204"/>
                </a:moveTo>
                <a:lnTo>
                  <a:pt x="864" y="0"/>
                </a:lnTo>
                <a:lnTo>
                  <a:pt x="0" y="0"/>
                </a:lnTo>
                <a:lnTo>
                  <a:pt x="154" y="204"/>
                </a:lnTo>
                <a:lnTo>
                  <a:pt x="304" y="400"/>
                </a:lnTo>
                <a:lnTo>
                  <a:pt x="154" y="596"/>
                </a:lnTo>
                <a:lnTo>
                  <a:pt x="0" y="800"/>
                </a:lnTo>
                <a:lnTo>
                  <a:pt x="864" y="800"/>
                </a:lnTo>
                <a:lnTo>
                  <a:pt x="1018" y="596"/>
                </a:lnTo>
                <a:lnTo>
                  <a:pt x="1168" y="400"/>
                </a:lnTo>
                <a:lnTo>
                  <a:pt x="1018"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9" name="Freeform 11"/>
          <p:cNvSpPr>
            <a:spLocks/>
          </p:cNvSpPr>
          <p:nvPr/>
        </p:nvSpPr>
        <p:spPr bwMode="auto">
          <a:xfrm>
            <a:off x="5248275" y="1504949"/>
            <a:ext cx="2109455" cy="2014427"/>
          </a:xfrm>
          <a:custGeom>
            <a:avLst/>
            <a:gdLst>
              <a:gd name="T0" fmla="*/ 2147483646 w 1170"/>
              <a:gd name="T1" fmla="*/ 2147483646 h 800"/>
              <a:gd name="T2" fmla="*/ 2147483646 w 1170"/>
              <a:gd name="T3" fmla="*/ 0 h 800"/>
              <a:gd name="T4" fmla="*/ 0 w 1170"/>
              <a:gd name="T5" fmla="*/ 0 h 800"/>
              <a:gd name="T6" fmla="*/ 2147483646 w 1170"/>
              <a:gd name="T7" fmla="*/ 2147483646 h 800"/>
              <a:gd name="T8" fmla="*/ 2147483646 w 1170"/>
              <a:gd name="T9" fmla="*/ 2147483646 h 800"/>
              <a:gd name="T10" fmla="*/ 2147483646 w 1170"/>
              <a:gd name="T11" fmla="*/ 2147483646 h 800"/>
              <a:gd name="T12" fmla="*/ 0 w 1170"/>
              <a:gd name="T13" fmla="*/ 2147483646 h 800"/>
              <a:gd name="T14" fmla="*/ 2147483646 w 1170"/>
              <a:gd name="T15" fmla="*/ 2147483646 h 800"/>
              <a:gd name="T16" fmla="*/ 2147483646 w 1170"/>
              <a:gd name="T17" fmla="*/ 2147483646 h 800"/>
              <a:gd name="T18" fmla="*/ 2147483646 w 1170"/>
              <a:gd name="T19" fmla="*/ 2147483646 h 800"/>
              <a:gd name="T20" fmla="*/ 2147483646 w 1170"/>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0" h="800">
                <a:moveTo>
                  <a:pt x="1020" y="204"/>
                </a:moveTo>
                <a:lnTo>
                  <a:pt x="864" y="0"/>
                </a:lnTo>
                <a:lnTo>
                  <a:pt x="0" y="0"/>
                </a:lnTo>
                <a:lnTo>
                  <a:pt x="156" y="204"/>
                </a:lnTo>
                <a:lnTo>
                  <a:pt x="306" y="400"/>
                </a:lnTo>
                <a:lnTo>
                  <a:pt x="156" y="596"/>
                </a:lnTo>
                <a:lnTo>
                  <a:pt x="0" y="800"/>
                </a:lnTo>
                <a:lnTo>
                  <a:pt x="864" y="800"/>
                </a:lnTo>
                <a:lnTo>
                  <a:pt x="1020" y="596"/>
                </a:lnTo>
                <a:lnTo>
                  <a:pt x="1170" y="400"/>
                </a:lnTo>
                <a:lnTo>
                  <a:pt x="1020" y="204"/>
                </a:lnTo>
                <a:close/>
              </a:path>
            </a:pathLst>
          </a:custGeom>
          <a:noFill/>
          <a:ln w="12700" cmpd="sng">
            <a:solidFill>
              <a:schemeClr val="tx1"/>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62" name="Text Box 14"/>
          <p:cNvSpPr txBox="1">
            <a:spLocks noChangeArrowheads="1"/>
          </p:cNvSpPr>
          <p:nvPr/>
        </p:nvSpPr>
        <p:spPr bwMode="auto">
          <a:xfrm>
            <a:off x="814609" y="1743739"/>
            <a:ext cx="1311902" cy="120032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buNone/>
            </a:pPr>
            <a:r>
              <a:rPr lang="mt-MT" sz="1200" b="1" i="1" dirty="0" smtClean="0"/>
              <a:t>2</a:t>
            </a:r>
            <a:r>
              <a:rPr lang="en-AU" sz="1200" b="1" i="1" dirty="0" smtClean="0"/>
              <a:t>010    </a:t>
            </a:r>
            <a:r>
              <a:rPr lang="en-AU" sz="1200" b="1" i="1" dirty="0" smtClean="0"/>
              <a:t>A</a:t>
            </a:r>
            <a:r>
              <a:rPr lang="en-GB" sz="1200" b="1" i="1" dirty="0" smtClean="0"/>
              <a:t>ġ</a:t>
            </a:r>
            <a:r>
              <a:rPr lang="en-AU" sz="1200" b="1" i="1" dirty="0" err="1" smtClean="0"/>
              <a:t>enzija</a:t>
            </a:r>
            <a:r>
              <a:rPr lang="en-AU" sz="1200" b="1" i="1" dirty="0" smtClean="0"/>
              <a:t> </a:t>
            </a:r>
            <a:r>
              <a:rPr lang="en-AU" sz="1200" b="1" i="1" dirty="0" err="1" smtClean="0"/>
              <a:t>Żgħażagħ</a:t>
            </a:r>
            <a:r>
              <a:rPr lang="en-AU" sz="1200" b="1" i="1" dirty="0" smtClean="0"/>
              <a:t> (</a:t>
            </a:r>
            <a:r>
              <a:rPr lang="en-GB" sz="1200" b="1" i="1" dirty="0" smtClean="0"/>
              <a:t>The Maltese</a:t>
            </a:r>
            <a:r>
              <a:rPr lang="en-AU" sz="1200" b="1" i="1" dirty="0" smtClean="0"/>
              <a:t> Youth Agency) is </a:t>
            </a:r>
            <a:r>
              <a:rPr lang="en-AU" sz="1200" b="1" i="1" dirty="0" err="1" smtClean="0"/>
              <a:t>establishe</a:t>
            </a:r>
            <a:r>
              <a:rPr lang="mt-MT" sz="1200" b="1" i="1" dirty="0" smtClean="0"/>
              <a:t>d</a:t>
            </a:r>
            <a:endParaRPr lang="en-GB" altLang="en-US" sz="1200" dirty="0">
              <a:solidFill>
                <a:schemeClr val="tx1"/>
              </a:solidFill>
              <a:cs typeface="Arial" panose="020B0604020202020204" pitchFamily="34" charset="0"/>
            </a:endParaRPr>
          </a:p>
        </p:txBody>
      </p:sp>
      <p:sp>
        <p:nvSpPr>
          <p:cNvPr id="18" name="Text Box 14"/>
          <p:cNvSpPr txBox="1">
            <a:spLocks noChangeArrowheads="1"/>
          </p:cNvSpPr>
          <p:nvPr/>
        </p:nvSpPr>
        <p:spPr bwMode="auto">
          <a:xfrm>
            <a:off x="2710748" y="1520456"/>
            <a:ext cx="1311902" cy="1311128"/>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buNone/>
            </a:pPr>
            <a:endParaRPr lang="mt-MT" sz="1200" b="1" i="1" dirty="0" smtClean="0"/>
          </a:p>
          <a:p>
            <a:pPr lvl="0">
              <a:buNone/>
            </a:pPr>
            <a:r>
              <a:rPr lang="mt-MT" sz="1200" b="1" i="1" dirty="0" smtClean="0"/>
              <a:t>2</a:t>
            </a:r>
            <a:r>
              <a:rPr lang="en-AU" sz="1200" b="1" i="1" dirty="0" smtClean="0"/>
              <a:t>014 </a:t>
            </a:r>
            <a:endParaRPr lang="mt-MT" sz="1200" b="1" i="1" dirty="0" smtClean="0"/>
          </a:p>
          <a:p>
            <a:pPr lvl="0">
              <a:buNone/>
            </a:pPr>
            <a:r>
              <a:rPr lang="en-AU" sz="1200" b="1" i="1" dirty="0" smtClean="0"/>
              <a:t>Professional </a:t>
            </a:r>
            <a:r>
              <a:rPr lang="en-AU" sz="1200" b="1" i="1" dirty="0" smtClean="0"/>
              <a:t>Youth Work Act is </a:t>
            </a:r>
            <a:r>
              <a:rPr lang="en-AU" sz="1200" b="1" i="1" dirty="0" smtClean="0"/>
              <a:t>enacted</a:t>
            </a:r>
            <a:endParaRPr lang="en-GB" sz="1200" dirty="0" smtClean="0"/>
          </a:p>
          <a:p>
            <a:pPr lvl="0">
              <a:buNone/>
            </a:pPr>
            <a:endParaRPr lang="en-GB" altLang="en-US" sz="1200" dirty="0">
              <a:solidFill>
                <a:schemeClr val="tx1"/>
              </a:solidFill>
              <a:cs typeface="Arial" panose="020B0604020202020204" pitchFamily="34" charset="0"/>
            </a:endParaRPr>
          </a:p>
        </p:txBody>
      </p:sp>
      <p:sp>
        <p:nvSpPr>
          <p:cNvPr id="19" name="Text Box 14"/>
          <p:cNvSpPr txBox="1">
            <a:spLocks noChangeArrowheads="1"/>
          </p:cNvSpPr>
          <p:nvPr/>
        </p:nvSpPr>
        <p:spPr bwMode="auto">
          <a:xfrm>
            <a:off x="5805377" y="1637414"/>
            <a:ext cx="1233376" cy="17912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buNone/>
            </a:pPr>
            <a:r>
              <a:rPr lang="en-AU" sz="1200" b="1" i="1" dirty="0" smtClean="0"/>
              <a:t>2015  </a:t>
            </a:r>
            <a:endParaRPr lang="mt-MT" sz="1200" b="1" i="1" dirty="0" smtClean="0"/>
          </a:p>
          <a:p>
            <a:pPr lvl="0">
              <a:buNone/>
            </a:pPr>
            <a:r>
              <a:rPr lang="en-AU" sz="1200" b="1" i="1" dirty="0" smtClean="0"/>
              <a:t>The </a:t>
            </a:r>
            <a:r>
              <a:rPr lang="en-AU" sz="1200" b="1" i="1" dirty="0" smtClean="0"/>
              <a:t>National Youth Policy Towards 2020 - A shared vision for the future of young people is </a:t>
            </a:r>
            <a:r>
              <a:rPr lang="en-AU" sz="1200" b="1" i="1" dirty="0" smtClean="0"/>
              <a:t>launched</a:t>
            </a:r>
            <a:endParaRPr lang="en-GB" altLang="en-US" sz="1200" dirty="0">
              <a:solidFill>
                <a:schemeClr val="tx1"/>
              </a:solidFill>
              <a:cs typeface="Arial" panose="020B0604020202020204" pitchFamily="34" charset="0"/>
            </a:endParaRPr>
          </a:p>
        </p:txBody>
      </p:sp>
      <p:sp>
        <p:nvSpPr>
          <p:cNvPr id="20" name="Text Box 14"/>
          <p:cNvSpPr txBox="1">
            <a:spLocks noChangeArrowheads="1"/>
          </p:cNvSpPr>
          <p:nvPr/>
        </p:nvSpPr>
        <p:spPr bwMode="auto">
          <a:xfrm>
            <a:off x="4153232" y="1658680"/>
            <a:ext cx="1311902" cy="1606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buNone/>
            </a:pPr>
            <a:r>
              <a:rPr lang="mt-MT" sz="1200" b="1" i="1" dirty="0" smtClean="0"/>
              <a:t>2</a:t>
            </a:r>
            <a:r>
              <a:rPr lang="en-AU" sz="1200" b="1" i="1" dirty="0" smtClean="0"/>
              <a:t>015  </a:t>
            </a:r>
            <a:endParaRPr lang="mt-MT" sz="1200" b="1" i="1" dirty="0" smtClean="0"/>
          </a:p>
          <a:p>
            <a:pPr lvl="0">
              <a:buNone/>
            </a:pPr>
            <a:r>
              <a:rPr lang="mt-MT" sz="1200" b="1" i="1" dirty="0" smtClean="0"/>
              <a:t>Y</a:t>
            </a:r>
            <a:r>
              <a:rPr lang="en-AU" sz="1200" b="1" i="1" dirty="0" err="1" smtClean="0"/>
              <a:t>outh</a:t>
            </a:r>
            <a:r>
              <a:rPr lang="en-AU" sz="1200" b="1" i="1" dirty="0" smtClean="0"/>
              <a:t> </a:t>
            </a:r>
            <a:r>
              <a:rPr lang="en-AU" sz="1200" b="1" i="1" dirty="0" smtClean="0"/>
              <a:t>Village and new administrative headquarters of A</a:t>
            </a:r>
            <a:r>
              <a:rPr lang="en-GB" sz="1200" b="1" i="1" dirty="0" smtClean="0"/>
              <a:t>ġ</a:t>
            </a:r>
            <a:r>
              <a:rPr lang="en-AU" sz="1200" b="1" i="1" dirty="0" err="1" smtClean="0"/>
              <a:t>enzija</a:t>
            </a:r>
            <a:r>
              <a:rPr lang="en-AU" sz="1200" b="1" i="1" dirty="0" smtClean="0"/>
              <a:t> </a:t>
            </a:r>
            <a:r>
              <a:rPr lang="en-AU" sz="1200" b="1" i="1" dirty="0" err="1" smtClean="0"/>
              <a:t>Żgħażagħ</a:t>
            </a:r>
            <a:r>
              <a:rPr lang="en-AU" sz="1200" b="1" i="1" dirty="0" smtClean="0"/>
              <a:t> are </a:t>
            </a:r>
            <a:r>
              <a:rPr lang="en-AU" sz="1200" b="1" i="1" dirty="0" smtClean="0"/>
              <a:t>opened</a:t>
            </a:r>
            <a:endParaRPr lang="en-GB" altLang="en-US" sz="1200" dirty="0">
              <a:solidFill>
                <a:schemeClr val="tx1"/>
              </a:solidFill>
              <a:cs typeface="Arial" panose="020B0604020202020204" pitchFamily="34" charset="0"/>
            </a:endParaRPr>
          </a:p>
        </p:txBody>
      </p:sp>
    </p:spTree>
  </p:cSld>
  <p:clrMapOvr>
    <a:masterClrMapping/>
  </p:clrMapOvr>
  <p:transition/>
  <p:timing>
    <p:tnLst>
      <p:par>
        <p:cTn id="1" dur="indefinite" restart="never" nodeType="tmRoot"/>
      </p:par>
    </p:tnLst>
  </p:timing>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mt-MT" dirty="0" smtClean="0"/>
              <a:t>And let us start  another story</a:t>
            </a:r>
            <a:endParaRPr lang="en-GB" dirty="0"/>
          </a:p>
        </p:txBody>
      </p:sp>
    </p:spTree>
  </p:cSld>
  <p:clrMapOvr>
    <a:masterClrMapping/>
  </p:clrMapOvr>
  <p:transition/>
  <p:timing>
    <p:tnLst>
      <p:par>
        <p:cTn id="1" dur="indefinite" restart="never" nodeType="tmRoot"/>
      </p:par>
    </p:tnLst>
  </p:timing>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Rectangle 2"/>
          <p:cNvSpPr>
            <a:spLocks noGrp="1" noChangeArrowheads="1"/>
          </p:cNvSpPr>
          <p:nvPr>
            <p:ph type="title"/>
          </p:nvPr>
        </p:nvSpPr>
        <p:spPr>
          <a:xfrm>
            <a:off x="0" y="294537"/>
            <a:ext cx="4572000" cy="1143000"/>
          </a:xfrm>
        </p:spPr>
        <p:txBody>
          <a:bodyPr/>
          <a:lstStyle/>
          <a:p>
            <a:pPr algn="ctr" eaLnBrk="1" hangingPunct="1"/>
            <a:r>
              <a:rPr lang="mt-MT" altLang="en-US" sz="4000" dirty="0" smtClean="0"/>
              <a:t>Malta</a:t>
            </a:r>
            <a:endParaRPr lang="en-US" altLang="en-US" sz="4000" dirty="0" smtClean="0"/>
          </a:p>
        </p:txBody>
      </p:sp>
      <p:sp>
        <p:nvSpPr>
          <p:cNvPr id="15363" name="Rectangle 3"/>
          <p:cNvSpPr>
            <a:spLocks noGrp="1" noChangeArrowheads="1"/>
          </p:cNvSpPr>
          <p:nvPr>
            <p:ph idx="1"/>
          </p:nvPr>
        </p:nvSpPr>
        <p:spPr>
          <a:xfrm>
            <a:off x="3062177" y="1297175"/>
            <a:ext cx="5932967" cy="4997303"/>
          </a:xfrm>
        </p:spPr>
        <p:txBody>
          <a:bodyPr/>
          <a:lstStyle/>
          <a:p>
            <a:r>
              <a:rPr lang="en-GB" sz="2800" dirty="0" smtClean="0"/>
              <a:t>Geographical Location: 80 km  south of </a:t>
            </a:r>
            <a:r>
              <a:rPr lang="en-GB" sz="2800" dirty="0" smtClean="0">
                <a:hlinkClick r:id="rId3" tooltip="Italy"/>
              </a:rPr>
              <a:t>Italy</a:t>
            </a:r>
            <a:r>
              <a:rPr lang="en-GB" sz="2800" dirty="0" smtClean="0"/>
              <a:t>, 284 km east of </a:t>
            </a:r>
            <a:r>
              <a:rPr lang="en-GB" sz="2800" dirty="0" smtClean="0">
                <a:hlinkClick r:id="rId4" tooltip="Tunisia"/>
              </a:rPr>
              <a:t>Tunisia</a:t>
            </a:r>
            <a:r>
              <a:rPr lang="en-GB" sz="2800" dirty="0" smtClean="0"/>
              <a:t>, and 333 km north of </a:t>
            </a:r>
            <a:r>
              <a:rPr lang="en-GB" sz="2800" dirty="0" smtClean="0">
                <a:hlinkClick r:id="rId5" tooltip="Libya"/>
              </a:rPr>
              <a:t>Libya</a:t>
            </a:r>
            <a:r>
              <a:rPr lang="en-GB" sz="2800" dirty="0" smtClean="0"/>
              <a:t>. </a:t>
            </a:r>
          </a:p>
          <a:p>
            <a:r>
              <a:rPr lang="en-GB" sz="2800" dirty="0" smtClean="0"/>
              <a:t>Area: The country covers just over 316 km</a:t>
            </a:r>
            <a:r>
              <a:rPr lang="en-GB" sz="2800" baseline="30000" dirty="0" smtClean="0"/>
              <a:t>2</a:t>
            </a:r>
            <a:r>
              <a:rPr lang="en-GB" sz="2800" dirty="0" smtClean="0"/>
              <a:t> </a:t>
            </a:r>
          </a:p>
          <a:p>
            <a:r>
              <a:rPr lang="en-GB" sz="2800" dirty="0" smtClean="0"/>
              <a:t>Population:  420,000 (despite an extensive emigration programme since the Second World War)</a:t>
            </a:r>
          </a:p>
          <a:p>
            <a:r>
              <a:rPr lang="en-GB" sz="2800" dirty="0" smtClean="0"/>
              <a:t>Capital: </a:t>
            </a:r>
            <a:r>
              <a:rPr lang="en-GB" sz="2800" dirty="0" smtClean="0">
                <a:hlinkClick r:id="rId6" tooltip="Valletta"/>
              </a:rPr>
              <a:t>Valletta</a:t>
            </a:r>
            <a:r>
              <a:rPr lang="en-GB" sz="2800" dirty="0" smtClean="0"/>
              <a:t> (0.8 km</a:t>
            </a:r>
            <a:r>
              <a:rPr lang="en-GB" sz="2800" baseline="30000" dirty="0" smtClean="0"/>
              <a:t>2)</a:t>
            </a:r>
            <a:endParaRPr lang="en-GB" sz="2800" dirty="0" smtClean="0"/>
          </a:p>
          <a:p>
            <a:r>
              <a:rPr lang="en-GB" sz="2800" dirty="0" smtClean="0"/>
              <a:t>Languages: </a:t>
            </a:r>
            <a:r>
              <a:rPr lang="en-GB" sz="2800" dirty="0" smtClean="0">
                <a:hlinkClick r:id="rId7" tooltip="Maltese language"/>
              </a:rPr>
              <a:t>Maltese</a:t>
            </a:r>
            <a:r>
              <a:rPr lang="en-GB" sz="2800" dirty="0" smtClean="0"/>
              <a:t> and </a:t>
            </a:r>
            <a:r>
              <a:rPr lang="en-GB" sz="2800" dirty="0" smtClean="0">
                <a:hlinkClick r:id="rId8" tooltip="English language"/>
              </a:rPr>
              <a:t>English</a:t>
            </a:r>
            <a:endParaRPr lang="en-US" altLang="en-US" sz="2400" dirty="0" smtClean="0"/>
          </a:p>
        </p:txBody>
      </p:sp>
    </p:spTree>
  </p:cSld>
  <p:clrMapOvr>
    <a:masterClrMapping/>
  </p:clrMapOvr>
  <p:transition/>
  <p:timing>
    <p:tnLst>
      <p:par>
        <p:cTn id="1" dur="indefinite" restart="never" nodeType="tmRoot"/>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7410" name="Rectangle 2"/>
          <p:cNvSpPr>
            <a:spLocks noGrp="1" noChangeArrowheads="1"/>
          </p:cNvSpPr>
          <p:nvPr>
            <p:ph type="title"/>
          </p:nvPr>
        </p:nvSpPr>
        <p:spPr>
          <a:xfrm>
            <a:off x="457200" y="274637"/>
            <a:ext cx="8229600" cy="2000729"/>
          </a:xfrm>
        </p:spPr>
        <p:txBody>
          <a:bodyPr/>
          <a:lstStyle/>
          <a:p>
            <a:pPr algn="l" eaLnBrk="1" hangingPunct="1"/>
            <a:r>
              <a:rPr lang="en-GB" sz="3200" dirty="0" smtClean="0"/>
              <a:t>Malta's location has historically given it great strategic importance as a naval base, and a succession of powers, including the: </a:t>
            </a:r>
            <a:endParaRPr lang="en-US" altLang="en-US" sz="3200" dirty="0" smtClean="0"/>
          </a:p>
        </p:txBody>
      </p:sp>
      <p:sp>
        <p:nvSpPr>
          <p:cNvPr id="17411" name="Rectangle 3"/>
          <p:cNvSpPr>
            <a:spLocks noGrp="1" noChangeArrowheads="1"/>
          </p:cNvSpPr>
          <p:nvPr>
            <p:ph idx="1"/>
          </p:nvPr>
        </p:nvSpPr>
        <p:spPr>
          <a:xfrm>
            <a:off x="5029199" y="2169041"/>
            <a:ext cx="3551275" cy="4210493"/>
          </a:xfrm>
        </p:spPr>
        <p:txBody>
          <a:bodyPr/>
          <a:lstStyle/>
          <a:p>
            <a:pPr lvl="1" algn="l" eaLnBrk="1" hangingPunct="1"/>
            <a:r>
              <a:rPr lang="en-GB" dirty="0" smtClean="0">
                <a:solidFill>
                  <a:schemeClr val="accent6">
                    <a:lumMod val="95000"/>
                    <a:lumOff val="5000"/>
                  </a:schemeClr>
                </a:solidFill>
                <a:hlinkClick r:id="rId3" tooltip="Phoenicia"/>
              </a:rPr>
              <a:t>Phoenicians</a:t>
            </a:r>
            <a:r>
              <a:rPr lang="en-GB" dirty="0" smtClean="0">
                <a:solidFill>
                  <a:schemeClr val="accent6">
                    <a:lumMod val="95000"/>
                    <a:lumOff val="5000"/>
                  </a:schemeClr>
                </a:solidFill>
              </a:rPr>
              <a:t>,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4" tooltip="Ancient Carthage"/>
              </a:rPr>
              <a:t>Carthaginians</a:t>
            </a:r>
            <a:r>
              <a:rPr lang="en-GB" dirty="0" smtClean="0">
                <a:solidFill>
                  <a:schemeClr val="accent6">
                    <a:lumMod val="95000"/>
                    <a:lumOff val="5000"/>
                  </a:schemeClr>
                </a:solidFill>
              </a:rPr>
              <a:t>,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5" tooltip="Ancient Rome"/>
              </a:rPr>
              <a:t>Romans</a:t>
            </a:r>
            <a:r>
              <a:rPr lang="en-GB" dirty="0" smtClean="0">
                <a:solidFill>
                  <a:schemeClr val="accent6">
                    <a:lumMod val="95000"/>
                    <a:lumOff val="5000"/>
                  </a:schemeClr>
                </a:solidFill>
              </a:rPr>
              <a:t>,</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6" tooltip="Emirate of Sicily"/>
              </a:rPr>
              <a:t>Moors</a:t>
            </a:r>
            <a:r>
              <a:rPr lang="en-GB" dirty="0" smtClean="0">
                <a:solidFill>
                  <a:schemeClr val="accent6">
                    <a:lumMod val="95000"/>
                    <a:lumOff val="5000"/>
                  </a:schemeClr>
                </a:solidFill>
              </a:rPr>
              <a:t>,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7" tooltip="County of Sicily"/>
              </a:rPr>
              <a:t>Normans</a:t>
            </a:r>
            <a:r>
              <a:rPr lang="en-GB" dirty="0" smtClean="0">
                <a:solidFill>
                  <a:schemeClr val="accent6">
                    <a:lumMod val="95000"/>
                    <a:lumOff val="5000"/>
                  </a:schemeClr>
                </a:solidFill>
              </a:rPr>
              <a:t>,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8" tooltip="Kingdom of Sicily"/>
              </a:rPr>
              <a:t>Sicilians</a:t>
            </a:r>
            <a:r>
              <a:rPr lang="en-GB" dirty="0" smtClean="0">
                <a:solidFill>
                  <a:schemeClr val="accent6">
                    <a:lumMod val="95000"/>
                    <a:lumOff val="5000"/>
                  </a:schemeClr>
                </a:solidFill>
              </a:rPr>
              <a:t>,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9" tooltip="Habsburg Spain"/>
              </a:rPr>
              <a:t>Spanish</a:t>
            </a:r>
            <a:r>
              <a:rPr lang="en-GB" dirty="0" smtClean="0">
                <a:solidFill>
                  <a:schemeClr val="accent6">
                    <a:lumMod val="95000"/>
                    <a:lumOff val="5000"/>
                  </a:schemeClr>
                </a:solidFill>
              </a:rPr>
              <a:t>,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10" tooltip="Knights Hospitaller"/>
              </a:rPr>
              <a:t>Knights </a:t>
            </a:r>
            <a:r>
              <a:rPr lang="en-GB" dirty="0" smtClean="0">
                <a:solidFill>
                  <a:schemeClr val="accent6">
                    <a:lumMod val="95000"/>
                    <a:lumOff val="5000"/>
                  </a:schemeClr>
                </a:solidFill>
                <a:hlinkClick r:id="rId10" tooltip="Knights Hospitaller"/>
              </a:rPr>
              <a:t>of St. John</a:t>
            </a:r>
            <a:r>
              <a:rPr lang="en-GB" dirty="0" smtClean="0">
                <a:solidFill>
                  <a:schemeClr val="accent6">
                    <a:lumMod val="95000"/>
                    <a:lumOff val="5000"/>
                  </a:schemeClr>
                </a:solidFill>
              </a:rPr>
              <a:t>,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11" tooltip="French First Republic"/>
              </a:rPr>
              <a:t>French</a:t>
            </a:r>
            <a:r>
              <a:rPr lang="en-GB" dirty="0" smtClean="0">
                <a:solidFill>
                  <a:schemeClr val="accent6">
                    <a:lumMod val="95000"/>
                    <a:lumOff val="5000"/>
                  </a:schemeClr>
                </a:solidFill>
              </a:rPr>
              <a:t> and </a:t>
            </a:r>
            <a:endParaRPr lang="mt-MT" dirty="0" smtClean="0">
              <a:solidFill>
                <a:schemeClr val="accent6">
                  <a:lumMod val="95000"/>
                  <a:lumOff val="5000"/>
                </a:schemeClr>
              </a:solidFill>
            </a:endParaRPr>
          </a:p>
          <a:p>
            <a:pPr lvl="1" algn="l" eaLnBrk="1" hangingPunct="1"/>
            <a:r>
              <a:rPr lang="en-GB" dirty="0" smtClean="0">
                <a:solidFill>
                  <a:schemeClr val="accent6">
                    <a:lumMod val="95000"/>
                    <a:lumOff val="5000"/>
                  </a:schemeClr>
                </a:solidFill>
                <a:hlinkClick r:id="rId12" tooltip="British Empire"/>
              </a:rPr>
              <a:t>British</a:t>
            </a:r>
            <a:endParaRPr lang="en-US" altLang="en-US" dirty="0" smtClean="0">
              <a:solidFill>
                <a:schemeClr val="accent6">
                  <a:lumMod val="95000"/>
                  <a:lumOff val="5000"/>
                </a:schemeClr>
              </a:solidFill>
            </a:endParaRPr>
          </a:p>
        </p:txBody>
      </p:sp>
    </p:spTree>
  </p:cSld>
  <p:clrMapOvr>
    <a:masterClrMapping/>
  </p:clrMapOvr>
  <p:transition/>
  <p:timing>
    <p:tnLst>
      <p:par>
        <p:cTn id="1" dur="indefinite" restart="never" nodeType="tmRoot"/>
      </p:par>
    </p:tnLst>
  </p:timing>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1506" name="Rectangle 2"/>
          <p:cNvSpPr>
            <a:spLocks noGrp="1" noChangeArrowheads="1"/>
          </p:cNvSpPr>
          <p:nvPr>
            <p:ph type="title"/>
          </p:nvPr>
        </p:nvSpPr>
        <p:spPr>
          <a:xfrm>
            <a:off x="457200" y="1477963"/>
            <a:ext cx="8229600" cy="659181"/>
          </a:xfrm>
        </p:spPr>
        <p:txBody>
          <a:bodyPr/>
          <a:lstStyle/>
          <a:p>
            <a:pPr algn="ctr" eaLnBrk="1" hangingPunct="1"/>
            <a:r>
              <a:rPr lang="mt-MT" altLang="en-US" sz="3200" dirty="0" smtClean="0"/>
              <a:t>The Social Worker and the Youth Worker</a:t>
            </a:r>
            <a:endParaRPr lang="en-US" altLang="en-US" sz="3200" dirty="0" smtClean="0"/>
          </a:p>
        </p:txBody>
      </p:sp>
      <p:sp>
        <p:nvSpPr>
          <p:cNvPr id="25601" name="Rectangle 1"/>
          <p:cNvSpPr>
            <a:spLocks noChangeArrowheads="1"/>
          </p:cNvSpPr>
          <p:nvPr/>
        </p:nvSpPr>
        <p:spPr bwMode="auto">
          <a:xfrm>
            <a:off x="0" y="0"/>
            <a:ext cx="9144000" cy="457200"/>
          </a:xfrm>
          <a:prstGeom prst="rect">
            <a:avLst/>
          </a:prstGeom>
          <a:noFill/>
          <a:ln w="9525">
            <a:noFill/>
            <a:miter lim="800000"/>
            <a:headEnd/>
            <a:tailEnd/>
          </a:ln>
          <a:effectLst/>
        </p:spPr>
        <p:txBody>
          <a:bodyPr vert="horz" wrap="none" lIns="91440" tIns="45720" rIns="91440" bIns="45720" numCol="1" anchor="ctr" anchorCtr="0" compatLnSpc="1">
            <a:prstTxWarp prst="textNoShape">
              <a:avLst/>
            </a:prstTxWarp>
            <a:spAutoFit/>
          </a:bodyPr>
          <a:lstStyle/>
          <a:p>
            <a:pPr marL="0" marR="0" lvl="0" indent="0" algn="just" defTabSz="914400" rtl="0" eaLnBrk="1" fontAlgn="base" latinLnBrk="0" hangingPunct="1">
              <a:lnSpc>
                <a:spcPct val="100000"/>
              </a:lnSpc>
              <a:spcBef>
                <a:spcPct val="0"/>
              </a:spcBef>
              <a:spcAft>
                <a:spcPct val="0"/>
              </a:spcAft>
              <a:buClrTx/>
              <a:buSzTx/>
              <a:buFontTx/>
              <a:buChar char="•"/>
              <a:tabLst/>
            </a:pPr>
            <a:r>
              <a:rPr kumimoji="0" lang="en-GB" sz="1200" b="0" i="0" u="none" strike="noStrike" cap="none" normalizeH="0" baseline="0" smtClean="0">
                <a:ln>
                  <a:noFill/>
                </a:ln>
                <a:solidFill>
                  <a:schemeClr val="tx1"/>
                </a:solidFill>
                <a:effectLst/>
                <a:latin typeface="Times New Roman" pitchFamily="18" charset="0"/>
                <a:ea typeface="MS ??"/>
                <a:cs typeface="Times New Roman" pitchFamily="18" charset="0"/>
              </a:rPr>
              <a:t>The children of a common heritage - Christian charity, humanist philanthropy, industralisation, urbanisation, social action </a:t>
            </a:r>
            <a:r>
              <a:rPr kumimoji="0" lang="en-GB" sz="1200" b="0" i="1" u="none" strike="noStrike" cap="none" normalizeH="0" baseline="0" smtClean="0">
                <a:ln>
                  <a:noFill/>
                </a:ln>
                <a:solidFill>
                  <a:schemeClr val="tx1"/>
                </a:solidFill>
                <a:effectLst/>
                <a:latin typeface="Times New Roman" pitchFamily="18" charset="0"/>
                <a:ea typeface="MS ??"/>
                <a:cs typeface="Times New Roman" pitchFamily="18" charset="0"/>
              </a:rPr>
              <a:t>but not identical twins</a:t>
            </a:r>
            <a:r>
              <a:rPr kumimoji="0" lang="en-GB" sz="1200" b="0" i="0" u="none" strike="noStrike" cap="none" normalizeH="0" baseline="0" smtClean="0">
                <a:ln>
                  <a:noFill/>
                </a:ln>
                <a:solidFill>
                  <a:schemeClr val="tx1"/>
                </a:solidFill>
                <a:effectLst/>
                <a:latin typeface="Times New Roman" pitchFamily="18" charset="0"/>
                <a:ea typeface="MS ??"/>
                <a:cs typeface="Times New Roman" pitchFamily="18" charset="0"/>
              </a:rPr>
              <a:t>. </a:t>
            </a:r>
            <a:endParaRPr kumimoji="0" lang="en-GB" sz="1800" b="0" i="0" u="none" strike="noStrike" cap="none" normalizeH="0" baseline="0" smtClean="0">
              <a:ln>
                <a:noFill/>
              </a:ln>
              <a:solidFill>
                <a:schemeClr val="tx1"/>
              </a:solidFill>
              <a:effectLst/>
              <a:latin typeface="Arial" pitchFamily="34" charset="0"/>
              <a:cs typeface="Arial" pitchFamily="34" charset="0"/>
            </a:endParaRPr>
          </a:p>
        </p:txBody>
      </p:sp>
      <p:sp>
        <p:nvSpPr>
          <p:cNvPr id="20" name="TextBox 19"/>
          <p:cNvSpPr txBox="1"/>
          <p:nvPr/>
        </p:nvSpPr>
        <p:spPr>
          <a:xfrm>
            <a:off x="202019" y="2509283"/>
            <a:ext cx="8761227" cy="923330"/>
          </a:xfrm>
          <a:prstGeom prst="rect">
            <a:avLst/>
          </a:prstGeom>
          <a:noFill/>
        </p:spPr>
        <p:txBody>
          <a:bodyPr wrap="square" rtlCol="0">
            <a:spAutoFit/>
          </a:bodyPr>
          <a:lstStyle/>
          <a:p>
            <a:pPr algn="ctr"/>
            <a:r>
              <a:rPr lang="en-GB" b="1" dirty="0" smtClean="0"/>
              <a:t>The children of a common </a:t>
            </a:r>
            <a:r>
              <a:rPr lang="en-GB" b="1" dirty="0" smtClean="0"/>
              <a:t>heritage</a:t>
            </a:r>
            <a:endParaRPr lang="mt-MT" b="1" dirty="0" smtClean="0"/>
          </a:p>
          <a:p>
            <a:pPr algn="ctr"/>
            <a:r>
              <a:rPr lang="en-GB" dirty="0" smtClean="0"/>
              <a:t>Christian </a:t>
            </a:r>
            <a:r>
              <a:rPr lang="en-GB" dirty="0" smtClean="0"/>
              <a:t>charity, humanist philanthropy, </a:t>
            </a:r>
            <a:r>
              <a:rPr lang="en-GB" dirty="0" err="1" smtClean="0"/>
              <a:t>industr</a:t>
            </a:r>
            <a:r>
              <a:rPr lang="mt-MT" dirty="0" smtClean="0"/>
              <a:t>i</a:t>
            </a:r>
            <a:r>
              <a:rPr lang="en-GB" dirty="0" err="1" smtClean="0"/>
              <a:t>alisation</a:t>
            </a:r>
            <a:r>
              <a:rPr lang="en-GB" dirty="0" smtClean="0"/>
              <a:t>, urbanisation, social action </a:t>
            </a:r>
            <a:r>
              <a:rPr lang="en-GB" i="1" dirty="0" smtClean="0"/>
              <a:t>but not identical </a:t>
            </a:r>
            <a:r>
              <a:rPr lang="en-GB" i="1" dirty="0" smtClean="0"/>
              <a:t>twin</a:t>
            </a:r>
            <a:r>
              <a:rPr lang="mt-MT" i="1" dirty="0" smtClean="0"/>
              <a:t>s</a:t>
            </a:r>
            <a:r>
              <a:rPr lang="en-GB" dirty="0" smtClean="0"/>
              <a:t> </a:t>
            </a:r>
            <a:endParaRPr lang="en-GB" dirty="0"/>
          </a:p>
        </p:txBody>
      </p:sp>
      <p:pic>
        <p:nvPicPr>
          <p:cNvPr id="22" name="Picture 21" descr="babies.jpg"/>
          <p:cNvPicPr>
            <a:picLocks noChangeAspect="1"/>
          </p:cNvPicPr>
          <p:nvPr/>
        </p:nvPicPr>
        <p:blipFill>
          <a:blip r:embed="rId3" cstate="print"/>
          <a:stretch>
            <a:fillRect/>
          </a:stretch>
        </p:blipFill>
        <p:spPr>
          <a:xfrm>
            <a:off x="2902688" y="3527289"/>
            <a:ext cx="3423684" cy="2745920"/>
          </a:xfrm>
          <a:prstGeom prst="rect">
            <a:avLst/>
          </a:prstGeom>
        </p:spPr>
      </p:pic>
    </p:spTree>
  </p:cSld>
  <p:clrMapOvr>
    <a:masterClrMapping/>
  </p:clrMapOvr>
  <p:transition/>
  <p:timing>
    <p:tnLst>
      <p:par>
        <p:cTn id="1" dur="indefinite" restart="never" nodeType="tmRoot"/>
      </p:par>
    </p:tnLst>
  </p:timing>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9" name="Group 3"/>
          <p:cNvGraphicFramePr>
            <a:graphicFrameLocks noGrp="1"/>
          </p:cNvGraphicFramePr>
          <p:nvPr>
            <p:ph idx="1"/>
          </p:nvPr>
        </p:nvGraphicFramePr>
        <p:xfrm>
          <a:off x="817895" y="475660"/>
          <a:ext cx="7423150" cy="3118741"/>
        </p:xfrm>
        <a:graphic>
          <a:graphicData uri="http://schemas.openxmlformats.org/drawingml/2006/table">
            <a:tbl>
              <a:tblPr/>
              <a:tblGrid>
                <a:gridCol w="3712371"/>
                <a:gridCol w="3710779"/>
              </a:tblGrid>
              <a:tr h="547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T</a:t>
                      </a:r>
                      <a:r>
                        <a:rPr kumimoji="0" lang="mt-MT" sz="2400" b="1" i="0" u="none" strike="noStrike" cap="none" normalizeH="0" baseline="0" dirty="0" smtClean="0">
                          <a:ln>
                            <a:noFill/>
                          </a:ln>
                          <a:solidFill>
                            <a:schemeClr val="tx1"/>
                          </a:solidFill>
                          <a:effectLst/>
                          <a:latin typeface="Arial" charset="0"/>
                        </a:rPr>
                        <a:t>he Social Worker</a:t>
                      </a:r>
                      <a:endParaRPr kumimoji="0" lang="en-US" sz="2400" b="1"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T</a:t>
                      </a:r>
                      <a:r>
                        <a:rPr kumimoji="0" lang="mt-MT" sz="2400" b="1" i="0" u="none" strike="noStrike" cap="none" normalizeH="0" baseline="0" dirty="0" smtClean="0">
                          <a:ln>
                            <a:noFill/>
                          </a:ln>
                          <a:solidFill>
                            <a:schemeClr val="tx1"/>
                          </a:solidFill>
                          <a:effectLst/>
                          <a:latin typeface="Arial" charset="0"/>
                        </a:rPr>
                        <a:t>he Youthworker</a:t>
                      </a:r>
                      <a:endParaRPr kumimoji="0" lang="en-US" sz="2400" b="1"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r>
              <a:tr h="482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1800" kern="1200" dirty="0" smtClean="0">
                          <a:solidFill>
                            <a:schemeClr val="tx1"/>
                          </a:solidFill>
                          <a:latin typeface="+mn-lt"/>
                          <a:ea typeface="+mn-ea"/>
                          <a:cs typeface="+mn-cs"/>
                        </a:rPr>
                        <a:t>born confident, serious  and favoured</a:t>
                      </a: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lang="en-GB" sz="1800" kern="1200" dirty="0" smtClean="0">
                          <a:solidFill>
                            <a:schemeClr val="tx1"/>
                          </a:solidFill>
                          <a:latin typeface="+mn-lt"/>
                          <a:ea typeface="+mn-ea"/>
                          <a:cs typeface="+mn-cs"/>
                        </a:rPr>
                        <a:t>Born </a:t>
                      </a:r>
                      <a:r>
                        <a:rPr lang="mt-MT" sz="1800" kern="1200" dirty="0" smtClean="0">
                          <a:solidFill>
                            <a:schemeClr val="tx1"/>
                          </a:solidFill>
                          <a:latin typeface="+mn-lt"/>
                          <a:ea typeface="+mn-ea"/>
                          <a:cs typeface="+mn-cs"/>
                        </a:rPr>
                        <a:t>carefree</a:t>
                      </a:r>
                      <a:r>
                        <a:rPr lang="en-GB" sz="1800" kern="1200" dirty="0" smtClean="0">
                          <a:solidFill>
                            <a:schemeClr val="tx1"/>
                          </a:solidFill>
                          <a:latin typeface="+mn-lt"/>
                          <a:ea typeface="+mn-ea"/>
                          <a:cs typeface="+mn-cs"/>
                        </a:rPr>
                        <a:t>, jovial and </a:t>
                      </a:r>
                      <a:r>
                        <a:rPr lang="mt-MT" sz="1800" kern="1200" dirty="0" smtClean="0">
                          <a:solidFill>
                            <a:schemeClr val="tx1"/>
                          </a:solidFill>
                          <a:latin typeface="+mn-lt"/>
                          <a:ea typeface="+mn-ea"/>
                          <a:cs typeface="+mn-cs"/>
                        </a:rPr>
                        <a:t>overlooked</a:t>
                      </a:r>
                      <a:r>
                        <a:rPr lang="en-GB" sz="1800" kern="1200" dirty="0" smtClean="0">
                          <a:solidFill>
                            <a:schemeClr val="tx1"/>
                          </a:solidFill>
                          <a:latin typeface="+mn-lt"/>
                          <a:ea typeface="+mn-ea"/>
                          <a:cs typeface="+mn-cs"/>
                        </a:rPr>
                        <a:t>.</a:t>
                      </a: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1013">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r h="482600">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pic>
        <p:nvPicPr>
          <p:cNvPr id="6" name="Picture 5" descr="baby 1.jpg"/>
          <p:cNvPicPr>
            <a:picLocks noChangeAspect="1"/>
          </p:cNvPicPr>
          <p:nvPr/>
        </p:nvPicPr>
        <p:blipFill>
          <a:blip r:embed="rId3" cstate="print"/>
          <a:stretch>
            <a:fillRect/>
          </a:stretch>
        </p:blipFill>
        <p:spPr>
          <a:xfrm>
            <a:off x="846616" y="1669311"/>
            <a:ext cx="3682854" cy="3198628"/>
          </a:xfrm>
          <a:prstGeom prst="rect">
            <a:avLst/>
          </a:prstGeom>
        </p:spPr>
      </p:pic>
      <p:pic>
        <p:nvPicPr>
          <p:cNvPr id="7" name="Picture 6" descr="baby.jpg"/>
          <p:cNvPicPr>
            <a:picLocks noChangeAspect="1"/>
          </p:cNvPicPr>
          <p:nvPr/>
        </p:nvPicPr>
        <p:blipFill>
          <a:blip r:embed="rId4" cstate="print"/>
          <a:stretch>
            <a:fillRect/>
          </a:stretch>
        </p:blipFill>
        <p:spPr>
          <a:xfrm>
            <a:off x="4561366" y="1657321"/>
            <a:ext cx="3689499" cy="3218408"/>
          </a:xfrm>
          <a:prstGeom prst="rect">
            <a:avLst/>
          </a:prstGeom>
        </p:spPr>
      </p:pic>
    </p:spTree>
  </p:cSld>
  <p:clrMapOvr>
    <a:masterClrMapping/>
  </p:clrMapOvr>
  <p:transition/>
  <p:timing>
    <p:tnLst>
      <p:par>
        <p:cTn id="1" dur="indefinite" restart="never" nodeType="tmRoot"/>
      </p:par>
    </p:tnLst>
  </p:timing>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9" name="Group 3"/>
          <p:cNvGraphicFramePr>
            <a:graphicFrameLocks noGrp="1"/>
          </p:cNvGraphicFramePr>
          <p:nvPr>
            <p:ph idx="1"/>
          </p:nvPr>
        </p:nvGraphicFramePr>
        <p:xfrm>
          <a:off x="775365" y="1071083"/>
          <a:ext cx="7423150" cy="1830008"/>
        </p:xfrm>
        <a:graphic>
          <a:graphicData uri="http://schemas.openxmlformats.org/drawingml/2006/table">
            <a:tbl>
              <a:tblPr/>
              <a:tblGrid>
                <a:gridCol w="3712371"/>
                <a:gridCol w="3710779"/>
              </a:tblGrid>
              <a:tr h="547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T</a:t>
                      </a:r>
                      <a:r>
                        <a:rPr kumimoji="0" lang="mt-MT" sz="2400" b="1" i="0" u="none" strike="noStrike" cap="none" normalizeH="0" baseline="0" dirty="0" smtClean="0">
                          <a:ln>
                            <a:noFill/>
                          </a:ln>
                          <a:solidFill>
                            <a:schemeClr val="tx1"/>
                          </a:solidFill>
                          <a:effectLst/>
                          <a:latin typeface="Arial" charset="0"/>
                        </a:rPr>
                        <a:t>he Youth Worker</a:t>
                      </a:r>
                      <a:endParaRPr kumimoji="0" lang="en-US" sz="2400" b="1"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T</a:t>
                      </a:r>
                      <a:r>
                        <a:rPr kumimoji="0" lang="mt-MT" sz="2400" b="1" i="0" u="none" strike="noStrike" cap="none" normalizeH="0" baseline="0" dirty="0" smtClean="0">
                          <a:ln>
                            <a:noFill/>
                          </a:ln>
                          <a:solidFill>
                            <a:schemeClr val="tx1"/>
                          </a:solidFill>
                          <a:effectLst/>
                          <a:latin typeface="Arial" charset="0"/>
                        </a:rPr>
                        <a:t>he Social Worker</a:t>
                      </a:r>
                      <a:endParaRPr kumimoji="0" lang="en-US" sz="2400" b="1"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r>
              <a:tr h="482600">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kern="1200" dirty="0" smtClean="0">
                          <a:solidFill>
                            <a:schemeClr val="tx1"/>
                          </a:solidFill>
                          <a:latin typeface="+mn-lt"/>
                          <a:ea typeface="+mn-ea"/>
                          <a:cs typeface="+mn-cs"/>
                        </a:rPr>
                        <a:t>on the periphery and handed tasks</a:t>
                      </a:r>
                      <a:r>
                        <a:rPr lang="mt-MT" sz="1800" kern="1200" baseline="0" dirty="0" smtClean="0">
                          <a:solidFill>
                            <a:schemeClr val="tx1"/>
                          </a:solidFill>
                          <a:latin typeface="+mn-lt"/>
                          <a:ea typeface="+mn-ea"/>
                          <a:cs typeface="+mn-cs"/>
                        </a:rPr>
                        <a:t> to do mainly on voluntary basis</a:t>
                      </a:r>
                    </a:p>
                    <a:p>
                      <a:pPr marL="0" marR="0" lvl="0" indent="0" algn="l" defTabSz="914400" rtl="0" eaLnBrk="1" fontAlgn="base" latinLnBrk="0" hangingPunct="1">
                        <a:lnSpc>
                          <a:spcPct val="100000"/>
                        </a:lnSpc>
                        <a:spcBef>
                          <a:spcPct val="0"/>
                        </a:spcBef>
                        <a:spcAft>
                          <a:spcPct val="0"/>
                        </a:spcAft>
                        <a:buClrTx/>
                        <a:buSzTx/>
                        <a:buFontTx/>
                        <a:buNone/>
                        <a:tabLst/>
                        <a:defRPr/>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kern="1200" dirty="0" smtClean="0">
                          <a:solidFill>
                            <a:schemeClr val="tx1"/>
                          </a:solidFill>
                          <a:latin typeface="+mn-lt"/>
                          <a:ea typeface="+mn-ea"/>
                          <a:cs typeface="+mn-cs"/>
                        </a:rPr>
                        <a:t>rises in the (welfare) state to a position of prominence, power and influence</a:t>
                      </a:r>
                      <a:endParaRPr lang="mt-MT" sz="1800" kern="1200" baseline="0" dirty="0" smtClean="0">
                        <a:solidFill>
                          <a:schemeClr val="tx1"/>
                        </a:solidFill>
                        <a:latin typeface="+mn-lt"/>
                        <a:ea typeface="+mn-ea"/>
                        <a:cs typeface="+mn-cs"/>
                      </a:endParaRPr>
                    </a:p>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ctangle 2"/>
          <p:cNvSpPr>
            <a:spLocks noGrp="1" noChangeArrowheads="1"/>
          </p:cNvSpPr>
          <p:nvPr>
            <p:ph type="title"/>
          </p:nvPr>
        </p:nvSpPr>
        <p:spPr>
          <a:xfrm>
            <a:off x="414670" y="223321"/>
            <a:ext cx="8229600" cy="659181"/>
          </a:xfrm>
        </p:spPr>
        <p:txBody>
          <a:bodyPr/>
          <a:lstStyle/>
          <a:p>
            <a:pPr algn="ctr" eaLnBrk="1" hangingPunct="1"/>
            <a:r>
              <a:rPr lang="mt-MT" altLang="en-US" sz="3200" dirty="0" smtClean="0"/>
              <a:t>As they grow older .........</a:t>
            </a:r>
            <a:endParaRPr lang="en-US" altLang="en-US" sz="3200" dirty="0" smtClean="0"/>
          </a:p>
        </p:txBody>
      </p:sp>
      <p:pic>
        <p:nvPicPr>
          <p:cNvPr id="9" name="Picture 8" descr="rich poor.jpg"/>
          <p:cNvPicPr>
            <a:picLocks noChangeAspect="1"/>
          </p:cNvPicPr>
          <p:nvPr/>
        </p:nvPicPr>
        <p:blipFill>
          <a:blip r:embed="rId3" cstate="print"/>
          <a:stretch>
            <a:fillRect/>
          </a:stretch>
        </p:blipFill>
        <p:spPr>
          <a:xfrm>
            <a:off x="1786270" y="3157870"/>
            <a:ext cx="5518298" cy="2424223"/>
          </a:xfrm>
          <a:prstGeom prst="rect">
            <a:avLst/>
          </a:prstGeom>
        </p:spPr>
      </p:pic>
    </p:spTree>
  </p:cSld>
  <p:clrMapOvr>
    <a:masterClrMapping/>
  </p:clrMapOvr>
  <p:transition/>
  <p:timing>
    <p:tnLst>
      <p:par>
        <p:cTn id="1" dur="indefinite" restart="never" nodeType="tmRoot"/>
      </p:par>
    </p:tnLst>
  </p:timing>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graphicFrame>
        <p:nvGraphicFramePr>
          <p:cNvPr id="19459" name="Group 3"/>
          <p:cNvGraphicFramePr>
            <a:graphicFrameLocks noGrp="1"/>
          </p:cNvGraphicFramePr>
          <p:nvPr>
            <p:ph idx="1"/>
          </p:nvPr>
        </p:nvGraphicFramePr>
        <p:xfrm>
          <a:off x="732835" y="2155604"/>
          <a:ext cx="7423150" cy="1030288"/>
        </p:xfrm>
        <a:graphic>
          <a:graphicData uri="http://schemas.openxmlformats.org/drawingml/2006/table">
            <a:tbl>
              <a:tblPr/>
              <a:tblGrid>
                <a:gridCol w="3712371"/>
                <a:gridCol w="3710779"/>
              </a:tblGrid>
              <a:tr h="547688">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T</a:t>
                      </a:r>
                      <a:r>
                        <a:rPr kumimoji="0" lang="mt-MT" sz="2400" b="1" i="0" u="none" strike="noStrike" cap="none" normalizeH="0" baseline="0" dirty="0" smtClean="0">
                          <a:ln>
                            <a:noFill/>
                          </a:ln>
                          <a:solidFill>
                            <a:schemeClr val="tx1"/>
                          </a:solidFill>
                          <a:effectLst/>
                          <a:latin typeface="Arial" charset="0"/>
                        </a:rPr>
                        <a:t>he Youth Worker</a:t>
                      </a:r>
                      <a:endParaRPr kumimoji="0" lang="en-US" sz="2400" b="1"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c>
                  <a:txBody>
                    <a:bodyPr/>
                    <a:lstStyle/>
                    <a:p>
                      <a:pPr marL="0" marR="0" lvl="0" indent="0" algn="l" defTabSz="914400" rtl="0" eaLnBrk="1" fontAlgn="base" latinLnBrk="0" hangingPunct="1">
                        <a:lnSpc>
                          <a:spcPct val="100000"/>
                        </a:lnSpc>
                        <a:spcBef>
                          <a:spcPct val="0"/>
                        </a:spcBef>
                        <a:spcAft>
                          <a:spcPct val="0"/>
                        </a:spcAft>
                        <a:buClrTx/>
                        <a:buSzTx/>
                        <a:buFontTx/>
                        <a:buNone/>
                        <a:tabLst/>
                      </a:pPr>
                      <a:r>
                        <a:rPr kumimoji="0" lang="en-GB" sz="2400" b="1" i="0" u="none" strike="noStrike" cap="none" normalizeH="0" baseline="0" dirty="0" smtClean="0">
                          <a:ln>
                            <a:noFill/>
                          </a:ln>
                          <a:solidFill>
                            <a:schemeClr val="tx1"/>
                          </a:solidFill>
                          <a:effectLst/>
                          <a:latin typeface="Arial" charset="0"/>
                        </a:rPr>
                        <a:t>T</a:t>
                      </a:r>
                      <a:r>
                        <a:rPr kumimoji="0" lang="mt-MT" sz="2400" b="1" i="0" u="none" strike="noStrike" cap="none" normalizeH="0" baseline="0" dirty="0" smtClean="0">
                          <a:ln>
                            <a:noFill/>
                          </a:ln>
                          <a:solidFill>
                            <a:schemeClr val="tx1"/>
                          </a:solidFill>
                          <a:effectLst/>
                          <a:latin typeface="Arial" charset="0"/>
                        </a:rPr>
                        <a:t>he Social Worker</a:t>
                      </a:r>
                      <a:endParaRPr kumimoji="0" lang="en-US" sz="2400" b="1"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solidFill>
                      <a:schemeClr val="bg2">
                        <a:lumMod val="90000"/>
                      </a:schemeClr>
                    </a:solidFill>
                  </a:tcPr>
                </a:tc>
              </a:tr>
              <a:tr h="482600">
                <a:tc gridSpan="2">
                  <a:txBody>
                    <a:bodyPr/>
                    <a:lstStyle/>
                    <a:p>
                      <a:pPr marL="0" marR="0" lvl="0" indent="0" algn="l" defTabSz="914400" rtl="0" eaLnBrk="1" fontAlgn="base" latinLnBrk="0" hangingPunct="1">
                        <a:lnSpc>
                          <a:spcPct val="100000"/>
                        </a:lnSpc>
                        <a:spcBef>
                          <a:spcPct val="0"/>
                        </a:spcBef>
                        <a:spcAft>
                          <a:spcPct val="0"/>
                        </a:spcAft>
                        <a:buClrTx/>
                        <a:buSzTx/>
                        <a:buFontTx/>
                        <a:buNone/>
                        <a:tabLst/>
                        <a:defRPr/>
                      </a:pPr>
                      <a:r>
                        <a:rPr lang="en-GB" sz="1800" kern="1200" dirty="0" smtClean="0">
                          <a:solidFill>
                            <a:schemeClr val="tx1"/>
                          </a:solidFill>
                          <a:latin typeface="+mn-lt"/>
                          <a:ea typeface="+mn-ea"/>
                          <a:cs typeface="+mn-cs"/>
                        </a:rPr>
                        <a:t>seek solace and support from each other</a:t>
                      </a: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c hMerge="1">
                  <a:txBody>
                    <a:bodyPr/>
                    <a:lstStyle/>
                    <a:p>
                      <a:pPr marL="0" marR="0" lvl="0" indent="0" algn="l" defTabSz="914400" rtl="0" eaLnBrk="1" fontAlgn="base" latinLnBrk="0" hangingPunct="1">
                        <a:lnSpc>
                          <a:spcPct val="100000"/>
                        </a:lnSpc>
                        <a:spcBef>
                          <a:spcPct val="0"/>
                        </a:spcBef>
                        <a:spcAft>
                          <a:spcPct val="0"/>
                        </a:spcAft>
                        <a:buClrTx/>
                        <a:buSzTx/>
                        <a:buFontTx/>
                        <a:buNone/>
                        <a:tabLst/>
                      </a:pPr>
                      <a:endParaRPr kumimoji="0" lang="en-US" sz="2400" b="0" i="0" u="none" strike="noStrike" cap="none" normalizeH="0" baseline="0" dirty="0" smtClean="0">
                        <a:ln>
                          <a:noFill/>
                        </a:ln>
                        <a:solidFill>
                          <a:schemeClr val="tx1"/>
                        </a:solidFill>
                        <a:effectLst/>
                        <a:latin typeface="Arial" charset="0"/>
                      </a:endParaRPr>
                    </a:p>
                  </a:txBody>
                  <a:tcPr marL="100052" marR="100052" marT="46800" marB="46800" anchor="ctr" anchorCtr="1" horzOverflow="overflow">
                    <a:lnL w="12700" cap="flat" cmpd="sng" algn="ctr">
                      <a:solidFill>
                        <a:schemeClr val="tx1"/>
                      </a:solidFill>
                      <a:prstDash val="solid"/>
                      <a:round/>
                      <a:headEnd type="none" w="med" len="med"/>
                      <a:tailEnd type="none" w="med" len="med"/>
                    </a:lnL>
                    <a:lnR w="12700" cap="flat" cmpd="sng" algn="ctr">
                      <a:solidFill>
                        <a:schemeClr val="tx1"/>
                      </a:solidFill>
                      <a:prstDash val="solid"/>
                      <a:round/>
                      <a:headEnd type="none" w="med" len="med"/>
                      <a:tailEnd type="none" w="med" len="med"/>
                    </a:lnR>
                    <a:lnT w="12700" cap="flat" cmpd="sng" algn="ctr">
                      <a:solidFill>
                        <a:schemeClr val="tx1"/>
                      </a:solidFill>
                      <a:prstDash val="solid"/>
                      <a:round/>
                      <a:headEnd type="none" w="med" len="med"/>
                      <a:tailEnd type="none" w="med" len="med"/>
                    </a:lnT>
                    <a:lnB w="12700" cap="flat" cmpd="sng" algn="ctr">
                      <a:solidFill>
                        <a:schemeClr val="tx1"/>
                      </a:solidFill>
                      <a:prstDash val="solid"/>
                      <a:round/>
                      <a:headEnd type="none" w="med" len="med"/>
                      <a:tailEnd type="none" w="med" len="med"/>
                    </a:lnB>
                    <a:lnTlToBr>
                      <a:noFill/>
                    </a:lnTlToBr>
                    <a:lnBlToTr>
                      <a:noFill/>
                    </a:lnBlToTr>
                    <a:noFill/>
                  </a:tcPr>
                </a:tc>
              </a:tr>
            </a:tbl>
          </a:graphicData>
        </a:graphic>
      </p:graphicFrame>
      <p:sp>
        <p:nvSpPr>
          <p:cNvPr id="8" name="Rectangle 2"/>
          <p:cNvSpPr>
            <a:spLocks noGrp="1" noChangeArrowheads="1"/>
          </p:cNvSpPr>
          <p:nvPr>
            <p:ph type="title"/>
          </p:nvPr>
        </p:nvSpPr>
        <p:spPr>
          <a:xfrm>
            <a:off x="414670" y="223321"/>
            <a:ext cx="8229600" cy="1807498"/>
          </a:xfrm>
        </p:spPr>
        <p:txBody>
          <a:bodyPr/>
          <a:lstStyle/>
          <a:p>
            <a:pPr algn="l" eaLnBrk="1" hangingPunct="1"/>
            <a:r>
              <a:rPr lang="mt-MT" altLang="en-US" sz="3200" dirty="0" smtClean="0"/>
              <a:t>Today .........</a:t>
            </a:r>
            <a:r>
              <a:rPr lang="en-GB" sz="3200" dirty="0" smtClean="0"/>
              <a:t> </a:t>
            </a:r>
            <a:r>
              <a:rPr lang="en-GB" sz="3200" dirty="0" smtClean="0"/>
              <a:t>afflicted </a:t>
            </a:r>
            <a:r>
              <a:rPr lang="en-GB" sz="3200" dirty="0" smtClean="0"/>
              <a:t>with austerity, </a:t>
            </a:r>
            <a:r>
              <a:rPr lang="en-GB" sz="3200" dirty="0" err="1" smtClean="0"/>
              <a:t>neoliberlaism</a:t>
            </a:r>
            <a:r>
              <a:rPr lang="en-GB" sz="3200" dirty="0" smtClean="0"/>
              <a:t> and New Public Management theory</a:t>
            </a:r>
            <a:endParaRPr lang="en-US" altLang="en-US" sz="3200" dirty="0" smtClean="0"/>
          </a:p>
        </p:txBody>
      </p:sp>
      <p:pic>
        <p:nvPicPr>
          <p:cNvPr id="5" name="Picture 4" descr="man and woman.JPG"/>
          <p:cNvPicPr>
            <a:picLocks noChangeAspect="1"/>
          </p:cNvPicPr>
          <p:nvPr/>
        </p:nvPicPr>
        <p:blipFill>
          <a:blip r:embed="rId3" cstate="print"/>
          <a:stretch>
            <a:fillRect/>
          </a:stretch>
        </p:blipFill>
        <p:spPr>
          <a:xfrm>
            <a:off x="2169042" y="3242930"/>
            <a:ext cx="4603898" cy="2622698"/>
          </a:xfrm>
          <a:prstGeom prst="rect">
            <a:avLst/>
          </a:prstGeom>
        </p:spPr>
      </p:pic>
    </p:spTree>
  </p:cSld>
  <p:clrMapOvr>
    <a:masterClrMapping/>
  </p:clrMapOvr>
  <p:transition/>
  <p:timing>
    <p:tnLst>
      <p:par>
        <p:cTn id="1" dur="indefinite" restart="never" nodeType="tmRoot"/>
      </p:par>
    </p:tnLst>
  </p:timing>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57200" y="327025"/>
            <a:ext cx="8229600" cy="1143000"/>
          </a:xfrm>
        </p:spPr>
        <p:txBody>
          <a:bodyPr/>
          <a:lstStyle/>
          <a:p>
            <a:pPr eaLnBrk="1" hangingPunct="1"/>
            <a:r>
              <a:rPr lang="mt-MT" altLang="en-US" sz="4000" dirty="0" smtClean="0"/>
              <a:t>Youth work Malta Time Line - 1</a:t>
            </a:r>
            <a:endParaRPr lang="en-GB" altLang="en-US" sz="4000" dirty="0" smtClean="0"/>
          </a:p>
        </p:txBody>
      </p:sp>
      <p:sp>
        <p:nvSpPr>
          <p:cNvPr id="27651" name="Rectangle 3"/>
          <p:cNvSpPr>
            <a:spLocks noChangeArrowheads="1"/>
          </p:cNvSpPr>
          <p:nvPr/>
        </p:nvSpPr>
        <p:spPr bwMode="auto">
          <a:xfrm>
            <a:off x="695325" y="3689498"/>
            <a:ext cx="7810722" cy="303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180975" indent="-180975">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algn="ctr" eaLnBrk="1" hangingPunct="1">
              <a:spcBef>
                <a:spcPct val="0"/>
              </a:spcBef>
              <a:buNone/>
            </a:pPr>
            <a:r>
              <a:rPr lang="mt-MT" altLang="en-US" sz="1800" b="1" dirty="0" smtClean="0">
                <a:solidFill>
                  <a:schemeClr val="tx1"/>
                </a:solidFill>
                <a:cs typeface="Arial" panose="020B0604020202020204" pitchFamily="34" charset="0"/>
              </a:rPr>
              <a:t>Connections</a:t>
            </a:r>
          </a:p>
          <a:p>
            <a:pPr eaLnBrk="1" hangingPunct="1">
              <a:spcBef>
                <a:spcPct val="0"/>
              </a:spcBef>
            </a:pPr>
            <a:endParaRPr lang="mt-MT" altLang="en-US" sz="1800" b="1" dirty="0" smtClean="0">
              <a:solidFill>
                <a:schemeClr val="tx1"/>
              </a:solidFill>
              <a:cs typeface="Arial" panose="020B0604020202020204" pitchFamily="34" charset="0"/>
            </a:endParaRPr>
          </a:p>
          <a:p>
            <a:pPr lvl="0" eaLnBrk="1" hangingPunct="1">
              <a:spcBef>
                <a:spcPct val="0"/>
              </a:spcBef>
              <a:buNone/>
            </a:pPr>
            <a:r>
              <a:rPr lang="en-GB" b="1" i="1" dirty="0" smtClean="0"/>
              <a:t>While </a:t>
            </a:r>
            <a:r>
              <a:rPr lang="en-GB" b="1" i="1" dirty="0" smtClean="0"/>
              <a:t>youth work may be a "social" animal, there are many different animals. To what extent was youth work different from social work from the outset? What characterised these differences and have they persisted? </a:t>
            </a:r>
            <a:endParaRPr lang="en-GB" b="1" dirty="0" smtClean="0"/>
          </a:p>
          <a:p>
            <a:pPr eaLnBrk="1" hangingPunct="1">
              <a:spcBef>
                <a:spcPct val="0"/>
              </a:spcBef>
            </a:pPr>
            <a:endParaRPr lang="en-GB" altLang="en-US" sz="1800" dirty="0">
              <a:solidFill>
                <a:schemeClr val="tx1"/>
              </a:solidFill>
              <a:cs typeface="Arial" panose="020B0604020202020204" pitchFamily="34" charset="0"/>
            </a:endParaRPr>
          </a:p>
        </p:txBody>
      </p:sp>
      <p:sp>
        <p:nvSpPr>
          <p:cNvPr id="27656" name="Freeform 8"/>
          <p:cNvSpPr>
            <a:spLocks/>
          </p:cNvSpPr>
          <p:nvPr/>
        </p:nvSpPr>
        <p:spPr bwMode="auto">
          <a:xfrm>
            <a:off x="2230438" y="1504949"/>
            <a:ext cx="1854200" cy="1982529"/>
          </a:xfrm>
          <a:custGeom>
            <a:avLst/>
            <a:gdLst>
              <a:gd name="T0" fmla="*/ 2147483646 w 1168"/>
              <a:gd name="T1" fmla="*/ 2147483646 h 800"/>
              <a:gd name="T2" fmla="*/ 2147483646 w 1168"/>
              <a:gd name="T3" fmla="*/ 0 h 800"/>
              <a:gd name="T4" fmla="*/ 0 w 1168"/>
              <a:gd name="T5" fmla="*/ 0 h 800"/>
              <a:gd name="T6" fmla="*/ 2147483646 w 1168"/>
              <a:gd name="T7" fmla="*/ 2147483646 h 800"/>
              <a:gd name="T8" fmla="*/ 2147483646 w 1168"/>
              <a:gd name="T9" fmla="*/ 2147483646 h 800"/>
              <a:gd name="T10" fmla="*/ 2147483646 w 1168"/>
              <a:gd name="T11" fmla="*/ 2147483646 h 800"/>
              <a:gd name="T12" fmla="*/ 0 w 1168"/>
              <a:gd name="T13" fmla="*/ 2147483646 h 800"/>
              <a:gd name="T14" fmla="*/ 2147483646 w 1168"/>
              <a:gd name="T15" fmla="*/ 2147483646 h 800"/>
              <a:gd name="T16" fmla="*/ 2147483646 w 1168"/>
              <a:gd name="T17" fmla="*/ 2147483646 h 800"/>
              <a:gd name="T18" fmla="*/ 2147483646 w 1168"/>
              <a:gd name="T19" fmla="*/ 2147483646 h 800"/>
              <a:gd name="T20" fmla="*/ 2147483646 w 1168"/>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8" h="800">
                <a:moveTo>
                  <a:pt x="1018" y="204"/>
                </a:moveTo>
                <a:lnTo>
                  <a:pt x="864" y="0"/>
                </a:lnTo>
                <a:lnTo>
                  <a:pt x="0" y="0"/>
                </a:lnTo>
                <a:lnTo>
                  <a:pt x="154" y="204"/>
                </a:lnTo>
                <a:lnTo>
                  <a:pt x="304" y="400"/>
                </a:lnTo>
                <a:lnTo>
                  <a:pt x="154" y="596"/>
                </a:lnTo>
                <a:lnTo>
                  <a:pt x="0" y="800"/>
                </a:lnTo>
                <a:lnTo>
                  <a:pt x="864" y="800"/>
                </a:lnTo>
                <a:lnTo>
                  <a:pt x="1018" y="596"/>
                </a:lnTo>
                <a:lnTo>
                  <a:pt x="1168" y="400"/>
                </a:lnTo>
                <a:lnTo>
                  <a:pt x="1018"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7" name="Freeform 9"/>
          <p:cNvSpPr>
            <a:spLocks/>
          </p:cNvSpPr>
          <p:nvPr/>
        </p:nvSpPr>
        <p:spPr bwMode="auto">
          <a:xfrm>
            <a:off x="695325" y="1514475"/>
            <a:ext cx="1898650" cy="1951740"/>
          </a:xfrm>
          <a:custGeom>
            <a:avLst/>
            <a:gdLst>
              <a:gd name="T0" fmla="*/ 2147483646 w 1196"/>
              <a:gd name="T1" fmla="*/ 2147483646 h 800"/>
              <a:gd name="T2" fmla="*/ 2147483646 w 1196"/>
              <a:gd name="T3" fmla="*/ 0 h 800"/>
              <a:gd name="T4" fmla="*/ 0 w 1196"/>
              <a:gd name="T5" fmla="*/ 0 h 800"/>
              <a:gd name="T6" fmla="*/ 0 w 1196"/>
              <a:gd name="T7" fmla="*/ 2147483646 h 800"/>
              <a:gd name="T8" fmla="*/ 2147483646 w 1196"/>
              <a:gd name="T9" fmla="*/ 2147483646 h 800"/>
              <a:gd name="T10" fmla="*/ 2147483646 w 1196"/>
              <a:gd name="T11" fmla="*/ 2147483646 h 800"/>
              <a:gd name="T12" fmla="*/ 2147483646 w 1196"/>
              <a:gd name="T13" fmla="*/ 2147483646 h 800"/>
              <a:gd name="T14" fmla="*/ 2147483646 w 1196"/>
              <a:gd name="T15" fmla="*/ 2147483646 h 8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96" h="800">
                <a:moveTo>
                  <a:pt x="1046" y="204"/>
                </a:moveTo>
                <a:lnTo>
                  <a:pt x="892" y="0"/>
                </a:lnTo>
                <a:lnTo>
                  <a:pt x="0" y="0"/>
                </a:lnTo>
                <a:lnTo>
                  <a:pt x="0" y="800"/>
                </a:lnTo>
                <a:lnTo>
                  <a:pt x="892" y="800"/>
                </a:lnTo>
                <a:lnTo>
                  <a:pt x="1046" y="596"/>
                </a:lnTo>
                <a:lnTo>
                  <a:pt x="1196" y="400"/>
                </a:lnTo>
                <a:lnTo>
                  <a:pt x="1046"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8" name="Freeform 10"/>
          <p:cNvSpPr>
            <a:spLocks/>
          </p:cNvSpPr>
          <p:nvPr/>
        </p:nvSpPr>
        <p:spPr bwMode="auto">
          <a:xfrm>
            <a:off x="3740150" y="1504950"/>
            <a:ext cx="1854200" cy="1993162"/>
          </a:xfrm>
          <a:custGeom>
            <a:avLst/>
            <a:gdLst>
              <a:gd name="T0" fmla="*/ 2147483646 w 1168"/>
              <a:gd name="T1" fmla="*/ 2147483646 h 800"/>
              <a:gd name="T2" fmla="*/ 2147483646 w 1168"/>
              <a:gd name="T3" fmla="*/ 0 h 800"/>
              <a:gd name="T4" fmla="*/ 0 w 1168"/>
              <a:gd name="T5" fmla="*/ 0 h 800"/>
              <a:gd name="T6" fmla="*/ 2147483646 w 1168"/>
              <a:gd name="T7" fmla="*/ 2147483646 h 800"/>
              <a:gd name="T8" fmla="*/ 2147483646 w 1168"/>
              <a:gd name="T9" fmla="*/ 2147483646 h 800"/>
              <a:gd name="T10" fmla="*/ 2147483646 w 1168"/>
              <a:gd name="T11" fmla="*/ 2147483646 h 800"/>
              <a:gd name="T12" fmla="*/ 0 w 1168"/>
              <a:gd name="T13" fmla="*/ 2147483646 h 800"/>
              <a:gd name="T14" fmla="*/ 2147483646 w 1168"/>
              <a:gd name="T15" fmla="*/ 2147483646 h 800"/>
              <a:gd name="T16" fmla="*/ 2147483646 w 1168"/>
              <a:gd name="T17" fmla="*/ 2147483646 h 800"/>
              <a:gd name="T18" fmla="*/ 2147483646 w 1168"/>
              <a:gd name="T19" fmla="*/ 2147483646 h 800"/>
              <a:gd name="T20" fmla="*/ 2147483646 w 1168"/>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8" h="800">
                <a:moveTo>
                  <a:pt x="1018" y="204"/>
                </a:moveTo>
                <a:lnTo>
                  <a:pt x="864" y="0"/>
                </a:lnTo>
                <a:lnTo>
                  <a:pt x="0" y="0"/>
                </a:lnTo>
                <a:lnTo>
                  <a:pt x="154" y="204"/>
                </a:lnTo>
                <a:lnTo>
                  <a:pt x="304" y="400"/>
                </a:lnTo>
                <a:lnTo>
                  <a:pt x="154" y="596"/>
                </a:lnTo>
                <a:lnTo>
                  <a:pt x="0" y="800"/>
                </a:lnTo>
                <a:lnTo>
                  <a:pt x="864" y="800"/>
                </a:lnTo>
                <a:lnTo>
                  <a:pt x="1018" y="596"/>
                </a:lnTo>
                <a:lnTo>
                  <a:pt x="1168" y="400"/>
                </a:lnTo>
                <a:lnTo>
                  <a:pt x="1018"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9" name="Freeform 11"/>
          <p:cNvSpPr>
            <a:spLocks/>
          </p:cNvSpPr>
          <p:nvPr/>
        </p:nvSpPr>
        <p:spPr bwMode="auto">
          <a:xfrm>
            <a:off x="5248275" y="1504949"/>
            <a:ext cx="1857375" cy="2014427"/>
          </a:xfrm>
          <a:custGeom>
            <a:avLst/>
            <a:gdLst>
              <a:gd name="T0" fmla="*/ 2147483646 w 1170"/>
              <a:gd name="T1" fmla="*/ 2147483646 h 800"/>
              <a:gd name="T2" fmla="*/ 2147483646 w 1170"/>
              <a:gd name="T3" fmla="*/ 0 h 800"/>
              <a:gd name="T4" fmla="*/ 0 w 1170"/>
              <a:gd name="T5" fmla="*/ 0 h 800"/>
              <a:gd name="T6" fmla="*/ 2147483646 w 1170"/>
              <a:gd name="T7" fmla="*/ 2147483646 h 800"/>
              <a:gd name="T8" fmla="*/ 2147483646 w 1170"/>
              <a:gd name="T9" fmla="*/ 2147483646 h 800"/>
              <a:gd name="T10" fmla="*/ 2147483646 w 1170"/>
              <a:gd name="T11" fmla="*/ 2147483646 h 800"/>
              <a:gd name="T12" fmla="*/ 0 w 1170"/>
              <a:gd name="T13" fmla="*/ 2147483646 h 800"/>
              <a:gd name="T14" fmla="*/ 2147483646 w 1170"/>
              <a:gd name="T15" fmla="*/ 2147483646 h 800"/>
              <a:gd name="T16" fmla="*/ 2147483646 w 1170"/>
              <a:gd name="T17" fmla="*/ 2147483646 h 800"/>
              <a:gd name="T18" fmla="*/ 2147483646 w 1170"/>
              <a:gd name="T19" fmla="*/ 2147483646 h 800"/>
              <a:gd name="T20" fmla="*/ 2147483646 w 1170"/>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0" h="800">
                <a:moveTo>
                  <a:pt x="1020" y="204"/>
                </a:moveTo>
                <a:lnTo>
                  <a:pt x="864" y="0"/>
                </a:lnTo>
                <a:lnTo>
                  <a:pt x="0" y="0"/>
                </a:lnTo>
                <a:lnTo>
                  <a:pt x="156" y="204"/>
                </a:lnTo>
                <a:lnTo>
                  <a:pt x="306" y="400"/>
                </a:lnTo>
                <a:lnTo>
                  <a:pt x="156" y="596"/>
                </a:lnTo>
                <a:lnTo>
                  <a:pt x="0" y="800"/>
                </a:lnTo>
                <a:lnTo>
                  <a:pt x="864" y="800"/>
                </a:lnTo>
                <a:lnTo>
                  <a:pt x="1020" y="596"/>
                </a:lnTo>
                <a:lnTo>
                  <a:pt x="1170" y="400"/>
                </a:lnTo>
                <a:lnTo>
                  <a:pt x="1020" y="204"/>
                </a:lnTo>
                <a:close/>
              </a:path>
            </a:pathLst>
          </a:custGeom>
          <a:noFill/>
          <a:ln w="12700" cmpd="sng">
            <a:solidFill>
              <a:schemeClr val="tx1"/>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60" name="Freeform 12"/>
          <p:cNvSpPr>
            <a:spLocks/>
          </p:cNvSpPr>
          <p:nvPr/>
        </p:nvSpPr>
        <p:spPr bwMode="auto">
          <a:xfrm>
            <a:off x="6759575" y="1504950"/>
            <a:ext cx="1854200" cy="2046324"/>
          </a:xfrm>
          <a:custGeom>
            <a:avLst/>
            <a:gdLst>
              <a:gd name="T0" fmla="*/ 2147483646 w 1168"/>
              <a:gd name="T1" fmla="*/ 2147483646 h 800"/>
              <a:gd name="T2" fmla="*/ 2147483646 w 1168"/>
              <a:gd name="T3" fmla="*/ 0 h 800"/>
              <a:gd name="T4" fmla="*/ 0 w 1168"/>
              <a:gd name="T5" fmla="*/ 0 h 800"/>
              <a:gd name="T6" fmla="*/ 2147483646 w 1168"/>
              <a:gd name="T7" fmla="*/ 2147483646 h 800"/>
              <a:gd name="T8" fmla="*/ 2147483646 w 1168"/>
              <a:gd name="T9" fmla="*/ 2147483646 h 800"/>
              <a:gd name="T10" fmla="*/ 2147483646 w 1168"/>
              <a:gd name="T11" fmla="*/ 2147483646 h 800"/>
              <a:gd name="T12" fmla="*/ 0 w 1168"/>
              <a:gd name="T13" fmla="*/ 2147483646 h 800"/>
              <a:gd name="T14" fmla="*/ 2147483646 w 1168"/>
              <a:gd name="T15" fmla="*/ 2147483646 h 800"/>
              <a:gd name="T16" fmla="*/ 2147483646 w 1168"/>
              <a:gd name="T17" fmla="*/ 2147483646 h 800"/>
              <a:gd name="T18" fmla="*/ 2147483646 w 1168"/>
              <a:gd name="T19" fmla="*/ 2147483646 h 800"/>
              <a:gd name="T20" fmla="*/ 2147483646 w 1168"/>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8" h="800">
                <a:moveTo>
                  <a:pt x="1018" y="204"/>
                </a:moveTo>
                <a:lnTo>
                  <a:pt x="864" y="0"/>
                </a:lnTo>
                <a:lnTo>
                  <a:pt x="0" y="0"/>
                </a:lnTo>
                <a:lnTo>
                  <a:pt x="154" y="204"/>
                </a:lnTo>
                <a:lnTo>
                  <a:pt x="304" y="400"/>
                </a:lnTo>
                <a:lnTo>
                  <a:pt x="154" y="596"/>
                </a:lnTo>
                <a:lnTo>
                  <a:pt x="0" y="800"/>
                </a:lnTo>
                <a:lnTo>
                  <a:pt x="864" y="800"/>
                </a:lnTo>
                <a:lnTo>
                  <a:pt x="1018" y="596"/>
                </a:lnTo>
                <a:lnTo>
                  <a:pt x="1168" y="400"/>
                </a:lnTo>
                <a:lnTo>
                  <a:pt x="1018"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62" name="Text Box 14"/>
          <p:cNvSpPr txBox="1">
            <a:spLocks noChangeArrowheads="1"/>
          </p:cNvSpPr>
          <p:nvPr/>
        </p:nvSpPr>
        <p:spPr bwMode="auto">
          <a:xfrm>
            <a:off x="814609" y="1584251"/>
            <a:ext cx="1311902" cy="17543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eaLnBrk="1" hangingPunct="1">
              <a:spcBef>
                <a:spcPct val="0"/>
              </a:spcBef>
              <a:buFontTx/>
              <a:buNone/>
            </a:pPr>
            <a:r>
              <a:rPr lang="en-US" sz="1200" b="1" i="1" dirty="0" smtClean="0"/>
              <a:t>1908  </a:t>
            </a:r>
            <a:endParaRPr lang="mt-MT" sz="1200" b="1" i="1" dirty="0" smtClean="0"/>
          </a:p>
          <a:p>
            <a:pPr eaLnBrk="1" hangingPunct="1">
              <a:spcBef>
                <a:spcPct val="0"/>
              </a:spcBef>
              <a:buFontTx/>
              <a:buNone/>
            </a:pPr>
            <a:r>
              <a:rPr lang="en-US" sz="1200" b="1" i="1" dirty="0" smtClean="0"/>
              <a:t>The </a:t>
            </a:r>
            <a:r>
              <a:rPr lang="en-US" sz="1200" b="1" i="1" dirty="0" smtClean="0"/>
              <a:t>first Scout Troop in Malta is </a:t>
            </a:r>
            <a:r>
              <a:rPr lang="en-US" sz="1200" b="1" i="1" dirty="0" err="1" smtClean="0"/>
              <a:t>organised</a:t>
            </a:r>
            <a:r>
              <a:rPr lang="en-US" sz="1200" b="1" i="1" dirty="0" smtClean="0"/>
              <a:t> and is only the second overseas troop to be set up outside the </a:t>
            </a:r>
            <a:r>
              <a:rPr lang="en-US" sz="1200" b="1" i="1" dirty="0" smtClean="0"/>
              <a:t>UK</a:t>
            </a:r>
            <a:endParaRPr lang="en-GB" altLang="en-US" sz="1200" dirty="0">
              <a:solidFill>
                <a:schemeClr val="tx1"/>
              </a:solidFill>
              <a:cs typeface="Arial" panose="020B0604020202020204" pitchFamily="34" charset="0"/>
            </a:endParaRPr>
          </a:p>
        </p:txBody>
      </p:sp>
      <p:sp>
        <p:nvSpPr>
          <p:cNvPr id="18" name="Text Box 14"/>
          <p:cNvSpPr txBox="1">
            <a:spLocks noChangeArrowheads="1"/>
          </p:cNvSpPr>
          <p:nvPr/>
        </p:nvSpPr>
        <p:spPr bwMode="auto">
          <a:xfrm>
            <a:off x="2636320" y="1640367"/>
            <a:ext cx="1311902" cy="1015663"/>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eaLnBrk="1" hangingPunct="1">
              <a:spcBef>
                <a:spcPct val="0"/>
              </a:spcBef>
              <a:buFontTx/>
              <a:buNone/>
            </a:pPr>
            <a:r>
              <a:rPr lang="en-US" sz="1200" b="1" i="1" dirty="0" smtClean="0"/>
              <a:t>1908  </a:t>
            </a:r>
            <a:endParaRPr lang="mt-MT" sz="1200" b="1" i="1" dirty="0" smtClean="0"/>
          </a:p>
          <a:p>
            <a:pPr eaLnBrk="1" hangingPunct="1">
              <a:spcBef>
                <a:spcPct val="0"/>
              </a:spcBef>
              <a:buFontTx/>
              <a:buNone/>
            </a:pPr>
            <a:r>
              <a:rPr lang="en-GB" sz="1200" b="1" i="1" dirty="0" smtClean="0"/>
              <a:t>The first Don </a:t>
            </a:r>
            <a:r>
              <a:rPr lang="en-GB" sz="1200" b="1" i="1" dirty="0" err="1" smtClean="0"/>
              <a:t>Bosco</a:t>
            </a:r>
            <a:r>
              <a:rPr lang="en-GB" sz="1200" b="1" i="1" dirty="0" smtClean="0"/>
              <a:t> Oratory was founded in </a:t>
            </a:r>
            <a:r>
              <a:rPr lang="en-GB" sz="1200" b="1" i="1" dirty="0" err="1" smtClean="0"/>
              <a:t>Sliema</a:t>
            </a:r>
            <a:r>
              <a:rPr lang="en-GB" sz="1200" b="1" i="1" dirty="0" smtClean="0"/>
              <a:t> </a:t>
            </a:r>
            <a:r>
              <a:rPr lang="en-US" sz="1200" b="1" i="1" dirty="0" smtClean="0"/>
              <a:t> </a:t>
            </a:r>
            <a:endParaRPr lang="en-GB" altLang="en-US" sz="1200" dirty="0">
              <a:solidFill>
                <a:schemeClr val="tx1"/>
              </a:solidFill>
              <a:cs typeface="Arial" panose="020B0604020202020204" pitchFamily="34" charset="0"/>
            </a:endParaRPr>
          </a:p>
        </p:txBody>
      </p:sp>
      <p:sp>
        <p:nvSpPr>
          <p:cNvPr id="19" name="Text Box 14"/>
          <p:cNvSpPr txBox="1">
            <a:spLocks noChangeArrowheads="1"/>
          </p:cNvSpPr>
          <p:nvPr/>
        </p:nvSpPr>
        <p:spPr bwMode="auto">
          <a:xfrm>
            <a:off x="5712674" y="1637414"/>
            <a:ext cx="1326079"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eaLnBrk="1" hangingPunct="1">
              <a:spcBef>
                <a:spcPct val="0"/>
              </a:spcBef>
              <a:buFontTx/>
              <a:buNone/>
            </a:pPr>
            <a:r>
              <a:rPr lang="en-US" sz="1200" b="1" i="1" dirty="0" smtClean="0"/>
              <a:t>1931 </a:t>
            </a:r>
            <a:r>
              <a:rPr lang="en-US" sz="1200" b="1" i="1" dirty="0" smtClean="0"/>
              <a:t>  </a:t>
            </a:r>
            <a:r>
              <a:rPr lang="en-GB" sz="1200" b="1" i="1" dirty="0" err="1" smtClean="0"/>
              <a:t>Żgħażagħ</a:t>
            </a:r>
            <a:r>
              <a:rPr lang="en-GB" sz="1200" b="1" i="1" dirty="0" smtClean="0"/>
              <a:t> </a:t>
            </a:r>
            <a:r>
              <a:rPr lang="en-GB" sz="1200" b="1" i="1" dirty="0" err="1" smtClean="0"/>
              <a:t>Azzjoni</a:t>
            </a:r>
            <a:r>
              <a:rPr lang="en-GB" sz="1200" b="1" i="1" dirty="0" smtClean="0"/>
              <a:t> </a:t>
            </a:r>
            <a:r>
              <a:rPr lang="en-GB" sz="1200" b="1" i="1" dirty="0" err="1" smtClean="0"/>
              <a:t>Kattolika</a:t>
            </a:r>
            <a:r>
              <a:rPr lang="en-GB" sz="1200" b="1" i="1" dirty="0" smtClean="0"/>
              <a:t> (Youth Catholic Action) is set up as a branch of Maltese Catholic </a:t>
            </a:r>
            <a:endParaRPr lang="mt-MT" sz="1200" b="1" i="1" dirty="0" smtClean="0"/>
          </a:p>
          <a:p>
            <a:pPr eaLnBrk="1" hangingPunct="1">
              <a:spcBef>
                <a:spcPct val="0"/>
              </a:spcBef>
              <a:buFontTx/>
              <a:buNone/>
            </a:pPr>
            <a:r>
              <a:rPr lang="en-GB" sz="1200" b="1" i="1" dirty="0" smtClean="0"/>
              <a:t>Action</a:t>
            </a:r>
            <a:endParaRPr lang="en-GB" altLang="en-US" sz="1200" dirty="0">
              <a:solidFill>
                <a:schemeClr val="tx1"/>
              </a:solidFill>
              <a:cs typeface="Arial" panose="020B0604020202020204" pitchFamily="34" charset="0"/>
            </a:endParaRPr>
          </a:p>
        </p:txBody>
      </p:sp>
      <p:sp>
        <p:nvSpPr>
          <p:cNvPr id="20" name="Text Box 14"/>
          <p:cNvSpPr txBox="1">
            <a:spLocks noChangeArrowheads="1"/>
          </p:cNvSpPr>
          <p:nvPr/>
        </p:nvSpPr>
        <p:spPr bwMode="auto">
          <a:xfrm>
            <a:off x="4036274" y="1616149"/>
            <a:ext cx="1311902" cy="830997"/>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eaLnBrk="1" hangingPunct="1">
              <a:spcBef>
                <a:spcPct val="0"/>
              </a:spcBef>
              <a:buFontTx/>
              <a:buNone/>
            </a:pPr>
            <a:r>
              <a:rPr lang="en-US" sz="1200" b="1" i="1" dirty="0" smtClean="0"/>
              <a:t>19</a:t>
            </a:r>
            <a:r>
              <a:rPr lang="mt-MT" sz="1200" b="1" i="1" dirty="0" smtClean="0"/>
              <a:t>23</a:t>
            </a:r>
            <a:endParaRPr lang="en-US" sz="1200" b="1" i="1" dirty="0" smtClean="0"/>
          </a:p>
          <a:p>
            <a:pPr eaLnBrk="1" hangingPunct="1">
              <a:spcBef>
                <a:spcPct val="0"/>
              </a:spcBef>
              <a:buFontTx/>
              <a:buNone/>
            </a:pPr>
            <a:r>
              <a:rPr lang="en-US" sz="1200" b="1" i="1" dirty="0" smtClean="0"/>
              <a:t>The Malta Girl Guides is established </a:t>
            </a:r>
            <a:endParaRPr lang="en-GB" altLang="en-US" sz="1200" dirty="0">
              <a:solidFill>
                <a:schemeClr val="tx1"/>
              </a:solidFill>
              <a:cs typeface="Arial" panose="020B0604020202020204" pitchFamily="34" charset="0"/>
            </a:endParaRPr>
          </a:p>
        </p:txBody>
      </p:sp>
      <p:sp>
        <p:nvSpPr>
          <p:cNvPr id="21" name="Rectangle 20"/>
          <p:cNvSpPr/>
          <p:nvPr/>
        </p:nvSpPr>
        <p:spPr>
          <a:xfrm>
            <a:off x="7230138" y="1649174"/>
            <a:ext cx="1116419" cy="1384995"/>
          </a:xfrm>
          <a:prstGeom prst="rect">
            <a:avLst/>
          </a:prstGeom>
        </p:spPr>
        <p:txBody>
          <a:bodyPr wrap="square">
            <a:spAutoFit/>
          </a:bodyPr>
          <a:lstStyle/>
          <a:p>
            <a:r>
              <a:rPr lang="en-US" sz="1200" b="1" i="1" dirty="0" smtClean="0"/>
              <a:t>1980 </a:t>
            </a:r>
            <a:endParaRPr lang="mt-MT" sz="1200" b="1" i="1" dirty="0" smtClean="0"/>
          </a:p>
          <a:p>
            <a:r>
              <a:rPr lang="en-US" sz="1200" b="1" i="1" dirty="0" smtClean="0"/>
              <a:t>The </a:t>
            </a:r>
            <a:r>
              <a:rPr lang="en-US" sz="1200" b="1" i="1" dirty="0" smtClean="0"/>
              <a:t>Federation of Maltese Youth Organisations </a:t>
            </a:r>
            <a:r>
              <a:rPr lang="en-GB" sz="1200" b="1" i="1" dirty="0" err="1" smtClean="0"/>
              <a:t>i</a:t>
            </a:r>
            <a:r>
              <a:rPr lang="en-US" sz="1200" b="1" i="1" dirty="0" smtClean="0"/>
              <a:t>s set up</a:t>
            </a:r>
            <a:endParaRPr lang="en-GB" sz="1200" dirty="0"/>
          </a:p>
        </p:txBody>
      </p:sp>
    </p:spTree>
  </p:cSld>
  <p:clrMapOvr>
    <a:masterClrMapping/>
  </p:clrMapOvr>
  <p:transition/>
  <p:timing>
    <p:tnLst>
      <p:par>
        <p:cTn id="1" dur="indefinite" restart="never" nodeType="tmRoot"/>
      </p:par>
    </p:tnLst>
  </p:timing>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7650" name="Rectangle 2"/>
          <p:cNvSpPr>
            <a:spLocks noGrp="1" noChangeArrowheads="1"/>
          </p:cNvSpPr>
          <p:nvPr>
            <p:ph type="title"/>
          </p:nvPr>
        </p:nvSpPr>
        <p:spPr>
          <a:xfrm>
            <a:off x="425302" y="0"/>
            <a:ext cx="8229600" cy="1143000"/>
          </a:xfrm>
        </p:spPr>
        <p:txBody>
          <a:bodyPr/>
          <a:lstStyle/>
          <a:p>
            <a:pPr eaLnBrk="1" hangingPunct="1"/>
            <a:r>
              <a:rPr lang="mt-MT" altLang="en-US" sz="4000" dirty="0" smtClean="0"/>
              <a:t>Youth work Malta Time Line - 2</a:t>
            </a:r>
            <a:endParaRPr lang="en-GB" altLang="en-US" sz="4000" dirty="0" smtClean="0"/>
          </a:p>
        </p:txBody>
      </p:sp>
      <p:sp>
        <p:nvSpPr>
          <p:cNvPr id="27651" name="Rectangle 3"/>
          <p:cNvSpPr>
            <a:spLocks noChangeArrowheads="1"/>
          </p:cNvSpPr>
          <p:nvPr/>
        </p:nvSpPr>
        <p:spPr bwMode="auto">
          <a:xfrm>
            <a:off x="318977" y="3689498"/>
            <a:ext cx="8697432" cy="3030279"/>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a:lstStyle>
            <a:lvl1pPr marL="180975" indent="-180975">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algn="ctr" eaLnBrk="1" hangingPunct="1">
              <a:spcBef>
                <a:spcPct val="0"/>
              </a:spcBef>
              <a:buNone/>
            </a:pPr>
            <a:r>
              <a:rPr lang="en-GB" i="1" dirty="0" smtClean="0"/>
              <a:t>Disconnection </a:t>
            </a:r>
            <a:endParaRPr lang="mt-MT" i="1" dirty="0" smtClean="0"/>
          </a:p>
          <a:p>
            <a:pPr eaLnBrk="1" hangingPunct="1">
              <a:spcBef>
                <a:spcPct val="0"/>
              </a:spcBef>
              <a:buNone/>
            </a:pPr>
            <a:r>
              <a:rPr lang="en-GB" sz="2000" b="1" i="1" dirty="0" smtClean="0"/>
              <a:t>How </a:t>
            </a:r>
            <a:r>
              <a:rPr lang="en-GB" sz="2000" b="1" i="1" dirty="0" smtClean="0"/>
              <a:t>have social work and youth work evolved over time? What have been their respective roles, impact and relative status across Europe?  What has been their perception of each other? In particular, what has been the impact of the (welfare) state, </a:t>
            </a:r>
            <a:r>
              <a:rPr lang="en-GB" sz="2000" b="1" i="1" dirty="0" err="1" smtClean="0"/>
              <a:t>professionalisation</a:t>
            </a:r>
            <a:r>
              <a:rPr lang="en-GB" sz="2000" b="1" i="1" dirty="0" smtClean="0"/>
              <a:t>, youth culture, multiculturalism, humanistic psychology, feminism and the digital revolution on both social work and youth work and how have they shaped them?</a:t>
            </a:r>
            <a:endParaRPr lang="en-GB" sz="2000" b="1" dirty="0" smtClean="0"/>
          </a:p>
          <a:p>
            <a:pPr lvl="0" eaLnBrk="1" hangingPunct="1">
              <a:spcBef>
                <a:spcPct val="0"/>
              </a:spcBef>
              <a:buNone/>
            </a:pPr>
            <a:r>
              <a:rPr lang="en-GB" b="1" i="1" dirty="0" smtClean="0"/>
              <a:t> </a:t>
            </a:r>
            <a:endParaRPr lang="en-GB" b="1" dirty="0" smtClean="0"/>
          </a:p>
          <a:p>
            <a:pPr eaLnBrk="1" hangingPunct="1">
              <a:spcBef>
                <a:spcPct val="0"/>
              </a:spcBef>
            </a:pPr>
            <a:endParaRPr lang="en-GB" altLang="en-US" sz="1800" dirty="0">
              <a:solidFill>
                <a:schemeClr val="tx1"/>
              </a:solidFill>
              <a:cs typeface="Arial" panose="020B0604020202020204" pitchFamily="34" charset="0"/>
            </a:endParaRPr>
          </a:p>
        </p:txBody>
      </p:sp>
      <p:sp>
        <p:nvSpPr>
          <p:cNvPr id="27656" name="Freeform 8"/>
          <p:cNvSpPr>
            <a:spLocks/>
          </p:cNvSpPr>
          <p:nvPr/>
        </p:nvSpPr>
        <p:spPr bwMode="auto">
          <a:xfrm>
            <a:off x="2230438" y="1504949"/>
            <a:ext cx="1854200" cy="1982529"/>
          </a:xfrm>
          <a:custGeom>
            <a:avLst/>
            <a:gdLst>
              <a:gd name="T0" fmla="*/ 2147483646 w 1168"/>
              <a:gd name="T1" fmla="*/ 2147483646 h 800"/>
              <a:gd name="T2" fmla="*/ 2147483646 w 1168"/>
              <a:gd name="T3" fmla="*/ 0 h 800"/>
              <a:gd name="T4" fmla="*/ 0 w 1168"/>
              <a:gd name="T5" fmla="*/ 0 h 800"/>
              <a:gd name="T6" fmla="*/ 2147483646 w 1168"/>
              <a:gd name="T7" fmla="*/ 2147483646 h 800"/>
              <a:gd name="T8" fmla="*/ 2147483646 w 1168"/>
              <a:gd name="T9" fmla="*/ 2147483646 h 800"/>
              <a:gd name="T10" fmla="*/ 2147483646 w 1168"/>
              <a:gd name="T11" fmla="*/ 2147483646 h 800"/>
              <a:gd name="T12" fmla="*/ 0 w 1168"/>
              <a:gd name="T13" fmla="*/ 2147483646 h 800"/>
              <a:gd name="T14" fmla="*/ 2147483646 w 1168"/>
              <a:gd name="T15" fmla="*/ 2147483646 h 800"/>
              <a:gd name="T16" fmla="*/ 2147483646 w 1168"/>
              <a:gd name="T17" fmla="*/ 2147483646 h 800"/>
              <a:gd name="T18" fmla="*/ 2147483646 w 1168"/>
              <a:gd name="T19" fmla="*/ 2147483646 h 800"/>
              <a:gd name="T20" fmla="*/ 2147483646 w 1168"/>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8" h="800">
                <a:moveTo>
                  <a:pt x="1018" y="204"/>
                </a:moveTo>
                <a:lnTo>
                  <a:pt x="864" y="0"/>
                </a:lnTo>
                <a:lnTo>
                  <a:pt x="0" y="0"/>
                </a:lnTo>
                <a:lnTo>
                  <a:pt x="154" y="204"/>
                </a:lnTo>
                <a:lnTo>
                  <a:pt x="304" y="400"/>
                </a:lnTo>
                <a:lnTo>
                  <a:pt x="154" y="596"/>
                </a:lnTo>
                <a:lnTo>
                  <a:pt x="0" y="800"/>
                </a:lnTo>
                <a:lnTo>
                  <a:pt x="864" y="800"/>
                </a:lnTo>
                <a:lnTo>
                  <a:pt x="1018" y="596"/>
                </a:lnTo>
                <a:lnTo>
                  <a:pt x="1168" y="400"/>
                </a:lnTo>
                <a:lnTo>
                  <a:pt x="1018"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7" name="Freeform 9"/>
          <p:cNvSpPr>
            <a:spLocks/>
          </p:cNvSpPr>
          <p:nvPr/>
        </p:nvSpPr>
        <p:spPr bwMode="auto">
          <a:xfrm>
            <a:off x="695325" y="1514475"/>
            <a:ext cx="1898650" cy="1951740"/>
          </a:xfrm>
          <a:custGeom>
            <a:avLst/>
            <a:gdLst>
              <a:gd name="T0" fmla="*/ 2147483646 w 1196"/>
              <a:gd name="T1" fmla="*/ 2147483646 h 800"/>
              <a:gd name="T2" fmla="*/ 2147483646 w 1196"/>
              <a:gd name="T3" fmla="*/ 0 h 800"/>
              <a:gd name="T4" fmla="*/ 0 w 1196"/>
              <a:gd name="T5" fmla="*/ 0 h 800"/>
              <a:gd name="T6" fmla="*/ 0 w 1196"/>
              <a:gd name="T7" fmla="*/ 2147483646 h 800"/>
              <a:gd name="T8" fmla="*/ 2147483646 w 1196"/>
              <a:gd name="T9" fmla="*/ 2147483646 h 800"/>
              <a:gd name="T10" fmla="*/ 2147483646 w 1196"/>
              <a:gd name="T11" fmla="*/ 2147483646 h 800"/>
              <a:gd name="T12" fmla="*/ 2147483646 w 1196"/>
              <a:gd name="T13" fmla="*/ 2147483646 h 800"/>
              <a:gd name="T14" fmla="*/ 2147483646 w 1196"/>
              <a:gd name="T15" fmla="*/ 2147483646 h 800"/>
              <a:gd name="T16" fmla="*/ 0 60000 65536"/>
              <a:gd name="T17" fmla="*/ 0 60000 65536"/>
              <a:gd name="T18" fmla="*/ 0 60000 65536"/>
              <a:gd name="T19" fmla="*/ 0 60000 65536"/>
              <a:gd name="T20" fmla="*/ 0 60000 65536"/>
              <a:gd name="T21" fmla="*/ 0 60000 65536"/>
              <a:gd name="T22" fmla="*/ 0 60000 65536"/>
              <a:gd name="T23" fmla="*/ 0 60000 65536"/>
            </a:gdLst>
            <a:ahLst/>
            <a:cxnLst>
              <a:cxn ang="T16">
                <a:pos x="T0" y="T1"/>
              </a:cxn>
              <a:cxn ang="T17">
                <a:pos x="T2" y="T3"/>
              </a:cxn>
              <a:cxn ang="T18">
                <a:pos x="T4" y="T5"/>
              </a:cxn>
              <a:cxn ang="T19">
                <a:pos x="T6" y="T7"/>
              </a:cxn>
              <a:cxn ang="T20">
                <a:pos x="T8" y="T9"/>
              </a:cxn>
              <a:cxn ang="T21">
                <a:pos x="T10" y="T11"/>
              </a:cxn>
              <a:cxn ang="T22">
                <a:pos x="T12" y="T13"/>
              </a:cxn>
              <a:cxn ang="T23">
                <a:pos x="T14" y="T15"/>
              </a:cxn>
            </a:cxnLst>
            <a:rect l="0" t="0" r="r" b="b"/>
            <a:pathLst>
              <a:path w="1196" h="800">
                <a:moveTo>
                  <a:pt x="1046" y="204"/>
                </a:moveTo>
                <a:lnTo>
                  <a:pt x="892" y="0"/>
                </a:lnTo>
                <a:lnTo>
                  <a:pt x="0" y="0"/>
                </a:lnTo>
                <a:lnTo>
                  <a:pt x="0" y="800"/>
                </a:lnTo>
                <a:lnTo>
                  <a:pt x="892" y="800"/>
                </a:lnTo>
                <a:lnTo>
                  <a:pt x="1046" y="596"/>
                </a:lnTo>
                <a:lnTo>
                  <a:pt x="1196" y="400"/>
                </a:lnTo>
                <a:lnTo>
                  <a:pt x="1046"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8" name="Freeform 10"/>
          <p:cNvSpPr>
            <a:spLocks/>
          </p:cNvSpPr>
          <p:nvPr/>
        </p:nvSpPr>
        <p:spPr bwMode="auto">
          <a:xfrm>
            <a:off x="3740150" y="1504950"/>
            <a:ext cx="1854200" cy="1993162"/>
          </a:xfrm>
          <a:custGeom>
            <a:avLst/>
            <a:gdLst>
              <a:gd name="T0" fmla="*/ 2147483646 w 1168"/>
              <a:gd name="T1" fmla="*/ 2147483646 h 800"/>
              <a:gd name="T2" fmla="*/ 2147483646 w 1168"/>
              <a:gd name="T3" fmla="*/ 0 h 800"/>
              <a:gd name="T4" fmla="*/ 0 w 1168"/>
              <a:gd name="T5" fmla="*/ 0 h 800"/>
              <a:gd name="T6" fmla="*/ 2147483646 w 1168"/>
              <a:gd name="T7" fmla="*/ 2147483646 h 800"/>
              <a:gd name="T8" fmla="*/ 2147483646 w 1168"/>
              <a:gd name="T9" fmla="*/ 2147483646 h 800"/>
              <a:gd name="T10" fmla="*/ 2147483646 w 1168"/>
              <a:gd name="T11" fmla="*/ 2147483646 h 800"/>
              <a:gd name="T12" fmla="*/ 0 w 1168"/>
              <a:gd name="T13" fmla="*/ 2147483646 h 800"/>
              <a:gd name="T14" fmla="*/ 2147483646 w 1168"/>
              <a:gd name="T15" fmla="*/ 2147483646 h 800"/>
              <a:gd name="T16" fmla="*/ 2147483646 w 1168"/>
              <a:gd name="T17" fmla="*/ 2147483646 h 800"/>
              <a:gd name="T18" fmla="*/ 2147483646 w 1168"/>
              <a:gd name="T19" fmla="*/ 2147483646 h 800"/>
              <a:gd name="T20" fmla="*/ 2147483646 w 1168"/>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68" h="800">
                <a:moveTo>
                  <a:pt x="1018" y="204"/>
                </a:moveTo>
                <a:lnTo>
                  <a:pt x="864" y="0"/>
                </a:lnTo>
                <a:lnTo>
                  <a:pt x="0" y="0"/>
                </a:lnTo>
                <a:lnTo>
                  <a:pt x="154" y="204"/>
                </a:lnTo>
                <a:lnTo>
                  <a:pt x="304" y="400"/>
                </a:lnTo>
                <a:lnTo>
                  <a:pt x="154" y="596"/>
                </a:lnTo>
                <a:lnTo>
                  <a:pt x="0" y="800"/>
                </a:lnTo>
                <a:lnTo>
                  <a:pt x="864" y="800"/>
                </a:lnTo>
                <a:lnTo>
                  <a:pt x="1018" y="596"/>
                </a:lnTo>
                <a:lnTo>
                  <a:pt x="1168" y="400"/>
                </a:lnTo>
                <a:lnTo>
                  <a:pt x="1018" y="204"/>
                </a:lnTo>
                <a:close/>
              </a:path>
            </a:pathLst>
          </a:custGeom>
          <a:noFill/>
          <a:ln w="12700" cap="flat" cmpd="sng">
            <a:solidFill>
              <a:schemeClr val="tx1"/>
            </a:solidFill>
            <a:prstDash val="solid"/>
            <a:round/>
            <a:headEnd type="none" w="med" len="med"/>
            <a:tailEnd type="none" w="med" len="me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59" name="Freeform 11"/>
          <p:cNvSpPr>
            <a:spLocks/>
          </p:cNvSpPr>
          <p:nvPr/>
        </p:nvSpPr>
        <p:spPr bwMode="auto">
          <a:xfrm>
            <a:off x="5248275" y="1504949"/>
            <a:ext cx="2109455" cy="2014427"/>
          </a:xfrm>
          <a:custGeom>
            <a:avLst/>
            <a:gdLst>
              <a:gd name="T0" fmla="*/ 2147483646 w 1170"/>
              <a:gd name="T1" fmla="*/ 2147483646 h 800"/>
              <a:gd name="T2" fmla="*/ 2147483646 w 1170"/>
              <a:gd name="T3" fmla="*/ 0 h 800"/>
              <a:gd name="T4" fmla="*/ 0 w 1170"/>
              <a:gd name="T5" fmla="*/ 0 h 800"/>
              <a:gd name="T6" fmla="*/ 2147483646 w 1170"/>
              <a:gd name="T7" fmla="*/ 2147483646 h 800"/>
              <a:gd name="T8" fmla="*/ 2147483646 w 1170"/>
              <a:gd name="T9" fmla="*/ 2147483646 h 800"/>
              <a:gd name="T10" fmla="*/ 2147483646 w 1170"/>
              <a:gd name="T11" fmla="*/ 2147483646 h 800"/>
              <a:gd name="T12" fmla="*/ 0 w 1170"/>
              <a:gd name="T13" fmla="*/ 2147483646 h 800"/>
              <a:gd name="T14" fmla="*/ 2147483646 w 1170"/>
              <a:gd name="T15" fmla="*/ 2147483646 h 800"/>
              <a:gd name="T16" fmla="*/ 2147483646 w 1170"/>
              <a:gd name="T17" fmla="*/ 2147483646 h 800"/>
              <a:gd name="T18" fmla="*/ 2147483646 w 1170"/>
              <a:gd name="T19" fmla="*/ 2147483646 h 800"/>
              <a:gd name="T20" fmla="*/ 2147483646 w 1170"/>
              <a:gd name="T21" fmla="*/ 2147483646 h 800"/>
              <a:gd name="T22" fmla="*/ 0 60000 65536"/>
              <a:gd name="T23" fmla="*/ 0 60000 65536"/>
              <a:gd name="T24" fmla="*/ 0 60000 65536"/>
              <a:gd name="T25" fmla="*/ 0 60000 65536"/>
              <a:gd name="T26" fmla="*/ 0 60000 65536"/>
              <a:gd name="T27" fmla="*/ 0 60000 65536"/>
              <a:gd name="T28" fmla="*/ 0 60000 65536"/>
              <a:gd name="T29" fmla="*/ 0 60000 65536"/>
              <a:gd name="T30" fmla="*/ 0 60000 65536"/>
              <a:gd name="T31" fmla="*/ 0 60000 65536"/>
              <a:gd name="T32" fmla="*/ 0 60000 65536"/>
            </a:gdLst>
            <a:ahLst/>
            <a:cxnLst>
              <a:cxn ang="T22">
                <a:pos x="T0" y="T1"/>
              </a:cxn>
              <a:cxn ang="T23">
                <a:pos x="T2" y="T3"/>
              </a:cxn>
              <a:cxn ang="T24">
                <a:pos x="T4" y="T5"/>
              </a:cxn>
              <a:cxn ang="T25">
                <a:pos x="T6" y="T7"/>
              </a:cxn>
              <a:cxn ang="T26">
                <a:pos x="T8" y="T9"/>
              </a:cxn>
              <a:cxn ang="T27">
                <a:pos x="T10" y="T11"/>
              </a:cxn>
              <a:cxn ang="T28">
                <a:pos x="T12" y="T13"/>
              </a:cxn>
              <a:cxn ang="T29">
                <a:pos x="T14" y="T15"/>
              </a:cxn>
              <a:cxn ang="T30">
                <a:pos x="T16" y="T17"/>
              </a:cxn>
              <a:cxn ang="T31">
                <a:pos x="T18" y="T19"/>
              </a:cxn>
              <a:cxn ang="T32">
                <a:pos x="T20" y="T21"/>
              </a:cxn>
            </a:cxnLst>
            <a:rect l="0" t="0" r="r" b="b"/>
            <a:pathLst>
              <a:path w="1170" h="800">
                <a:moveTo>
                  <a:pt x="1020" y="204"/>
                </a:moveTo>
                <a:lnTo>
                  <a:pt x="864" y="0"/>
                </a:lnTo>
                <a:lnTo>
                  <a:pt x="0" y="0"/>
                </a:lnTo>
                <a:lnTo>
                  <a:pt x="156" y="204"/>
                </a:lnTo>
                <a:lnTo>
                  <a:pt x="306" y="400"/>
                </a:lnTo>
                <a:lnTo>
                  <a:pt x="156" y="596"/>
                </a:lnTo>
                <a:lnTo>
                  <a:pt x="0" y="800"/>
                </a:lnTo>
                <a:lnTo>
                  <a:pt x="864" y="800"/>
                </a:lnTo>
                <a:lnTo>
                  <a:pt x="1020" y="596"/>
                </a:lnTo>
                <a:lnTo>
                  <a:pt x="1170" y="400"/>
                </a:lnTo>
                <a:lnTo>
                  <a:pt x="1020" y="204"/>
                </a:lnTo>
                <a:close/>
              </a:path>
            </a:pathLst>
          </a:custGeom>
          <a:noFill/>
          <a:ln w="12700" cmpd="sng">
            <a:solidFill>
              <a:schemeClr val="tx1"/>
            </a:solidFill>
            <a:prstDash val="solid"/>
            <a:round/>
            <a:headEnd/>
            <a:tailEnd/>
          </a:ln>
          <a:extLst>
            <a:ext uri="{909E8E84-426E-40DD-AFC4-6F175D3DCCD1}">
              <a14:hiddenFill xmlns:a14="http://schemas.microsoft.com/office/drawing/2010/main" xmlns="">
                <a:solidFill>
                  <a:srgbClr val="FFFFFF"/>
                </a:solidFill>
              </a14:hiddenFill>
            </a:ext>
          </a:extLst>
        </p:spPr>
        <p:txBody>
          <a:bodyPr/>
          <a:lstStyle/>
          <a:p>
            <a:endParaRPr lang="en-GB"/>
          </a:p>
        </p:txBody>
      </p:sp>
      <p:sp>
        <p:nvSpPr>
          <p:cNvPr id="27662" name="Text Box 14"/>
          <p:cNvSpPr txBox="1">
            <a:spLocks noChangeArrowheads="1"/>
          </p:cNvSpPr>
          <p:nvPr/>
        </p:nvSpPr>
        <p:spPr bwMode="auto">
          <a:xfrm>
            <a:off x="814609" y="1584251"/>
            <a:ext cx="1311902" cy="1975926"/>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buNone/>
            </a:pPr>
            <a:r>
              <a:rPr lang="mt-MT" sz="1200" b="1" i="1" dirty="0" smtClean="0"/>
              <a:t>19</a:t>
            </a:r>
            <a:r>
              <a:rPr lang="en-AU" sz="1200" b="1" i="1" dirty="0" smtClean="0"/>
              <a:t>91 </a:t>
            </a:r>
            <a:endParaRPr lang="mt-MT" sz="1200" b="1" i="1" dirty="0" smtClean="0"/>
          </a:p>
          <a:p>
            <a:pPr lvl="0">
              <a:buNone/>
            </a:pPr>
            <a:r>
              <a:rPr lang="mt-MT" sz="1200" b="1" i="1" dirty="0" smtClean="0"/>
              <a:t>T</a:t>
            </a:r>
            <a:r>
              <a:rPr lang="en-AU" sz="1200" b="1" i="1" dirty="0" smtClean="0"/>
              <a:t>he </a:t>
            </a:r>
            <a:r>
              <a:rPr lang="en-AU" sz="1200" b="1" i="1" dirty="0" smtClean="0"/>
              <a:t>National Youth Council </a:t>
            </a:r>
            <a:r>
              <a:rPr lang="en-GB" sz="1200" b="1" i="1" dirty="0" smtClean="0"/>
              <a:t>(KNZ) </a:t>
            </a:r>
            <a:r>
              <a:rPr lang="en-AU" sz="1200" b="1" i="1" dirty="0" smtClean="0"/>
              <a:t>is established following on the first National Youth Conference in </a:t>
            </a:r>
            <a:r>
              <a:rPr lang="en-AU" sz="1200" b="1" i="1" dirty="0" smtClean="0"/>
              <a:t>Malta</a:t>
            </a:r>
            <a:endParaRPr lang="en-GB" altLang="en-US" sz="1200" dirty="0">
              <a:solidFill>
                <a:schemeClr val="tx1"/>
              </a:solidFill>
              <a:cs typeface="Arial" panose="020B0604020202020204" pitchFamily="34" charset="0"/>
            </a:endParaRPr>
          </a:p>
        </p:txBody>
      </p:sp>
      <p:sp>
        <p:nvSpPr>
          <p:cNvPr id="18" name="Text Box 14"/>
          <p:cNvSpPr txBox="1">
            <a:spLocks noChangeArrowheads="1"/>
          </p:cNvSpPr>
          <p:nvPr/>
        </p:nvSpPr>
        <p:spPr bwMode="auto">
          <a:xfrm>
            <a:off x="2636320" y="1640367"/>
            <a:ext cx="1311902" cy="1606594"/>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buNone/>
            </a:pPr>
            <a:r>
              <a:rPr lang="mt-MT" sz="1200" b="1" i="1" dirty="0" smtClean="0"/>
              <a:t>1</a:t>
            </a:r>
            <a:r>
              <a:rPr lang="en-AU" sz="1200" b="1" i="1" dirty="0" smtClean="0"/>
              <a:t>992  </a:t>
            </a:r>
            <a:endParaRPr lang="mt-MT" sz="1200" b="1" i="1" dirty="0" smtClean="0"/>
          </a:p>
          <a:p>
            <a:pPr lvl="0">
              <a:buNone/>
            </a:pPr>
            <a:r>
              <a:rPr lang="en-AU" sz="1200" b="1" i="1" dirty="0" smtClean="0"/>
              <a:t>The </a:t>
            </a:r>
            <a:r>
              <a:rPr lang="en-GB" sz="1200" b="1" i="1" dirty="0" smtClean="0"/>
              <a:t>U</a:t>
            </a:r>
            <a:r>
              <a:rPr lang="en-AU" sz="1200" b="1" i="1" dirty="0" err="1" smtClean="0"/>
              <a:t>niversity</a:t>
            </a:r>
            <a:r>
              <a:rPr lang="en-AU" sz="1200" b="1" i="1" dirty="0" smtClean="0"/>
              <a:t> of Malta establishes an Institute of Youth Studies to train youth </a:t>
            </a:r>
            <a:r>
              <a:rPr lang="en-AU" sz="1200" b="1" i="1" dirty="0" smtClean="0"/>
              <a:t>workers</a:t>
            </a:r>
            <a:endParaRPr lang="en-GB" altLang="en-US" sz="1200" dirty="0">
              <a:solidFill>
                <a:schemeClr val="tx1"/>
              </a:solidFill>
              <a:cs typeface="Arial" panose="020B0604020202020204" pitchFamily="34" charset="0"/>
            </a:endParaRPr>
          </a:p>
        </p:txBody>
      </p:sp>
      <p:sp>
        <p:nvSpPr>
          <p:cNvPr id="19" name="Text Box 14"/>
          <p:cNvSpPr txBox="1">
            <a:spLocks noChangeArrowheads="1"/>
          </p:cNvSpPr>
          <p:nvPr/>
        </p:nvSpPr>
        <p:spPr bwMode="auto">
          <a:xfrm>
            <a:off x="5712674" y="1637414"/>
            <a:ext cx="1326079" cy="1938992"/>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eaLnBrk="1" hangingPunct="1">
              <a:spcBef>
                <a:spcPct val="0"/>
              </a:spcBef>
              <a:buFontTx/>
              <a:buNone/>
            </a:pPr>
            <a:r>
              <a:rPr lang="en-US" sz="1200" b="1" i="1" dirty="0" smtClean="0"/>
              <a:t>1998</a:t>
            </a:r>
            <a:endParaRPr lang="mt-MT" sz="1200" b="1" i="1" dirty="0" smtClean="0"/>
          </a:p>
          <a:p>
            <a:pPr eaLnBrk="1" hangingPunct="1">
              <a:spcBef>
                <a:spcPct val="0"/>
              </a:spcBef>
              <a:buFontTx/>
              <a:buNone/>
            </a:pPr>
            <a:r>
              <a:rPr lang="en-US" sz="1200" b="1" i="1" dirty="0" smtClean="0"/>
              <a:t>The  </a:t>
            </a:r>
            <a:r>
              <a:rPr lang="en-US" sz="1200" b="1" i="1" dirty="0" smtClean="0"/>
              <a:t>first youth work graduates of the University of Malta establish the Maltese Association of Youth Workers (</a:t>
            </a:r>
            <a:r>
              <a:rPr lang="en-US" sz="1200" b="1" i="1" dirty="0" smtClean="0"/>
              <a:t>MAY)</a:t>
            </a:r>
            <a:endParaRPr lang="en-GB" altLang="en-US" sz="1200" dirty="0">
              <a:solidFill>
                <a:schemeClr val="tx1"/>
              </a:solidFill>
              <a:cs typeface="Arial" panose="020B0604020202020204" pitchFamily="34" charset="0"/>
            </a:endParaRPr>
          </a:p>
        </p:txBody>
      </p:sp>
      <p:sp>
        <p:nvSpPr>
          <p:cNvPr id="20" name="Text Box 14"/>
          <p:cNvSpPr txBox="1">
            <a:spLocks noChangeArrowheads="1"/>
          </p:cNvSpPr>
          <p:nvPr/>
        </p:nvSpPr>
        <p:spPr bwMode="auto">
          <a:xfrm>
            <a:off x="4036274" y="1616149"/>
            <a:ext cx="1311902" cy="1791260"/>
          </a:xfrm>
          <a:prstGeom prst="rect">
            <a:avLst/>
          </a:prstGeom>
          <a:noFill/>
          <a:ln>
            <a:noFill/>
          </a:ln>
          <a:extLst>
            <a:ext uri="{909E8E84-426E-40DD-AFC4-6F175D3DCCD1}">
              <a14:hiddenFill xmlns:a14="http://schemas.microsoft.com/office/drawing/2010/main" xmlns="">
                <a:solidFill>
                  <a:srgbClr val="FFFFFF"/>
                </a:solidFill>
              </a14:hiddenFill>
            </a:ext>
            <a:ext uri="{91240B29-F687-4F45-9708-019B960494DF}">
              <a14:hiddenLine xmlns:a14="http://schemas.microsoft.com/office/drawing/2010/main" xmlns="" w="9525">
                <a:solidFill>
                  <a:srgbClr val="000000"/>
                </a:solidFill>
                <a:miter lim="800000"/>
                <a:headEnd/>
                <a:tailEnd/>
              </a14:hiddenLine>
            </a:ext>
          </a:extLst>
        </p:spPr>
        <p:txBody>
          <a:bodyPr wrap="square">
            <a:spAutoFit/>
          </a:bodyPr>
          <a:lstStyle>
            <a:lvl1pPr>
              <a:spcBef>
                <a:spcPct val="20000"/>
              </a:spcBef>
              <a:buChar char="•"/>
              <a:defRPr sz="2400">
                <a:solidFill>
                  <a:srgbClr val="21140C"/>
                </a:solidFill>
                <a:latin typeface="Arial" panose="020B0604020202020204" pitchFamily="34" charset="0"/>
              </a:defRPr>
            </a:lvl1pPr>
            <a:lvl2pPr marL="742950" indent="-285750">
              <a:spcBef>
                <a:spcPct val="20000"/>
              </a:spcBef>
              <a:buChar char="–"/>
              <a:defRPr sz="2000">
                <a:solidFill>
                  <a:srgbClr val="21140C"/>
                </a:solidFill>
                <a:latin typeface="Arial" panose="020B0604020202020204" pitchFamily="34" charset="0"/>
              </a:defRPr>
            </a:lvl2pPr>
            <a:lvl3pPr marL="1143000" indent="-228600">
              <a:spcBef>
                <a:spcPct val="20000"/>
              </a:spcBef>
              <a:buChar char="•"/>
              <a:defRPr>
                <a:solidFill>
                  <a:srgbClr val="21140C"/>
                </a:solidFill>
                <a:latin typeface="Arial" panose="020B0604020202020204" pitchFamily="34" charset="0"/>
              </a:defRPr>
            </a:lvl3pPr>
            <a:lvl4pPr marL="1600200" indent="-228600">
              <a:spcBef>
                <a:spcPct val="20000"/>
              </a:spcBef>
              <a:buChar char="–"/>
              <a:defRPr sz="1600">
                <a:solidFill>
                  <a:srgbClr val="21140C"/>
                </a:solidFill>
                <a:latin typeface="Arial" panose="020B0604020202020204" pitchFamily="34" charset="0"/>
              </a:defRPr>
            </a:lvl4pPr>
            <a:lvl5pPr marL="2057400" indent="-228600">
              <a:spcBef>
                <a:spcPct val="20000"/>
              </a:spcBef>
              <a:buChar char="»"/>
              <a:defRPr sz="1600">
                <a:solidFill>
                  <a:srgbClr val="21140C"/>
                </a:solidFill>
                <a:latin typeface="Arial" panose="020B0604020202020204" pitchFamily="34" charset="0"/>
              </a:defRPr>
            </a:lvl5pPr>
            <a:lvl6pPr marL="2514600" indent="-228600" eaLnBrk="0" fontAlgn="base" hangingPunct="0">
              <a:spcBef>
                <a:spcPct val="20000"/>
              </a:spcBef>
              <a:spcAft>
                <a:spcPct val="0"/>
              </a:spcAft>
              <a:buChar char="»"/>
              <a:defRPr sz="1600">
                <a:solidFill>
                  <a:srgbClr val="21140C"/>
                </a:solidFill>
                <a:latin typeface="Arial" panose="020B0604020202020204" pitchFamily="34" charset="0"/>
              </a:defRPr>
            </a:lvl6pPr>
            <a:lvl7pPr marL="2971800" indent="-228600" eaLnBrk="0" fontAlgn="base" hangingPunct="0">
              <a:spcBef>
                <a:spcPct val="20000"/>
              </a:spcBef>
              <a:spcAft>
                <a:spcPct val="0"/>
              </a:spcAft>
              <a:buChar char="»"/>
              <a:defRPr sz="1600">
                <a:solidFill>
                  <a:srgbClr val="21140C"/>
                </a:solidFill>
                <a:latin typeface="Arial" panose="020B0604020202020204" pitchFamily="34" charset="0"/>
              </a:defRPr>
            </a:lvl7pPr>
            <a:lvl8pPr marL="3429000" indent="-228600" eaLnBrk="0" fontAlgn="base" hangingPunct="0">
              <a:spcBef>
                <a:spcPct val="20000"/>
              </a:spcBef>
              <a:spcAft>
                <a:spcPct val="0"/>
              </a:spcAft>
              <a:buChar char="»"/>
              <a:defRPr sz="1600">
                <a:solidFill>
                  <a:srgbClr val="21140C"/>
                </a:solidFill>
                <a:latin typeface="Arial" panose="020B0604020202020204" pitchFamily="34" charset="0"/>
              </a:defRPr>
            </a:lvl8pPr>
            <a:lvl9pPr marL="3886200" indent="-228600" eaLnBrk="0" fontAlgn="base" hangingPunct="0">
              <a:spcBef>
                <a:spcPct val="20000"/>
              </a:spcBef>
              <a:spcAft>
                <a:spcPct val="0"/>
              </a:spcAft>
              <a:buChar char="»"/>
              <a:defRPr sz="1600">
                <a:solidFill>
                  <a:srgbClr val="21140C"/>
                </a:solidFill>
                <a:latin typeface="Arial" panose="020B0604020202020204" pitchFamily="34" charset="0"/>
              </a:defRPr>
            </a:lvl9pPr>
          </a:lstStyle>
          <a:p>
            <a:pPr lvl="0">
              <a:buNone/>
            </a:pPr>
            <a:r>
              <a:rPr lang="mt-MT" sz="1200" b="1" i="1" dirty="0" smtClean="0"/>
              <a:t>1</a:t>
            </a:r>
            <a:r>
              <a:rPr lang="en-AU" sz="1200" b="1" i="1" dirty="0" smtClean="0"/>
              <a:t>993  </a:t>
            </a:r>
            <a:endParaRPr lang="mt-MT" sz="1200" b="1" i="1" dirty="0" smtClean="0"/>
          </a:p>
          <a:p>
            <a:pPr lvl="0">
              <a:buNone/>
            </a:pPr>
            <a:r>
              <a:rPr lang="en-AU" sz="1200" b="1" i="1" dirty="0" smtClean="0"/>
              <a:t>First </a:t>
            </a:r>
            <a:r>
              <a:rPr lang="en-AU" sz="1200" b="1" i="1" dirty="0" smtClean="0"/>
              <a:t>national youth policy document is published by the new Ministry for Youth and Arts.</a:t>
            </a:r>
            <a:endParaRPr lang="en-GB" sz="1200" dirty="0" smtClean="0"/>
          </a:p>
          <a:p>
            <a:pPr eaLnBrk="1" hangingPunct="1">
              <a:spcBef>
                <a:spcPct val="0"/>
              </a:spcBef>
              <a:buFontTx/>
              <a:buNone/>
            </a:pPr>
            <a:endParaRPr lang="en-GB" altLang="en-US" sz="1200" dirty="0">
              <a:solidFill>
                <a:schemeClr val="tx1"/>
              </a:solidFill>
              <a:cs typeface="Arial" panose="020B0604020202020204" pitchFamily="34" charset="0"/>
            </a:endParaRPr>
          </a:p>
        </p:txBody>
      </p:sp>
    </p:spTree>
  </p:cSld>
  <p:clrMapOvr>
    <a:masterClrMapping/>
  </p:clrMapOvr>
  <p:transition/>
  <p:timing>
    <p:tnLst>
      <p:par>
        <p:cTn id="1" dur="indefinite" restart="never" nodeType="tmRoot"/>
      </p:par>
    </p:tnLst>
  </p:timing>
</p:sld>
</file>

<file path=ppt/theme/theme1.xml><?xml version="1.0" encoding="utf-8"?>
<a:theme xmlns:a="http://schemas.openxmlformats.org/drawingml/2006/main" name="Default Design">
  <a:themeElements>
    <a:clrScheme name="Custom 104">
      <a:dk1>
        <a:srgbClr val="151515"/>
      </a:dk1>
      <a:lt1>
        <a:srgbClr val="151515"/>
      </a:lt1>
      <a:dk2>
        <a:srgbClr val="151515"/>
      </a:dk2>
      <a:lt2>
        <a:srgbClr val="7F7F7F"/>
      </a:lt2>
      <a:accent1>
        <a:srgbClr val="A3A4C3"/>
      </a:accent1>
      <a:accent2>
        <a:srgbClr val="151515"/>
      </a:accent2>
      <a:accent3>
        <a:srgbClr val="20130C"/>
      </a:accent3>
      <a:accent4>
        <a:srgbClr val="7F7F7F"/>
      </a:accent4>
      <a:accent5>
        <a:srgbClr val="231F20"/>
      </a:accent5>
      <a:accent6>
        <a:srgbClr val="000000"/>
      </a:accent6>
      <a:hlink>
        <a:srgbClr val="C00000"/>
      </a:hlink>
      <a:folHlink>
        <a:srgbClr val="52311E"/>
      </a:folHlink>
    </a:clrScheme>
    <a:fontScheme name="Default Design">
      <a:majorFont>
        <a:latin typeface="Arial"/>
        <a:ea typeface=""/>
        <a:cs typeface=""/>
      </a:majorFont>
      <a:minorFont>
        <a:latin typeface="Arial"/>
        <a:ea typeface=""/>
        <a:cs typeface=""/>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extraClrScheme>
      <a:clrScheme name="Default Design 1">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clrMap bg1="lt1" tx1="dk1" bg2="lt2" tx2="dk2" accent1="accent1" accent2="accent2" accent3="accent3" accent4="accent4" accent5="accent5" accent6="accent6" hlink="hlink" folHlink="folHlink"/>
    </a:extraClrScheme>
    <a:extraClrScheme>
      <a:clrScheme name="Default Design 2">
        <a:dk1>
          <a:srgbClr val="000000"/>
        </a:dk1>
        <a:lt1>
          <a:srgbClr val="FFFFFF"/>
        </a:lt1>
        <a:dk2>
          <a:srgbClr val="000000"/>
        </a:dk2>
        <a:lt2>
          <a:srgbClr val="969696"/>
        </a:lt2>
        <a:accent1>
          <a:srgbClr val="FBDF53"/>
        </a:accent1>
        <a:accent2>
          <a:srgbClr val="FF9966"/>
        </a:accent2>
        <a:accent3>
          <a:srgbClr val="FFFFFF"/>
        </a:accent3>
        <a:accent4>
          <a:srgbClr val="000000"/>
        </a:accent4>
        <a:accent5>
          <a:srgbClr val="FDECB3"/>
        </a:accent5>
        <a:accent6>
          <a:srgbClr val="E78A5C"/>
        </a:accent6>
        <a:hlink>
          <a:srgbClr val="CC3300"/>
        </a:hlink>
        <a:folHlink>
          <a:srgbClr val="996600"/>
        </a:folHlink>
      </a:clrScheme>
      <a:clrMap bg1="lt1" tx1="dk1" bg2="lt2" tx2="dk2" accent1="accent1" accent2="accent2" accent3="accent3" accent4="accent4" accent5="accent5" accent6="accent6" hlink="hlink" folHlink="folHlink"/>
    </a:extraClrScheme>
    <a:extraClrScheme>
      <a:clrScheme name="Default Design 3">
        <a:dk1>
          <a:srgbClr val="000000"/>
        </a:dk1>
        <a:lt1>
          <a:srgbClr val="FFFFFF"/>
        </a:lt1>
        <a:dk2>
          <a:srgbClr val="000000"/>
        </a:dk2>
        <a:lt2>
          <a:srgbClr val="808080"/>
        </a:lt2>
        <a:accent1>
          <a:srgbClr val="99CCFF"/>
        </a:accent1>
        <a:accent2>
          <a:srgbClr val="CCCCFF"/>
        </a:accent2>
        <a:accent3>
          <a:srgbClr val="FFFFFF"/>
        </a:accent3>
        <a:accent4>
          <a:srgbClr val="000000"/>
        </a:accent4>
        <a:accent5>
          <a:srgbClr val="CAE2FF"/>
        </a:accent5>
        <a:accent6>
          <a:srgbClr val="B9B9E7"/>
        </a:accent6>
        <a:hlink>
          <a:srgbClr val="3333CC"/>
        </a:hlink>
        <a:folHlink>
          <a:srgbClr val="AF67FF"/>
        </a:folHlink>
      </a:clrScheme>
      <a:clrMap bg1="lt1" tx1="dk1" bg2="lt2" tx2="dk2" accent1="accent1" accent2="accent2" accent3="accent3" accent4="accent4" accent5="accent5" accent6="accent6" hlink="hlink" folHlink="folHlink"/>
    </a:extraClrScheme>
    <a:extraClrScheme>
      <a:clrScheme name="Default Design 4">
        <a:dk1>
          <a:srgbClr val="000000"/>
        </a:dk1>
        <a:lt1>
          <a:srgbClr val="DEF6F1"/>
        </a:lt1>
        <a:dk2>
          <a:srgbClr val="000000"/>
        </a:dk2>
        <a:lt2>
          <a:srgbClr val="969696"/>
        </a:lt2>
        <a:accent1>
          <a:srgbClr val="FFFFFF"/>
        </a:accent1>
        <a:accent2>
          <a:srgbClr val="8DC6FF"/>
        </a:accent2>
        <a:accent3>
          <a:srgbClr val="ECFAF7"/>
        </a:accent3>
        <a:accent4>
          <a:srgbClr val="000000"/>
        </a:accent4>
        <a:accent5>
          <a:srgbClr val="FFFFFF"/>
        </a:accent5>
        <a:accent6>
          <a:srgbClr val="7FB3E7"/>
        </a:accent6>
        <a:hlink>
          <a:srgbClr val="0066CC"/>
        </a:hlink>
        <a:folHlink>
          <a:srgbClr val="00A800"/>
        </a:folHlink>
      </a:clrScheme>
      <a:clrMap bg1="lt1" tx1="dk1" bg2="lt2" tx2="dk2" accent1="accent1" accent2="accent2" accent3="accent3" accent4="accent4" accent5="accent5" accent6="accent6" hlink="hlink" folHlink="folHlink"/>
    </a:extraClrScheme>
    <a:extraClrScheme>
      <a:clrScheme name="Default Design 5">
        <a:dk1>
          <a:srgbClr val="000000"/>
        </a:dk1>
        <a:lt1>
          <a:srgbClr val="FFFFD9"/>
        </a:lt1>
        <a:dk2>
          <a:srgbClr val="000000"/>
        </a:dk2>
        <a:lt2>
          <a:srgbClr val="777777"/>
        </a:lt2>
        <a:accent1>
          <a:srgbClr val="FFFFF7"/>
        </a:accent1>
        <a:accent2>
          <a:srgbClr val="33CCCC"/>
        </a:accent2>
        <a:accent3>
          <a:srgbClr val="FFFFE9"/>
        </a:accent3>
        <a:accent4>
          <a:srgbClr val="000000"/>
        </a:accent4>
        <a:accent5>
          <a:srgbClr val="FFFFFA"/>
        </a:accent5>
        <a:accent6>
          <a:srgbClr val="2DB9B9"/>
        </a:accent6>
        <a:hlink>
          <a:srgbClr val="FF5050"/>
        </a:hlink>
        <a:folHlink>
          <a:srgbClr val="FF9900"/>
        </a:folHlink>
      </a:clrScheme>
      <a:clrMap bg1="lt1" tx1="dk1" bg2="lt2" tx2="dk2" accent1="accent1" accent2="accent2" accent3="accent3" accent4="accent4" accent5="accent5" accent6="accent6" hlink="hlink" folHlink="folHlink"/>
    </a:extraClrScheme>
    <a:extraClrScheme>
      <a:clrScheme name="Default Design 6">
        <a:dk1>
          <a:srgbClr val="005A58"/>
        </a:dk1>
        <a:lt1>
          <a:srgbClr val="FFFFFF"/>
        </a:lt1>
        <a:dk2>
          <a:srgbClr val="008080"/>
        </a:dk2>
        <a:lt2>
          <a:srgbClr val="FFFF99"/>
        </a:lt2>
        <a:accent1>
          <a:srgbClr val="006462"/>
        </a:accent1>
        <a:accent2>
          <a:srgbClr val="6D6FC7"/>
        </a:accent2>
        <a:accent3>
          <a:srgbClr val="AAC0C0"/>
        </a:accent3>
        <a:accent4>
          <a:srgbClr val="DADADA"/>
        </a:accent4>
        <a:accent5>
          <a:srgbClr val="AAB8B7"/>
        </a:accent5>
        <a:accent6>
          <a:srgbClr val="6264B4"/>
        </a:accent6>
        <a:hlink>
          <a:srgbClr val="00FFFF"/>
        </a:hlink>
        <a:folHlink>
          <a:srgbClr val="00FF00"/>
        </a:folHlink>
      </a:clrScheme>
      <a:clrMap bg1="dk2" tx1="lt1" bg2="dk1" tx2="lt2" accent1="accent1" accent2="accent2" accent3="accent3" accent4="accent4" accent5="accent5" accent6="accent6" hlink="hlink" folHlink="folHlink"/>
    </a:extraClrScheme>
    <a:extraClrScheme>
      <a:clrScheme name="Default Design 7">
        <a:dk1>
          <a:srgbClr val="5C1F00"/>
        </a:dk1>
        <a:lt1>
          <a:srgbClr val="FFFFFF"/>
        </a:lt1>
        <a:dk2>
          <a:srgbClr val="800000"/>
        </a:dk2>
        <a:lt2>
          <a:srgbClr val="DFD293"/>
        </a:lt2>
        <a:accent1>
          <a:srgbClr val="CC3300"/>
        </a:accent1>
        <a:accent2>
          <a:srgbClr val="BE7960"/>
        </a:accent2>
        <a:accent3>
          <a:srgbClr val="C0AAAA"/>
        </a:accent3>
        <a:accent4>
          <a:srgbClr val="DADADA"/>
        </a:accent4>
        <a:accent5>
          <a:srgbClr val="E2ADAA"/>
        </a:accent5>
        <a:accent6>
          <a:srgbClr val="AC6D56"/>
        </a:accent6>
        <a:hlink>
          <a:srgbClr val="FFFF99"/>
        </a:hlink>
        <a:folHlink>
          <a:srgbClr val="D3A219"/>
        </a:folHlink>
      </a:clrScheme>
      <a:clrMap bg1="dk2" tx1="lt1" bg2="dk1" tx2="lt2" accent1="accent1" accent2="accent2" accent3="accent3" accent4="accent4" accent5="accent5" accent6="accent6" hlink="hlink" folHlink="folHlink"/>
    </a:extraClrScheme>
    <a:extraClrScheme>
      <a:clrScheme name="Default Design 8">
        <a:dk1>
          <a:srgbClr val="003366"/>
        </a:dk1>
        <a:lt1>
          <a:srgbClr val="FFFFFF"/>
        </a:lt1>
        <a:dk2>
          <a:srgbClr val="000099"/>
        </a:dk2>
        <a:lt2>
          <a:srgbClr val="CCFFFF"/>
        </a:lt2>
        <a:accent1>
          <a:srgbClr val="3366CC"/>
        </a:accent1>
        <a:accent2>
          <a:srgbClr val="00B000"/>
        </a:accent2>
        <a:accent3>
          <a:srgbClr val="AAAACA"/>
        </a:accent3>
        <a:accent4>
          <a:srgbClr val="DADADA"/>
        </a:accent4>
        <a:accent5>
          <a:srgbClr val="ADB8E2"/>
        </a:accent5>
        <a:accent6>
          <a:srgbClr val="009F00"/>
        </a:accent6>
        <a:hlink>
          <a:srgbClr val="66CCFF"/>
        </a:hlink>
        <a:folHlink>
          <a:srgbClr val="FFE701"/>
        </a:folHlink>
      </a:clrScheme>
      <a:clrMap bg1="dk2" tx1="lt1" bg2="dk1" tx2="lt2" accent1="accent1" accent2="accent2" accent3="accent3" accent4="accent4" accent5="accent5" accent6="accent6" hlink="hlink" folHlink="folHlink"/>
    </a:extraClrScheme>
    <a:extraClrScheme>
      <a:clrScheme name="Default Design 9">
        <a:dk1>
          <a:srgbClr val="336699"/>
        </a:dk1>
        <a:lt1>
          <a:srgbClr val="FFFFFF"/>
        </a:lt1>
        <a:dk2>
          <a:srgbClr val="000000"/>
        </a:dk2>
        <a:lt2>
          <a:srgbClr val="E3EBF1"/>
        </a:lt2>
        <a:accent1>
          <a:srgbClr val="003399"/>
        </a:accent1>
        <a:accent2>
          <a:srgbClr val="468A4B"/>
        </a:accent2>
        <a:accent3>
          <a:srgbClr val="AAAAAA"/>
        </a:accent3>
        <a:accent4>
          <a:srgbClr val="DADADA"/>
        </a:accent4>
        <a:accent5>
          <a:srgbClr val="AAADCA"/>
        </a:accent5>
        <a:accent6>
          <a:srgbClr val="3F7D43"/>
        </a:accent6>
        <a:hlink>
          <a:srgbClr val="66CCFF"/>
        </a:hlink>
        <a:folHlink>
          <a:srgbClr val="F0E500"/>
        </a:folHlink>
      </a:clrScheme>
      <a:clrMap bg1="dk2" tx1="lt1" bg2="dk1" tx2="lt2" accent1="accent1" accent2="accent2" accent3="accent3" accent4="accent4" accent5="accent5" accent6="accent6" hlink="hlink" folHlink="folHlink"/>
    </a:extraClrScheme>
    <a:extraClrScheme>
      <a:clrScheme name="Default Design 10">
        <a:dk1>
          <a:srgbClr val="777777"/>
        </a:dk1>
        <a:lt1>
          <a:srgbClr val="FFFFFF"/>
        </a:lt1>
        <a:dk2>
          <a:srgbClr val="686B5D"/>
        </a:dk2>
        <a:lt2>
          <a:srgbClr val="D1D1CB"/>
        </a:lt2>
        <a:accent1>
          <a:srgbClr val="909082"/>
        </a:accent1>
        <a:accent2>
          <a:srgbClr val="809EA8"/>
        </a:accent2>
        <a:accent3>
          <a:srgbClr val="B9BAB6"/>
        </a:accent3>
        <a:accent4>
          <a:srgbClr val="DADADA"/>
        </a:accent4>
        <a:accent5>
          <a:srgbClr val="C6C6C1"/>
        </a:accent5>
        <a:accent6>
          <a:srgbClr val="738F98"/>
        </a:accent6>
        <a:hlink>
          <a:srgbClr val="FFCC66"/>
        </a:hlink>
        <a:folHlink>
          <a:srgbClr val="E9DCB9"/>
        </a:folHlink>
      </a:clrScheme>
      <a:clrMap bg1="dk2" tx1="lt1" bg2="dk1" tx2="lt2" accent1="accent1" accent2="accent2" accent3="accent3" accent4="accent4" accent5="accent5" accent6="accent6" hlink="hlink" folHlink="folHlink"/>
    </a:extraClrScheme>
    <a:extraClrScheme>
      <a:clrScheme name="Default Design 11">
        <a:dk1>
          <a:srgbClr val="3E3E5C"/>
        </a:dk1>
        <a:lt1>
          <a:srgbClr val="FFFFFF"/>
        </a:lt1>
        <a:dk2>
          <a:srgbClr val="666699"/>
        </a:dk2>
        <a:lt2>
          <a:srgbClr val="FFFFFF"/>
        </a:lt2>
        <a:accent1>
          <a:srgbClr val="60597B"/>
        </a:accent1>
        <a:accent2>
          <a:srgbClr val="6666FF"/>
        </a:accent2>
        <a:accent3>
          <a:srgbClr val="B8B8CA"/>
        </a:accent3>
        <a:accent4>
          <a:srgbClr val="DADADA"/>
        </a:accent4>
        <a:accent5>
          <a:srgbClr val="B6B5BF"/>
        </a:accent5>
        <a:accent6>
          <a:srgbClr val="5C5CE7"/>
        </a:accent6>
        <a:hlink>
          <a:srgbClr val="99CCFF"/>
        </a:hlink>
        <a:folHlink>
          <a:srgbClr val="FFFF99"/>
        </a:folHlink>
      </a:clrScheme>
      <a:clrMap bg1="dk2" tx1="lt1" bg2="dk1" tx2="lt2" accent1="accent1" accent2="accent2" accent3="accent3" accent4="accent4" accent5="accent5" accent6="accent6" hlink="hlink" folHlink="folHlink"/>
    </a:extraClrScheme>
    <a:extraClrScheme>
      <a:clrScheme name="Default Design 12">
        <a:dk1>
          <a:srgbClr val="2D2015"/>
        </a:dk1>
        <a:lt1>
          <a:srgbClr val="FFFFFF"/>
        </a:lt1>
        <a:dk2>
          <a:srgbClr val="523E26"/>
        </a:dk2>
        <a:lt2>
          <a:srgbClr val="DFC08D"/>
        </a:lt2>
        <a:accent1>
          <a:srgbClr val="8C7B70"/>
        </a:accent1>
        <a:accent2>
          <a:srgbClr val="8F5F2F"/>
        </a:accent2>
        <a:accent3>
          <a:srgbClr val="B3AFAC"/>
        </a:accent3>
        <a:accent4>
          <a:srgbClr val="DADADA"/>
        </a:accent4>
        <a:accent5>
          <a:srgbClr val="C5BFBB"/>
        </a:accent5>
        <a:accent6>
          <a:srgbClr val="81552A"/>
        </a:accent6>
        <a:hlink>
          <a:srgbClr val="CCB400"/>
        </a:hlink>
        <a:folHlink>
          <a:srgbClr val="8C9EA0"/>
        </a:folHlink>
      </a:clrScheme>
      <a:clrMap bg1="dk2" tx1="lt1" bg2="dk1" tx2="lt2" accent1="accent1" accent2="accent2" accent3="accent3" accent4="accent4" accent5="accent5" accent6="accent6" hlink="hlink" folHlink="folHlink"/>
    </a:extraClrScheme>
    <a:extraClrScheme>
      <a:clrScheme name="Default Design 13">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AB57"/>
        </a:hlink>
        <a:folHlink>
          <a:srgbClr val="007B7E"/>
        </a:folHlink>
      </a:clrScheme>
      <a:clrMap bg1="lt1" tx1="dk1" bg2="lt2" tx2="dk2" accent1="accent1" accent2="accent2" accent3="accent3" accent4="accent4" accent5="accent5" accent6="accent6" hlink="hlink" folHlink="folHlink"/>
    </a:extraClrScheme>
    <a:extraClrScheme>
      <a:clrScheme name="Default Design 14">
        <a:dk1>
          <a:srgbClr val="0E2FAD"/>
        </a:dk1>
        <a:lt1>
          <a:srgbClr val="FFFFFF"/>
        </a:lt1>
        <a:dk2>
          <a:srgbClr val="0E2FAD"/>
        </a:dk2>
        <a:lt2>
          <a:srgbClr val="B3CCE6"/>
        </a:lt2>
        <a:accent1>
          <a:srgbClr val="7FD7FC"/>
        </a:accent1>
        <a:accent2>
          <a:srgbClr val="6BA7F8"/>
        </a:accent2>
        <a:accent3>
          <a:srgbClr val="FFFFFF"/>
        </a:accent3>
        <a:accent4>
          <a:srgbClr val="0A2793"/>
        </a:accent4>
        <a:accent5>
          <a:srgbClr val="C0E8FD"/>
        </a:accent5>
        <a:accent6>
          <a:srgbClr val="6097E1"/>
        </a:accent6>
        <a:hlink>
          <a:srgbClr val="FF9D3B"/>
        </a:hlink>
        <a:folHlink>
          <a:srgbClr val="007B7E"/>
        </a:folHlink>
      </a:clrScheme>
      <a:clrMap bg1="lt1" tx1="dk1" bg2="lt2" tx2="dk2" accent1="accent1" accent2="accent2" accent3="accent3" accent4="accent4" accent5="accent5" accent6="accent6" hlink="hlink" folHlink="folHlink"/>
    </a:extraClrScheme>
  </a:extraClrSchemeLst>
</a:theme>
</file>

<file path=ppt/theme/theme2.xml><?xml version="1.0" encoding="utf-8"?>
<a:theme xmlns:a="http://schemas.openxmlformats.org/drawingml/2006/main" name="Office Theme">
  <a:themeElements>
    <a:clrScheme name="">
      <a:dk1>
        <a:srgbClr val="000000"/>
      </a:dk1>
      <a:lt1>
        <a:srgbClr val="FFFFFF"/>
      </a:lt1>
      <a:dk2>
        <a:srgbClr val="000000"/>
      </a:dk2>
      <a:lt2>
        <a:srgbClr val="808080"/>
      </a:lt2>
      <a:accent1>
        <a:srgbClr val="BBE0E3"/>
      </a:accent1>
      <a:accent2>
        <a:srgbClr val="333399"/>
      </a:accent2>
      <a:accent3>
        <a:srgbClr val="FFFFFF"/>
      </a:accent3>
      <a:accent4>
        <a:srgbClr val="000000"/>
      </a:accent4>
      <a:accent5>
        <a:srgbClr val="DAEDEF"/>
      </a:accent5>
      <a:accent6>
        <a:srgbClr val="2D2D8A"/>
      </a:accent6>
      <a:hlink>
        <a:srgbClr val="009999"/>
      </a:hlink>
      <a:folHlink>
        <a:srgbClr val="99CC0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908</TotalTime>
  <Words>591</Words>
  <Application>Microsoft Office PowerPoint</Application>
  <PresentationFormat>On-screen Show (4:3)</PresentationFormat>
  <Paragraphs>88</Paragraphs>
  <Slides>11</Slides>
  <Notes>11</Notes>
  <HiddenSlides>0</HiddenSlides>
  <MMClips>0</MMClips>
  <ScaleCrop>false</ScaleCrop>
  <HeadingPairs>
    <vt:vector size="4" baseType="variant">
      <vt:variant>
        <vt:lpstr>Theme</vt:lpstr>
      </vt:variant>
      <vt:variant>
        <vt:i4>1</vt:i4>
      </vt:variant>
      <vt:variant>
        <vt:lpstr>Slide Titles</vt:lpstr>
      </vt:variant>
      <vt:variant>
        <vt:i4>11</vt:i4>
      </vt:variant>
    </vt:vector>
  </HeadingPairs>
  <TitlesOfParts>
    <vt:vector size="12" baseType="lpstr">
      <vt:lpstr>Default Design</vt:lpstr>
      <vt:lpstr>Slide 1</vt:lpstr>
      <vt:lpstr>Malta</vt:lpstr>
      <vt:lpstr>Malta's location has historically given it great strategic importance as a naval base, and a succession of powers, including the: </vt:lpstr>
      <vt:lpstr>The Social Worker and the Youth Worker</vt:lpstr>
      <vt:lpstr>Slide 5</vt:lpstr>
      <vt:lpstr>As they grow older .........</vt:lpstr>
      <vt:lpstr>Today ......... afflicted with austerity, neoliberlaism and New Public Management theory</vt:lpstr>
      <vt:lpstr>Youth work Malta Time Line - 1</vt:lpstr>
      <vt:lpstr>Youth work Malta Time Line - 2</vt:lpstr>
      <vt:lpstr>Youth work Malta Time Line - 3</vt:lpstr>
      <vt:lpstr>And let us start  another story</vt:lpstr>
    </vt:vector>
  </TitlesOfParts>
  <Company>Clearly Presented Ltd</Company>
  <LinksUpToDate>false</LinksUpToDate>
  <SharedDoc>false</SharedDoc>
  <HyperlinksChanged>false</HyperlinksChanged>
  <AppVersion>12.0000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Old Book PowerPoint Template</dc:title>
  <dc:creator>Presentation Magazine</dc:creator>
  <cp:lastModifiedBy>theum012</cp:lastModifiedBy>
  <cp:revision>84</cp:revision>
  <dcterms:created xsi:type="dcterms:W3CDTF">2009-11-03T13:35:13Z</dcterms:created>
  <dcterms:modified xsi:type="dcterms:W3CDTF">2016-09-21T11:10:27Z</dcterms:modified>
</cp:coreProperties>
</file>