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272" r:id="rId4"/>
    <p:sldId id="281" r:id="rId5"/>
    <p:sldId id="285" r:id="rId6"/>
    <p:sldId id="286" r:id="rId7"/>
    <p:sldId id="273" r:id="rId8"/>
    <p:sldId id="274" r:id="rId9"/>
    <p:sldId id="295" r:id="rId10"/>
    <p:sldId id="275" r:id="rId11"/>
    <p:sldId id="277" r:id="rId12"/>
    <p:sldId id="288" r:id="rId13"/>
    <p:sldId id="289" r:id="rId14"/>
    <p:sldId id="291" r:id="rId15"/>
    <p:sldId id="279" r:id="rId16"/>
    <p:sldId id="293" r:id="rId17"/>
    <p:sldId id="280" r:id="rId18"/>
    <p:sldId id="290" r:id="rId19"/>
    <p:sldId id="278" r:id="rId20"/>
    <p:sldId id="301" r:id="rId21"/>
    <p:sldId id="302" r:id="rId22"/>
    <p:sldId id="300" r:id="rId23"/>
    <p:sldId id="303" r:id="rId24"/>
    <p:sldId id="304" r:id="rId25"/>
    <p:sldId id="282" r:id="rId26"/>
    <p:sldId id="294" r:id="rId27"/>
    <p:sldId id="296" r:id="rId28"/>
    <p:sldId id="305" r:id="rId29"/>
    <p:sldId id="283" r:id="rId30"/>
    <p:sldId id="298" r:id="rId31"/>
    <p:sldId id="262" r:id="rId32"/>
    <p:sldId id="299" r:id="rId3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30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1. 6. 2016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1. 6. 2016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rgbClr val="444444"/>
                </a:solidFill>
                <a:latin typeface="Arial" panose="020B0604020202020204" pitchFamily="34" charset="0"/>
              </a:rPr>
              <a:t>(W)</a:t>
            </a:r>
            <a:r>
              <a:rPr lang="cs-CZ" sz="4000" dirty="0" err="1" smtClean="0">
                <a:solidFill>
                  <a:srgbClr val="444444"/>
                </a:solidFill>
                <a:latin typeface="Arial" panose="020B0604020202020204" pitchFamily="34" charset="0"/>
              </a:rPr>
              <a:t>rapping</a:t>
            </a:r>
            <a:r>
              <a:rPr lang="cs-CZ" sz="4000" dirty="0" smtClean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  <a:r>
              <a:rPr lang="cs-CZ" sz="4000" dirty="0" smtClean="0">
                <a:solidFill>
                  <a:srgbClr val="444444"/>
                </a:solidFill>
                <a:latin typeface="Arial" panose="020B0604020202020204" pitchFamily="34" charset="0"/>
              </a:rPr>
              <a:t>up</a:t>
            </a:r>
            <a:r>
              <a:rPr lang="cs-CZ" dirty="0" smtClean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cs-CZ" dirty="0" smtClean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en-US" dirty="0" smtClean="0">
                <a:solidFill>
                  <a:srgbClr val="444444"/>
                </a:solidFill>
                <a:latin typeface="Arial" panose="020B0604020202020204" pitchFamily="34" charset="0"/>
              </a:rPr>
              <a:t>Symposium </a:t>
            </a:r>
            <a:r>
              <a:rPr lang="en-US" dirty="0">
                <a:solidFill>
                  <a:srgbClr val="444444"/>
                </a:solidFill>
                <a:latin typeface="Arial" panose="020B0604020202020204" pitchFamily="34" charset="0"/>
              </a:rPr>
              <a:t>'(Un)Equal Europe? Responses from the youth sector</a:t>
            </a:r>
            <a:r>
              <a:rPr lang="en-US" dirty="0" smtClean="0">
                <a:solidFill>
                  <a:srgbClr val="444444"/>
                </a:solidFill>
                <a:latin typeface="Arial" panose="020B0604020202020204" pitchFamily="34" charset="0"/>
              </a:rPr>
              <a:t>’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BUDAPEST 30 May – 2 June 2016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Bárta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Unequal</a:t>
            </a:r>
            <a:r>
              <a:rPr lang="cs-CZ" dirty="0" smtClean="0"/>
              <a:t> 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outcomes</a:t>
            </a:r>
            <a:r>
              <a:rPr lang="cs-CZ" dirty="0" smtClean="0"/>
              <a:t> are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inequalities</a:t>
            </a:r>
            <a:r>
              <a:rPr lang="cs-CZ" dirty="0" smtClean="0"/>
              <a:t> in: </a:t>
            </a:r>
            <a:r>
              <a:rPr lang="cs-CZ" dirty="0" err="1" smtClean="0"/>
              <a:t>access</a:t>
            </a:r>
            <a:r>
              <a:rPr lang="cs-CZ" dirty="0" smtClean="0"/>
              <a:t>, </a:t>
            </a:r>
            <a:r>
              <a:rPr lang="cs-CZ" dirty="0" err="1"/>
              <a:t>inputs</a:t>
            </a:r>
            <a:r>
              <a:rPr lang="cs-CZ" dirty="0"/>
              <a:t>,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/>
              <a:t> </a:t>
            </a:r>
            <a:r>
              <a:rPr lang="cs-CZ" dirty="0" smtClean="0"/>
              <a:t>as </a:t>
            </a:r>
            <a:r>
              <a:rPr lang="cs-CZ" dirty="0" err="1" smtClean="0"/>
              <a:t>important</a:t>
            </a:r>
            <a:r>
              <a:rPr lang="cs-CZ" dirty="0" smtClean="0"/>
              <a:t> as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families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Stuart</a:t>
            </a:r>
            <a:r>
              <a:rPr lang="cs-CZ" dirty="0" smtClean="0"/>
              <a:t> </a:t>
            </a:r>
            <a:r>
              <a:rPr lang="cs-CZ" dirty="0" err="1" smtClean="0"/>
              <a:t>Duffin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cs-CZ" dirty="0" err="1" smtClean="0"/>
              <a:t>Meritocracy</a:t>
            </a:r>
            <a:r>
              <a:rPr lang="cs-CZ" dirty="0" smtClean="0"/>
              <a:t> </a:t>
            </a:r>
            <a:r>
              <a:rPr lang="cs-CZ" dirty="0" err="1" smtClean="0"/>
              <a:t>gone</a:t>
            </a:r>
            <a:r>
              <a:rPr lang="cs-CZ" dirty="0" smtClean="0"/>
              <a:t> </a:t>
            </a:r>
            <a:r>
              <a:rPr lang="cs-CZ" dirty="0" err="1" smtClean="0"/>
              <a:t>wrong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(Daniel </a:t>
            </a:r>
            <a:r>
              <a:rPr lang="cs-CZ" dirty="0" err="1" smtClean="0"/>
              <a:t>Briggs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73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Good</a:t>
            </a:r>
            <a:r>
              <a:rPr lang="cs-CZ" b="1" dirty="0" smtClean="0"/>
              <a:t> </a:t>
            </a:r>
            <a:r>
              <a:rPr lang="cs-CZ" b="1" dirty="0" err="1" smtClean="0"/>
              <a:t>practice</a:t>
            </a:r>
            <a:r>
              <a:rPr lang="cs-CZ" b="1" dirty="0" smtClean="0"/>
              <a:t> </a:t>
            </a:r>
            <a:r>
              <a:rPr lang="cs-CZ" b="1" dirty="0" err="1" smtClean="0"/>
              <a:t>example</a:t>
            </a:r>
            <a:r>
              <a:rPr lang="cs-CZ" b="1" dirty="0" smtClean="0"/>
              <a:t>: Czech </a:t>
            </a:r>
            <a:r>
              <a:rPr lang="cs-CZ" b="1" dirty="0" err="1" smtClean="0"/>
              <a:t>National</a:t>
            </a:r>
            <a:r>
              <a:rPr lang="cs-CZ" b="1" dirty="0" smtClean="0"/>
              <a:t> </a:t>
            </a:r>
            <a:r>
              <a:rPr lang="cs-CZ" b="1" dirty="0" err="1" smtClean="0"/>
              <a:t>Youth</a:t>
            </a:r>
            <a:r>
              <a:rPr lang="cs-CZ" b="1" dirty="0" smtClean="0"/>
              <a:t> </a:t>
            </a:r>
            <a:r>
              <a:rPr lang="cs-CZ" b="1" dirty="0" err="1" smtClean="0"/>
              <a:t>Policy</a:t>
            </a:r>
            <a:endParaRPr lang="cs-CZ" b="1" dirty="0" smtClean="0"/>
          </a:p>
          <a:p>
            <a:r>
              <a:rPr lang="cs-CZ" dirty="0" smtClean="0"/>
              <a:t>Grant </a:t>
            </a:r>
            <a:r>
              <a:rPr lang="cs-CZ" dirty="0" err="1" smtClean="0"/>
              <a:t>scheme</a:t>
            </a:r>
            <a:r>
              <a:rPr lang="cs-CZ" dirty="0" smtClean="0"/>
              <a:t> </a:t>
            </a:r>
            <a:r>
              <a:rPr lang="cs-CZ" dirty="0" err="1" smtClean="0"/>
              <a:t>enabling</a:t>
            </a:r>
            <a:r>
              <a:rPr lang="cs-CZ" dirty="0" smtClean="0"/>
              <a:t> </a:t>
            </a:r>
            <a:r>
              <a:rPr lang="cs-CZ" dirty="0" err="1" smtClean="0"/>
              <a:t>links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formal</a:t>
            </a:r>
            <a:r>
              <a:rPr lang="cs-CZ" dirty="0" smtClean="0"/>
              <a:t> and non-</a:t>
            </a:r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 smtClean="0"/>
          </a:p>
          <a:p>
            <a:r>
              <a:rPr lang="cs-CZ" dirty="0" err="1" smtClean="0"/>
              <a:t>Children</a:t>
            </a:r>
            <a:r>
              <a:rPr lang="cs-CZ" dirty="0" smtClean="0"/>
              <a:t> and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difficulties</a:t>
            </a:r>
            <a:r>
              <a:rPr lang="cs-CZ" dirty="0" smtClean="0"/>
              <a:t>, as </a:t>
            </a:r>
            <a:r>
              <a:rPr lang="cs-CZ" dirty="0" err="1" smtClean="0"/>
              <a:t>well</a:t>
            </a:r>
            <a:r>
              <a:rPr lang="cs-CZ" dirty="0" smtClean="0"/>
              <a:t> as </a:t>
            </a:r>
            <a:r>
              <a:rPr lang="cs-CZ" dirty="0" err="1" smtClean="0"/>
              <a:t>talented</a:t>
            </a:r>
            <a:r>
              <a:rPr lang="cs-CZ" dirty="0" smtClean="0"/>
              <a:t> </a:t>
            </a:r>
            <a:r>
              <a:rPr lang="cs-CZ" dirty="0" err="1" smtClean="0"/>
              <a:t>pupils</a:t>
            </a:r>
            <a:r>
              <a:rPr lang="cs-CZ" dirty="0" smtClean="0"/>
              <a:t> are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supported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Intergenerational</a:t>
            </a:r>
            <a:r>
              <a:rPr lang="cs-CZ" dirty="0" smtClean="0"/>
              <a:t> solidarity and </a:t>
            </a:r>
            <a:r>
              <a:rPr lang="cs-CZ" dirty="0" err="1" smtClean="0"/>
              <a:t>dialogue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en-US" dirty="0" smtClean="0"/>
              <a:t>Support </a:t>
            </a:r>
            <a:r>
              <a:rPr lang="en-US" dirty="0"/>
              <a:t>must not exceed a certain limit beyond which it is no longer an impetus for young people´s development but becomes an obstacle for </a:t>
            </a:r>
            <a:r>
              <a:rPr lang="en-US" dirty="0" smtClean="0"/>
              <a:t>growth</a:t>
            </a:r>
            <a:r>
              <a:rPr lang="cs-CZ" dirty="0" smtClean="0"/>
              <a:t>.“</a:t>
            </a:r>
          </a:p>
          <a:p>
            <a:pPr marL="45720" indent="0">
              <a:buNone/>
            </a:pPr>
            <a:r>
              <a:rPr lang="cs-CZ" dirty="0" smtClean="0"/>
              <a:t>(Zdeňka Mašková)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04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Ideas</a:t>
            </a:r>
            <a:r>
              <a:rPr lang="cs-CZ" b="1" dirty="0" smtClean="0"/>
              <a:t> </a:t>
            </a:r>
            <a:r>
              <a:rPr lang="cs-CZ" b="1" dirty="0" err="1" smtClean="0"/>
              <a:t>stemming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Symposium </a:t>
            </a:r>
            <a:r>
              <a:rPr lang="cs-CZ" b="1" dirty="0" err="1" smtClean="0"/>
              <a:t>Labs</a:t>
            </a:r>
            <a:r>
              <a:rPr lang="cs-CZ" b="1" dirty="0" smtClean="0"/>
              <a:t>:</a:t>
            </a:r>
          </a:p>
          <a:p>
            <a:r>
              <a:rPr lang="cs-CZ" dirty="0" smtClean="0"/>
              <a:t>Non-</a:t>
            </a:r>
            <a:r>
              <a:rPr lang="cs-CZ" dirty="0" err="1" smtClean="0"/>
              <a:t>linear</a:t>
            </a:r>
            <a:r>
              <a:rPr lang="cs-CZ" dirty="0" smtClean="0"/>
              <a:t> and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(Birmingham </a:t>
            </a:r>
            <a:r>
              <a:rPr lang="cs-CZ" dirty="0" err="1" smtClean="0"/>
              <a:t>example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and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(Scout </a:t>
            </a:r>
            <a:r>
              <a:rPr lang="cs-CZ" dirty="0" err="1" smtClean="0"/>
              <a:t>movement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 and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cooperate</a:t>
            </a:r>
            <a:r>
              <a:rPr lang="cs-CZ" dirty="0" smtClean="0"/>
              <a:t> more, </a:t>
            </a:r>
            <a:r>
              <a:rPr lang="cs-CZ" dirty="0" err="1" smtClean="0"/>
              <a:t>empowering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and </a:t>
            </a:r>
            <a:r>
              <a:rPr lang="cs-CZ" dirty="0" err="1" smtClean="0"/>
              <a:t>creating</a:t>
            </a:r>
            <a:r>
              <a:rPr lang="cs-CZ" dirty="0" smtClean="0"/>
              <a:t> a </a:t>
            </a:r>
            <a:r>
              <a:rPr lang="cs-CZ" dirty="0" err="1" smtClean="0"/>
              <a:t>safety</a:t>
            </a:r>
            <a:r>
              <a:rPr lang="cs-CZ" dirty="0" smtClean="0"/>
              <a:t> </a:t>
            </a:r>
            <a:r>
              <a:rPr lang="cs-CZ" dirty="0" err="1" smtClean="0"/>
              <a:t>net</a:t>
            </a:r>
            <a:r>
              <a:rPr lang="cs-CZ" dirty="0" smtClean="0"/>
              <a:t> so </a:t>
            </a:r>
            <a:r>
              <a:rPr lang="cs-CZ" dirty="0" err="1" smtClean="0"/>
              <a:t>that</a:t>
            </a:r>
            <a:r>
              <a:rPr lang="cs-CZ" dirty="0" smtClean="0"/>
              <a:t> no </a:t>
            </a:r>
            <a:r>
              <a:rPr lang="cs-CZ" dirty="0" err="1" smtClean="0"/>
              <a:t>youngster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behind</a:t>
            </a:r>
            <a:endParaRPr lang="cs-CZ" dirty="0" smtClean="0"/>
          </a:p>
          <a:p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on non-</a:t>
            </a:r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 smtClean="0"/>
          </a:p>
          <a:p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though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acknowledged</a:t>
            </a:r>
            <a:r>
              <a:rPr lang="cs-CZ" dirty="0"/>
              <a:t> as a universal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EU,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case in reality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3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Ideas</a:t>
            </a:r>
            <a:r>
              <a:rPr lang="cs-CZ" b="1" dirty="0" smtClean="0"/>
              <a:t> </a:t>
            </a:r>
            <a:r>
              <a:rPr lang="cs-CZ" b="1" dirty="0" err="1" smtClean="0"/>
              <a:t>stemming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Symposium </a:t>
            </a:r>
            <a:r>
              <a:rPr lang="cs-CZ" b="1" dirty="0" err="1" smtClean="0"/>
              <a:t>Labs</a:t>
            </a:r>
            <a:r>
              <a:rPr lang="cs-CZ" b="1" dirty="0" smtClean="0"/>
              <a:t>:</a:t>
            </a:r>
          </a:p>
          <a:p>
            <a:r>
              <a:rPr lang="cs-CZ" dirty="0" err="1" smtClean="0"/>
              <a:t>Concerning</a:t>
            </a:r>
            <a:r>
              <a:rPr lang="cs-CZ" dirty="0" smtClean="0"/>
              <a:t> </a:t>
            </a:r>
            <a:r>
              <a:rPr lang="cs-CZ" dirty="0" err="1" smtClean="0"/>
              <a:t>refugees</a:t>
            </a:r>
            <a:r>
              <a:rPr lang="cs-CZ" dirty="0" smtClean="0"/>
              <a:t>, </a:t>
            </a:r>
            <a:r>
              <a:rPr lang="cs-CZ" dirty="0" err="1" smtClean="0"/>
              <a:t>recognition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prior/</a:t>
            </a:r>
            <a:r>
              <a:rPr lang="cs-CZ" dirty="0" err="1" smtClean="0"/>
              <a:t>achieved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issue</a:t>
            </a:r>
            <a:r>
              <a:rPr lang="cs-CZ" dirty="0" smtClean="0"/>
              <a:t> (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helpful</a:t>
            </a:r>
            <a:r>
              <a:rPr lang="cs-CZ" dirty="0" smtClean="0"/>
              <a:t>; online </a:t>
            </a:r>
            <a:r>
              <a:rPr lang="cs-CZ" dirty="0" err="1" smtClean="0"/>
              <a:t>platform</a:t>
            </a:r>
            <a:r>
              <a:rPr lang="cs-CZ" dirty="0" smtClean="0"/>
              <a:t> </a:t>
            </a:r>
            <a:r>
              <a:rPr lang="cs-CZ" dirty="0" err="1" smtClean="0"/>
              <a:t>sharing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helpful</a:t>
            </a:r>
            <a:r>
              <a:rPr lang="cs-CZ" dirty="0" smtClean="0"/>
              <a:t>)</a:t>
            </a:r>
          </a:p>
          <a:p>
            <a:r>
              <a:rPr lang="en-US" dirty="0" smtClean="0"/>
              <a:t>Joint </a:t>
            </a:r>
            <a:r>
              <a:rPr lang="en-US" dirty="0"/>
              <a:t>projects in Belgium and Germany that allow enrolment in universities for refugees; Bulgarian MA studies and migration </a:t>
            </a:r>
            <a:r>
              <a:rPr lang="en-US" dirty="0" err="1"/>
              <a:t>centres</a:t>
            </a:r>
            <a:r>
              <a:rPr lang="en-US" dirty="0"/>
              <a:t> to overcome the educational </a:t>
            </a:r>
            <a:r>
              <a:rPr lang="en-US" dirty="0" smtClean="0"/>
              <a:t>hole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1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smtClean="0"/>
              <a:t>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When the </a:t>
            </a:r>
            <a:r>
              <a:rPr lang="cs-CZ" b="1" dirty="0" err="1" smtClean="0"/>
              <a:t>social</a:t>
            </a:r>
            <a:r>
              <a:rPr lang="cs-CZ" b="1" dirty="0" smtClean="0"/>
              <a:t> support </a:t>
            </a:r>
            <a:r>
              <a:rPr lang="en-US" b="1" dirty="0" smtClean="0"/>
              <a:t>schemes </a:t>
            </a:r>
            <a:r>
              <a:rPr lang="en-US" b="1" dirty="0"/>
              <a:t>are more generous, they tend to generate LESS dependency</a:t>
            </a:r>
            <a:r>
              <a:rPr lang="en-US" dirty="0"/>
              <a:t>, because people are really able to act on </a:t>
            </a:r>
            <a:r>
              <a:rPr lang="en-US" dirty="0" smtClean="0"/>
              <a:t>the</a:t>
            </a:r>
            <a:r>
              <a:rPr lang="cs-CZ" dirty="0" smtClean="0"/>
              <a:t> support</a:t>
            </a:r>
            <a:r>
              <a:rPr lang="en-US" dirty="0" smtClean="0"/>
              <a:t> </a:t>
            </a:r>
            <a:r>
              <a:rPr lang="en-US" dirty="0"/>
              <a:t>and do not get stuck within the scheme as is the case in poor level </a:t>
            </a:r>
            <a:r>
              <a:rPr lang="en-US" dirty="0" smtClean="0"/>
              <a:t>schemes</a:t>
            </a:r>
            <a:r>
              <a:rPr lang="cs-CZ" dirty="0" smtClean="0"/>
              <a:t> – Minimum </a:t>
            </a:r>
            <a:r>
              <a:rPr lang="cs-CZ" dirty="0" err="1" smtClean="0"/>
              <a:t>Income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Fintan</a:t>
            </a:r>
            <a:r>
              <a:rPr lang="cs-CZ" dirty="0" smtClean="0"/>
              <a:t> </a:t>
            </a:r>
            <a:r>
              <a:rPr lang="cs-CZ" dirty="0" err="1" smtClean="0"/>
              <a:t>Farrell</a:t>
            </a:r>
            <a:r>
              <a:rPr lang="cs-CZ" dirty="0" smtClean="0"/>
              <a:t>)</a:t>
            </a:r>
          </a:p>
          <a:p>
            <a:r>
              <a:rPr lang="cs-CZ" dirty="0"/>
              <a:t>5 </a:t>
            </a:r>
            <a:r>
              <a:rPr lang="cs-CZ" dirty="0" err="1"/>
              <a:t>million</a:t>
            </a:r>
            <a:r>
              <a:rPr lang="cs-CZ" dirty="0"/>
              <a:t> </a:t>
            </a:r>
            <a:r>
              <a:rPr lang="cs-CZ" dirty="0" err="1"/>
              <a:t>unemployed</a:t>
            </a:r>
            <a:r>
              <a:rPr lang="cs-CZ" dirty="0"/>
              <a:t> 15-24 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olds</a:t>
            </a:r>
            <a:r>
              <a:rPr lang="cs-CZ" dirty="0"/>
              <a:t> EU-</a:t>
            </a:r>
            <a:r>
              <a:rPr lang="cs-CZ" dirty="0" err="1"/>
              <a:t>wide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(</a:t>
            </a:r>
            <a:r>
              <a:rPr lang="cs-CZ" dirty="0" err="1"/>
              <a:t>Dario</a:t>
            </a:r>
            <a:r>
              <a:rPr lang="cs-CZ" dirty="0"/>
              <a:t> Miloš)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43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smtClean="0"/>
              <a:t>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Ideas</a:t>
            </a:r>
            <a:r>
              <a:rPr lang="cs-CZ" b="1" dirty="0"/>
              <a:t> </a:t>
            </a:r>
            <a:r>
              <a:rPr lang="cs-CZ" b="1" dirty="0" err="1"/>
              <a:t>stemming</a:t>
            </a:r>
            <a:r>
              <a:rPr lang="cs-CZ" b="1" dirty="0"/>
              <a:t> </a:t>
            </a:r>
            <a:r>
              <a:rPr lang="cs-CZ" b="1" dirty="0" err="1"/>
              <a:t>from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Symposium </a:t>
            </a:r>
            <a:r>
              <a:rPr lang="cs-CZ" b="1" dirty="0" err="1"/>
              <a:t>Labs</a:t>
            </a:r>
            <a:r>
              <a:rPr lang="cs-CZ" b="1" dirty="0"/>
              <a:t>:</a:t>
            </a:r>
          </a:p>
          <a:p>
            <a:r>
              <a:rPr lang="cs-CZ" dirty="0" smtClean="0"/>
              <a:t>In case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refugees</a:t>
            </a:r>
            <a:r>
              <a:rPr lang="cs-CZ" dirty="0" smtClean="0"/>
              <a:t> use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migrant </a:t>
            </a:r>
            <a:r>
              <a:rPr lang="cs-CZ" dirty="0" err="1" smtClean="0"/>
              <a:t>workers</a:t>
            </a:r>
            <a:endParaRPr lang="cs-CZ" dirty="0" smtClean="0"/>
          </a:p>
          <a:p>
            <a:r>
              <a:rPr lang="cs-CZ" dirty="0" smtClean="0"/>
              <a:t>In case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refugees</a:t>
            </a:r>
            <a:r>
              <a:rPr lang="cs-CZ" dirty="0" smtClean="0"/>
              <a:t> </a:t>
            </a:r>
            <a:r>
              <a:rPr lang="cs-CZ" dirty="0" err="1" smtClean="0"/>
              <a:t>offer</a:t>
            </a:r>
            <a:r>
              <a:rPr lang="cs-CZ" dirty="0" smtClean="0"/>
              <a:t> </a:t>
            </a:r>
            <a:r>
              <a:rPr lang="cs-CZ" dirty="0" err="1" smtClean="0"/>
              <a:t>lower-ranking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r>
              <a:rPr lang="cs-CZ" dirty="0" smtClean="0"/>
              <a:t> to </a:t>
            </a:r>
            <a:r>
              <a:rPr lang="cs-CZ" dirty="0" err="1" smtClean="0"/>
              <a:t>verify</a:t>
            </a:r>
            <a:r>
              <a:rPr lang="cs-CZ" dirty="0" smtClean="0"/>
              <a:t> </a:t>
            </a:r>
            <a:r>
              <a:rPr lang="cs-CZ" dirty="0" err="1" smtClean="0"/>
              <a:t>qualifications</a:t>
            </a:r>
            <a:r>
              <a:rPr lang="cs-CZ" dirty="0" smtClean="0"/>
              <a:t>/</a:t>
            </a:r>
            <a:r>
              <a:rPr lang="cs-CZ" dirty="0" err="1" smtClean="0"/>
              <a:t>skills</a:t>
            </a:r>
            <a:r>
              <a:rPr lang="cs-CZ" dirty="0" smtClean="0"/>
              <a:t>, </a:t>
            </a:r>
            <a:r>
              <a:rPr lang="cs-CZ" dirty="0" err="1" smtClean="0"/>
              <a:t>upgrading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 on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60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Finding</a:t>
            </a:r>
            <a:r>
              <a:rPr lang="cs-CZ" dirty="0"/>
              <a:t> a </a:t>
            </a:r>
            <a:r>
              <a:rPr lang="cs-CZ" dirty="0" err="1"/>
              <a:t>way</a:t>
            </a:r>
            <a:r>
              <a:rPr lang="cs-CZ" dirty="0"/>
              <a:t> to </a:t>
            </a:r>
            <a:r>
              <a:rPr lang="cs-CZ" dirty="0" err="1"/>
              <a:t>healthy</a:t>
            </a:r>
            <a:r>
              <a:rPr lang="cs-CZ" dirty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Severe </a:t>
            </a:r>
            <a:r>
              <a:rPr lang="cs-CZ" dirty="0" err="1" smtClean="0"/>
              <a:t>threats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area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endParaRPr lang="cs-CZ" dirty="0" smtClean="0"/>
          </a:p>
          <a:p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care not </a:t>
            </a:r>
            <a:r>
              <a:rPr lang="cs-CZ" dirty="0" err="1" smtClean="0"/>
              <a:t>prioritized</a:t>
            </a:r>
            <a:endParaRPr lang="cs-CZ" dirty="0" smtClean="0"/>
          </a:p>
          <a:p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in </a:t>
            </a:r>
            <a:r>
              <a:rPr lang="cs-CZ" dirty="0" err="1" smtClean="0"/>
              <a:t>danger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changing</a:t>
            </a:r>
            <a:r>
              <a:rPr lang="cs-CZ" dirty="0" smtClean="0"/>
              <a:t> </a:t>
            </a:r>
            <a:r>
              <a:rPr lang="cs-CZ" dirty="0" err="1" smtClean="0"/>
              <a:t>jurisdictions</a:t>
            </a:r>
            <a:r>
              <a:rPr lang="cs-CZ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pofessionals</a:t>
            </a:r>
            <a:endParaRPr lang="cs-CZ" dirty="0" smtClean="0"/>
          </a:p>
          <a:p>
            <a:r>
              <a:rPr lang="cs-CZ" dirty="0" err="1" smtClean="0"/>
              <a:t>Workforce</a:t>
            </a:r>
            <a:r>
              <a:rPr lang="cs-CZ" dirty="0" smtClean="0"/>
              <a:t> in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care </a:t>
            </a:r>
            <a:r>
              <a:rPr lang="cs-CZ" dirty="0" err="1" smtClean="0"/>
              <a:t>needs</a:t>
            </a:r>
            <a:r>
              <a:rPr lang="cs-CZ" dirty="0" smtClean="0"/>
              <a:t> </a:t>
            </a:r>
            <a:r>
              <a:rPr lang="cs-CZ" dirty="0" err="1" smtClean="0"/>
              <a:t>further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cs-CZ" dirty="0" smtClean="0"/>
          </a:p>
          <a:p>
            <a:r>
              <a:rPr lang="cs-CZ" dirty="0" err="1" smtClean="0"/>
              <a:t>Education</a:t>
            </a:r>
            <a:r>
              <a:rPr lang="cs-CZ" dirty="0" smtClean="0"/>
              <a:t> systém </a:t>
            </a:r>
            <a:r>
              <a:rPr lang="cs-CZ" dirty="0" err="1" smtClean="0"/>
              <a:t>needs</a:t>
            </a:r>
            <a:r>
              <a:rPr lang="cs-CZ" dirty="0" smtClean="0"/>
              <a:t> to také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seriously</a:t>
            </a:r>
            <a:r>
              <a:rPr lang="cs-CZ" dirty="0" smtClean="0"/>
              <a:t> and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youngsters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(Nicola Wilson)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57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Finding</a:t>
            </a:r>
            <a:r>
              <a:rPr lang="cs-CZ" dirty="0"/>
              <a:t> a </a:t>
            </a:r>
            <a:r>
              <a:rPr lang="cs-CZ" dirty="0" err="1"/>
              <a:t>way</a:t>
            </a:r>
            <a:r>
              <a:rPr lang="cs-CZ" dirty="0"/>
              <a:t> to </a:t>
            </a:r>
            <a:r>
              <a:rPr lang="cs-CZ" dirty="0" err="1"/>
              <a:t>healthy</a:t>
            </a:r>
            <a:r>
              <a:rPr lang="cs-CZ" dirty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Ideas</a:t>
            </a:r>
            <a:r>
              <a:rPr lang="cs-CZ" b="1" dirty="0" smtClean="0"/>
              <a:t> </a:t>
            </a:r>
            <a:r>
              <a:rPr lang="cs-CZ" b="1" dirty="0" err="1" smtClean="0"/>
              <a:t>stemming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Symposium </a:t>
            </a:r>
            <a:r>
              <a:rPr lang="cs-CZ" b="1" dirty="0" err="1" smtClean="0"/>
              <a:t>Labs</a:t>
            </a:r>
            <a:r>
              <a:rPr lang="cs-CZ" b="1" dirty="0" smtClean="0"/>
              <a:t>:</a:t>
            </a:r>
          </a:p>
          <a:p>
            <a:r>
              <a:rPr lang="cs-CZ" dirty="0" err="1"/>
              <a:t>Norrköping</a:t>
            </a:r>
            <a:r>
              <a:rPr lang="cs-CZ" dirty="0"/>
              <a:t>, a municipality in </a:t>
            </a:r>
            <a:r>
              <a:rPr lang="cs-CZ" dirty="0" err="1"/>
              <a:t>Sweden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municipality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carrying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a </a:t>
            </a:r>
            <a:r>
              <a:rPr lang="cs-CZ" dirty="0" err="1"/>
              <a:t>project</a:t>
            </a:r>
            <a:r>
              <a:rPr lang="cs-CZ" dirty="0"/>
              <a:t> PSYNC,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financed</a:t>
            </a:r>
            <a:r>
              <a:rPr lang="cs-CZ" dirty="0"/>
              <a:t> </a:t>
            </a:r>
            <a:r>
              <a:rPr lang="cs-CZ" dirty="0" err="1"/>
              <a:t>partly</a:t>
            </a:r>
            <a:r>
              <a:rPr lang="cs-CZ" dirty="0"/>
              <a:t> by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.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aiming</a:t>
            </a:r>
            <a:r>
              <a:rPr lang="cs-CZ" dirty="0"/>
              <a:t> to stop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ill-health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; </a:t>
            </a:r>
            <a:r>
              <a:rPr lang="cs-CZ" dirty="0" err="1"/>
              <a:t>cooperation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organisations</a:t>
            </a:r>
            <a:r>
              <a:rPr lang="cs-CZ" dirty="0"/>
              <a:t> and </a:t>
            </a:r>
            <a:r>
              <a:rPr lang="cs-CZ" dirty="0" err="1"/>
              <a:t>sectors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significant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. </a:t>
            </a:r>
            <a:r>
              <a:rPr lang="cs-CZ" dirty="0" err="1"/>
              <a:t>Behind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thinking</a:t>
            </a:r>
            <a:r>
              <a:rPr lang="cs-CZ" dirty="0"/>
              <a:t>: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invest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 in early </a:t>
            </a:r>
            <a:r>
              <a:rPr lang="cs-CZ" dirty="0" err="1"/>
              <a:t>prevention</a:t>
            </a:r>
            <a:r>
              <a:rPr lang="cs-CZ" dirty="0"/>
              <a:t> / </a:t>
            </a:r>
            <a:r>
              <a:rPr lang="cs-CZ" dirty="0" err="1"/>
              <a:t>prevention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early </a:t>
            </a:r>
            <a:r>
              <a:rPr lang="cs-CZ" dirty="0" err="1"/>
              <a:t>age</a:t>
            </a:r>
            <a:r>
              <a:rPr lang="cs-CZ" dirty="0"/>
              <a:t> and </a:t>
            </a:r>
            <a:r>
              <a:rPr lang="cs-CZ" dirty="0" err="1"/>
              <a:t>expect</a:t>
            </a:r>
            <a:r>
              <a:rPr lang="cs-CZ" dirty="0"/>
              <a:t> to </a:t>
            </a:r>
            <a:r>
              <a:rPr lang="cs-CZ" dirty="0" err="1"/>
              <a:t>save</a:t>
            </a:r>
            <a:r>
              <a:rPr lang="cs-CZ" dirty="0"/>
              <a:t> </a:t>
            </a:r>
            <a:r>
              <a:rPr lang="cs-CZ" dirty="0" err="1"/>
              <a:t>paying</a:t>
            </a:r>
            <a:r>
              <a:rPr lang="cs-CZ" dirty="0"/>
              <a:t> more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. </a:t>
            </a:r>
            <a:r>
              <a:rPr lang="cs-CZ" dirty="0" err="1"/>
              <a:t>Interventions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later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are much more </a:t>
            </a:r>
            <a:r>
              <a:rPr lang="cs-CZ" dirty="0" err="1"/>
              <a:t>costly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early </a:t>
            </a:r>
            <a:r>
              <a:rPr lang="cs-CZ" dirty="0" err="1"/>
              <a:t>interventions</a:t>
            </a:r>
            <a:r>
              <a:rPr lang="cs-CZ" dirty="0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25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/>
              <a:t>communities</a:t>
            </a:r>
            <a:r>
              <a:rPr lang="cs-CZ" dirty="0"/>
              <a:t> (</a:t>
            </a:r>
            <a:r>
              <a:rPr lang="cs-CZ" dirty="0" err="1"/>
              <a:t>engagement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NEETs</a:t>
            </a:r>
            <a:r>
              <a:rPr lang="cs-CZ" dirty="0" smtClean="0"/>
              <a:t>? </a:t>
            </a:r>
            <a:r>
              <a:rPr lang="cs-CZ" dirty="0" err="1" smtClean="0"/>
              <a:t>Invisible</a:t>
            </a:r>
            <a:r>
              <a:rPr lang="cs-CZ" dirty="0" smtClean="0"/>
              <a:t>!</a:t>
            </a:r>
          </a:p>
          <a:p>
            <a:r>
              <a:rPr lang="cs-CZ" dirty="0" err="1" smtClean="0"/>
              <a:t>Youthwork</a:t>
            </a:r>
            <a:r>
              <a:rPr lang="cs-CZ" dirty="0" smtClean="0"/>
              <a:t>? </a:t>
            </a:r>
            <a:r>
              <a:rPr lang="cs-CZ" dirty="0" err="1" smtClean="0"/>
              <a:t>Too</a:t>
            </a:r>
            <a:r>
              <a:rPr lang="cs-CZ" dirty="0" smtClean="0"/>
              <a:t> </a:t>
            </a:r>
            <a:r>
              <a:rPr lang="cs-CZ" dirty="0" err="1" smtClean="0"/>
              <a:t>little</a:t>
            </a:r>
            <a:r>
              <a:rPr lang="cs-CZ" dirty="0" smtClean="0"/>
              <a:t> </a:t>
            </a:r>
            <a:r>
              <a:rPr lang="cs-CZ" dirty="0" err="1" smtClean="0"/>
              <a:t>recognition</a:t>
            </a:r>
            <a:r>
              <a:rPr lang="cs-CZ" dirty="0" smtClean="0"/>
              <a:t>! </a:t>
            </a:r>
            <a:endParaRPr lang="cs-CZ" dirty="0"/>
          </a:p>
          <a:p>
            <a:r>
              <a:rPr lang="cs-CZ" dirty="0" err="1" smtClean="0"/>
              <a:t>Youthworkers</a:t>
            </a:r>
            <a:r>
              <a:rPr lang="cs-CZ" dirty="0" smtClean="0"/>
              <a:t>? Just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!</a:t>
            </a:r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en-US" dirty="0"/>
              <a:t>I believe in the power of young </a:t>
            </a:r>
            <a:r>
              <a:rPr lang="en-US" dirty="0" smtClean="0"/>
              <a:t>people</a:t>
            </a:r>
            <a:r>
              <a:rPr lang="cs-CZ" dirty="0" smtClean="0"/>
              <a:t>!“</a:t>
            </a:r>
          </a:p>
          <a:p>
            <a:pPr marL="4572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Veronica</a:t>
            </a:r>
            <a:r>
              <a:rPr lang="cs-CZ" dirty="0" smtClean="0"/>
              <a:t> Stefan)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38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/>
              <a:t>communities</a:t>
            </a:r>
            <a:r>
              <a:rPr lang="cs-CZ" dirty="0"/>
              <a:t> (</a:t>
            </a:r>
            <a:r>
              <a:rPr lang="cs-CZ" dirty="0" err="1"/>
              <a:t>engagement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attending</a:t>
            </a:r>
            <a:r>
              <a:rPr lang="cs-CZ" dirty="0" smtClean="0"/>
              <a:t> LOW SES </a:t>
            </a:r>
            <a:r>
              <a:rPr lang="cs-CZ" dirty="0" err="1" smtClean="0"/>
              <a:t>schools</a:t>
            </a:r>
            <a:r>
              <a:rPr lang="cs-CZ" dirty="0" smtClean="0"/>
              <a:t> are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likely</a:t>
            </a:r>
            <a:r>
              <a:rPr lang="cs-CZ" dirty="0" smtClean="0"/>
              <a:t> to </a:t>
            </a:r>
            <a:r>
              <a:rPr lang="cs-CZ" dirty="0" err="1" smtClean="0"/>
              <a:t>participate</a:t>
            </a:r>
            <a:r>
              <a:rPr lang="cs-CZ" dirty="0" smtClean="0"/>
              <a:t> in EU </a:t>
            </a:r>
            <a:r>
              <a:rPr lang="cs-CZ" dirty="0" err="1" smtClean="0"/>
              <a:t>activities</a:t>
            </a:r>
            <a:r>
              <a:rPr lang="cs-CZ" dirty="0" smtClean="0"/>
              <a:t> and </a:t>
            </a:r>
            <a:r>
              <a:rPr lang="cs-CZ" dirty="0" err="1" smtClean="0"/>
              <a:t>therefore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likely</a:t>
            </a:r>
            <a:r>
              <a:rPr lang="cs-CZ" dirty="0" smtClean="0"/>
              <a:t> to </a:t>
            </a:r>
            <a:r>
              <a:rPr lang="cs-CZ" dirty="0" err="1" smtClean="0"/>
              <a:t>feel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, in </a:t>
            </a:r>
            <a:r>
              <a:rPr lang="cs-CZ" dirty="0" err="1" smtClean="0"/>
              <a:t>comparison</a:t>
            </a:r>
            <a:r>
              <a:rPr lang="cs-CZ" dirty="0" smtClean="0"/>
              <a:t> to </a:t>
            </a:r>
            <a:r>
              <a:rPr lang="cs-CZ" dirty="0" err="1" smtClean="0"/>
              <a:t>their</a:t>
            </a:r>
            <a:r>
              <a:rPr lang="cs-CZ" dirty="0" smtClean="0"/>
              <a:t> HIGH SES </a:t>
            </a:r>
            <a:r>
              <a:rPr lang="cs-CZ" dirty="0" err="1" smtClean="0"/>
              <a:t>counterparts</a:t>
            </a:r>
            <a:r>
              <a:rPr lang="cs-CZ" dirty="0" smtClean="0"/>
              <a:t>!</a:t>
            </a:r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shocking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err="1" smtClean="0"/>
              <a:t>tell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makes</a:t>
            </a:r>
            <a:r>
              <a:rPr lang="cs-CZ" dirty="0" smtClean="0"/>
              <a:t> no </a:t>
            </a:r>
            <a:r>
              <a:rPr lang="cs-CZ" dirty="0" err="1" smtClean="0"/>
              <a:t>sense</a:t>
            </a:r>
            <a:r>
              <a:rPr lang="cs-CZ" dirty="0" smtClean="0"/>
              <a:t> to </a:t>
            </a:r>
            <a:r>
              <a:rPr lang="cs-CZ" dirty="0" err="1" smtClean="0"/>
              <a:t>ask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EU!“</a:t>
            </a:r>
          </a:p>
          <a:p>
            <a:endParaRPr lang="cs-CZ" dirty="0"/>
          </a:p>
          <a:p>
            <a:pPr marL="45720" indent="0">
              <a:buNone/>
            </a:pPr>
            <a:r>
              <a:rPr lang="cs-CZ" dirty="0" smtClean="0"/>
              <a:t>(Alexandra </a:t>
            </a:r>
            <a:r>
              <a:rPr lang="cs-CZ" dirty="0" err="1" smtClean="0"/>
              <a:t>Severino</a:t>
            </a:r>
            <a:r>
              <a:rPr lang="cs-CZ" dirty="0" smtClean="0"/>
              <a:t>, Sergio </a:t>
            </a:r>
            <a:r>
              <a:rPr lang="cs-CZ" dirty="0" err="1" smtClean="0"/>
              <a:t>Maia</a:t>
            </a:r>
            <a:r>
              <a:rPr lang="cs-CZ" dirty="0" smtClean="0"/>
              <a:t> </a:t>
            </a:r>
            <a:r>
              <a:rPr lang="cs-CZ" dirty="0" err="1" smtClean="0"/>
              <a:t>Tavares</a:t>
            </a:r>
            <a:r>
              <a:rPr lang="cs-CZ" dirty="0" smtClean="0"/>
              <a:t> </a:t>
            </a:r>
            <a:r>
              <a:rPr lang="cs-CZ" dirty="0" err="1" smtClean="0"/>
              <a:t>Marques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61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bit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overview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2014: Expert </a:t>
            </a:r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mapping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barriers</a:t>
            </a:r>
            <a:r>
              <a:rPr lang="cs-CZ" dirty="0" smtClean="0"/>
              <a:t> to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exclusion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in </a:t>
            </a:r>
            <a:r>
              <a:rPr lang="cs-CZ" dirty="0" err="1" smtClean="0"/>
              <a:t>vulnerable</a:t>
            </a:r>
            <a:r>
              <a:rPr lang="cs-CZ" dirty="0" smtClean="0"/>
              <a:t> </a:t>
            </a:r>
            <a:r>
              <a:rPr lang="cs-CZ" dirty="0" err="1" smtClean="0"/>
              <a:t>situations</a:t>
            </a:r>
            <a:endParaRPr lang="cs-CZ" dirty="0" smtClean="0"/>
          </a:p>
          <a:p>
            <a:r>
              <a:rPr lang="cs-CZ" dirty="0"/>
              <a:t>2014: </a:t>
            </a:r>
            <a:r>
              <a:rPr lang="cs-CZ" dirty="0" err="1"/>
              <a:t>Conference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youth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in </a:t>
            </a:r>
            <a:r>
              <a:rPr lang="cs-CZ" dirty="0" err="1"/>
              <a:t>supporting</a:t>
            </a:r>
            <a:r>
              <a:rPr lang="cs-CZ" dirty="0"/>
              <a:t>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in </a:t>
            </a:r>
            <a:r>
              <a:rPr lang="cs-CZ" dirty="0" err="1"/>
              <a:t>vulnerable</a:t>
            </a:r>
            <a:r>
              <a:rPr lang="cs-CZ" dirty="0"/>
              <a:t> </a:t>
            </a:r>
            <a:r>
              <a:rPr lang="cs-CZ" dirty="0" err="1"/>
              <a:t>situations</a:t>
            </a:r>
            <a:endParaRPr lang="cs-CZ" dirty="0"/>
          </a:p>
          <a:p>
            <a:r>
              <a:rPr lang="cs-CZ" dirty="0" smtClean="0"/>
              <a:t>2015: </a:t>
            </a:r>
            <a:r>
              <a:rPr lang="cs-CZ" dirty="0" err="1" smtClean="0"/>
              <a:t>Seminar</a:t>
            </a:r>
            <a:r>
              <a:rPr lang="cs-CZ" dirty="0" smtClean="0"/>
              <a:t> on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inclusion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in </a:t>
            </a:r>
            <a:r>
              <a:rPr lang="cs-CZ" dirty="0" err="1" smtClean="0"/>
              <a:t>vulnerable</a:t>
            </a:r>
            <a:r>
              <a:rPr lang="cs-CZ" dirty="0" smtClean="0"/>
              <a:t> </a:t>
            </a:r>
            <a:r>
              <a:rPr lang="cs-CZ" dirty="0" err="1" smtClean="0"/>
              <a:t>situations</a:t>
            </a:r>
            <a:r>
              <a:rPr lang="cs-CZ" dirty="0" smtClean="0"/>
              <a:t> in </a:t>
            </a:r>
            <a:r>
              <a:rPr lang="cs-CZ" dirty="0" err="1" smtClean="0"/>
              <a:t>South</a:t>
            </a:r>
            <a:r>
              <a:rPr lang="cs-CZ" dirty="0" smtClean="0"/>
              <a:t> East </a:t>
            </a:r>
            <a:r>
              <a:rPr lang="cs-CZ" dirty="0" err="1" smtClean="0"/>
              <a:t>Europe</a:t>
            </a:r>
            <a:endParaRPr lang="cs-CZ" dirty="0" smtClean="0"/>
          </a:p>
          <a:p>
            <a:r>
              <a:rPr lang="cs-CZ" dirty="0" smtClean="0"/>
              <a:t>2015: </a:t>
            </a:r>
            <a:r>
              <a:rPr lang="cs-CZ" i="1" dirty="0" err="1" smtClean="0"/>
              <a:t>Finding</a:t>
            </a:r>
            <a:r>
              <a:rPr lang="cs-CZ" i="1" dirty="0" smtClean="0"/>
              <a:t> a place in </a:t>
            </a:r>
            <a:r>
              <a:rPr lang="cs-CZ" i="1" dirty="0" err="1" smtClean="0"/>
              <a:t>modern</a:t>
            </a:r>
            <a:r>
              <a:rPr lang="cs-CZ" i="1" dirty="0" smtClean="0"/>
              <a:t> </a:t>
            </a:r>
            <a:r>
              <a:rPr lang="cs-CZ" i="1" dirty="0" err="1" smtClean="0"/>
              <a:t>Europe</a:t>
            </a:r>
            <a:r>
              <a:rPr lang="cs-CZ" i="1" dirty="0" smtClean="0"/>
              <a:t>: </a:t>
            </a:r>
            <a:r>
              <a:rPr lang="cs-CZ" i="1" dirty="0" err="1" smtClean="0"/>
              <a:t>Mapping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barriers</a:t>
            </a:r>
            <a:r>
              <a:rPr lang="cs-CZ" i="1" dirty="0" smtClean="0"/>
              <a:t> to 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inclusion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young</a:t>
            </a:r>
            <a:r>
              <a:rPr lang="cs-CZ" i="1" dirty="0" smtClean="0"/>
              <a:t> </a:t>
            </a:r>
            <a:r>
              <a:rPr lang="cs-CZ" i="1" dirty="0" err="1" smtClean="0"/>
              <a:t>people</a:t>
            </a:r>
            <a:r>
              <a:rPr lang="cs-CZ" i="1" dirty="0" smtClean="0"/>
              <a:t> in </a:t>
            </a:r>
            <a:r>
              <a:rPr lang="cs-CZ" i="1" dirty="0" err="1" smtClean="0"/>
              <a:t>vulnerable</a:t>
            </a:r>
            <a:r>
              <a:rPr lang="cs-CZ" i="1" dirty="0" smtClean="0"/>
              <a:t> </a:t>
            </a:r>
            <a:r>
              <a:rPr lang="cs-CZ" i="1" dirty="0" err="1" smtClean="0"/>
              <a:t>situations</a:t>
            </a:r>
            <a:endParaRPr lang="cs-CZ" i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47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/>
              <a:t>communities</a:t>
            </a:r>
            <a:r>
              <a:rPr lang="cs-CZ" dirty="0"/>
              <a:t> (</a:t>
            </a:r>
            <a:r>
              <a:rPr lang="cs-CZ" dirty="0" err="1"/>
              <a:t>engagement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Refugees</a:t>
            </a:r>
            <a:r>
              <a:rPr lang="cs-CZ" dirty="0" smtClean="0"/>
              <a:t> are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invited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refugee-focused</a:t>
            </a:r>
            <a:r>
              <a:rPr lang="cs-CZ" dirty="0" smtClean="0"/>
              <a:t> </a:t>
            </a:r>
            <a:r>
              <a:rPr lang="cs-CZ" dirty="0" err="1" smtClean="0"/>
              <a:t>workshops</a:t>
            </a:r>
            <a:r>
              <a:rPr lang="cs-CZ" dirty="0" smtClean="0"/>
              <a:t> and </a:t>
            </a:r>
            <a:r>
              <a:rPr lang="cs-CZ" dirty="0" err="1" smtClean="0"/>
              <a:t>seminars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a </a:t>
            </a:r>
            <a:r>
              <a:rPr lang="cs-CZ" dirty="0" err="1" smtClean="0"/>
              <a:t>decoration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media.“</a:t>
            </a:r>
          </a:p>
          <a:p>
            <a:endParaRPr lang="cs-CZ" dirty="0" smtClean="0"/>
          </a:p>
          <a:p>
            <a:r>
              <a:rPr lang="cs-CZ" dirty="0" err="1" smtClean="0"/>
              <a:t>Refugees</a:t>
            </a:r>
            <a:r>
              <a:rPr lang="cs-CZ" dirty="0" smtClean="0"/>
              <a:t> are not a </a:t>
            </a:r>
            <a:r>
              <a:rPr lang="cs-CZ" dirty="0" err="1" smtClean="0"/>
              <a:t>homogeneous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!</a:t>
            </a:r>
          </a:p>
          <a:p>
            <a:endParaRPr lang="cs-CZ" dirty="0" smtClean="0"/>
          </a:p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taught</a:t>
            </a:r>
            <a:r>
              <a:rPr lang="cs-CZ" dirty="0" smtClean="0"/>
              <a:t> </a:t>
            </a:r>
            <a:r>
              <a:rPr lang="cs-CZ" dirty="0" err="1" smtClean="0"/>
              <a:t>well</a:t>
            </a:r>
            <a:r>
              <a:rPr lang="cs-CZ" dirty="0" smtClean="0"/>
              <a:t> in </a:t>
            </a:r>
            <a:r>
              <a:rPr lang="cs-CZ" dirty="0" err="1" smtClean="0"/>
              <a:t>games</a:t>
            </a:r>
            <a:r>
              <a:rPr lang="cs-CZ" dirty="0" smtClean="0"/>
              <a:t> and </a:t>
            </a:r>
            <a:r>
              <a:rPr lang="cs-CZ" dirty="0" err="1" smtClean="0"/>
              <a:t>simulations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(Mohammed </a:t>
            </a:r>
            <a:r>
              <a:rPr lang="cs-CZ" dirty="0" err="1" smtClean="0"/>
              <a:t>Alsaun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90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/>
              <a:t>communities</a:t>
            </a:r>
            <a:r>
              <a:rPr lang="cs-CZ" dirty="0"/>
              <a:t> (</a:t>
            </a:r>
            <a:r>
              <a:rPr lang="cs-CZ" dirty="0" err="1"/>
              <a:t>engagement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Ideas</a:t>
            </a:r>
            <a:r>
              <a:rPr lang="cs-CZ" b="1" dirty="0"/>
              <a:t> </a:t>
            </a:r>
            <a:r>
              <a:rPr lang="cs-CZ" b="1" dirty="0" err="1"/>
              <a:t>stemming</a:t>
            </a:r>
            <a:r>
              <a:rPr lang="cs-CZ" b="1" dirty="0"/>
              <a:t> </a:t>
            </a:r>
            <a:r>
              <a:rPr lang="cs-CZ" b="1" dirty="0" err="1"/>
              <a:t>from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Symposium </a:t>
            </a:r>
            <a:r>
              <a:rPr lang="cs-CZ" b="1" dirty="0" err="1"/>
              <a:t>Labs</a:t>
            </a:r>
            <a:r>
              <a:rPr lang="cs-CZ" b="1" dirty="0"/>
              <a:t>:</a:t>
            </a:r>
          </a:p>
          <a:p>
            <a:r>
              <a:rPr lang="cs-CZ" dirty="0" err="1" smtClean="0"/>
              <a:t>Too</a:t>
            </a:r>
            <a:r>
              <a:rPr lang="cs-CZ" dirty="0" smtClean="0"/>
              <a:t> </a:t>
            </a:r>
            <a:r>
              <a:rPr lang="cs-CZ" dirty="0" err="1" smtClean="0"/>
              <a:t>little</a:t>
            </a:r>
            <a:r>
              <a:rPr lang="cs-CZ" dirty="0" smtClean="0"/>
              <a:t> </a:t>
            </a:r>
            <a:r>
              <a:rPr lang="cs-CZ" dirty="0" err="1" smtClean="0"/>
              <a:t>listening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fewer</a:t>
            </a:r>
            <a:r>
              <a:rPr lang="cs-CZ" dirty="0" smtClean="0"/>
              <a:t> </a:t>
            </a:r>
            <a:r>
              <a:rPr lang="cs-CZ" dirty="0" err="1" smtClean="0"/>
              <a:t>opportunities</a:t>
            </a:r>
            <a:r>
              <a:rPr lang="cs-CZ" dirty="0" smtClean="0"/>
              <a:t> (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!)</a:t>
            </a:r>
          </a:p>
          <a:p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included</a:t>
            </a:r>
            <a:r>
              <a:rPr lang="cs-CZ" dirty="0" smtClean="0"/>
              <a:t> more </a:t>
            </a:r>
            <a:r>
              <a:rPr lang="cs-CZ" dirty="0" err="1" smtClean="0"/>
              <a:t>even</a:t>
            </a:r>
            <a:r>
              <a:rPr lang="cs-CZ" dirty="0" smtClean="0"/>
              <a:t> in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endParaRPr lang="cs-CZ" dirty="0" smtClean="0"/>
          </a:p>
          <a:p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together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stronger</a:t>
            </a:r>
            <a:r>
              <a:rPr lang="cs-CZ" dirty="0" smtClean="0"/>
              <a:t> in </a:t>
            </a:r>
            <a:r>
              <a:rPr lang="cs-CZ" dirty="0" err="1" smtClean="0"/>
              <a:t>advocacy</a:t>
            </a:r>
            <a:endParaRPr lang="cs-CZ" dirty="0" smtClean="0"/>
          </a:p>
          <a:p>
            <a:r>
              <a:rPr lang="cs-CZ" dirty="0" err="1" smtClean="0"/>
              <a:t>Tailor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mobility </a:t>
            </a:r>
            <a:r>
              <a:rPr lang="cs-CZ" dirty="0" err="1" smtClean="0"/>
              <a:t>programs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fewer</a:t>
            </a:r>
            <a:r>
              <a:rPr lang="cs-CZ" dirty="0" smtClean="0"/>
              <a:t> </a:t>
            </a:r>
            <a:r>
              <a:rPr lang="cs-CZ" dirty="0" err="1" smtClean="0"/>
              <a:t>opportunities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mothers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Structured</a:t>
            </a:r>
            <a:r>
              <a:rPr lang="cs-CZ" dirty="0" smtClean="0"/>
              <a:t> </a:t>
            </a:r>
            <a:r>
              <a:rPr lang="cs-CZ" dirty="0" err="1" smtClean="0"/>
              <a:t>Dialogue</a:t>
            </a:r>
            <a:r>
              <a:rPr lang="cs-CZ" dirty="0" smtClean="0"/>
              <a:t> as a </a:t>
            </a:r>
            <a:r>
              <a:rPr lang="cs-CZ" dirty="0" err="1" smtClean="0"/>
              <a:t>useful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r>
              <a:rPr lang="cs-CZ" dirty="0" smtClean="0"/>
              <a:t> – </a:t>
            </a:r>
            <a:r>
              <a:rPr lang="cs-CZ" dirty="0" err="1" smtClean="0"/>
              <a:t>let´s</a:t>
            </a:r>
            <a:r>
              <a:rPr lang="cs-CZ" dirty="0" smtClean="0"/>
              <a:t> use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31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/>
              <a:t>communities</a:t>
            </a:r>
            <a:r>
              <a:rPr lang="cs-CZ" dirty="0"/>
              <a:t> (</a:t>
            </a:r>
            <a:r>
              <a:rPr lang="cs-CZ" dirty="0" err="1"/>
              <a:t>engagement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Examples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good</a:t>
            </a:r>
            <a:r>
              <a:rPr lang="cs-CZ" b="1" dirty="0" smtClean="0"/>
              <a:t> </a:t>
            </a:r>
            <a:r>
              <a:rPr lang="cs-CZ" b="1" dirty="0" err="1" smtClean="0"/>
              <a:t>practice</a:t>
            </a:r>
            <a:endParaRPr lang="cs-CZ" b="1" dirty="0" smtClean="0"/>
          </a:p>
          <a:p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organizations</a:t>
            </a:r>
            <a:r>
              <a:rPr lang="cs-CZ" dirty="0" smtClean="0"/>
              <a:t> </a:t>
            </a:r>
            <a:r>
              <a:rPr lang="cs-CZ" dirty="0" err="1" smtClean="0"/>
              <a:t>coming</a:t>
            </a:r>
            <a:r>
              <a:rPr lang="cs-CZ" dirty="0" smtClean="0"/>
              <a:t> </a:t>
            </a:r>
            <a:r>
              <a:rPr lang="cs-CZ" dirty="0" err="1" smtClean="0"/>
              <a:t>together</a:t>
            </a:r>
            <a:r>
              <a:rPr lang="cs-CZ" dirty="0" smtClean="0"/>
              <a:t> in </a:t>
            </a:r>
            <a:r>
              <a:rPr lang="cs-CZ" dirty="0" err="1" smtClean="0"/>
              <a:t>Romania</a:t>
            </a:r>
            <a:r>
              <a:rPr lang="cs-CZ" dirty="0" smtClean="0"/>
              <a:t>,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stronger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, and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 (</a:t>
            </a:r>
            <a:r>
              <a:rPr lang="cs-CZ" dirty="0" err="1" smtClean="0"/>
              <a:t>advocacy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.; </a:t>
            </a:r>
            <a:r>
              <a:rPr lang="cs-CZ" dirty="0" err="1" smtClean="0"/>
              <a:t>V</a:t>
            </a:r>
            <a:r>
              <a:rPr lang="cs-CZ" dirty="0" err="1" smtClean="0"/>
              <a:t>eronica</a:t>
            </a:r>
            <a:r>
              <a:rPr lang="cs-CZ" dirty="0" smtClean="0"/>
              <a:t> Stefan)</a:t>
            </a:r>
          </a:p>
          <a:p>
            <a:r>
              <a:rPr lang="cs-CZ" dirty="0" smtClean="0"/>
              <a:t>Non-</a:t>
            </a:r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in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(Mohammed </a:t>
            </a:r>
            <a:r>
              <a:rPr lang="cs-CZ" dirty="0" err="1" smtClean="0"/>
              <a:t>Alsaun</a:t>
            </a:r>
            <a:r>
              <a:rPr lang="cs-CZ" dirty="0" smtClean="0"/>
              <a:t>)</a:t>
            </a:r>
          </a:p>
          <a:p>
            <a:r>
              <a:rPr lang="en-US" dirty="0" smtClean="0"/>
              <a:t>Freedom </a:t>
            </a:r>
            <a:r>
              <a:rPr lang="en-US" dirty="0"/>
              <a:t>drive: Marsh in front of the European parliament + meeting with national MEPs on increasing, lobbing for independent living for young </a:t>
            </a:r>
            <a:r>
              <a:rPr lang="en-US" dirty="0" smtClean="0"/>
              <a:t>disabled</a:t>
            </a:r>
            <a:endParaRPr lang="cs-CZ" dirty="0" smtClean="0"/>
          </a:p>
          <a:p>
            <a:r>
              <a:rPr lang="en-US" dirty="0" smtClean="0"/>
              <a:t>Budget </a:t>
            </a:r>
            <a:r>
              <a:rPr lang="en-US" dirty="0"/>
              <a:t>Participative: Young people deciding over granting social projects in cooperation with the municipality. (France)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19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Finding</a:t>
            </a:r>
            <a:r>
              <a:rPr lang="cs-CZ" dirty="0"/>
              <a:t> a place in </a:t>
            </a:r>
            <a:r>
              <a:rPr lang="cs-CZ" dirty="0" err="1"/>
              <a:t>communities</a:t>
            </a:r>
            <a:r>
              <a:rPr lang="cs-CZ" dirty="0"/>
              <a:t> (</a:t>
            </a:r>
            <a:r>
              <a:rPr lang="cs-CZ" dirty="0" err="1"/>
              <a:t>engagement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Examples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good</a:t>
            </a:r>
            <a:r>
              <a:rPr lang="cs-CZ" b="1" dirty="0" smtClean="0"/>
              <a:t> </a:t>
            </a:r>
            <a:r>
              <a:rPr lang="cs-CZ" b="1" dirty="0" err="1" smtClean="0"/>
              <a:t>practice</a:t>
            </a:r>
            <a:endParaRPr lang="cs-CZ" b="1" dirty="0" smtClean="0"/>
          </a:p>
          <a:p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workers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channels</a:t>
            </a:r>
            <a:r>
              <a:rPr lang="cs-CZ" dirty="0" smtClean="0"/>
              <a:t> to </a:t>
            </a:r>
            <a:r>
              <a:rPr lang="cs-CZ" dirty="0" err="1" smtClean="0"/>
              <a:t>ge</a:t>
            </a:r>
            <a:r>
              <a:rPr lang="cs-CZ" dirty="0" err="1" smtClean="0"/>
              <a:t>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fewer</a:t>
            </a:r>
            <a:r>
              <a:rPr lang="cs-CZ" dirty="0" smtClean="0"/>
              <a:t> </a:t>
            </a:r>
            <a:r>
              <a:rPr lang="cs-CZ" dirty="0" err="1" smtClean="0"/>
              <a:t>opportunities</a:t>
            </a:r>
            <a:r>
              <a:rPr lang="cs-CZ" dirty="0" smtClean="0"/>
              <a:t>: </a:t>
            </a:r>
            <a:r>
              <a:rPr lang="cs-CZ" dirty="0" err="1" smtClean="0"/>
              <a:t>activities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streets</a:t>
            </a:r>
            <a:r>
              <a:rPr lang="cs-CZ" dirty="0" smtClean="0"/>
              <a:t>,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calls</a:t>
            </a:r>
            <a:r>
              <a:rPr lang="cs-CZ" dirty="0" smtClean="0"/>
              <a:t>, </a:t>
            </a:r>
            <a:r>
              <a:rPr lang="cs-CZ" dirty="0" err="1" smtClean="0"/>
              <a:t>social</a:t>
            </a:r>
            <a:r>
              <a:rPr lang="cs-CZ" dirty="0" smtClean="0"/>
              <a:t> media, TV </a:t>
            </a:r>
            <a:r>
              <a:rPr lang="cs-CZ" dirty="0" err="1" smtClean="0"/>
              <a:t>ads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IVO4ALL – </a:t>
            </a:r>
            <a:r>
              <a:rPr lang="cs-CZ" dirty="0" err="1" smtClean="0"/>
              <a:t>tailoring</a:t>
            </a:r>
            <a:r>
              <a:rPr lang="cs-CZ" dirty="0" smtClean="0"/>
              <a:t> </a:t>
            </a:r>
            <a:r>
              <a:rPr lang="cs-CZ" dirty="0" err="1" smtClean="0"/>
              <a:t>cross-border</a:t>
            </a:r>
            <a:r>
              <a:rPr lang="cs-CZ" dirty="0" smtClean="0"/>
              <a:t> </a:t>
            </a:r>
            <a:r>
              <a:rPr lang="cs-CZ" dirty="0" err="1" smtClean="0"/>
              <a:t>volunteering</a:t>
            </a:r>
            <a:r>
              <a:rPr lang="cs-CZ" dirty="0" smtClean="0"/>
              <a:t> </a:t>
            </a:r>
            <a:r>
              <a:rPr lang="cs-CZ" dirty="0" err="1" smtClean="0"/>
              <a:t>programs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fewer</a:t>
            </a:r>
            <a:r>
              <a:rPr lang="cs-CZ" dirty="0" smtClean="0"/>
              <a:t> </a:t>
            </a:r>
            <a:r>
              <a:rPr lang="cs-CZ" dirty="0" err="1" smtClean="0"/>
              <a:t>opportunities</a:t>
            </a:r>
            <a:endParaRPr lang="cs-CZ" dirty="0" smtClean="0"/>
          </a:p>
          <a:p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Guarantee</a:t>
            </a:r>
            <a:r>
              <a:rPr lang="cs-CZ" dirty="0"/>
              <a:t> </a:t>
            </a:r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useful</a:t>
            </a:r>
            <a:r>
              <a:rPr lang="cs-CZ" dirty="0" smtClean="0"/>
              <a:t> (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Estonia</a:t>
            </a:r>
            <a:r>
              <a:rPr lang="cs-CZ" dirty="0" smtClean="0"/>
              <a:t>!)</a:t>
            </a:r>
          </a:p>
          <a:p>
            <a:r>
              <a:rPr lang="cs-CZ" dirty="0" err="1" smtClean="0"/>
              <a:t>Austria</a:t>
            </a:r>
            <a:r>
              <a:rPr lang="cs-CZ" dirty="0" smtClean="0"/>
              <a:t> –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limit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 set to 16!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11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remarks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Magical</a:t>
            </a:r>
            <a:r>
              <a:rPr lang="cs-CZ" dirty="0" smtClean="0"/>
              <a:t> triangle </a:t>
            </a:r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(</a:t>
            </a:r>
            <a:r>
              <a:rPr lang="cs-CZ" dirty="0" err="1" smtClean="0"/>
              <a:t>Finland</a:t>
            </a:r>
            <a:r>
              <a:rPr lang="cs-CZ" dirty="0" smtClean="0"/>
              <a:t>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;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„</a:t>
            </a:r>
            <a:r>
              <a:rPr lang="cs-CZ" dirty="0" err="1" smtClean="0"/>
              <a:t>youthgate</a:t>
            </a:r>
            <a:r>
              <a:rPr lang="cs-CZ" dirty="0" smtClean="0"/>
              <a:t>“ </a:t>
            </a:r>
            <a:r>
              <a:rPr lang="cs-CZ" dirty="0" err="1" smtClean="0"/>
              <a:t>similar</a:t>
            </a:r>
            <a:r>
              <a:rPr lang="cs-CZ" dirty="0" smtClean="0"/>
              <a:t> to „</a:t>
            </a:r>
            <a:r>
              <a:rPr lang="cs-CZ" dirty="0" err="1" smtClean="0"/>
              <a:t>researchgate</a:t>
            </a:r>
            <a:r>
              <a:rPr lang="cs-CZ" dirty="0" smtClean="0"/>
              <a:t>“)</a:t>
            </a:r>
          </a:p>
          <a:p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organized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hard to </a:t>
            </a:r>
            <a:r>
              <a:rPr lang="cs-CZ" dirty="0" err="1" smtClean="0"/>
              <a:t>keep</a:t>
            </a:r>
            <a:r>
              <a:rPr lang="cs-CZ" dirty="0" smtClean="0"/>
              <a:t> track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on,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whom</a:t>
            </a:r>
            <a:r>
              <a:rPr lang="cs-CZ" dirty="0" smtClean="0"/>
              <a:t> -&gt;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in </a:t>
            </a:r>
            <a:r>
              <a:rPr lang="cs-CZ" dirty="0" err="1" smtClean="0"/>
              <a:t>order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more </a:t>
            </a:r>
            <a:r>
              <a:rPr lang="cs-CZ" dirty="0" err="1" smtClean="0"/>
              <a:t>coherent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to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sectors</a:t>
            </a:r>
            <a:r>
              <a:rPr lang="cs-CZ" dirty="0" smtClean="0"/>
              <a:t> (</a:t>
            </a:r>
            <a:r>
              <a:rPr lang="cs-CZ" dirty="0" err="1" smtClean="0"/>
              <a:t>professional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workers</a:t>
            </a:r>
            <a:r>
              <a:rPr lang="cs-CZ" dirty="0" smtClean="0"/>
              <a:t> +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organizations</a:t>
            </a:r>
            <a:r>
              <a:rPr lang="cs-CZ" dirty="0" smtClean="0"/>
              <a:t> </a:t>
            </a:r>
            <a:r>
              <a:rPr lang="cs-CZ" dirty="0" err="1" smtClean="0"/>
              <a:t>forming</a:t>
            </a:r>
            <a:r>
              <a:rPr lang="cs-CZ" dirty="0" smtClean="0"/>
              <a:t> </a:t>
            </a:r>
            <a:r>
              <a:rPr lang="cs-CZ" dirty="0" err="1" smtClean="0"/>
              <a:t>partnerships</a:t>
            </a:r>
            <a:r>
              <a:rPr lang="cs-CZ" dirty="0" smtClean="0"/>
              <a:t>)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WITH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(</a:t>
            </a:r>
            <a:r>
              <a:rPr lang="cs-CZ" dirty="0" err="1" smtClean="0"/>
              <a:t>engage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in </a:t>
            </a:r>
            <a:r>
              <a:rPr lang="cs-CZ" dirty="0" err="1" smtClean="0"/>
              <a:t>organizations</a:t>
            </a:r>
            <a:r>
              <a:rPr lang="cs-CZ" dirty="0" smtClean="0"/>
              <a:t> </a:t>
            </a:r>
            <a:r>
              <a:rPr lang="cs-CZ" dirty="0" err="1" smtClean="0"/>
              <a:t>supporting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, </a:t>
            </a:r>
            <a:r>
              <a:rPr lang="cs-CZ" dirty="0" err="1" smtClean="0"/>
              <a:t>therefore</a:t>
            </a:r>
            <a:r>
              <a:rPr lang="cs-CZ" dirty="0" smtClean="0"/>
              <a:t> </a:t>
            </a:r>
            <a:r>
              <a:rPr lang="cs-CZ" dirty="0" err="1" smtClean="0"/>
              <a:t>creating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and </a:t>
            </a:r>
            <a:r>
              <a:rPr lang="cs-CZ" dirty="0" err="1" smtClean="0"/>
              <a:t>having</a:t>
            </a:r>
            <a:r>
              <a:rPr lang="cs-CZ" dirty="0" smtClean="0"/>
              <a:t> a </a:t>
            </a:r>
            <a:r>
              <a:rPr lang="cs-CZ" dirty="0" err="1" smtClean="0"/>
              <a:t>perfect</a:t>
            </a:r>
            <a:r>
              <a:rPr lang="cs-CZ" dirty="0" smtClean="0"/>
              <a:t> </a:t>
            </a:r>
            <a:r>
              <a:rPr lang="cs-CZ" dirty="0" err="1" smtClean="0"/>
              <a:t>connection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terrain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to use </a:t>
            </a:r>
            <a:r>
              <a:rPr lang="cs-CZ" dirty="0" err="1" smtClean="0"/>
              <a:t>clear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– to </a:t>
            </a:r>
            <a:r>
              <a:rPr lang="cs-CZ" dirty="0" err="1" smtClean="0"/>
              <a:t>explain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, </a:t>
            </a:r>
            <a:r>
              <a:rPr lang="cs-CZ" dirty="0" err="1" smtClean="0"/>
              <a:t>outside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area, and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themselves</a:t>
            </a:r>
            <a:r>
              <a:rPr lang="cs-CZ" dirty="0" smtClean="0"/>
              <a:t> as </a:t>
            </a:r>
            <a:r>
              <a:rPr lang="cs-CZ" dirty="0" err="1" smtClean="0"/>
              <a:t>well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Refugee</a:t>
            </a:r>
            <a:r>
              <a:rPr lang="cs-CZ" dirty="0" smtClean="0"/>
              <a:t>, </a:t>
            </a:r>
            <a:r>
              <a:rPr lang="cs-CZ" dirty="0" err="1" smtClean="0"/>
              <a:t>radicalization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43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remarks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r>
              <a:rPr lang="cs-CZ" dirty="0" smtClean="0"/>
              <a:t> and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sustainable</a:t>
            </a:r>
            <a:endParaRPr lang="cs-CZ" dirty="0" smtClean="0"/>
          </a:p>
          <a:p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heard</a:t>
            </a:r>
            <a:r>
              <a:rPr lang="cs-CZ" dirty="0" smtClean="0"/>
              <a:t> and </a:t>
            </a:r>
            <a:r>
              <a:rPr lang="cs-CZ" dirty="0" err="1" smtClean="0"/>
              <a:t>seen</a:t>
            </a:r>
            <a:endParaRPr lang="cs-CZ" dirty="0" smtClean="0"/>
          </a:p>
          <a:p>
            <a:r>
              <a:rPr lang="cs-CZ" dirty="0" err="1" smtClean="0"/>
              <a:t>Improve</a:t>
            </a:r>
            <a:r>
              <a:rPr lang="cs-CZ" dirty="0" smtClean="0"/>
              <a:t> </a:t>
            </a:r>
            <a:r>
              <a:rPr lang="cs-CZ" dirty="0" err="1" smtClean="0"/>
              <a:t>outreach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endParaRPr lang="cs-CZ" dirty="0" smtClean="0"/>
          </a:p>
          <a:p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much more </a:t>
            </a:r>
            <a:r>
              <a:rPr lang="cs-CZ" dirty="0" err="1" smtClean="0"/>
              <a:t>ready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refugees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sectors</a:t>
            </a:r>
            <a:r>
              <a:rPr lang="cs-CZ" dirty="0" smtClean="0"/>
              <a:t>, but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practical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status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refugee</a:t>
            </a:r>
            <a:r>
              <a:rPr lang="cs-CZ" dirty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poses</a:t>
            </a:r>
            <a:r>
              <a:rPr lang="cs-CZ" dirty="0" smtClean="0"/>
              <a:t> a </a:t>
            </a:r>
            <a:r>
              <a:rPr lang="cs-CZ" dirty="0" err="1" smtClean="0"/>
              <a:t>hurdle</a:t>
            </a:r>
            <a:r>
              <a:rPr lang="cs-CZ" dirty="0" smtClean="0"/>
              <a:t> in </a:t>
            </a:r>
            <a:r>
              <a:rPr lang="cs-CZ" dirty="0" err="1" smtClean="0"/>
              <a:t>itself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Not </a:t>
            </a:r>
            <a:r>
              <a:rPr lang="cs-CZ" dirty="0" err="1" smtClean="0"/>
              <a:t>allowing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to </a:t>
            </a:r>
            <a:r>
              <a:rPr lang="cs-CZ" dirty="0" err="1" smtClean="0"/>
              <a:t>engage</a:t>
            </a:r>
            <a:r>
              <a:rPr lang="cs-CZ" dirty="0" smtClean="0"/>
              <a:t> in </a:t>
            </a:r>
            <a:r>
              <a:rPr lang="cs-CZ" dirty="0" err="1" smtClean="0"/>
              <a:t>cross-border</a:t>
            </a:r>
            <a:r>
              <a:rPr lang="cs-CZ" dirty="0" smtClean="0"/>
              <a:t> mobility)</a:t>
            </a:r>
          </a:p>
          <a:p>
            <a:r>
              <a:rPr lang="cs-CZ" dirty="0" err="1" smtClean="0"/>
              <a:t>Coherent</a:t>
            </a:r>
            <a:r>
              <a:rPr lang="cs-CZ" dirty="0" smtClean="0"/>
              <a:t> </a:t>
            </a:r>
            <a:r>
              <a:rPr lang="cs-CZ" dirty="0" err="1" smtClean="0"/>
              <a:t>strategies</a:t>
            </a:r>
            <a:r>
              <a:rPr lang="cs-CZ" dirty="0" smtClean="0"/>
              <a:t> are </a:t>
            </a:r>
            <a:r>
              <a:rPr lang="cs-CZ" dirty="0" err="1" smtClean="0"/>
              <a:t>missing</a:t>
            </a:r>
            <a:r>
              <a:rPr lang="cs-CZ" dirty="0" smtClean="0"/>
              <a:t> in case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refugees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levels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88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remarks</a:t>
            </a:r>
            <a:r>
              <a:rPr lang="cs-CZ" dirty="0" smtClean="0"/>
              <a:t>: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Thessaloniki: Museum of refugees – A space for sharing experiences and interacting on equal basis as human beings. </a:t>
            </a:r>
            <a:endParaRPr lang="cs-CZ" dirty="0"/>
          </a:p>
          <a:p>
            <a:r>
              <a:rPr lang="en-GB" dirty="0" smtClean="0"/>
              <a:t>Open </a:t>
            </a:r>
            <a:r>
              <a:rPr lang="en-GB" dirty="0"/>
              <a:t>air cinema, crow-funded for horizontal interaction as citizens without the “refugee labelling”  </a:t>
            </a:r>
            <a:endParaRPr lang="cs-CZ" dirty="0" smtClean="0"/>
          </a:p>
          <a:p>
            <a:r>
              <a:rPr lang="cs-CZ" dirty="0" err="1" smtClean="0"/>
              <a:t>Channel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UK to </a:t>
            </a:r>
            <a:r>
              <a:rPr lang="cs-CZ" dirty="0" err="1" smtClean="0"/>
              <a:t>offer</a:t>
            </a:r>
            <a:r>
              <a:rPr lang="cs-CZ" dirty="0" smtClean="0"/>
              <a:t> support to </a:t>
            </a:r>
            <a:r>
              <a:rPr lang="cs-CZ" dirty="0" err="1" smtClean="0"/>
              <a:t>individuals</a:t>
            </a:r>
            <a:r>
              <a:rPr lang="cs-CZ" dirty="0" smtClean="0"/>
              <a:t>,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might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vulnerable</a:t>
            </a:r>
            <a:r>
              <a:rPr lang="cs-CZ" dirty="0" smtClean="0"/>
              <a:t> to </a:t>
            </a:r>
            <a:r>
              <a:rPr lang="cs-CZ" dirty="0" err="1" smtClean="0"/>
              <a:t>extremism</a:t>
            </a:r>
            <a:r>
              <a:rPr lang="cs-CZ" dirty="0" smtClean="0"/>
              <a:t> (Mark </a:t>
            </a:r>
            <a:r>
              <a:rPr lang="cs-CZ" dirty="0" err="1" smtClean="0"/>
              <a:t>Scoular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49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remarks</a:t>
            </a:r>
            <a:r>
              <a:rPr lang="cs-CZ" dirty="0" smtClean="0"/>
              <a:t>: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err="1" smtClean="0"/>
              <a:t>Youth</a:t>
            </a:r>
            <a:r>
              <a:rPr lang="cs-CZ" sz="3200" dirty="0" smtClean="0"/>
              <a:t> </a:t>
            </a:r>
            <a:r>
              <a:rPr lang="cs-CZ" sz="3200" dirty="0" err="1" smtClean="0"/>
              <a:t>sector</a:t>
            </a:r>
            <a:r>
              <a:rPr lang="cs-CZ" sz="3200" dirty="0" smtClean="0"/>
              <a:t>, </a:t>
            </a:r>
            <a:r>
              <a:rPr lang="cs-CZ" sz="3200" b="1" dirty="0" err="1" smtClean="0"/>
              <a:t>come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together</a:t>
            </a:r>
            <a:r>
              <a:rPr lang="cs-CZ" sz="3200" dirty="0" smtClean="0"/>
              <a:t>!</a:t>
            </a:r>
          </a:p>
          <a:p>
            <a:r>
              <a:rPr lang="cs-CZ" sz="3200" dirty="0" err="1" smtClean="0"/>
              <a:t>Youth</a:t>
            </a:r>
            <a:r>
              <a:rPr lang="cs-CZ" sz="3200" dirty="0" smtClean="0"/>
              <a:t> </a:t>
            </a:r>
            <a:r>
              <a:rPr lang="cs-CZ" sz="3200" dirty="0" err="1" smtClean="0"/>
              <a:t>sector</a:t>
            </a:r>
            <a:r>
              <a:rPr lang="cs-CZ" sz="3200" dirty="0" smtClean="0"/>
              <a:t>, </a:t>
            </a:r>
            <a:r>
              <a:rPr lang="cs-CZ" sz="3200" b="1" dirty="0" err="1" smtClean="0"/>
              <a:t>include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young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people</a:t>
            </a:r>
            <a:r>
              <a:rPr lang="cs-CZ" sz="3200" b="1" dirty="0" smtClean="0"/>
              <a:t> </a:t>
            </a:r>
            <a:r>
              <a:rPr lang="cs-CZ" sz="3200" dirty="0" smtClean="0"/>
              <a:t>in </a:t>
            </a:r>
            <a:r>
              <a:rPr lang="cs-CZ" sz="3200" dirty="0" err="1" smtClean="0"/>
              <a:t>your</a:t>
            </a:r>
            <a:r>
              <a:rPr lang="cs-CZ" sz="3200" dirty="0" smtClean="0"/>
              <a:t> </a:t>
            </a:r>
            <a:r>
              <a:rPr lang="cs-CZ" sz="3200" dirty="0" err="1" smtClean="0"/>
              <a:t>organizations</a:t>
            </a:r>
            <a:r>
              <a:rPr lang="cs-CZ" sz="3200" dirty="0" smtClean="0"/>
              <a:t>!</a:t>
            </a:r>
          </a:p>
          <a:p>
            <a:r>
              <a:rPr lang="cs-CZ" sz="3200" dirty="0" err="1" smtClean="0"/>
              <a:t>Youth</a:t>
            </a:r>
            <a:r>
              <a:rPr lang="cs-CZ" sz="3200" dirty="0" smtClean="0"/>
              <a:t> </a:t>
            </a:r>
            <a:r>
              <a:rPr lang="cs-CZ" sz="3200" dirty="0" err="1" smtClean="0"/>
              <a:t>sector</a:t>
            </a:r>
            <a:r>
              <a:rPr lang="cs-CZ" sz="3200" dirty="0" smtClean="0"/>
              <a:t>, </a:t>
            </a:r>
            <a:r>
              <a:rPr lang="cs-CZ" sz="3200" b="1" dirty="0" err="1" smtClean="0"/>
              <a:t>build</a:t>
            </a:r>
            <a:r>
              <a:rPr lang="cs-CZ" sz="3200" b="1" dirty="0" smtClean="0"/>
              <a:t> on </a:t>
            </a:r>
            <a:r>
              <a:rPr lang="cs-CZ" sz="3200" b="1" dirty="0" err="1" smtClean="0"/>
              <a:t>young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peoples</a:t>
            </a:r>
            <a:r>
              <a:rPr lang="cs-CZ" sz="3200" b="1" dirty="0" smtClean="0"/>
              <a:t>´ </a:t>
            </a:r>
            <a:r>
              <a:rPr lang="cs-CZ" sz="3200" b="1" dirty="0" err="1" smtClean="0"/>
              <a:t>views</a:t>
            </a:r>
            <a:r>
              <a:rPr lang="cs-CZ" sz="3200" dirty="0"/>
              <a:t> </a:t>
            </a:r>
            <a:r>
              <a:rPr lang="cs-CZ" sz="3200" dirty="0" smtClean="0"/>
              <a:t>and </a:t>
            </a:r>
            <a:r>
              <a:rPr lang="cs-CZ" sz="3200" dirty="0" err="1" smtClean="0"/>
              <a:t>splendid</a:t>
            </a:r>
            <a:r>
              <a:rPr lang="cs-CZ" sz="3200" dirty="0" smtClean="0"/>
              <a:t> </a:t>
            </a:r>
            <a:r>
              <a:rPr lang="cs-CZ" sz="3200" dirty="0" err="1" smtClean="0"/>
              <a:t>communication</a:t>
            </a:r>
            <a:r>
              <a:rPr lang="cs-CZ" sz="3200" dirty="0" smtClean="0"/>
              <a:t>!</a:t>
            </a:r>
          </a:p>
          <a:p>
            <a:r>
              <a:rPr lang="cs-CZ" sz="3200" b="1" dirty="0" err="1" smtClean="0"/>
              <a:t>Put</a:t>
            </a:r>
            <a:r>
              <a:rPr lang="cs-CZ" sz="3200" dirty="0" smtClean="0"/>
              <a:t> </a:t>
            </a:r>
            <a:r>
              <a:rPr lang="cs-CZ" sz="3200" dirty="0" err="1" smtClean="0"/>
              <a:t>serious</a:t>
            </a:r>
            <a:r>
              <a:rPr lang="cs-CZ" sz="3200" dirty="0" smtClean="0"/>
              <a:t> and </a:t>
            </a:r>
            <a:r>
              <a:rPr lang="cs-CZ" sz="3200" b="1" dirty="0" err="1" smtClean="0"/>
              <a:t>sustainable</a:t>
            </a:r>
            <a:r>
              <a:rPr lang="cs-CZ" sz="3200" dirty="0" smtClean="0"/>
              <a:t> </a:t>
            </a:r>
            <a:r>
              <a:rPr lang="cs-CZ" sz="3200" dirty="0" err="1" smtClean="0"/>
              <a:t>youth</a:t>
            </a:r>
            <a:r>
              <a:rPr lang="cs-CZ" sz="3200" dirty="0" smtClean="0"/>
              <a:t> </a:t>
            </a:r>
            <a:r>
              <a:rPr lang="cs-CZ" sz="3200" dirty="0" err="1" smtClean="0"/>
              <a:t>work</a:t>
            </a:r>
            <a:r>
              <a:rPr lang="cs-CZ" sz="3200" dirty="0" smtClean="0"/>
              <a:t> </a:t>
            </a:r>
            <a:r>
              <a:rPr lang="cs-CZ" sz="3200" b="1" dirty="0" err="1" smtClean="0"/>
              <a:t>infrastructure</a:t>
            </a:r>
            <a:r>
              <a:rPr lang="cs-CZ" sz="3200" b="1" dirty="0" smtClean="0"/>
              <a:t> in place</a:t>
            </a:r>
            <a:r>
              <a:rPr lang="cs-CZ" sz="3200" dirty="0" smtClean="0"/>
              <a:t>!</a:t>
            </a:r>
            <a:endParaRPr lang="cs-CZ" sz="32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09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favorite </a:t>
            </a:r>
            <a:r>
              <a:rPr lang="cs-CZ" dirty="0" err="1" smtClean="0"/>
              <a:t>quotes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“My job is measured in things that DON´T HAPPEN. How many people were saved, how many families spared suffering</a:t>
            </a:r>
            <a:r>
              <a:rPr lang="en-US" dirty="0" smtClean="0"/>
              <a:t>.“</a:t>
            </a:r>
            <a:r>
              <a:rPr lang="cs-CZ" dirty="0" smtClean="0"/>
              <a:t> (Mark </a:t>
            </a:r>
            <a:r>
              <a:rPr lang="cs-CZ" dirty="0" err="1" smtClean="0"/>
              <a:t>Scoular</a:t>
            </a:r>
            <a:r>
              <a:rPr lang="cs-CZ" dirty="0" smtClean="0"/>
              <a:t>)</a:t>
            </a:r>
          </a:p>
          <a:p>
            <a:r>
              <a:rPr lang="cs-CZ" dirty="0" smtClean="0"/>
              <a:t>-&gt;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lessons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r>
              <a:rPr lang="cs-CZ" dirty="0" smtClean="0"/>
              <a:t>?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01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favorite </a:t>
            </a:r>
            <a:r>
              <a:rPr lang="cs-CZ" dirty="0" err="1" smtClean="0"/>
              <a:t>quotes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en-US" dirty="0"/>
              <a:t>The easy part is sitting here, the tough part is going back and putting all the brilliant ideas into actions</a:t>
            </a:r>
            <a:r>
              <a:rPr lang="cs-CZ" dirty="0" smtClean="0"/>
              <a:t>!“ (</a:t>
            </a:r>
            <a:r>
              <a:rPr lang="cs-CZ" dirty="0" err="1"/>
              <a:t>António</a:t>
            </a:r>
            <a:r>
              <a:rPr lang="cs-CZ" dirty="0"/>
              <a:t> Silva </a:t>
            </a:r>
            <a:r>
              <a:rPr lang="cs-CZ" dirty="0" err="1" smtClean="0"/>
              <a:t>Mendes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-&gt; GOOD LUCK, FINGERS CROSSED!!!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21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Inequalities</a:t>
            </a:r>
            <a:r>
              <a:rPr lang="cs-CZ" dirty="0" smtClean="0"/>
              <a:t>? </a:t>
            </a: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inequalities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The</a:t>
            </a:r>
            <a:r>
              <a:rPr lang="cs-CZ" dirty="0" smtClean="0"/>
              <a:t> more </a:t>
            </a:r>
            <a:r>
              <a:rPr lang="cs-CZ" dirty="0" err="1" smtClean="0"/>
              <a:t>income</a:t>
            </a:r>
            <a:r>
              <a:rPr lang="cs-CZ" dirty="0" smtClean="0"/>
              <a:t> </a:t>
            </a:r>
            <a:r>
              <a:rPr lang="cs-CZ" dirty="0" err="1" smtClean="0"/>
              <a:t>inequalities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are, </a:t>
            </a:r>
            <a:r>
              <a:rPr lang="cs-CZ" dirty="0" err="1" smtClean="0"/>
              <a:t>the</a:t>
            </a:r>
            <a:r>
              <a:rPr lang="cs-CZ" dirty="0" smtClean="0"/>
              <a:t> more </a:t>
            </a:r>
            <a:r>
              <a:rPr lang="cs-CZ" dirty="0" err="1" smtClean="0"/>
              <a:t>problems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society has.“</a:t>
            </a:r>
          </a:p>
          <a:p>
            <a:endParaRPr lang="cs-CZ" dirty="0" smtClean="0"/>
          </a:p>
          <a:p>
            <a:r>
              <a:rPr lang="cs-CZ" b="1" dirty="0" err="1" smtClean="0"/>
              <a:t>Low</a:t>
            </a:r>
            <a:r>
              <a:rPr lang="cs-CZ" b="1" dirty="0" smtClean="0"/>
              <a:t> </a:t>
            </a:r>
            <a:r>
              <a:rPr lang="cs-CZ" b="1" dirty="0" err="1" smtClean="0"/>
              <a:t>relative</a:t>
            </a:r>
            <a:r>
              <a:rPr lang="cs-CZ" b="1" dirty="0" smtClean="0"/>
              <a:t> </a:t>
            </a:r>
            <a:r>
              <a:rPr lang="cs-CZ" b="1" dirty="0" err="1" smtClean="0"/>
              <a:t>income</a:t>
            </a:r>
            <a:r>
              <a:rPr lang="cs-CZ" b="1" dirty="0" smtClean="0"/>
              <a:t> </a:t>
            </a:r>
            <a:r>
              <a:rPr lang="cs-CZ" b="1" dirty="0" err="1" smtClean="0"/>
              <a:t>inequalities</a:t>
            </a:r>
            <a:r>
              <a:rPr lang="cs-CZ" b="1" dirty="0" smtClean="0"/>
              <a:t> </a:t>
            </a:r>
            <a:r>
              <a:rPr lang="cs-CZ" dirty="0" smtClean="0"/>
              <a:t>-&gt; </a:t>
            </a:r>
            <a:r>
              <a:rPr lang="cs-CZ" dirty="0" err="1" smtClean="0"/>
              <a:t>cohesive</a:t>
            </a:r>
            <a:r>
              <a:rPr lang="cs-CZ" dirty="0" smtClean="0"/>
              <a:t>, </a:t>
            </a:r>
            <a:r>
              <a:rPr lang="cs-CZ" dirty="0" err="1" smtClean="0"/>
              <a:t>community-based</a:t>
            </a:r>
            <a:r>
              <a:rPr lang="cs-CZ" dirty="0" smtClean="0"/>
              <a:t> society </a:t>
            </a:r>
            <a:r>
              <a:rPr lang="cs-CZ" dirty="0" err="1" smtClean="0"/>
              <a:t>typical</a:t>
            </a:r>
            <a:r>
              <a:rPr lang="cs-CZ" dirty="0" smtClean="0"/>
              <a:t> by </a:t>
            </a:r>
            <a:r>
              <a:rPr lang="cs-CZ" dirty="0" err="1" smtClean="0"/>
              <a:t>high</a:t>
            </a:r>
            <a:r>
              <a:rPr lang="cs-CZ" dirty="0" smtClean="0"/>
              <a:t> trust in </a:t>
            </a:r>
            <a:r>
              <a:rPr lang="cs-CZ" dirty="0" err="1" smtClean="0"/>
              <a:t>others</a:t>
            </a:r>
            <a:endParaRPr lang="cs-CZ" dirty="0" smtClean="0"/>
          </a:p>
          <a:p>
            <a:r>
              <a:rPr lang="cs-CZ" b="1" dirty="0" err="1" smtClean="0"/>
              <a:t>High</a:t>
            </a:r>
            <a:r>
              <a:rPr lang="cs-CZ" b="1" dirty="0" smtClean="0"/>
              <a:t> </a:t>
            </a:r>
            <a:r>
              <a:rPr lang="cs-CZ" b="1" dirty="0" err="1" smtClean="0"/>
              <a:t>relative</a:t>
            </a:r>
            <a:r>
              <a:rPr lang="cs-CZ" b="1" dirty="0" smtClean="0"/>
              <a:t> </a:t>
            </a:r>
            <a:r>
              <a:rPr lang="cs-CZ" b="1" dirty="0" err="1" smtClean="0"/>
              <a:t>income</a:t>
            </a:r>
            <a:r>
              <a:rPr lang="cs-CZ" b="1" dirty="0" smtClean="0"/>
              <a:t> </a:t>
            </a:r>
            <a:r>
              <a:rPr lang="cs-CZ" b="1" dirty="0" err="1" smtClean="0"/>
              <a:t>inequalities</a:t>
            </a:r>
            <a:r>
              <a:rPr lang="cs-CZ" b="1" dirty="0" smtClean="0"/>
              <a:t> </a:t>
            </a:r>
            <a:r>
              <a:rPr lang="cs-CZ" dirty="0" smtClean="0"/>
              <a:t>-&gt; </a:t>
            </a:r>
            <a:r>
              <a:rPr lang="cs-CZ" dirty="0" err="1" smtClean="0"/>
              <a:t>atomized</a:t>
            </a:r>
            <a:r>
              <a:rPr lang="cs-CZ" dirty="0" smtClean="0"/>
              <a:t>, </a:t>
            </a:r>
            <a:r>
              <a:rPr lang="cs-CZ" dirty="0" err="1" smtClean="0"/>
              <a:t>individual-based</a:t>
            </a:r>
            <a:r>
              <a:rPr lang="cs-CZ" dirty="0" smtClean="0"/>
              <a:t> society </a:t>
            </a:r>
            <a:r>
              <a:rPr lang="cs-CZ" dirty="0" err="1" smtClean="0"/>
              <a:t>typical</a:t>
            </a:r>
            <a:r>
              <a:rPr lang="cs-CZ" dirty="0" smtClean="0"/>
              <a:t> by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mistrust</a:t>
            </a:r>
            <a:r>
              <a:rPr lang="cs-CZ" dirty="0" smtClean="0"/>
              <a:t> in </a:t>
            </a:r>
            <a:r>
              <a:rPr lang="cs-CZ" dirty="0" err="1" smtClean="0"/>
              <a:t>others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EQUALITY IS BETTER FOR EVERYONE</a:t>
            </a:r>
          </a:p>
          <a:p>
            <a:endParaRPr lang="cs-CZ" dirty="0" smtClean="0"/>
          </a:p>
          <a:p>
            <a:pPr marL="45720" indent="0">
              <a:buNone/>
            </a:pPr>
            <a:r>
              <a:rPr lang="cs-CZ" dirty="0"/>
              <a:t>(Richard </a:t>
            </a:r>
            <a:r>
              <a:rPr lang="cs-CZ" dirty="0" err="1"/>
              <a:t>Wilkinson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04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Amerah</a:t>
            </a:r>
            <a:r>
              <a:rPr lang="cs-CZ" dirty="0" smtClean="0"/>
              <a:t> Saleh @</a:t>
            </a:r>
            <a:r>
              <a:rPr lang="cs-CZ" dirty="0" err="1" smtClean="0"/>
              <a:t>Beatfreeks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the girl that stopped believing in people until they believed in her and now she believes in everyone</a:t>
            </a:r>
            <a:endParaRPr lang="cs-CZ" dirty="0"/>
          </a:p>
          <a:p>
            <a:r>
              <a:rPr lang="en-US" dirty="0"/>
              <a:t>I am an older me looking back on life saying well done</a:t>
            </a:r>
            <a:r>
              <a:rPr lang="cs-CZ" dirty="0"/>
              <a:t> 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Thanks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here</a:t>
            </a:r>
            <a:r>
              <a:rPr lang="cs-CZ" dirty="0" smtClean="0"/>
              <a:t>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 smtClean="0"/>
              <a:t> </a:t>
            </a:r>
            <a:r>
              <a:rPr lang="cs-CZ" smtClean="0"/>
              <a:t>Rapporteur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0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Inequalities</a:t>
            </a:r>
            <a:r>
              <a:rPr lang="cs-CZ" dirty="0" smtClean="0"/>
              <a:t>? </a:t>
            </a: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inequalities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b="1" dirty="0" err="1" smtClean="0"/>
              <a:t>Inequality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a </a:t>
            </a:r>
            <a:r>
              <a:rPr lang="cs-CZ" b="1" dirty="0" err="1" smtClean="0"/>
              <a:t>process</a:t>
            </a:r>
            <a:r>
              <a:rPr lang="cs-CZ" b="1" dirty="0" smtClean="0"/>
              <a:t>, not a </a:t>
            </a:r>
            <a:r>
              <a:rPr lang="cs-CZ" b="1" dirty="0" err="1" smtClean="0"/>
              <a:t>state</a:t>
            </a:r>
            <a:r>
              <a:rPr lang="cs-CZ" dirty="0" smtClean="0"/>
              <a:t>, and </a:t>
            </a:r>
            <a:r>
              <a:rPr lang="cs-CZ" dirty="0" err="1" smtClean="0"/>
              <a:t>noone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necessarily</a:t>
            </a:r>
            <a:r>
              <a:rPr lang="cs-CZ" dirty="0" smtClean="0"/>
              <a:t> </a:t>
            </a:r>
            <a:r>
              <a:rPr lang="cs-CZ" dirty="0" err="1" smtClean="0"/>
              <a:t>immune</a:t>
            </a:r>
            <a:r>
              <a:rPr lang="cs-CZ" dirty="0" smtClean="0"/>
              <a:t> to </a:t>
            </a:r>
            <a:r>
              <a:rPr lang="cs-CZ" dirty="0" err="1" smtClean="0"/>
              <a:t>it</a:t>
            </a:r>
            <a:r>
              <a:rPr lang="cs-CZ" dirty="0" smtClean="0"/>
              <a:t>“ </a:t>
            </a:r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Dynamic</a:t>
            </a:r>
            <a:r>
              <a:rPr lang="cs-CZ" dirty="0" smtClean="0"/>
              <a:t>, </a:t>
            </a:r>
            <a:r>
              <a:rPr lang="cs-CZ" dirty="0" err="1" smtClean="0"/>
              <a:t>cumulative</a:t>
            </a:r>
            <a:r>
              <a:rPr lang="cs-CZ" dirty="0" smtClean="0"/>
              <a:t> and </a:t>
            </a:r>
            <a:r>
              <a:rPr lang="cs-CZ" dirty="0" err="1" smtClean="0"/>
              <a:t>holistic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inequalities</a:t>
            </a:r>
            <a:r>
              <a:rPr lang="cs-CZ" dirty="0" smtClean="0"/>
              <a:t> are </a:t>
            </a:r>
            <a:r>
              <a:rPr lang="cs-CZ" dirty="0" err="1" smtClean="0"/>
              <a:t>needed</a:t>
            </a:r>
            <a:r>
              <a:rPr lang="cs-CZ" dirty="0" smtClean="0"/>
              <a:t>“</a:t>
            </a:r>
            <a:endParaRPr lang="cs-CZ" dirty="0"/>
          </a:p>
          <a:p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(Magda </a:t>
            </a:r>
            <a:r>
              <a:rPr lang="cs-CZ" dirty="0" err="1" smtClean="0"/>
              <a:t>Nico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35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Inequalities</a:t>
            </a:r>
            <a:r>
              <a:rPr lang="cs-CZ" dirty="0" smtClean="0"/>
              <a:t>? </a:t>
            </a: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inequalities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Youth</a:t>
            </a:r>
            <a:r>
              <a:rPr lang="cs-CZ" b="1" dirty="0" smtClean="0"/>
              <a:t> as </a:t>
            </a:r>
            <a:r>
              <a:rPr lang="cs-CZ" b="1" dirty="0" err="1" smtClean="0"/>
              <a:t>distinct</a:t>
            </a:r>
            <a:r>
              <a:rPr lang="cs-CZ" b="1" dirty="0" smtClean="0"/>
              <a:t> </a:t>
            </a:r>
            <a:r>
              <a:rPr lang="cs-CZ" b="1" dirty="0" err="1" smtClean="0"/>
              <a:t>category</a:t>
            </a:r>
            <a:r>
              <a:rPr lang="cs-CZ" b="1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and </a:t>
            </a:r>
            <a:r>
              <a:rPr lang="cs-CZ" dirty="0" err="1" smtClean="0"/>
              <a:t>challenges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Multiple</a:t>
            </a:r>
            <a:r>
              <a:rPr lang="cs-CZ" dirty="0" smtClean="0"/>
              <a:t> </a:t>
            </a:r>
            <a:r>
              <a:rPr lang="cs-CZ" dirty="0" err="1" smtClean="0"/>
              <a:t>discrimination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endParaRPr lang="cs-CZ" dirty="0"/>
          </a:p>
          <a:p>
            <a:r>
              <a:rPr lang="cs-CZ" dirty="0" err="1" smtClean="0"/>
              <a:t>Short</a:t>
            </a:r>
            <a:r>
              <a:rPr lang="cs-CZ" dirty="0" smtClean="0"/>
              <a:t> term </a:t>
            </a:r>
            <a:r>
              <a:rPr lang="cs-CZ" dirty="0" err="1" smtClean="0"/>
              <a:t>decisions</a:t>
            </a:r>
            <a:endParaRPr lang="cs-CZ" dirty="0" smtClean="0"/>
          </a:p>
          <a:p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participation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in </a:t>
            </a:r>
            <a:r>
              <a:rPr lang="cs-CZ" dirty="0" err="1" smtClean="0"/>
              <a:t>decision-making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„</a:t>
            </a:r>
            <a:r>
              <a:rPr lang="cs-CZ" b="1" dirty="0" err="1"/>
              <a:t>Systemic</a:t>
            </a:r>
            <a:r>
              <a:rPr lang="cs-CZ" b="1" dirty="0"/>
              <a:t> </a:t>
            </a:r>
            <a:r>
              <a:rPr lang="cs-CZ" b="1" dirty="0" err="1"/>
              <a:t>changes</a:t>
            </a:r>
            <a:r>
              <a:rPr lang="cs-CZ" b="1" dirty="0"/>
              <a:t> are </a:t>
            </a:r>
            <a:r>
              <a:rPr lang="cs-CZ" b="1" dirty="0" err="1"/>
              <a:t>needed</a:t>
            </a:r>
            <a:r>
              <a:rPr lang="cs-CZ" dirty="0"/>
              <a:t>“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Clementine</a:t>
            </a:r>
            <a:r>
              <a:rPr lang="cs-CZ" dirty="0" smtClean="0"/>
              <a:t> </a:t>
            </a:r>
            <a:r>
              <a:rPr lang="cs-CZ" dirty="0" err="1" smtClean="0"/>
              <a:t>Moyart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03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Barriers</a:t>
            </a:r>
            <a:r>
              <a:rPr lang="cs-CZ" dirty="0" smtClean="0"/>
              <a:t> </a:t>
            </a:r>
            <a:r>
              <a:rPr lang="cs-CZ" dirty="0" err="1" smtClean="0"/>
              <a:t>identified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Finding</a:t>
            </a:r>
            <a:r>
              <a:rPr lang="cs-CZ" dirty="0" smtClean="0"/>
              <a:t> a place in </a:t>
            </a:r>
            <a:r>
              <a:rPr lang="cs-CZ" dirty="0" err="1" smtClean="0"/>
              <a:t>education</a:t>
            </a:r>
            <a:endParaRPr lang="cs-CZ" dirty="0" smtClean="0"/>
          </a:p>
          <a:p>
            <a:r>
              <a:rPr lang="cs-CZ" dirty="0" err="1" smtClean="0"/>
              <a:t>Finding</a:t>
            </a:r>
            <a:r>
              <a:rPr lang="cs-CZ" dirty="0" smtClean="0"/>
              <a:t> a place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market</a:t>
            </a:r>
          </a:p>
          <a:p>
            <a:r>
              <a:rPr lang="cs-CZ" dirty="0" err="1" smtClean="0"/>
              <a:t>Finding</a:t>
            </a:r>
            <a:r>
              <a:rPr lang="cs-CZ" dirty="0" smtClean="0"/>
              <a:t> a place to live (</a:t>
            </a:r>
            <a:r>
              <a:rPr lang="cs-CZ" dirty="0" err="1" smtClean="0"/>
              <a:t>housing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Finding</a:t>
            </a:r>
            <a:r>
              <a:rPr lang="cs-CZ" dirty="0" smtClean="0"/>
              <a:t> a </a:t>
            </a:r>
            <a:r>
              <a:rPr lang="cs-CZ" dirty="0" err="1" smtClean="0"/>
              <a:t>way</a:t>
            </a:r>
            <a:r>
              <a:rPr lang="cs-CZ" dirty="0" smtClean="0"/>
              <a:t> to </a:t>
            </a:r>
            <a:r>
              <a:rPr lang="cs-CZ" dirty="0" err="1" smtClean="0"/>
              <a:t>healthy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r>
              <a:rPr lang="cs-CZ" dirty="0" err="1" smtClean="0"/>
              <a:t>Finding</a:t>
            </a:r>
            <a:r>
              <a:rPr lang="cs-CZ" dirty="0" smtClean="0"/>
              <a:t> a place in </a:t>
            </a:r>
            <a:r>
              <a:rPr lang="cs-CZ" dirty="0" err="1" smtClean="0"/>
              <a:t>communities</a:t>
            </a:r>
            <a:r>
              <a:rPr lang="cs-CZ" dirty="0" smtClean="0"/>
              <a:t> (</a:t>
            </a:r>
            <a:r>
              <a:rPr lang="cs-CZ" dirty="0" err="1" smtClean="0"/>
              <a:t>engagement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4572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Finding</a:t>
            </a:r>
            <a:r>
              <a:rPr lang="cs-CZ" dirty="0" smtClean="0"/>
              <a:t> a place in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, 2015)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27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2016: Symposium (</a:t>
            </a:r>
            <a:r>
              <a:rPr lang="cs-CZ" dirty="0" err="1"/>
              <a:t>Un</a:t>
            </a:r>
            <a:r>
              <a:rPr lang="cs-CZ" dirty="0"/>
              <a:t>)</a:t>
            </a:r>
            <a:r>
              <a:rPr lang="cs-CZ" dirty="0" err="1"/>
              <a:t>Equal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? </a:t>
            </a:r>
            <a:r>
              <a:rPr lang="cs-CZ" dirty="0" err="1"/>
              <a:t>Responses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youth</a:t>
            </a:r>
            <a:r>
              <a:rPr lang="cs-CZ" dirty="0"/>
              <a:t> </a:t>
            </a:r>
            <a:r>
              <a:rPr lang="cs-CZ" dirty="0" err="1" smtClean="0"/>
              <a:t>sector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more on </a:t>
            </a:r>
            <a:r>
              <a:rPr lang="cs-CZ" dirty="0" err="1" smtClean="0"/>
              <a:t>inequalities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ever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!“ (Matthew Johnson)</a:t>
            </a:r>
          </a:p>
          <a:p>
            <a:r>
              <a:rPr lang="cs-CZ" dirty="0" err="1"/>
              <a:t>Moving</a:t>
            </a:r>
            <a:r>
              <a:rPr lang="cs-CZ" dirty="0"/>
              <a:t> forward!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knowing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barriers</a:t>
            </a:r>
            <a:r>
              <a:rPr lang="cs-CZ" dirty="0" smtClean="0"/>
              <a:t> to </a:t>
            </a:r>
            <a:r>
              <a:rPr lang="cs-CZ" dirty="0" err="1" smtClean="0"/>
              <a:t>mapping</a:t>
            </a:r>
            <a:r>
              <a:rPr lang="cs-CZ" dirty="0" smtClean="0"/>
              <a:t> </a:t>
            </a:r>
            <a:r>
              <a:rPr lang="cs-CZ" dirty="0" err="1" smtClean="0"/>
              <a:t>approaches</a:t>
            </a:r>
            <a:r>
              <a:rPr lang="cs-CZ" dirty="0" smtClean="0"/>
              <a:t>, </a:t>
            </a:r>
            <a:r>
              <a:rPr lang="cs-CZ" dirty="0" err="1" smtClean="0"/>
              <a:t>projects</a:t>
            </a:r>
            <a:r>
              <a:rPr lang="cs-CZ" dirty="0" smtClean="0"/>
              <a:t>, and </a:t>
            </a:r>
            <a:r>
              <a:rPr lang="cs-CZ" dirty="0" err="1" smtClean="0"/>
              <a:t>policies</a:t>
            </a:r>
            <a:r>
              <a:rPr lang="cs-CZ" dirty="0" smtClean="0"/>
              <a:t> to </a:t>
            </a:r>
            <a:r>
              <a:rPr lang="cs-CZ" dirty="0" err="1" smtClean="0"/>
              <a:t>tackle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endParaRPr lang="cs-CZ" dirty="0" smtClean="0"/>
          </a:p>
          <a:p>
            <a:endParaRPr lang="cs-CZ" dirty="0"/>
          </a:p>
          <a:p>
            <a:pPr marL="45720" indent="0">
              <a:buNone/>
            </a:pPr>
            <a:r>
              <a:rPr lang="cs-CZ" dirty="0" smtClean="0"/>
              <a:t>+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actual</a:t>
            </a:r>
            <a:r>
              <a:rPr lang="cs-CZ" dirty="0" smtClean="0"/>
              <a:t> </a:t>
            </a:r>
            <a:r>
              <a:rPr lang="cs-CZ" dirty="0" err="1" smtClean="0"/>
              <a:t>topic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refugees</a:t>
            </a:r>
            <a:r>
              <a:rPr lang="cs-CZ" dirty="0" smtClean="0"/>
              <a:t> </a:t>
            </a:r>
            <a:r>
              <a:rPr lang="cs-CZ" dirty="0" err="1" smtClean="0"/>
              <a:t>coming</a:t>
            </a:r>
            <a:r>
              <a:rPr lang="cs-CZ" dirty="0" smtClean="0"/>
              <a:t> to </a:t>
            </a:r>
            <a:r>
              <a:rPr lang="cs-CZ" dirty="0" err="1" smtClean="0"/>
              <a:t>Europe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91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refugees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Homo </a:t>
            </a:r>
            <a:r>
              <a:rPr lang="cs-CZ" dirty="0" err="1" smtClean="0"/>
              <a:t>Migratus</a:t>
            </a:r>
            <a:endParaRPr lang="cs-CZ" dirty="0" smtClean="0"/>
          </a:p>
          <a:p>
            <a:r>
              <a:rPr lang="cs-CZ" dirty="0" err="1" smtClean="0"/>
              <a:t>People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move</a:t>
            </a:r>
            <a:r>
              <a:rPr lang="cs-CZ" dirty="0" smtClean="0"/>
              <a:t> -&gt; </a:t>
            </a:r>
            <a:r>
              <a:rPr lang="cs-CZ" dirty="0" err="1" smtClean="0"/>
              <a:t>children</a:t>
            </a:r>
            <a:r>
              <a:rPr lang="cs-CZ" dirty="0" smtClean="0"/>
              <a:t> and </a:t>
            </a:r>
            <a:r>
              <a:rPr lang="cs-CZ" dirty="0" err="1" smtClean="0"/>
              <a:t>youth</a:t>
            </a:r>
            <a:r>
              <a:rPr lang="cs-CZ" dirty="0" smtClean="0"/>
              <a:t> in </a:t>
            </a:r>
            <a:r>
              <a:rPr lang="cs-CZ" dirty="0" err="1" smtClean="0"/>
              <a:t>danger</a:t>
            </a:r>
            <a:r>
              <a:rPr lang="cs-CZ" dirty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going</a:t>
            </a:r>
            <a:r>
              <a:rPr lang="cs-CZ" dirty="0" smtClean="0"/>
              <a:t> </a:t>
            </a:r>
            <a:r>
              <a:rPr lang="cs-CZ" dirty="0" err="1" smtClean="0"/>
              <a:t>missing</a:t>
            </a:r>
            <a:endParaRPr lang="cs-CZ" dirty="0" smtClean="0"/>
          </a:p>
          <a:p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refugees</a:t>
            </a:r>
            <a:r>
              <a:rPr lang="cs-CZ" dirty="0" smtClean="0"/>
              <a:t>: „</a:t>
            </a:r>
            <a:r>
              <a:rPr lang="en-US" dirty="0" smtClean="0"/>
              <a:t>Socially </a:t>
            </a:r>
            <a:r>
              <a:rPr lang="en-US" dirty="0"/>
              <a:t>excluded, racialized, politically marginalized and denied access to </a:t>
            </a:r>
            <a:r>
              <a:rPr lang="en-US" dirty="0" smtClean="0"/>
              <a:t>rights</a:t>
            </a:r>
            <a:r>
              <a:rPr lang="cs-CZ" dirty="0" smtClean="0"/>
              <a:t>“</a:t>
            </a:r>
          </a:p>
          <a:p>
            <a:r>
              <a:rPr lang="en-US" dirty="0"/>
              <a:t>Can the illegalized youth speak?</a:t>
            </a:r>
          </a:p>
          <a:p>
            <a:r>
              <a:rPr lang="en-US" dirty="0"/>
              <a:t>Advocacy role of youth worker?</a:t>
            </a:r>
          </a:p>
          <a:p>
            <a:endParaRPr lang="en-US" dirty="0" smtClean="0"/>
          </a:p>
          <a:p>
            <a:pPr marL="45720" indent="0">
              <a:buNone/>
            </a:pPr>
            <a:r>
              <a:rPr lang="cs-CZ" dirty="0" smtClean="0"/>
              <a:t>(Maria </a:t>
            </a:r>
            <a:r>
              <a:rPr lang="cs-CZ" dirty="0" err="1" smtClean="0"/>
              <a:t>Pisani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35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Cross-sectorial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realistic</a:t>
            </a:r>
            <a:r>
              <a:rPr lang="cs-CZ" dirty="0" smtClean="0"/>
              <a:t>, and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a universal </a:t>
            </a:r>
            <a:r>
              <a:rPr lang="cs-CZ" dirty="0" err="1" smtClean="0"/>
              <a:t>cure</a:t>
            </a:r>
            <a:r>
              <a:rPr lang="cs-CZ" dirty="0" smtClean="0"/>
              <a:t> and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workers</a:t>
            </a:r>
            <a:r>
              <a:rPr lang="cs-CZ" dirty="0" smtClean="0"/>
              <a:t> do not (</a:t>
            </a:r>
            <a:r>
              <a:rPr lang="cs-CZ" dirty="0" err="1" smtClean="0"/>
              <a:t>usually</a:t>
            </a:r>
            <a:r>
              <a:rPr lang="cs-CZ" dirty="0" smtClean="0"/>
              <a:t> and </a:t>
            </a:r>
            <a:r>
              <a:rPr lang="cs-CZ" dirty="0" err="1" smtClean="0"/>
              <a:t>unfortunately</a:t>
            </a:r>
            <a:r>
              <a:rPr lang="cs-CZ" dirty="0" smtClean="0"/>
              <a:t>)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magical</a:t>
            </a:r>
            <a:r>
              <a:rPr lang="cs-CZ" dirty="0" smtClean="0"/>
              <a:t> </a:t>
            </a:r>
            <a:r>
              <a:rPr lang="cs-CZ" dirty="0" err="1" smtClean="0"/>
              <a:t>wands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sectors</a:t>
            </a:r>
            <a:r>
              <a:rPr lang="cs-CZ" dirty="0" smtClean="0"/>
              <a:t> are </a:t>
            </a:r>
            <a:r>
              <a:rPr lang="cs-CZ" dirty="0" err="1" smtClean="0"/>
              <a:t>doing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part as </a:t>
            </a:r>
            <a:r>
              <a:rPr lang="cs-CZ" dirty="0" err="1" smtClean="0"/>
              <a:t>well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Questions</a:t>
            </a:r>
            <a:r>
              <a:rPr lang="cs-CZ" dirty="0" smtClean="0"/>
              <a:t> are: Are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lessons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learned</a:t>
            </a:r>
            <a:r>
              <a:rPr lang="cs-CZ" dirty="0" smtClean="0"/>
              <a:t>? Are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initiatives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r>
              <a:rPr lang="cs-CZ" dirty="0" smtClean="0"/>
              <a:t> </a:t>
            </a:r>
            <a:r>
              <a:rPr lang="cs-CZ" dirty="0" err="1" smtClean="0"/>
              <a:t>might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6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1833</Words>
  <Application>Microsoft Office PowerPoint</Application>
  <PresentationFormat>Vlastní</PresentationFormat>
  <Paragraphs>182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Arial</vt:lpstr>
      <vt:lpstr>Century Gothic</vt:lpstr>
      <vt:lpstr>Continental_Europe_16x9</vt:lpstr>
      <vt:lpstr>(W)rapping up Symposium '(Un)Equal Europe? Responses from the youth sector’ BUDAPEST 30 May – 2 June 2016</vt:lpstr>
      <vt:lpstr>A bit of an overview…</vt:lpstr>
      <vt:lpstr>Inequalities? Why inequalities?</vt:lpstr>
      <vt:lpstr>Inequalities? Why inequalities?</vt:lpstr>
      <vt:lpstr>Inequalities? Why inequalities?</vt:lpstr>
      <vt:lpstr>Barriers identified</vt:lpstr>
      <vt:lpstr>2016: Symposium (Un)Equal Europe? Responses from the youth sector</vt:lpstr>
      <vt:lpstr>Young refugees</vt:lpstr>
      <vt:lpstr>Cross-sectorial approach</vt:lpstr>
      <vt:lpstr>Finding a place in education</vt:lpstr>
      <vt:lpstr>Finding a place in education</vt:lpstr>
      <vt:lpstr>Finding a place in education</vt:lpstr>
      <vt:lpstr>Finding a place in education</vt:lpstr>
      <vt:lpstr>Finding a place in the labour market</vt:lpstr>
      <vt:lpstr>Finding a place in the labour market</vt:lpstr>
      <vt:lpstr>Finding a way to healthy life</vt:lpstr>
      <vt:lpstr>Finding a way to healthy life</vt:lpstr>
      <vt:lpstr>Finding a place in communities (engagement)</vt:lpstr>
      <vt:lpstr>Finding a place in communities (engagement)</vt:lpstr>
      <vt:lpstr>Finding a place in communities (engagement)</vt:lpstr>
      <vt:lpstr>Finding a place in communities (engagement)</vt:lpstr>
      <vt:lpstr>Finding a place in communities (engagement)</vt:lpstr>
      <vt:lpstr>Finding a place in communities (engagement)</vt:lpstr>
      <vt:lpstr>General remarks</vt:lpstr>
      <vt:lpstr>General remarks</vt:lpstr>
      <vt:lpstr>General remarks: good practices</vt:lpstr>
      <vt:lpstr>General remarks: youth sector</vt:lpstr>
      <vt:lpstr>My favorite quotes</vt:lpstr>
      <vt:lpstr>My favorite quotes</vt:lpstr>
      <vt:lpstr>Amerah Saleh @Beatfreeks</vt:lpstr>
      <vt:lpstr>Thanks for being here!!!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2016-05-31T19:43:35Z</dcterms:created>
  <dcterms:modified xsi:type="dcterms:W3CDTF">2016-06-01T12:38:26Z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