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2" r:id="rId1"/>
  </p:sldMasterIdLst>
  <p:notesMasterIdLst>
    <p:notesMasterId r:id="rId12"/>
  </p:notesMasterIdLst>
  <p:sldIdLst>
    <p:sldId id="256" r:id="rId2"/>
    <p:sldId id="258" r:id="rId3"/>
    <p:sldId id="259" r:id="rId4"/>
    <p:sldId id="260" r:id="rId5"/>
    <p:sldId id="261" r:id="rId6"/>
    <p:sldId id="262" r:id="rId7"/>
    <p:sldId id="263" r:id="rId8"/>
    <p:sldId id="264" r:id="rId9"/>
    <p:sldId id="265" r:id="rId10"/>
    <p:sldId id="266" r:id="rId11"/>
  </p:sldIdLst>
  <p:sldSz cx="9144000" cy="6858000" type="screen4x3"/>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4" d="100"/>
          <a:sy n="64" d="100"/>
        </p:scale>
        <p:origin x="-1482" y="-10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de-AT"/>
          </a:p>
        </p:txBody>
      </p:sp>
      <p:sp>
        <p:nvSpPr>
          <p:cNvPr id="3" name="Datumsplatzhalt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F66D20A-0860-4F66-AB50-F19FF7263621}" type="datetimeFigureOut">
              <a:rPr lang="de-AT" smtClean="0"/>
              <a:t>30.05.2016</a:t>
            </a:fld>
            <a:endParaRPr lang="de-AT"/>
          </a:p>
        </p:txBody>
      </p:sp>
      <p:sp>
        <p:nvSpPr>
          <p:cNvPr id="4" name="Folienbildplatzhalt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de-AT"/>
          </a:p>
        </p:txBody>
      </p:sp>
      <p:sp>
        <p:nvSpPr>
          <p:cNvPr id="5" name="Notizenplatzhalt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AT"/>
          </a:p>
        </p:txBody>
      </p:sp>
      <p:sp>
        <p:nvSpPr>
          <p:cNvPr id="6" name="Fußzeilenplatzhalt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de-AT"/>
          </a:p>
        </p:txBody>
      </p:sp>
      <p:sp>
        <p:nvSpPr>
          <p:cNvPr id="7" name="Foliennummernplatzhalt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DA7A2E5-4CFE-40D5-A325-87F6BAFB4138}" type="slidenum">
              <a:rPr lang="de-AT" smtClean="0"/>
              <a:t>‹Nr.›</a:t>
            </a:fld>
            <a:endParaRPr lang="de-AT"/>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normAutofit/>
          </a:bodyPr>
          <a:lstStyle/>
          <a:p>
            <a:endParaRPr lang="de-AT" dirty="0"/>
          </a:p>
        </p:txBody>
      </p:sp>
      <p:sp>
        <p:nvSpPr>
          <p:cNvPr id="4" name="Foliennummernplatzhalter 3"/>
          <p:cNvSpPr>
            <a:spLocks noGrp="1"/>
          </p:cNvSpPr>
          <p:nvPr>
            <p:ph type="sldNum" sz="quarter" idx="10"/>
          </p:nvPr>
        </p:nvSpPr>
        <p:spPr/>
        <p:txBody>
          <a:bodyPr/>
          <a:lstStyle/>
          <a:p>
            <a:fld id="{5DA7A2E5-4CFE-40D5-A325-87F6BAFB4138}" type="slidenum">
              <a:rPr lang="de-AT" smtClean="0"/>
              <a:t>8</a:t>
            </a:fld>
            <a:endParaRPr lang="de-AT"/>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bg>
      <p:bgRef idx="1002">
        <a:schemeClr val="bg2"/>
      </p:bgRef>
    </p:bg>
    <p:spTree>
      <p:nvGrpSpPr>
        <p:cNvPr id="1" name=""/>
        <p:cNvGrpSpPr/>
        <p:nvPr/>
      </p:nvGrpSpPr>
      <p:grpSpPr>
        <a:xfrm>
          <a:off x="0" y="0"/>
          <a:ext cx="0" cy="0"/>
          <a:chOff x="0" y="0"/>
          <a:chExt cx="0" cy="0"/>
        </a:xfrm>
      </p:grpSpPr>
      <p:sp>
        <p:nvSpPr>
          <p:cNvPr id="9" name="Titel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de-DE" smtClean="0"/>
              <a:t>Titelmasterformat durch Klicken bearbeiten</a:t>
            </a:r>
            <a:endParaRPr kumimoji="0" lang="en-US"/>
          </a:p>
        </p:txBody>
      </p:sp>
      <p:sp>
        <p:nvSpPr>
          <p:cNvPr id="17" name="Untertitel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de-DE" smtClean="0"/>
              <a:t>Formatvorlage des Untertitelmasters durch Klicken bearbeiten</a:t>
            </a:r>
            <a:endParaRPr kumimoji="0" lang="en-US"/>
          </a:p>
        </p:txBody>
      </p:sp>
      <p:sp>
        <p:nvSpPr>
          <p:cNvPr id="30" name="Datumsplatzhalter 29"/>
          <p:cNvSpPr>
            <a:spLocks noGrp="1"/>
          </p:cNvSpPr>
          <p:nvPr>
            <p:ph type="dt" sz="half" idx="10"/>
          </p:nvPr>
        </p:nvSpPr>
        <p:spPr/>
        <p:txBody>
          <a:bodyPr/>
          <a:lstStyle/>
          <a:p>
            <a:fld id="{5CD8DA95-968A-4754-8264-92B55F8A01C7}" type="datetimeFigureOut">
              <a:rPr lang="de-AT" smtClean="0"/>
              <a:t>30.05.2016</a:t>
            </a:fld>
            <a:endParaRPr lang="de-AT"/>
          </a:p>
        </p:txBody>
      </p:sp>
      <p:sp>
        <p:nvSpPr>
          <p:cNvPr id="19" name="Fußzeilenplatzhalter 18"/>
          <p:cNvSpPr>
            <a:spLocks noGrp="1"/>
          </p:cNvSpPr>
          <p:nvPr>
            <p:ph type="ftr" sz="quarter" idx="11"/>
          </p:nvPr>
        </p:nvSpPr>
        <p:spPr/>
        <p:txBody>
          <a:bodyPr/>
          <a:lstStyle/>
          <a:p>
            <a:endParaRPr lang="de-AT"/>
          </a:p>
        </p:txBody>
      </p:sp>
      <p:sp>
        <p:nvSpPr>
          <p:cNvPr id="27" name="Foliennummernplatzhalter 26"/>
          <p:cNvSpPr>
            <a:spLocks noGrp="1"/>
          </p:cNvSpPr>
          <p:nvPr>
            <p:ph type="sldNum" sz="quarter" idx="12"/>
          </p:nvPr>
        </p:nvSpPr>
        <p:spPr/>
        <p:txBody>
          <a:bodyPr/>
          <a:lstStyle/>
          <a:p>
            <a:fld id="{42C7604B-5C99-4073-9635-F426A1BDE18C}" type="slidenum">
              <a:rPr lang="de-AT" smtClean="0"/>
              <a:t>‹Nr.›</a:t>
            </a:fld>
            <a:endParaRPr lang="de-AT"/>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kumimoji="0" lang="de-DE" smtClean="0"/>
              <a:t>Titelmasterformat durch Klicken bearbeiten</a:t>
            </a:r>
            <a:endParaRPr kumimoji="0" lang="en-US"/>
          </a:p>
        </p:txBody>
      </p:sp>
      <p:sp>
        <p:nvSpPr>
          <p:cNvPr id="3" name="Vertikaler Textplatzhalter 2"/>
          <p:cNvSpPr>
            <a:spLocks noGrp="1"/>
          </p:cNvSpPr>
          <p:nvPr>
            <p:ph type="body" orient="vert" idx="1"/>
          </p:nvPr>
        </p:nvSpPr>
        <p:spPr/>
        <p:txBody>
          <a:bodyPr vert="eaVert"/>
          <a:lstStyle/>
          <a:p>
            <a:pPr lvl="0" eaLnBrk="1" latinLnBrk="0" hangingPunct="1"/>
            <a:r>
              <a:rPr lang="de-DE" smtClean="0"/>
              <a:t>Textmasterformate durch Klicken bearbeiten</a:t>
            </a:r>
          </a:p>
          <a:p>
            <a:pPr lvl="1" eaLnBrk="1" latinLnBrk="0" hangingPunct="1"/>
            <a:r>
              <a:rPr lang="de-DE" smtClean="0"/>
              <a:t>Zweite Ebene</a:t>
            </a:r>
          </a:p>
          <a:p>
            <a:pPr lvl="2" eaLnBrk="1" latinLnBrk="0" hangingPunct="1"/>
            <a:r>
              <a:rPr lang="de-DE" smtClean="0"/>
              <a:t>Dritte Ebene</a:t>
            </a:r>
          </a:p>
          <a:p>
            <a:pPr lvl="3" eaLnBrk="1" latinLnBrk="0" hangingPunct="1"/>
            <a:r>
              <a:rPr lang="de-DE" smtClean="0"/>
              <a:t>Vierte Ebene</a:t>
            </a:r>
          </a:p>
          <a:p>
            <a:pPr lvl="4" eaLnBrk="1" latinLnBrk="0" hangingPunct="1"/>
            <a:r>
              <a:rPr lang="de-DE" smtClean="0"/>
              <a:t>Fünfte Ebene</a:t>
            </a:r>
            <a:endParaRPr kumimoji="0" lang="en-US"/>
          </a:p>
        </p:txBody>
      </p:sp>
      <p:sp>
        <p:nvSpPr>
          <p:cNvPr id="4" name="Datumsplatzhalter 3"/>
          <p:cNvSpPr>
            <a:spLocks noGrp="1"/>
          </p:cNvSpPr>
          <p:nvPr>
            <p:ph type="dt" sz="half" idx="10"/>
          </p:nvPr>
        </p:nvSpPr>
        <p:spPr/>
        <p:txBody>
          <a:bodyPr/>
          <a:lstStyle/>
          <a:p>
            <a:fld id="{5CD8DA95-968A-4754-8264-92B55F8A01C7}" type="datetimeFigureOut">
              <a:rPr lang="de-AT" smtClean="0"/>
              <a:t>30.05.2016</a:t>
            </a:fld>
            <a:endParaRPr lang="de-AT"/>
          </a:p>
        </p:txBody>
      </p:sp>
      <p:sp>
        <p:nvSpPr>
          <p:cNvPr id="5" name="Fußzeilenplatzhalter 4"/>
          <p:cNvSpPr>
            <a:spLocks noGrp="1"/>
          </p:cNvSpPr>
          <p:nvPr>
            <p:ph type="ftr" sz="quarter" idx="11"/>
          </p:nvPr>
        </p:nvSpPr>
        <p:spPr/>
        <p:txBody>
          <a:bodyPr/>
          <a:lstStyle/>
          <a:p>
            <a:endParaRPr lang="de-AT"/>
          </a:p>
        </p:txBody>
      </p:sp>
      <p:sp>
        <p:nvSpPr>
          <p:cNvPr id="6" name="Foliennummernplatzhalter 5"/>
          <p:cNvSpPr>
            <a:spLocks noGrp="1"/>
          </p:cNvSpPr>
          <p:nvPr>
            <p:ph type="sldNum" sz="quarter" idx="12"/>
          </p:nvPr>
        </p:nvSpPr>
        <p:spPr/>
        <p:txBody>
          <a:bodyPr/>
          <a:lstStyle/>
          <a:p>
            <a:fld id="{42C7604B-5C99-4073-9635-F426A1BDE18C}" type="slidenum">
              <a:rPr lang="de-AT" smtClean="0"/>
              <a:t>‹Nr.›</a:t>
            </a:fld>
            <a:endParaRPr lang="de-AT"/>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629400" y="914401"/>
            <a:ext cx="2057400" cy="5211763"/>
          </a:xfrm>
        </p:spPr>
        <p:txBody>
          <a:bodyPr vert="eaVert"/>
          <a:lstStyle/>
          <a:p>
            <a:r>
              <a:rPr kumimoji="0" lang="de-DE" smtClean="0"/>
              <a:t>Titelmasterformat durch Klicken bearbeiten</a:t>
            </a:r>
            <a:endParaRPr kumimoji="0" lang="en-US"/>
          </a:p>
        </p:txBody>
      </p:sp>
      <p:sp>
        <p:nvSpPr>
          <p:cNvPr id="3" name="Vertikaler Textplatzhalter 2"/>
          <p:cNvSpPr>
            <a:spLocks noGrp="1"/>
          </p:cNvSpPr>
          <p:nvPr>
            <p:ph type="body" orient="vert" idx="1"/>
          </p:nvPr>
        </p:nvSpPr>
        <p:spPr>
          <a:xfrm>
            <a:off x="457200" y="914401"/>
            <a:ext cx="6019800" cy="5211763"/>
          </a:xfrm>
        </p:spPr>
        <p:txBody>
          <a:bodyPr vert="eaVert"/>
          <a:lstStyle/>
          <a:p>
            <a:pPr lvl="0" eaLnBrk="1" latinLnBrk="0" hangingPunct="1"/>
            <a:r>
              <a:rPr lang="de-DE" smtClean="0"/>
              <a:t>Textmasterformate durch Klicken bearbeiten</a:t>
            </a:r>
          </a:p>
          <a:p>
            <a:pPr lvl="1" eaLnBrk="1" latinLnBrk="0" hangingPunct="1"/>
            <a:r>
              <a:rPr lang="de-DE" smtClean="0"/>
              <a:t>Zweite Ebene</a:t>
            </a:r>
          </a:p>
          <a:p>
            <a:pPr lvl="2" eaLnBrk="1" latinLnBrk="0" hangingPunct="1"/>
            <a:r>
              <a:rPr lang="de-DE" smtClean="0"/>
              <a:t>Dritte Ebene</a:t>
            </a:r>
          </a:p>
          <a:p>
            <a:pPr lvl="3" eaLnBrk="1" latinLnBrk="0" hangingPunct="1"/>
            <a:r>
              <a:rPr lang="de-DE" smtClean="0"/>
              <a:t>Vierte Ebene</a:t>
            </a:r>
          </a:p>
          <a:p>
            <a:pPr lvl="4" eaLnBrk="1" latinLnBrk="0" hangingPunct="1"/>
            <a:r>
              <a:rPr lang="de-DE" smtClean="0"/>
              <a:t>Fünfte Ebene</a:t>
            </a:r>
            <a:endParaRPr kumimoji="0" lang="en-US"/>
          </a:p>
        </p:txBody>
      </p:sp>
      <p:sp>
        <p:nvSpPr>
          <p:cNvPr id="4" name="Datumsplatzhalter 3"/>
          <p:cNvSpPr>
            <a:spLocks noGrp="1"/>
          </p:cNvSpPr>
          <p:nvPr>
            <p:ph type="dt" sz="half" idx="10"/>
          </p:nvPr>
        </p:nvSpPr>
        <p:spPr/>
        <p:txBody>
          <a:bodyPr/>
          <a:lstStyle/>
          <a:p>
            <a:fld id="{5CD8DA95-968A-4754-8264-92B55F8A01C7}" type="datetimeFigureOut">
              <a:rPr lang="de-AT" smtClean="0"/>
              <a:t>30.05.2016</a:t>
            </a:fld>
            <a:endParaRPr lang="de-AT"/>
          </a:p>
        </p:txBody>
      </p:sp>
      <p:sp>
        <p:nvSpPr>
          <p:cNvPr id="5" name="Fußzeilenplatzhalter 4"/>
          <p:cNvSpPr>
            <a:spLocks noGrp="1"/>
          </p:cNvSpPr>
          <p:nvPr>
            <p:ph type="ftr" sz="quarter" idx="11"/>
          </p:nvPr>
        </p:nvSpPr>
        <p:spPr/>
        <p:txBody>
          <a:bodyPr/>
          <a:lstStyle/>
          <a:p>
            <a:endParaRPr lang="de-AT"/>
          </a:p>
        </p:txBody>
      </p:sp>
      <p:sp>
        <p:nvSpPr>
          <p:cNvPr id="6" name="Foliennummernplatzhalter 5"/>
          <p:cNvSpPr>
            <a:spLocks noGrp="1"/>
          </p:cNvSpPr>
          <p:nvPr>
            <p:ph type="sldNum" sz="quarter" idx="12"/>
          </p:nvPr>
        </p:nvSpPr>
        <p:spPr/>
        <p:txBody>
          <a:bodyPr/>
          <a:lstStyle/>
          <a:p>
            <a:fld id="{42C7604B-5C99-4073-9635-F426A1BDE18C}" type="slidenum">
              <a:rPr lang="de-AT" smtClean="0"/>
              <a:t>‹Nr.›</a:t>
            </a:fld>
            <a:endParaRPr lang="de-AT"/>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kumimoji="0" lang="de-DE" smtClean="0"/>
              <a:t>Titelmasterformat durch Klicken bearbeiten</a:t>
            </a:r>
            <a:endParaRPr kumimoji="0" lang="en-US"/>
          </a:p>
        </p:txBody>
      </p:sp>
      <p:sp>
        <p:nvSpPr>
          <p:cNvPr id="3" name="Inhaltsplatzhalter 2"/>
          <p:cNvSpPr>
            <a:spLocks noGrp="1"/>
          </p:cNvSpPr>
          <p:nvPr>
            <p:ph idx="1"/>
          </p:nvPr>
        </p:nvSpPr>
        <p:spPr/>
        <p:txBody>
          <a:bodyPr/>
          <a:lstStyle/>
          <a:p>
            <a:pPr lvl="0" eaLnBrk="1" latinLnBrk="0" hangingPunct="1"/>
            <a:r>
              <a:rPr lang="de-DE" smtClean="0"/>
              <a:t>Textmasterformate durch Klicken bearbeiten</a:t>
            </a:r>
          </a:p>
          <a:p>
            <a:pPr lvl="1" eaLnBrk="1" latinLnBrk="0" hangingPunct="1"/>
            <a:r>
              <a:rPr lang="de-DE" smtClean="0"/>
              <a:t>Zweite Ebene</a:t>
            </a:r>
          </a:p>
          <a:p>
            <a:pPr lvl="2" eaLnBrk="1" latinLnBrk="0" hangingPunct="1"/>
            <a:r>
              <a:rPr lang="de-DE" smtClean="0"/>
              <a:t>Dritte Ebene</a:t>
            </a:r>
          </a:p>
          <a:p>
            <a:pPr lvl="3" eaLnBrk="1" latinLnBrk="0" hangingPunct="1"/>
            <a:r>
              <a:rPr lang="de-DE" smtClean="0"/>
              <a:t>Vierte Ebene</a:t>
            </a:r>
          </a:p>
          <a:p>
            <a:pPr lvl="4" eaLnBrk="1" latinLnBrk="0" hangingPunct="1"/>
            <a:r>
              <a:rPr lang="de-DE" smtClean="0"/>
              <a:t>Fünfte Ebene</a:t>
            </a:r>
            <a:endParaRPr kumimoji="0" lang="en-US"/>
          </a:p>
        </p:txBody>
      </p:sp>
      <p:sp>
        <p:nvSpPr>
          <p:cNvPr id="4" name="Datumsplatzhalter 3"/>
          <p:cNvSpPr>
            <a:spLocks noGrp="1"/>
          </p:cNvSpPr>
          <p:nvPr>
            <p:ph type="dt" sz="half" idx="10"/>
          </p:nvPr>
        </p:nvSpPr>
        <p:spPr/>
        <p:txBody>
          <a:bodyPr/>
          <a:lstStyle/>
          <a:p>
            <a:fld id="{5CD8DA95-968A-4754-8264-92B55F8A01C7}" type="datetimeFigureOut">
              <a:rPr lang="de-AT" smtClean="0"/>
              <a:t>30.05.2016</a:t>
            </a:fld>
            <a:endParaRPr lang="de-AT"/>
          </a:p>
        </p:txBody>
      </p:sp>
      <p:sp>
        <p:nvSpPr>
          <p:cNvPr id="5" name="Fußzeilenplatzhalter 4"/>
          <p:cNvSpPr>
            <a:spLocks noGrp="1"/>
          </p:cNvSpPr>
          <p:nvPr>
            <p:ph type="ftr" sz="quarter" idx="11"/>
          </p:nvPr>
        </p:nvSpPr>
        <p:spPr/>
        <p:txBody>
          <a:bodyPr/>
          <a:lstStyle/>
          <a:p>
            <a:endParaRPr lang="de-AT"/>
          </a:p>
        </p:txBody>
      </p:sp>
      <p:sp>
        <p:nvSpPr>
          <p:cNvPr id="6" name="Foliennummernplatzhalter 5"/>
          <p:cNvSpPr>
            <a:spLocks noGrp="1"/>
          </p:cNvSpPr>
          <p:nvPr>
            <p:ph type="sldNum" sz="quarter" idx="12"/>
          </p:nvPr>
        </p:nvSpPr>
        <p:spPr/>
        <p:txBody>
          <a:bodyPr/>
          <a:lstStyle/>
          <a:p>
            <a:fld id="{42C7604B-5C99-4073-9635-F426A1BDE18C}" type="slidenum">
              <a:rPr lang="de-AT" smtClean="0"/>
              <a:t>‹Nr.›</a:t>
            </a:fld>
            <a:endParaRPr lang="de-AT"/>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überschrift">
    <p:bg>
      <p:bgRef idx="1002">
        <a:schemeClr val="bg2"/>
      </p:bgRef>
    </p:bg>
    <p:spTree>
      <p:nvGrpSpPr>
        <p:cNvPr id="1" name=""/>
        <p:cNvGrpSpPr/>
        <p:nvPr/>
      </p:nvGrpSpPr>
      <p:grpSpPr>
        <a:xfrm>
          <a:off x="0" y="0"/>
          <a:ext cx="0" cy="0"/>
          <a:chOff x="0" y="0"/>
          <a:chExt cx="0" cy="0"/>
        </a:xfrm>
      </p:grpSpPr>
      <p:sp>
        <p:nvSpPr>
          <p:cNvPr id="2" name="Titel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de-DE" smtClean="0"/>
              <a:t>Titelmasterformat durch Klicken bearbeiten</a:t>
            </a:r>
            <a:endParaRPr kumimoji="0" lang="en-US"/>
          </a:p>
        </p:txBody>
      </p:sp>
      <p:sp>
        <p:nvSpPr>
          <p:cNvPr id="3" name="Textplatzhalt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de-DE" smtClean="0"/>
              <a:t>Textmasterformate durch Klicken bearbeiten</a:t>
            </a:r>
          </a:p>
        </p:txBody>
      </p:sp>
      <p:sp>
        <p:nvSpPr>
          <p:cNvPr id="4" name="Datumsplatzhalter 3"/>
          <p:cNvSpPr>
            <a:spLocks noGrp="1"/>
          </p:cNvSpPr>
          <p:nvPr>
            <p:ph type="dt" sz="half" idx="10"/>
          </p:nvPr>
        </p:nvSpPr>
        <p:spPr/>
        <p:txBody>
          <a:bodyPr/>
          <a:lstStyle/>
          <a:p>
            <a:fld id="{5CD8DA95-968A-4754-8264-92B55F8A01C7}" type="datetimeFigureOut">
              <a:rPr lang="de-AT" smtClean="0"/>
              <a:t>30.05.2016</a:t>
            </a:fld>
            <a:endParaRPr lang="de-AT"/>
          </a:p>
        </p:txBody>
      </p:sp>
      <p:sp>
        <p:nvSpPr>
          <p:cNvPr id="5" name="Fußzeilenplatzhalter 4"/>
          <p:cNvSpPr>
            <a:spLocks noGrp="1"/>
          </p:cNvSpPr>
          <p:nvPr>
            <p:ph type="ftr" sz="quarter" idx="11"/>
          </p:nvPr>
        </p:nvSpPr>
        <p:spPr/>
        <p:txBody>
          <a:bodyPr/>
          <a:lstStyle/>
          <a:p>
            <a:endParaRPr lang="de-AT"/>
          </a:p>
        </p:txBody>
      </p:sp>
      <p:sp>
        <p:nvSpPr>
          <p:cNvPr id="6" name="Foliennummernplatzhalter 5"/>
          <p:cNvSpPr>
            <a:spLocks noGrp="1"/>
          </p:cNvSpPr>
          <p:nvPr>
            <p:ph type="sldNum" sz="quarter" idx="12"/>
          </p:nvPr>
        </p:nvSpPr>
        <p:spPr/>
        <p:txBody>
          <a:bodyPr/>
          <a:lstStyle/>
          <a:p>
            <a:fld id="{42C7604B-5C99-4073-9635-F426A1BDE18C}" type="slidenum">
              <a:rPr lang="de-AT" smtClean="0"/>
              <a:t>‹Nr.›</a:t>
            </a:fld>
            <a:endParaRPr lang="de-AT"/>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a:xfrm>
            <a:off x="457200" y="704088"/>
            <a:ext cx="8229600" cy="1143000"/>
          </a:xfrm>
        </p:spPr>
        <p:txBody>
          <a:bodyPr/>
          <a:lstStyle/>
          <a:p>
            <a:r>
              <a:rPr kumimoji="0" lang="de-DE" smtClean="0"/>
              <a:t>Titelmasterformat durch Klicken bearbeiten</a:t>
            </a:r>
            <a:endParaRPr kumimoji="0" lang="en-US"/>
          </a:p>
        </p:txBody>
      </p:sp>
      <p:sp>
        <p:nvSpPr>
          <p:cNvPr id="3" name="Inhaltsplatzhalt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de-DE" smtClean="0"/>
              <a:t>Textmasterformate durch Klicken bearbeiten</a:t>
            </a:r>
          </a:p>
          <a:p>
            <a:pPr lvl="1" eaLnBrk="1" latinLnBrk="0" hangingPunct="1"/>
            <a:r>
              <a:rPr lang="de-DE" smtClean="0"/>
              <a:t>Zweite Ebene</a:t>
            </a:r>
          </a:p>
          <a:p>
            <a:pPr lvl="2" eaLnBrk="1" latinLnBrk="0" hangingPunct="1"/>
            <a:r>
              <a:rPr lang="de-DE" smtClean="0"/>
              <a:t>Dritte Ebene</a:t>
            </a:r>
          </a:p>
          <a:p>
            <a:pPr lvl="3" eaLnBrk="1" latinLnBrk="0" hangingPunct="1"/>
            <a:r>
              <a:rPr lang="de-DE" smtClean="0"/>
              <a:t>Vierte Ebene</a:t>
            </a:r>
          </a:p>
          <a:p>
            <a:pPr lvl="4" eaLnBrk="1" latinLnBrk="0" hangingPunct="1"/>
            <a:r>
              <a:rPr lang="de-DE" smtClean="0"/>
              <a:t>Fünfte Ebene</a:t>
            </a:r>
            <a:endParaRPr kumimoji="0" lang="en-US"/>
          </a:p>
        </p:txBody>
      </p:sp>
      <p:sp>
        <p:nvSpPr>
          <p:cNvPr id="4" name="Inhaltsplatzhalt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de-DE" smtClean="0"/>
              <a:t>Textmasterformate durch Klicken bearbeiten</a:t>
            </a:r>
          </a:p>
          <a:p>
            <a:pPr lvl="1" eaLnBrk="1" latinLnBrk="0" hangingPunct="1"/>
            <a:r>
              <a:rPr lang="de-DE" smtClean="0"/>
              <a:t>Zweite Ebene</a:t>
            </a:r>
          </a:p>
          <a:p>
            <a:pPr lvl="2" eaLnBrk="1" latinLnBrk="0" hangingPunct="1"/>
            <a:r>
              <a:rPr lang="de-DE" smtClean="0"/>
              <a:t>Dritte Ebene</a:t>
            </a:r>
          </a:p>
          <a:p>
            <a:pPr lvl="3" eaLnBrk="1" latinLnBrk="0" hangingPunct="1"/>
            <a:r>
              <a:rPr lang="de-DE" smtClean="0"/>
              <a:t>Vierte Ebene</a:t>
            </a:r>
          </a:p>
          <a:p>
            <a:pPr lvl="4" eaLnBrk="1" latinLnBrk="0" hangingPunct="1"/>
            <a:r>
              <a:rPr lang="de-DE" smtClean="0"/>
              <a:t>Fünfte Ebene</a:t>
            </a:r>
            <a:endParaRPr kumimoji="0" lang="en-US"/>
          </a:p>
        </p:txBody>
      </p:sp>
      <p:sp>
        <p:nvSpPr>
          <p:cNvPr id="5" name="Datumsplatzhalter 4"/>
          <p:cNvSpPr>
            <a:spLocks noGrp="1"/>
          </p:cNvSpPr>
          <p:nvPr>
            <p:ph type="dt" sz="half" idx="10"/>
          </p:nvPr>
        </p:nvSpPr>
        <p:spPr/>
        <p:txBody>
          <a:bodyPr/>
          <a:lstStyle/>
          <a:p>
            <a:fld id="{5CD8DA95-968A-4754-8264-92B55F8A01C7}" type="datetimeFigureOut">
              <a:rPr lang="de-AT" smtClean="0"/>
              <a:t>30.05.2016</a:t>
            </a:fld>
            <a:endParaRPr lang="de-AT"/>
          </a:p>
        </p:txBody>
      </p:sp>
      <p:sp>
        <p:nvSpPr>
          <p:cNvPr id="6" name="Fußzeilenplatzhalter 5"/>
          <p:cNvSpPr>
            <a:spLocks noGrp="1"/>
          </p:cNvSpPr>
          <p:nvPr>
            <p:ph type="ftr" sz="quarter" idx="11"/>
          </p:nvPr>
        </p:nvSpPr>
        <p:spPr/>
        <p:txBody>
          <a:bodyPr/>
          <a:lstStyle/>
          <a:p>
            <a:endParaRPr lang="de-AT"/>
          </a:p>
        </p:txBody>
      </p:sp>
      <p:sp>
        <p:nvSpPr>
          <p:cNvPr id="7" name="Foliennummernplatzhalter 6"/>
          <p:cNvSpPr>
            <a:spLocks noGrp="1"/>
          </p:cNvSpPr>
          <p:nvPr>
            <p:ph type="sldNum" sz="quarter" idx="12"/>
          </p:nvPr>
        </p:nvSpPr>
        <p:spPr/>
        <p:txBody>
          <a:bodyPr/>
          <a:lstStyle/>
          <a:p>
            <a:fld id="{42C7604B-5C99-4073-9635-F426A1BDE18C}" type="slidenum">
              <a:rPr lang="de-AT" smtClean="0"/>
              <a:t>‹Nr.›</a:t>
            </a:fld>
            <a:endParaRPr lang="de-AT"/>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457200" y="704088"/>
            <a:ext cx="8229600" cy="1143000"/>
          </a:xfrm>
        </p:spPr>
        <p:txBody>
          <a:bodyPr tIns="45720" anchor="b"/>
          <a:lstStyle>
            <a:lvl1pPr>
              <a:defRPr/>
            </a:lvl1pPr>
          </a:lstStyle>
          <a:p>
            <a:r>
              <a:rPr kumimoji="0" lang="de-DE" smtClean="0"/>
              <a:t>Titelmasterformat durch Klicken bearbeiten</a:t>
            </a:r>
            <a:endParaRPr kumimoji="0" lang="en-US"/>
          </a:p>
        </p:txBody>
      </p:sp>
      <p:sp>
        <p:nvSpPr>
          <p:cNvPr id="3" name="Textplatzhalt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de-DE" smtClean="0"/>
              <a:t>Textmasterformate durch Klicken bearbeiten</a:t>
            </a:r>
          </a:p>
        </p:txBody>
      </p:sp>
      <p:sp>
        <p:nvSpPr>
          <p:cNvPr id="4" name="Textplatzhalt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de-DE" smtClean="0"/>
              <a:t>Textmasterformate durch Klicken bearbeiten</a:t>
            </a:r>
          </a:p>
        </p:txBody>
      </p:sp>
      <p:sp>
        <p:nvSpPr>
          <p:cNvPr id="5" name="Inhaltsplatzhalt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de-DE" smtClean="0"/>
              <a:t>Textmasterformate durch Klicken bearbeiten</a:t>
            </a:r>
          </a:p>
          <a:p>
            <a:pPr lvl="1" eaLnBrk="1" latinLnBrk="0" hangingPunct="1"/>
            <a:r>
              <a:rPr lang="de-DE" smtClean="0"/>
              <a:t>Zweite Ebene</a:t>
            </a:r>
          </a:p>
          <a:p>
            <a:pPr lvl="2" eaLnBrk="1" latinLnBrk="0" hangingPunct="1"/>
            <a:r>
              <a:rPr lang="de-DE" smtClean="0"/>
              <a:t>Dritte Ebene</a:t>
            </a:r>
          </a:p>
          <a:p>
            <a:pPr lvl="3" eaLnBrk="1" latinLnBrk="0" hangingPunct="1"/>
            <a:r>
              <a:rPr lang="de-DE" smtClean="0"/>
              <a:t>Vierte Ebene</a:t>
            </a:r>
          </a:p>
          <a:p>
            <a:pPr lvl="4" eaLnBrk="1" latinLnBrk="0" hangingPunct="1"/>
            <a:r>
              <a:rPr lang="de-DE" smtClean="0"/>
              <a:t>Fünfte Ebene</a:t>
            </a:r>
            <a:endParaRPr kumimoji="0" lang="en-US"/>
          </a:p>
        </p:txBody>
      </p:sp>
      <p:sp>
        <p:nvSpPr>
          <p:cNvPr id="6" name="Inhaltsplatzhalt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de-DE" smtClean="0"/>
              <a:t>Textmasterformate durch Klicken bearbeiten</a:t>
            </a:r>
          </a:p>
          <a:p>
            <a:pPr lvl="1" eaLnBrk="1" latinLnBrk="0" hangingPunct="1"/>
            <a:r>
              <a:rPr lang="de-DE" smtClean="0"/>
              <a:t>Zweite Ebene</a:t>
            </a:r>
          </a:p>
          <a:p>
            <a:pPr lvl="2" eaLnBrk="1" latinLnBrk="0" hangingPunct="1"/>
            <a:r>
              <a:rPr lang="de-DE" smtClean="0"/>
              <a:t>Dritte Ebene</a:t>
            </a:r>
          </a:p>
          <a:p>
            <a:pPr lvl="3" eaLnBrk="1" latinLnBrk="0" hangingPunct="1"/>
            <a:r>
              <a:rPr lang="de-DE" smtClean="0"/>
              <a:t>Vierte Ebene</a:t>
            </a:r>
          </a:p>
          <a:p>
            <a:pPr lvl="4" eaLnBrk="1" latinLnBrk="0" hangingPunct="1"/>
            <a:r>
              <a:rPr lang="de-DE" smtClean="0"/>
              <a:t>Fünfte Ebene</a:t>
            </a:r>
            <a:endParaRPr kumimoji="0" lang="en-US"/>
          </a:p>
        </p:txBody>
      </p:sp>
      <p:sp>
        <p:nvSpPr>
          <p:cNvPr id="7" name="Datumsplatzhalter 6"/>
          <p:cNvSpPr>
            <a:spLocks noGrp="1"/>
          </p:cNvSpPr>
          <p:nvPr>
            <p:ph type="dt" sz="half" idx="10"/>
          </p:nvPr>
        </p:nvSpPr>
        <p:spPr/>
        <p:txBody>
          <a:bodyPr/>
          <a:lstStyle/>
          <a:p>
            <a:fld id="{5CD8DA95-968A-4754-8264-92B55F8A01C7}" type="datetimeFigureOut">
              <a:rPr lang="de-AT" smtClean="0"/>
              <a:t>30.05.2016</a:t>
            </a:fld>
            <a:endParaRPr lang="de-AT"/>
          </a:p>
        </p:txBody>
      </p:sp>
      <p:sp>
        <p:nvSpPr>
          <p:cNvPr id="8" name="Fußzeilenplatzhalter 7"/>
          <p:cNvSpPr>
            <a:spLocks noGrp="1"/>
          </p:cNvSpPr>
          <p:nvPr>
            <p:ph type="ftr" sz="quarter" idx="11"/>
          </p:nvPr>
        </p:nvSpPr>
        <p:spPr/>
        <p:txBody>
          <a:bodyPr/>
          <a:lstStyle/>
          <a:p>
            <a:endParaRPr lang="de-AT"/>
          </a:p>
        </p:txBody>
      </p:sp>
      <p:sp>
        <p:nvSpPr>
          <p:cNvPr id="9" name="Foliennummernplatzhalter 8"/>
          <p:cNvSpPr>
            <a:spLocks noGrp="1"/>
          </p:cNvSpPr>
          <p:nvPr>
            <p:ph type="sldNum" sz="quarter" idx="12"/>
          </p:nvPr>
        </p:nvSpPr>
        <p:spPr/>
        <p:txBody>
          <a:bodyPr/>
          <a:lstStyle/>
          <a:p>
            <a:fld id="{42C7604B-5C99-4073-9635-F426A1BDE18C}" type="slidenum">
              <a:rPr lang="de-AT" smtClean="0"/>
              <a:t>‹Nr.›</a:t>
            </a:fld>
            <a:endParaRPr lang="de-AT"/>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de-DE" smtClean="0"/>
              <a:t>Titelmasterformat durch Klicken bearbeiten</a:t>
            </a:r>
            <a:endParaRPr kumimoji="0" lang="en-US"/>
          </a:p>
        </p:txBody>
      </p:sp>
      <p:sp>
        <p:nvSpPr>
          <p:cNvPr id="3" name="Datumsplatzhalter 2"/>
          <p:cNvSpPr>
            <a:spLocks noGrp="1"/>
          </p:cNvSpPr>
          <p:nvPr>
            <p:ph type="dt" sz="half" idx="10"/>
          </p:nvPr>
        </p:nvSpPr>
        <p:spPr/>
        <p:txBody>
          <a:bodyPr/>
          <a:lstStyle/>
          <a:p>
            <a:fld id="{5CD8DA95-968A-4754-8264-92B55F8A01C7}" type="datetimeFigureOut">
              <a:rPr lang="de-AT" smtClean="0"/>
              <a:t>30.05.2016</a:t>
            </a:fld>
            <a:endParaRPr lang="de-AT"/>
          </a:p>
        </p:txBody>
      </p:sp>
      <p:sp>
        <p:nvSpPr>
          <p:cNvPr id="4" name="Fußzeilenplatzhalter 3"/>
          <p:cNvSpPr>
            <a:spLocks noGrp="1"/>
          </p:cNvSpPr>
          <p:nvPr>
            <p:ph type="ftr" sz="quarter" idx="11"/>
          </p:nvPr>
        </p:nvSpPr>
        <p:spPr/>
        <p:txBody>
          <a:bodyPr/>
          <a:lstStyle/>
          <a:p>
            <a:endParaRPr lang="de-AT"/>
          </a:p>
        </p:txBody>
      </p:sp>
      <p:sp>
        <p:nvSpPr>
          <p:cNvPr id="5" name="Foliennummernplatzhalter 4"/>
          <p:cNvSpPr>
            <a:spLocks noGrp="1"/>
          </p:cNvSpPr>
          <p:nvPr>
            <p:ph type="sldNum" sz="quarter" idx="12"/>
          </p:nvPr>
        </p:nvSpPr>
        <p:spPr/>
        <p:txBody>
          <a:bodyPr/>
          <a:lstStyle/>
          <a:p>
            <a:fld id="{42C7604B-5C99-4073-9635-F426A1BDE18C}" type="slidenum">
              <a:rPr lang="de-AT" smtClean="0"/>
              <a:t>‹Nr.›</a:t>
            </a:fld>
            <a:endParaRPr lang="de-AT"/>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p:cNvSpPr>
            <a:spLocks noGrp="1"/>
          </p:cNvSpPr>
          <p:nvPr>
            <p:ph type="dt" sz="half" idx="10"/>
          </p:nvPr>
        </p:nvSpPr>
        <p:spPr/>
        <p:txBody>
          <a:bodyPr/>
          <a:lstStyle/>
          <a:p>
            <a:fld id="{5CD8DA95-968A-4754-8264-92B55F8A01C7}" type="datetimeFigureOut">
              <a:rPr lang="de-AT" smtClean="0"/>
              <a:t>30.05.2016</a:t>
            </a:fld>
            <a:endParaRPr lang="de-AT"/>
          </a:p>
        </p:txBody>
      </p:sp>
      <p:sp>
        <p:nvSpPr>
          <p:cNvPr id="3" name="Fußzeilenplatzhalter 2"/>
          <p:cNvSpPr>
            <a:spLocks noGrp="1"/>
          </p:cNvSpPr>
          <p:nvPr>
            <p:ph type="ftr" sz="quarter" idx="11"/>
          </p:nvPr>
        </p:nvSpPr>
        <p:spPr/>
        <p:txBody>
          <a:bodyPr/>
          <a:lstStyle/>
          <a:p>
            <a:endParaRPr lang="de-AT"/>
          </a:p>
        </p:txBody>
      </p:sp>
      <p:sp>
        <p:nvSpPr>
          <p:cNvPr id="4" name="Foliennummernplatzhalter 3"/>
          <p:cNvSpPr>
            <a:spLocks noGrp="1"/>
          </p:cNvSpPr>
          <p:nvPr>
            <p:ph type="sldNum" sz="quarter" idx="12"/>
          </p:nvPr>
        </p:nvSpPr>
        <p:spPr/>
        <p:txBody>
          <a:bodyPr/>
          <a:lstStyle/>
          <a:p>
            <a:fld id="{42C7604B-5C99-4073-9635-F426A1BDE18C}" type="slidenum">
              <a:rPr lang="de-AT" smtClean="0"/>
              <a:t>‹Nr.›</a:t>
            </a:fld>
            <a:endParaRPr lang="de-AT"/>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de-DE" smtClean="0"/>
              <a:t>Titelmasterformat durch Klicken bearbeiten</a:t>
            </a:r>
            <a:endParaRPr kumimoji="0" lang="en-US"/>
          </a:p>
        </p:txBody>
      </p:sp>
      <p:sp>
        <p:nvSpPr>
          <p:cNvPr id="3" name="Textplatzhalt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de-DE" smtClean="0"/>
              <a:t>Textmasterformate durch Klicken bearbeiten</a:t>
            </a:r>
          </a:p>
        </p:txBody>
      </p:sp>
      <p:sp>
        <p:nvSpPr>
          <p:cNvPr id="4" name="Inhaltsplatzhalt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de-DE" smtClean="0"/>
              <a:t>Textmasterformate durch Klicken bearbeiten</a:t>
            </a:r>
          </a:p>
          <a:p>
            <a:pPr lvl="1" eaLnBrk="1" latinLnBrk="0" hangingPunct="1"/>
            <a:r>
              <a:rPr lang="de-DE" smtClean="0"/>
              <a:t>Zweite Ebene</a:t>
            </a:r>
          </a:p>
          <a:p>
            <a:pPr lvl="2" eaLnBrk="1" latinLnBrk="0" hangingPunct="1"/>
            <a:r>
              <a:rPr lang="de-DE" smtClean="0"/>
              <a:t>Dritte Ebene</a:t>
            </a:r>
          </a:p>
          <a:p>
            <a:pPr lvl="3" eaLnBrk="1" latinLnBrk="0" hangingPunct="1"/>
            <a:r>
              <a:rPr lang="de-DE" smtClean="0"/>
              <a:t>Vierte Ebene</a:t>
            </a:r>
          </a:p>
          <a:p>
            <a:pPr lvl="4" eaLnBrk="1" latinLnBrk="0" hangingPunct="1"/>
            <a:r>
              <a:rPr lang="de-DE" smtClean="0"/>
              <a:t>Fünfte Ebene</a:t>
            </a:r>
            <a:endParaRPr kumimoji="0" lang="en-US"/>
          </a:p>
        </p:txBody>
      </p:sp>
      <p:sp>
        <p:nvSpPr>
          <p:cNvPr id="5" name="Datumsplatzhalter 4"/>
          <p:cNvSpPr>
            <a:spLocks noGrp="1"/>
          </p:cNvSpPr>
          <p:nvPr>
            <p:ph type="dt" sz="half" idx="10"/>
          </p:nvPr>
        </p:nvSpPr>
        <p:spPr/>
        <p:txBody>
          <a:bodyPr/>
          <a:lstStyle/>
          <a:p>
            <a:fld id="{5CD8DA95-968A-4754-8264-92B55F8A01C7}" type="datetimeFigureOut">
              <a:rPr lang="de-AT" smtClean="0"/>
              <a:t>30.05.2016</a:t>
            </a:fld>
            <a:endParaRPr lang="de-AT"/>
          </a:p>
        </p:txBody>
      </p:sp>
      <p:sp>
        <p:nvSpPr>
          <p:cNvPr id="6" name="Fußzeilenplatzhalter 5"/>
          <p:cNvSpPr>
            <a:spLocks noGrp="1"/>
          </p:cNvSpPr>
          <p:nvPr>
            <p:ph type="ftr" sz="quarter" idx="11"/>
          </p:nvPr>
        </p:nvSpPr>
        <p:spPr/>
        <p:txBody>
          <a:bodyPr/>
          <a:lstStyle/>
          <a:p>
            <a:endParaRPr lang="de-AT"/>
          </a:p>
        </p:txBody>
      </p:sp>
      <p:sp>
        <p:nvSpPr>
          <p:cNvPr id="7" name="Foliennummernplatzhalter 6"/>
          <p:cNvSpPr>
            <a:spLocks noGrp="1"/>
          </p:cNvSpPr>
          <p:nvPr>
            <p:ph type="sldNum" sz="quarter" idx="12"/>
          </p:nvPr>
        </p:nvSpPr>
        <p:spPr/>
        <p:txBody>
          <a:bodyPr/>
          <a:lstStyle/>
          <a:p>
            <a:fld id="{42C7604B-5C99-4073-9635-F426A1BDE18C}" type="slidenum">
              <a:rPr lang="de-AT" smtClean="0"/>
              <a:t>‹Nr.›</a:t>
            </a:fld>
            <a:endParaRPr lang="de-AT"/>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ild mit Überschrift">
    <p:spTree>
      <p:nvGrpSpPr>
        <p:cNvPr id="1" name=""/>
        <p:cNvGrpSpPr/>
        <p:nvPr/>
      </p:nvGrpSpPr>
      <p:grpSpPr>
        <a:xfrm>
          <a:off x="0" y="0"/>
          <a:ext cx="0" cy="0"/>
          <a:chOff x="0" y="0"/>
          <a:chExt cx="0" cy="0"/>
        </a:xfrm>
      </p:grpSpPr>
      <p:sp>
        <p:nvSpPr>
          <p:cNvPr id="9" name="Eine Ecke des Rechtecks schneiden und abrunden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echtwinkliges Dreieck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el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de-DE" smtClean="0"/>
              <a:t>Titelmasterformat durch Klicken bearbeiten</a:t>
            </a:r>
            <a:endParaRPr kumimoji="0" lang="en-US"/>
          </a:p>
        </p:txBody>
      </p:sp>
      <p:sp>
        <p:nvSpPr>
          <p:cNvPr id="4" name="Textplatzhalt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de-DE" smtClean="0"/>
              <a:t>Textmasterformate durch Klicken bearbeiten</a:t>
            </a:r>
          </a:p>
        </p:txBody>
      </p:sp>
      <p:sp>
        <p:nvSpPr>
          <p:cNvPr id="5" name="Datumsplatzhalter 4"/>
          <p:cNvSpPr>
            <a:spLocks noGrp="1"/>
          </p:cNvSpPr>
          <p:nvPr>
            <p:ph type="dt" sz="half" idx="10"/>
          </p:nvPr>
        </p:nvSpPr>
        <p:spPr/>
        <p:txBody>
          <a:bodyPr/>
          <a:lstStyle/>
          <a:p>
            <a:fld id="{5CD8DA95-968A-4754-8264-92B55F8A01C7}" type="datetimeFigureOut">
              <a:rPr lang="de-AT" smtClean="0"/>
              <a:t>30.05.2016</a:t>
            </a:fld>
            <a:endParaRPr lang="de-AT"/>
          </a:p>
        </p:txBody>
      </p:sp>
      <p:sp>
        <p:nvSpPr>
          <p:cNvPr id="6" name="Fußzeilenplatzhalter 5"/>
          <p:cNvSpPr>
            <a:spLocks noGrp="1"/>
          </p:cNvSpPr>
          <p:nvPr>
            <p:ph type="ftr" sz="quarter" idx="11"/>
          </p:nvPr>
        </p:nvSpPr>
        <p:spPr/>
        <p:txBody>
          <a:bodyPr/>
          <a:lstStyle/>
          <a:p>
            <a:endParaRPr lang="de-AT"/>
          </a:p>
        </p:txBody>
      </p:sp>
      <p:sp>
        <p:nvSpPr>
          <p:cNvPr id="7" name="Foliennummernplatzhalter 6"/>
          <p:cNvSpPr>
            <a:spLocks noGrp="1"/>
          </p:cNvSpPr>
          <p:nvPr>
            <p:ph type="sldNum" sz="quarter" idx="12"/>
          </p:nvPr>
        </p:nvSpPr>
        <p:spPr>
          <a:xfrm>
            <a:off x="8077200" y="6356350"/>
            <a:ext cx="609600" cy="365125"/>
          </a:xfrm>
        </p:spPr>
        <p:txBody>
          <a:bodyPr/>
          <a:lstStyle/>
          <a:p>
            <a:fld id="{42C7604B-5C99-4073-9635-F426A1BDE18C}" type="slidenum">
              <a:rPr lang="de-AT" smtClean="0"/>
              <a:t>‹Nr.›</a:t>
            </a:fld>
            <a:endParaRPr lang="de-AT"/>
          </a:p>
        </p:txBody>
      </p:sp>
      <p:sp>
        <p:nvSpPr>
          <p:cNvPr id="3" name="Bildplatzhalt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de-DE" smtClean="0"/>
              <a:t>Bild durch Klicken auf Symbol hinzufügen</a:t>
            </a:r>
            <a:endParaRPr kumimoji="0" lang="en-US" dirty="0"/>
          </a:p>
        </p:txBody>
      </p:sp>
      <p:sp>
        <p:nvSpPr>
          <p:cNvPr id="10" name="Freihand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ihand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ihand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ihand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elplatzhalt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de-DE" smtClean="0"/>
              <a:t>Titelmasterformat durch Klicken bearbeiten</a:t>
            </a:r>
            <a:endParaRPr kumimoji="0" lang="en-US"/>
          </a:p>
        </p:txBody>
      </p:sp>
      <p:sp>
        <p:nvSpPr>
          <p:cNvPr id="30" name="Textplatzhalt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de-DE" smtClean="0"/>
              <a:t>Textmasterformate durch Klicken bearbeiten</a:t>
            </a:r>
          </a:p>
          <a:p>
            <a:pPr lvl="1" eaLnBrk="1" latinLnBrk="0" hangingPunct="1"/>
            <a:r>
              <a:rPr kumimoji="0" lang="de-DE" smtClean="0"/>
              <a:t>Zweite Ebene</a:t>
            </a:r>
          </a:p>
          <a:p>
            <a:pPr lvl="2" eaLnBrk="1" latinLnBrk="0" hangingPunct="1"/>
            <a:r>
              <a:rPr kumimoji="0" lang="de-DE" smtClean="0"/>
              <a:t>Dritte Ebene</a:t>
            </a:r>
          </a:p>
          <a:p>
            <a:pPr lvl="3" eaLnBrk="1" latinLnBrk="0" hangingPunct="1"/>
            <a:r>
              <a:rPr kumimoji="0" lang="de-DE" smtClean="0"/>
              <a:t>Vierte Ebene</a:t>
            </a:r>
          </a:p>
          <a:p>
            <a:pPr lvl="4" eaLnBrk="1" latinLnBrk="0" hangingPunct="1"/>
            <a:r>
              <a:rPr kumimoji="0" lang="de-DE" smtClean="0"/>
              <a:t>Fünfte Ebene</a:t>
            </a:r>
            <a:endParaRPr kumimoji="0" lang="en-US"/>
          </a:p>
        </p:txBody>
      </p:sp>
      <p:sp>
        <p:nvSpPr>
          <p:cNvPr id="10" name="Datumsplatzhalt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5CD8DA95-968A-4754-8264-92B55F8A01C7}" type="datetimeFigureOut">
              <a:rPr lang="de-AT" smtClean="0"/>
              <a:t>30.05.2016</a:t>
            </a:fld>
            <a:endParaRPr lang="de-AT"/>
          </a:p>
        </p:txBody>
      </p:sp>
      <p:sp>
        <p:nvSpPr>
          <p:cNvPr id="22" name="Fußzeilenplatzhalt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de-AT"/>
          </a:p>
        </p:txBody>
      </p:sp>
      <p:sp>
        <p:nvSpPr>
          <p:cNvPr id="18" name="Foliennummernplatzhalt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42C7604B-5C99-4073-9635-F426A1BDE18C}" type="slidenum">
              <a:rPr lang="de-AT" smtClean="0"/>
              <a:t>‹Nr.›</a:t>
            </a:fld>
            <a:endParaRPr lang="de-AT"/>
          </a:p>
        </p:txBody>
      </p:sp>
      <p:grpSp>
        <p:nvGrpSpPr>
          <p:cNvPr id="2" name="Gruppieren 1"/>
          <p:cNvGrpSpPr/>
          <p:nvPr/>
        </p:nvGrpSpPr>
        <p:grpSpPr>
          <a:xfrm>
            <a:off x="-19017" y="202408"/>
            <a:ext cx="9180548" cy="649224"/>
            <a:chOff x="-19045" y="216550"/>
            <a:chExt cx="9180548" cy="649224"/>
          </a:xfrm>
        </p:grpSpPr>
        <p:sp>
          <p:nvSpPr>
            <p:cNvPr id="12" name="Freihand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ihand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p:txBody>
          <a:bodyPr>
            <a:normAutofit fontScale="90000"/>
          </a:bodyPr>
          <a:lstStyle/>
          <a:p>
            <a:r>
              <a:rPr lang="de-AT" dirty="0" smtClean="0">
                <a:solidFill>
                  <a:schemeClr val="tx2">
                    <a:lumMod val="50000"/>
                  </a:schemeClr>
                </a:solidFill>
              </a:rPr>
              <a:t>Symposium</a:t>
            </a:r>
            <a:br>
              <a:rPr lang="de-AT" dirty="0" smtClean="0">
                <a:solidFill>
                  <a:schemeClr val="tx2">
                    <a:lumMod val="50000"/>
                  </a:schemeClr>
                </a:solidFill>
              </a:rPr>
            </a:br>
            <a:r>
              <a:rPr lang="de-AT" dirty="0" smtClean="0">
                <a:solidFill>
                  <a:schemeClr val="tx2">
                    <a:lumMod val="50000"/>
                  </a:schemeClr>
                </a:solidFill>
              </a:rPr>
              <a:t>(</a:t>
            </a:r>
            <a:r>
              <a:rPr lang="de-AT" dirty="0" err="1" smtClean="0">
                <a:solidFill>
                  <a:schemeClr val="tx2">
                    <a:lumMod val="50000"/>
                  </a:schemeClr>
                </a:solidFill>
              </a:rPr>
              <a:t>Un</a:t>
            </a:r>
            <a:r>
              <a:rPr lang="de-AT" dirty="0" smtClean="0">
                <a:solidFill>
                  <a:schemeClr val="tx2">
                    <a:lumMod val="50000"/>
                  </a:schemeClr>
                </a:solidFill>
              </a:rPr>
              <a:t>)</a:t>
            </a:r>
            <a:r>
              <a:rPr lang="de-AT" dirty="0" err="1" smtClean="0">
                <a:solidFill>
                  <a:schemeClr val="tx2">
                    <a:lumMod val="50000"/>
                  </a:schemeClr>
                </a:solidFill>
              </a:rPr>
              <a:t>Equal</a:t>
            </a:r>
            <a:r>
              <a:rPr lang="de-AT" dirty="0" smtClean="0">
                <a:solidFill>
                  <a:schemeClr val="tx2">
                    <a:lumMod val="50000"/>
                  </a:schemeClr>
                </a:solidFill>
              </a:rPr>
              <a:t> Europe?</a:t>
            </a:r>
            <a:br>
              <a:rPr lang="de-AT" dirty="0" smtClean="0">
                <a:solidFill>
                  <a:schemeClr val="tx2">
                    <a:lumMod val="50000"/>
                  </a:schemeClr>
                </a:solidFill>
              </a:rPr>
            </a:br>
            <a:r>
              <a:rPr lang="de-AT" dirty="0" smtClean="0">
                <a:solidFill>
                  <a:schemeClr val="tx2">
                    <a:lumMod val="50000"/>
                  </a:schemeClr>
                </a:solidFill>
              </a:rPr>
              <a:t>30 May .2 </a:t>
            </a:r>
            <a:r>
              <a:rPr lang="de-AT" dirty="0">
                <a:solidFill>
                  <a:schemeClr val="tx2">
                    <a:lumMod val="50000"/>
                  </a:schemeClr>
                </a:solidFill>
              </a:rPr>
              <a:t>J</a:t>
            </a:r>
            <a:r>
              <a:rPr lang="de-AT" dirty="0" smtClean="0">
                <a:solidFill>
                  <a:schemeClr val="tx2">
                    <a:lumMod val="50000"/>
                  </a:schemeClr>
                </a:solidFill>
              </a:rPr>
              <a:t>une 2016</a:t>
            </a:r>
            <a:endParaRPr lang="de-AT" dirty="0">
              <a:solidFill>
                <a:schemeClr val="tx2">
                  <a:lumMod val="50000"/>
                </a:schemeClr>
              </a:solidFill>
            </a:endParaRPr>
          </a:p>
        </p:txBody>
      </p:sp>
      <p:sp>
        <p:nvSpPr>
          <p:cNvPr id="3" name="Untertitel 2"/>
          <p:cNvSpPr>
            <a:spLocks noGrp="1"/>
          </p:cNvSpPr>
          <p:nvPr>
            <p:ph type="subTitle" idx="1"/>
          </p:nvPr>
        </p:nvSpPr>
        <p:spPr/>
        <p:txBody>
          <a:bodyPr>
            <a:normAutofit fontScale="70000" lnSpcReduction="20000"/>
          </a:bodyPr>
          <a:lstStyle/>
          <a:p>
            <a:r>
              <a:rPr lang="en-US" dirty="0">
                <a:solidFill>
                  <a:schemeClr val="tx1"/>
                </a:solidFill>
              </a:rPr>
              <a:t>Measures  undertaken by the Network of National  Agencies ERASMUS+: Youth in Action on Inclusion and Diversity</a:t>
            </a:r>
            <a:endParaRPr lang="de-AT" dirty="0">
              <a:solidFill>
                <a:schemeClr val="tx1"/>
              </a:solidFill>
            </a:endParaRPr>
          </a:p>
          <a:p>
            <a:endParaRPr lang="de-AT" dirty="0" smtClean="0">
              <a:solidFill>
                <a:schemeClr val="tx1"/>
              </a:solidFill>
            </a:endParaRPr>
          </a:p>
          <a:p>
            <a:r>
              <a:rPr lang="de-AT" dirty="0" smtClean="0">
                <a:solidFill>
                  <a:schemeClr val="tx1"/>
                </a:solidFill>
              </a:rPr>
              <a:t>Gerhard </a:t>
            </a:r>
            <a:r>
              <a:rPr lang="de-AT" dirty="0" err="1" smtClean="0">
                <a:solidFill>
                  <a:schemeClr val="tx1"/>
                </a:solidFill>
              </a:rPr>
              <a:t>Moßhammer</a:t>
            </a:r>
            <a:endParaRPr lang="de-AT" dirty="0" smtClean="0">
              <a:solidFill>
                <a:schemeClr val="tx1"/>
              </a:solidFill>
            </a:endParaRPr>
          </a:p>
          <a:p>
            <a:r>
              <a:rPr lang="de-AT" dirty="0" smtClean="0">
                <a:solidFill>
                  <a:schemeClr val="tx1"/>
                </a:solidFill>
              </a:rPr>
              <a:t>Interkulturelles Zentrum</a:t>
            </a:r>
          </a:p>
          <a:p>
            <a:r>
              <a:rPr lang="de-AT" dirty="0" smtClean="0">
                <a:solidFill>
                  <a:schemeClr val="tx1"/>
                </a:solidFill>
              </a:rPr>
              <a:t>NA ERASMUS+: Youth in Action </a:t>
            </a:r>
            <a:r>
              <a:rPr lang="de-AT" dirty="0" err="1" smtClean="0">
                <a:solidFill>
                  <a:schemeClr val="tx1"/>
                </a:solidFill>
              </a:rPr>
              <a:t>for</a:t>
            </a:r>
            <a:r>
              <a:rPr lang="de-AT" dirty="0" smtClean="0">
                <a:solidFill>
                  <a:schemeClr val="tx1"/>
                </a:solidFill>
              </a:rPr>
              <a:t> Austria</a:t>
            </a:r>
            <a:endParaRPr lang="de-AT" dirty="0">
              <a:solidFill>
                <a:schemeClr val="tx1"/>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r>
              <a:rPr lang="de-AT" sz="4000" dirty="0" err="1" smtClean="0"/>
              <a:t>Inclusive</a:t>
            </a:r>
            <a:r>
              <a:rPr lang="de-AT" sz="4000" dirty="0" smtClean="0"/>
              <a:t> ERASMUS+: Youth in Action</a:t>
            </a:r>
            <a:endParaRPr lang="de-AT" sz="4000" dirty="0"/>
          </a:p>
        </p:txBody>
      </p:sp>
      <p:sp>
        <p:nvSpPr>
          <p:cNvPr id="3" name="Inhaltsplatzhalter 2"/>
          <p:cNvSpPr>
            <a:spLocks noGrp="1"/>
          </p:cNvSpPr>
          <p:nvPr>
            <p:ph idx="1"/>
          </p:nvPr>
        </p:nvSpPr>
        <p:spPr/>
        <p:txBody>
          <a:bodyPr>
            <a:normAutofit/>
          </a:bodyPr>
          <a:lstStyle/>
          <a:p>
            <a:r>
              <a:rPr lang="de-AT" sz="2400" dirty="0" err="1" smtClean="0"/>
              <a:t>How</a:t>
            </a:r>
            <a:r>
              <a:rPr lang="de-AT" sz="2400" dirty="0" smtClean="0"/>
              <a:t> </a:t>
            </a:r>
            <a:r>
              <a:rPr lang="de-AT" sz="2400" dirty="0" err="1" smtClean="0"/>
              <a:t>can</a:t>
            </a:r>
            <a:r>
              <a:rPr lang="de-AT" sz="2400" dirty="0" smtClean="0"/>
              <a:t> E+: Youth in Action </a:t>
            </a:r>
            <a:r>
              <a:rPr lang="de-AT" sz="2400" dirty="0" err="1" smtClean="0"/>
              <a:t>become</a:t>
            </a:r>
            <a:r>
              <a:rPr lang="de-AT" sz="2400" dirty="0" smtClean="0"/>
              <a:t> a </a:t>
            </a:r>
            <a:r>
              <a:rPr lang="de-AT" sz="2400" dirty="0" err="1" smtClean="0"/>
              <a:t>more</a:t>
            </a:r>
            <a:r>
              <a:rPr lang="de-AT" sz="2400" dirty="0" smtClean="0"/>
              <a:t> </a:t>
            </a:r>
            <a:r>
              <a:rPr lang="de-AT" sz="2400" dirty="0" err="1" smtClean="0"/>
              <a:t>inclusive</a:t>
            </a:r>
            <a:r>
              <a:rPr lang="de-AT" sz="2400" dirty="0" smtClean="0"/>
              <a:t> </a:t>
            </a:r>
            <a:r>
              <a:rPr lang="de-AT" sz="2400" dirty="0" err="1" smtClean="0"/>
              <a:t>programme</a:t>
            </a:r>
            <a:r>
              <a:rPr lang="de-AT" sz="2400" dirty="0" smtClean="0"/>
              <a:t>, </a:t>
            </a:r>
            <a:r>
              <a:rPr lang="de-AT" sz="2400" dirty="0" err="1" smtClean="0"/>
              <a:t>esp</a:t>
            </a:r>
            <a:r>
              <a:rPr lang="de-AT" sz="2400" dirty="0" smtClean="0"/>
              <a:t>. </a:t>
            </a:r>
            <a:r>
              <a:rPr lang="de-AT" sz="2400" dirty="0" err="1" smtClean="0"/>
              <a:t>When</a:t>
            </a:r>
            <a:r>
              <a:rPr lang="de-AT" sz="2400" dirty="0" smtClean="0"/>
              <a:t> </a:t>
            </a:r>
            <a:r>
              <a:rPr lang="de-AT" sz="2400" dirty="0" err="1" smtClean="0"/>
              <a:t>it</a:t>
            </a:r>
            <a:r>
              <a:rPr lang="de-AT" sz="2400" dirty="0" smtClean="0"/>
              <a:t> </a:t>
            </a:r>
            <a:r>
              <a:rPr lang="de-AT" sz="2400" dirty="0" err="1" smtClean="0"/>
              <a:t>comes</a:t>
            </a:r>
            <a:r>
              <a:rPr lang="de-AT" sz="2400" dirty="0" smtClean="0"/>
              <a:t> </a:t>
            </a:r>
            <a:r>
              <a:rPr lang="de-AT" sz="2400" dirty="0" err="1" smtClean="0"/>
              <a:t>to</a:t>
            </a:r>
            <a:r>
              <a:rPr lang="de-AT" sz="2400" dirty="0" smtClean="0"/>
              <a:t> </a:t>
            </a:r>
            <a:r>
              <a:rPr lang="de-AT" sz="2400" dirty="0" err="1" smtClean="0"/>
              <a:t>the</a:t>
            </a:r>
            <a:r>
              <a:rPr lang="de-AT" sz="2400" dirty="0" smtClean="0"/>
              <a:t> </a:t>
            </a:r>
            <a:r>
              <a:rPr lang="de-AT" sz="2400" dirty="0" err="1" smtClean="0"/>
              <a:t>target</a:t>
            </a:r>
            <a:r>
              <a:rPr lang="de-AT" sz="2400" dirty="0" smtClean="0"/>
              <a:t> </a:t>
            </a:r>
            <a:r>
              <a:rPr lang="de-AT" sz="2400" dirty="0" err="1" smtClean="0"/>
              <a:t>groups</a:t>
            </a:r>
            <a:r>
              <a:rPr lang="de-AT" sz="2400" dirty="0" smtClean="0"/>
              <a:t> </a:t>
            </a:r>
            <a:r>
              <a:rPr lang="de-AT" sz="2400" dirty="0" err="1" smtClean="0"/>
              <a:t>of</a:t>
            </a:r>
            <a:r>
              <a:rPr lang="de-AT" sz="2400" dirty="0" smtClean="0"/>
              <a:t> </a:t>
            </a:r>
            <a:r>
              <a:rPr lang="de-AT" sz="2400" dirty="0" err="1" smtClean="0"/>
              <a:t>newly</a:t>
            </a:r>
            <a:r>
              <a:rPr lang="de-AT" sz="2400" dirty="0" smtClean="0"/>
              <a:t> </a:t>
            </a:r>
            <a:r>
              <a:rPr lang="de-AT" sz="2400" dirty="0" err="1" smtClean="0"/>
              <a:t>arrived</a:t>
            </a:r>
            <a:r>
              <a:rPr lang="de-AT" sz="2400" dirty="0" smtClean="0"/>
              <a:t> </a:t>
            </a:r>
            <a:r>
              <a:rPr lang="de-AT" sz="2400" dirty="0" err="1" smtClean="0"/>
              <a:t>migrants</a:t>
            </a:r>
            <a:r>
              <a:rPr lang="de-AT" sz="2400" dirty="0" smtClean="0"/>
              <a:t>, </a:t>
            </a:r>
            <a:r>
              <a:rPr lang="de-AT" sz="2400" dirty="0" err="1" smtClean="0"/>
              <a:t>refugees</a:t>
            </a:r>
            <a:r>
              <a:rPr lang="de-AT" sz="2400" dirty="0" smtClean="0"/>
              <a:t> </a:t>
            </a:r>
            <a:r>
              <a:rPr lang="de-AT" sz="2400" dirty="0" err="1" smtClean="0"/>
              <a:t>and</a:t>
            </a:r>
            <a:r>
              <a:rPr lang="de-AT" sz="2400" dirty="0" smtClean="0"/>
              <a:t> </a:t>
            </a:r>
            <a:r>
              <a:rPr lang="de-AT" sz="2400" dirty="0" err="1" smtClean="0"/>
              <a:t>asylum</a:t>
            </a:r>
            <a:r>
              <a:rPr lang="de-AT" sz="2400" dirty="0" smtClean="0"/>
              <a:t> </a:t>
            </a:r>
            <a:r>
              <a:rPr lang="de-AT" sz="2400" dirty="0" err="1" smtClean="0"/>
              <a:t>seekers</a:t>
            </a:r>
            <a:r>
              <a:rPr lang="de-AT" sz="2400" dirty="0" smtClean="0"/>
              <a:t>?:</a:t>
            </a:r>
          </a:p>
          <a:p>
            <a:endParaRPr lang="de-AT" sz="2400" dirty="0" smtClean="0"/>
          </a:p>
          <a:p>
            <a:pPr lvl="2"/>
            <a:r>
              <a:rPr lang="de-AT" dirty="0" err="1" smtClean="0"/>
              <a:t>Accesability</a:t>
            </a:r>
            <a:r>
              <a:rPr lang="de-AT" dirty="0" smtClean="0"/>
              <a:t> </a:t>
            </a:r>
            <a:r>
              <a:rPr lang="de-AT" dirty="0" err="1" smtClean="0"/>
              <a:t>of</a:t>
            </a:r>
            <a:r>
              <a:rPr lang="de-AT" dirty="0" smtClean="0"/>
              <a:t> </a:t>
            </a:r>
            <a:r>
              <a:rPr lang="de-AT" dirty="0" err="1" smtClean="0"/>
              <a:t>the</a:t>
            </a:r>
            <a:r>
              <a:rPr lang="de-AT" dirty="0" smtClean="0"/>
              <a:t> </a:t>
            </a:r>
            <a:r>
              <a:rPr lang="de-AT" dirty="0" err="1" smtClean="0"/>
              <a:t>programme</a:t>
            </a:r>
            <a:endParaRPr lang="de-AT" dirty="0" smtClean="0"/>
          </a:p>
          <a:p>
            <a:pPr lvl="2"/>
            <a:r>
              <a:rPr lang="de-AT" dirty="0" err="1" smtClean="0"/>
              <a:t>Creation</a:t>
            </a:r>
            <a:r>
              <a:rPr lang="de-AT" dirty="0" smtClean="0"/>
              <a:t> </a:t>
            </a:r>
            <a:r>
              <a:rPr lang="de-AT" dirty="0" err="1" smtClean="0"/>
              <a:t>of</a:t>
            </a:r>
            <a:r>
              <a:rPr lang="de-AT" dirty="0" smtClean="0"/>
              <a:t> </a:t>
            </a:r>
            <a:r>
              <a:rPr lang="de-AT" dirty="0" err="1" smtClean="0"/>
              <a:t>new</a:t>
            </a:r>
            <a:r>
              <a:rPr lang="de-AT" dirty="0" smtClean="0"/>
              <a:t> </a:t>
            </a:r>
            <a:r>
              <a:rPr lang="de-AT" dirty="0" err="1" smtClean="0"/>
              <a:t>formats</a:t>
            </a:r>
            <a:endParaRPr lang="de-AT" dirty="0" smtClean="0"/>
          </a:p>
          <a:p>
            <a:pPr lvl="2"/>
            <a:r>
              <a:rPr lang="de-AT" dirty="0" smtClean="0"/>
              <a:t>Create </a:t>
            </a:r>
            <a:r>
              <a:rPr lang="de-AT" dirty="0" err="1" smtClean="0"/>
              <a:t>possibilities</a:t>
            </a:r>
            <a:r>
              <a:rPr lang="de-AT" dirty="0" smtClean="0"/>
              <a:t> </a:t>
            </a:r>
            <a:r>
              <a:rPr lang="de-AT" dirty="0" smtClean="0"/>
              <a:t>on </a:t>
            </a:r>
            <a:r>
              <a:rPr lang="de-AT" dirty="0" smtClean="0"/>
              <a:t>national </a:t>
            </a:r>
            <a:r>
              <a:rPr lang="de-AT" dirty="0" err="1" smtClean="0"/>
              <a:t>level</a:t>
            </a:r>
            <a:endParaRPr lang="de-AT" dirty="0" smtClean="0"/>
          </a:p>
          <a:p>
            <a:pPr lvl="2"/>
            <a:r>
              <a:rPr lang="en-US" dirty="0" smtClean="0"/>
              <a:t>In </a:t>
            </a:r>
            <a:r>
              <a:rPr lang="en-US" dirty="0" smtClean="0"/>
              <a:t>case of migrants, refugees asylum seeker it is a question of free mobility</a:t>
            </a:r>
            <a:endParaRPr lang="de-AT" dirty="0" smtClean="0"/>
          </a:p>
          <a:p>
            <a:pPr>
              <a:buNone/>
            </a:pPr>
            <a:endParaRPr lang="de-AT" dirty="0" smtClean="0"/>
          </a:p>
          <a:p>
            <a:endParaRPr lang="de-AT"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endParaRPr lang="de-AT" dirty="0"/>
          </a:p>
        </p:txBody>
      </p:sp>
      <p:sp>
        <p:nvSpPr>
          <p:cNvPr id="3" name="Inhaltsplatzhalter 2"/>
          <p:cNvSpPr>
            <a:spLocks noGrp="1"/>
          </p:cNvSpPr>
          <p:nvPr>
            <p:ph idx="1"/>
          </p:nvPr>
        </p:nvSpPr>
        <p:spPr/>
        <p:txBody>
          <a:bodyPr>
            <a:normAutofit/>
          </a:bodyPr>
          <a:lstStyle/>
          <a:p>
            <a:pPr algn="ctr">
              <a:buNone/>
            </a:pPr>
            <a:r>
              <a:rPr lang="de-AT" sz="4400" dirty="0" err="1" smtClean="0"/>
              <a:t>How</a:t>
            </a:r>
            <a:r>
              <a:rPr lang="de-AT" sz="4400" dirty="0" smtClean="0"/>
              <a:t> </a:t>
            </a:r>
            <a:r>
              <a:rPr lang="de-AT" sz="4400" dirty="0" err="1" smtClean="0"/>
              <a:t>can</a:t>
            </a:r>
            <a:r>
              <a:rPr lang="de-AT" sz="4400" dirty="0" smtClean="0"/>
              <a:t> </a:t>
            </a:r>
            <a:r>
              <a:rPr lang="de-AT" sz="4400" dirty="0" err="1" smtClean="0"/>
              <a:t>young</a:t>
            </a:r>
            <a:r>
              <a:rPr lang="de-AT" sz="4400" dirty="0" smtClean="0"/>
              <a:t> </a:t>
            </a:r>
            <a:r>
              <a:rPr lang="de-AT" sz="4400" dirty="0" err="1" smtClean="0"/>
              <a:t>people</a:t>
            </a:r>
            <a:r>
              <a:rPr lang="de-AT" sz="4400" dirty="0" smtClean="0"/>
              <a:t> </a:t>
            </a:r>
            <a:r>
              <a:rPr lang="de-AT" sz="4400" dirty="0" err="1" smtClean="0"/>
              <a:t>with</a:t>
            </a:r>
            <a:r>
              <a:rPr lang="de-AT" sz="4400" dirty="0" smtClean="0"/>
              <a:t> </a:t>
            </a:r>
            <a:r>
              <a:rPr lang="de-AT" sz="4400" dirty="0" err="1" smtClean="0"/>
              <a:t>fewer</a:t>
            </a:r>
            <a:r>
              <a:rPr lang="de-AT" sz="4400" dirty="0" smtClean="0"/>
              <a:t> </a:t>
            </a:r>
            <a:r>
              <a:rPr lang="de-AT" sz="4400" dirty="0" err="1" smtClean="0"/>
              <a:t>opportunities</a:t>
            </a:r>
            <a:r>
              <a:rPr lang="de-AT" sz="4400" dirty="0" smtClean="0"/>
              <a:t> </a:t>
            </a:r>
            <a:r>
              <a:rPr lang="de-AT" sz="4400" dirty="0" err="1" smtClean="0"/>
              <a:t>better</a:t>
            </a:r>
            <a:r>
              <a:rPr lang="de-AT" sz="4400" dirty="0" smtClean="0"/>
              <a:t> </a:t>
            </a:r>
            <a:r>
              <a:rPr lang="de-AT" sz="4400" dirty="0" err="1" smtClean="0"/>
              <a:t>profit</a:t>
            </a:r>
            <a:r>
              <a:rPr lang="de-AT" sz="4400" dirty="0" smtClean="0"/>
              <a:t> </a:t>
            </a:r>
            <a:r>
              <a:rPr lang="de-AT" sz="4400" dirty="0" err="1" smtClean="0"/>
              <a:t>from</a:t>
            </a:r>
            <a:r>
              <a:rPr lang="de-AT" sz="4400" dirty="0" smtClean="0"/>
              <a:t> </a:t>
            </a:r>
            <a:r>
              <a:rPr lang="de-AT" sz="4400" dirty="0" err="1" smtClean="0"/>
              <a:t>the</a:t>
            </a:r>
            <a:r>
              <a:rPr lang="de-AT" sz="4400" dirty="0" smtClean="0"/>
              <a:t> ERASMUS+: Youth in Action </a:t>
            </a:r>
            <a:r>
              <a:rPr lang="de-AT" sz="4400" dirty="0" err="1" smtClean="0"/>
              <a:t>programme</a:t>
            </a:r>
            <a:r>
              <a:rPr lang="de-AT" sz="4400" dirty="0" smtClean="0"/>
              <a:t>?</a:t>
            </a:r>
            <a:endParaRPr lang="de-AT" sz="44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AT" dirty="0" err="1" smtClean="0"/>
              <a:t>Inclusion</a:t>
            </a:r>
            <a:r>
              <a:rPr lang="de-AT" dirty="0" smtClean="0"/>
              <a:t> </a:t>
            </a:r>
            <a:r>
              <a:rPr lang="de-AT" dirty="0" err="1" smtClean="0"/>
              <a:t>and</a:t>
            </a:r>
            <a:r>
              <a:rPr lang="de-AT" dirty="0" smtClean="0"/>
              <a:t> </a:t>
            </a:r>
            <a:r>
              <a:rPr lang="de-AT" dirty="0" err="1" smtClean="0"/>
              <a:t>Diversity</a:t>
            </a:r>
            <a:r>
              <a:rPr lang="de-AT" dirty="0" smtClean="0"/>
              <a:t> </a:t>
            </a:r>
            <a:r>
              <a:rPr lang="de-AT" dirty="0" err="1" smtClean="0"/>
              <a:t>Strategy</a:t>
            </a:r>
            <a:endParaRPr lang="de-AT" dirty="0"/>
          </a:p>
        </p:txBody>
      </p:sp>
      <p:sp>
        <p:nvSpPr>
          <p:cNvPr id="3" name="Inhaltsplatzhalter 2"/>
          <p:cNvSpPr>
            <a:spLocks noGrp="1"/>
          </p:cNvSpPr>
          <p:nvPr>
            <p:ph idx="1"/>
          </p:nvPr>
        </p:nvSpPr>
        <p:spPr/>
        <p:txBody>
          <a:bodyPr>
            <a:normAutofit/>
          </a:bodyPr>
          <a:lstStyle/>
          <a:p>
            <a:endParaRPr lang="en-US" dirty="0" smtClean="0"/>
          </a:p>
          <a:p>
            <a:pPr lvl="0"/>
            <a:r>
              <a:rPr lang="en-US" dirty="0" smtClean="0"/>
              <a:t> COM  launched already in 2007  an Inclusion strategy </a:t>
            </a:r>
          </a:p>
          <a:p>
            <a:pPr lvl="0">
              <a:buNone/>
            </a:pPr>
            <a:r>
              <a:rPr lang="en-US" dirty="0" smtClean="0"/>
              <a:t>According to statistics in the </a:t>
            </a:r>
            <a:r>
              <a:rPr lang="en-US" dirty="0" err="1" smtClean="0"/>
              <a:t>YiA</a:t>
            </a:r>
            <a:r>
              <a:rPr lang="en-US" dirty="0" smtClean="0"/>
              <a:t> </a:t>
            </a:r>
            <a:r>
              <a:rPr lang="en-US" dirty="0" err="1" smtClean="0"/>
              <a:t>programme</a:t>
            </a:r>
            <a:r>
              <a:rPr lang="en-US" dirty="0" smtClean="0"/>
              <a:t> 2007-2013 24 % of PAX were young people with fewer </a:t>
            </a:r>
            <a:r>
              <a:rPr lang="en-US" dirty="0" smtClean="0"/>
              <a:t>opportunities</a:t>
            </a:r>
          </a:p>
          <a:p>
            <a:pPr lvl="0">
              <a:buFont typeface="Wingdings" pitchFamily="2" charset="2"/>
              <a:buChar char="§"/>
            </a:pPr>
            <a:r>
              <a:rPr lang="en-US" dirty="0" smtClean="0"/>
              <a:t> </a:t>
            </a:r>
            <a:r>
              <a:rPr lang="en-US" dirty="0" smtClean="0"/>
              <a:t>December 2014 revised strategy – on Inclusion and </a:t>
            </a:r>
            <a:r>
              <a:rPr lang="en-US" dirty="0" smtClean="0"/>
              <a:t>Diversity</a:t>
            </a:r>
            <a:endParaRPr lang="de-AT" dirty="0" smtClean="0"/>
          </a:p>
          <a:p>
            <a:pPr lvl="0"/>
            <a:r>
              <a:rPr lang="en-US" dirty="0" smtClean="0"/>
              <a:t>In 2015 Creation </a:t>
            </a:r>
            <a:r>
              <a:rPr lang="en-US" dirty="0" smtClean="0"/>
              <a:t>of 3 strategic partnerships of the NA network – one is on Inclusion</a:t>
            </a:r>
            <a:endParaRPr lang="de-AT" dirty="0" smtClean="0"/>
          </a:p>
          <a:p>
            <a:endParaRPr lang="de-AT"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de-AT" dirty="0" smtClean="0"/>
              <a:t>Strategic </a:t>
            </a:r>
            <a:r>
              <a:rPr lang="de-AT" dirty="0" err="1" smtClean="0"/>
              <a:t>Partnership</a:t>
            </a:r>
            <a:r>
              <a:rPr lang="de-AT" dirty="0" smtClean="0"/>
              <a:t> </a:t>
            </a:r>
            <a:r>
              <a:rPr lang="de-AT" dirty="0" err="1" smtClean="0"/>
              <a:t>of</a:t>
            </a:r>
            <a:r>
              <a:rPr lang="de-AT" dirty="0" smtClean="0"/>
              <a:t> </a:t>
            </a:r>
            <a:r>
              <a:rPr lang="de-AT" dirty="0" err="1" smtClean="0"/>
              <a:t>the</a:t>
            </a:r>
            <a:r>
              <a:rPr lang="de-AT" dirty="0" smtClean="0"/>
              <a:t> NA </a:t>
            </a:r>
            <a:r>
              <a:rPr lang="de-AT" dirty="0" err="1" smtClean="0"/>
              <a:t>network</a:t>
            </a:r>
            <a:r>
              <a:rPr lang="de-AT" dirty="0" smtClean="0"/>
              <a:t> on </a:t>
            </a:r>
            <a:r>
              <a:rPr lang="de-AT" dirty="0" err="1" smtClean="0"/>
              <a:t>I</a:t>
            </a:r>
            <a:r>
              <a:rPr lang="de-AT" dirty="0" err="1" smtClean="0"/>
              <a:t>nclusion</a:t>
            </a:r>
            <a:endParaRPr lang="de-AT" dirty="0"/>
          </a:p>
        </p:txBody>
      </p:sp>
      <p:sp>
        <p:nvSpPr>
          <p:cNvPr id="3" name="Inhaltsplatzhalter 2"/>
          <p:cNvSpPr>
            <a:spLocks noGrp="1"/>
          </p:cNvSpPr>
          <p:nvPr>
            <p:ph idx="1"/>
          </p:nvPr>
        </p:nvSpPr>
        <p:spPr/>
        <p:txBody>
          <a:bodyPr/>
          <a:lstStyle/>
          <a:p>
            <a:pPr lvl="0">
              <a:buNone/>
            </a:pPr>
            <a:r>
              <a:rPr lang="en-US" sz="2800" dirty="0" smtClean="0"/>
              <a:t> AIMS</a:t>
            </a:r>
            <a:endParaRPr lang="de-AT" sz="2800" dirty="0" smtClean="0"/>
          </a:p>
          <a:p>
            <a:pPr lvl="1"/>
            <a:r>
              <a:rPr lang="en-US" dirty="0" smtClean="0"/>
              <a:t>Strategic approach to engage more youth </a:t>
            </a:r>
            <a:r>
              <a:rPr lang="en-US" dirty="0" err="1" smtClean="0"/>
              <a:t>organisations</a:t>
            </a:r>
            <a:r>
              <a:rPr lang="en-US" dirty="0" smtClean="0"/>
              <a:t> to work with young people with fewer opportunities</a:t>
            </a:r>
            <a:endParaRPr lang="de-AT" dirty="0" smtClean="0"/>
          </a:p>
          <a:p>
            <a:pPr lvl="1"/>
            <a:r>
              <a:rPr lang="en-US" dirty="0" smtClean="0"/>
              <a:t>Reach out, motivate, train, support and follow up organizations that have the potential to go international with young people with fewer opportunities</a:t>
            </a:r>
            <a:endParaRPr lang="de-AT" dirty="0" smtClean="0"/>
          </a:p>
          <a:p>
            <a:endParaRPr lang="de-AT"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de-AT" dirty="0" smtClean="0"/>
              <a:t>Strategic </a:t>
            </a:r>
            <a:r>
              <a:rPr lang="de-AT" dirty="0" err="1" smtClean="0"/>
              <a:t>Partnership</a:t>
            </a:r>
            <a:r>
              <a:rPr lang="de-AT" dirty="0" smtClean="0"/>
              <a:t> </a:t>
            </a:r>
            <a:r>
              <a:rPr lang="de-AT" dirty="0" err="1" smtClean="0"/>
              <a:t>of</a:t>
            </a:r>
            <a:r>
              <a:rPr lang="de-AT" dirty="0" smtClean="0"/>
              <a:t> </a:t>
            </a:r>
            <a:r>
              <a:rPr lang="de-AT" dirty="0" err="1" smtClean="0"/>
              <a:t>the</a:t>
            </a:r>
            <a:r>
              <a:rPr lang="de-AT" dirty="0" smtClean="0"/>
              <a:t> NA </a:t>
            </a:r>
            <a:r>
              <a:rPr lang="de-AT" dirty="0" err="1" smtClean="0"/>
              <a:t>network</a:t>
            </a:r>
            <a:r>
              <a:rPr lang="de-AT" dirty="0" smtClean="0"/>
              <a:t> on </a:t>
            </a:r>
            <a:r>
              <a:rPr lang="de-AT" dirty="0" err="1" smtClean="0"/>
              <a:t>Inclusion</a:t>
            </a:r>
            <a:endParaRPr lang="de-AT" dirty="0"/>
          </a:p>
        </p:txBody>
      </p:sp>
      <p:sp>
        <p:nvSpPr>
          <p:cNvPr id="3" name="Inhaltsplatzhalter 2"/>
          <p:cNvSpPr>
            <a:spLocks noGrp="1"/>
          </p:cNvSpPr>
          <p:nvPr>
            <p:ph idx="1"/>
          </p:nvPr>
        </p:nvSpPr>
        <p:spPr/>
        <p:txBody>
          <a:bodyPr/>
          <a:lstStyle/>
          <a:p>
            <a:pPr lvl="0">
              <a:buNone/>
            </a:pPr>
            <a:r>
              <a:rPr lang="en-US" dirty="0" smtClean="0"/>
              <a:t>HOW?</a:t>
            </a:r>
          </a:p>
          <a:p>
            <a:pPr lvl="0"/>
            <a:r>
              <a:rPr lang="en-US" dirty="0" smtClean="0"/>
              <a:t>Mapping </a:t>
            </a:r>
            <a:r>
              <a:rPr lang="en-US" dirty="0" smtClean="0"/>
              <a:t>and needs analysis of organizations</a:t>
            </a:r>
            <a:endParaRPr lang="de-AT" dirty="0" smtClean="0"/>
          </a:p>
          <a:p>
            <a:pPr lvl="0"/>
            <a:r>
              <a:rPr lang="en-US" dirty="0" smtClean="0"/>
              <a:t>Engaging and capacity building of organization working with inclusion target groups</a:t>
            </a:r>
            <a:endParaRPr lang="de-AT" dirty="0" smtClean="0"/>
          </a:p>
          <a:p>
            <a:pPr lvl="0"/>
            <a:r>
              <a:rPr lang="en-US" dirty="0" smtClean="0"/>
              <a:t>Offering space for partner finding and developing project ideas</a:t>
            </a:r>
            <a:endParaRPr lang="de-AT" dirty="0" smtClean="0"/>
          </a:p>
          <a:p>
            <a:r>
              <a:rPr lang="en-US" dirty="0" smtClean="0"/>
              <a:t>Supporting partnership building and networking for inclusion on all levels and across sectors</a:t>
            </a:r>
            <a:br>
              <a:rPr lang="en-US" dirty="0" smtClean="0"/>
            </a:br>
            <a:r>
              <a:rPr lang="en-US" dirty="0" smtClean="0"/>
              <a:t>mapping of the existing resources</a:t>
            </a:r>
            <a:br>
              <a:rPr lang="en-US" dirty="0" smtClean="0"/>
            </a:br>
            <a:r>
              <a:rPr lang="en-US" dirty="0" smtClean="0"/>
              <a:t>monitoring, DEOR of results of </a:t>
            </a:r>
            <a:r>
              <a:rPr lang="en-US" dirty="0" smtClean="0"/>
              <a:t>Strategic Partnership</a:t>
            </a:r>
          </a:p>
          <a:p>
            <a:endParaRPr lang="de-AT"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de-AT" dirty="0" smtClean="0"/>
              <a:t>Strategic </a:t>
            </a:r>
            <a:r>
              <a:rPr lang="de-AT" dirty="0" err="1" smtClean="0"/>
              <a:t>Partnership</a:t>
            </a:r>
            <a:r>
              <a:rPr lang="de-AT" dirty="0" smtClean="0"/>
              <a:t> </a:t>
            </a:r>
            <a:r>
              <a:rPr lang="de-AT" dirty="0" err="1" smtClean="0"/>
              <a:t>of</a:t>
            </a:r>
            <a:r>
              <a:rPr lang="de-AT" dirty="0" smtClean="0"/>
              <a:t> </a:t>
            </a:r>
            <a:r>
              <a:rPr lang="de-AT" dirty="0" err="1" smtClean="0"/>
              <a:t>the</a:t>
            </a:r>
            <a:r>
              <a:rPr lang="de-AT" dirty="0" smtClean="0"/>
              <a:t> NA </a:t>
            </a:r>
            <a:r>
              <a:rPr lang="de-AT" dirty="0" err="1" smtClean="0"/>
              <a:t>network</a:t>
            </a:r>
            <a:r>
              <a:rPr lang="de-AT" dirty="0" smtClean="0"/>
              <a:t> on </a:t>
            </a:r>
            <a:r>
              <a:rPr lang="de-AT" dirty="0" err="1" smtClean="0"/>
              <a:t>Inclusion</a:t>
            </a:r>
            <a:endParaRPr lang="de-AT" dirty="0"/>
          </a:p>
        </p:txBody>
      </p:sp>
      <p:sp>
        <p:nvSpPr>
          <p:cNvPr id="3" name="Inhaltsplatzhalter 2"/>
          <p:cNvSpPr>
            <a:spLocks noGrp="1"/>
          </p:cNvSpPr>
          <p:nvPr>
            <p:ph idx="1"/>
          </p:nvPr>
        </p:nvSpPr>
        <p:spPr/>
        <p:txBody>
          <a:bodyPr>
            <a:normAutofit lnSpcReduction="10000"/>
          </a:bodyPr>
          <a:lstStyle/>
          <a:p>
            <a:pPr>
              <a:buFont typeface="Wingdings" pitchFamily="2" charset="2"/>
              <a:buChar char="§"/>
            </a:pPr>
            <a:r>
              <a:rPr lang="en-US" dirty="0" smtClean="0"/>
              <a:t>target </a:t>
            </a:r>
            <a:r>
              <a:rPr lang="en-US" dirty="0" smtClean="0"/>
              <a:t>groups:</a:t>
            </a:r>
          </a:p>
          <a:p>
            <a:pPr>
              <a:buFont typeface="Wingdings" pitchFamily="2" charset="2"/>
              <a:buChar char="§"/>
            </a:pPr>
            <a:r>
              <a:rPr lang="en-US" dirty="0" smtClean="0"/>
              <a:t>organizations </a:t>
            </a:r>
            <a:r>
              <a:rPr lang="en-US" dirty="0" smtClean="0"/>
              <a:t>experienced in inclusion of young people, but not experienced in international </a:t>
            </a:r>
            <a:r>
              <a:rPr lang="en-US" dirty="0" smtClean="0"/>
              <a:t>cooperation</a:t>
            </a:r>
          </a:p>
          <a:p>
            <a:pPr>
              <a:buFont typeface="Wingdings" pitchFamily="2" charset="2"/>
              <a:buChar char="§"/>
            </a:pPr>
            <a:r>
              <a:rPr lang="en-US" dirty="0" smtClean="0"/>
              <a:t>organizations </a:t>
            </a:r>
            <a:r>
              <a:rPr lang="en-US" dirty="0" smtClean="0"/>
              <a:t>experienced in international youth work but not in </a:t>
            </a:r>
            <a:r>
              <a:rPr lang="en-US" dirty="0" smtClean="0"/>
              <a:t>inclusion</a:t>
            </a:r>
          </a:p>
          <a:p>
            <a:pPr>
              <a:buFont typeface="Wingdings" pitchFamily="2" charset="2"/>
              <a:buChar char="§"/>
            </a:pPr>
            <a:r>
              <a:rPr lang="en-US" dirty="0" smtClean="0"/>
              <a:t>informal </a:t>
            </a:r>
            <a:r>
              <a:rPr lang="en-US" dirty="0" smtClean="0"/>
              <a:t>youth groups incl. young people with fewer </a:t>
            </a:r>
            <a:r>
              <a:rPr lang="en-US" dirty="0" smtClean="0"/>
              <a:t>opportunities</a:t>
            </a:r>
          </a:p>
          <a:p>
            <a:pPr>
              <a:buFont typeface="Wingdings" pitchFamily="2" charset="2"/>
              <a:buChar char="§"/>
            </a:pPr>
            <a:r>
              <a:rPr lang="en-US" dirty="0" smtClean="0"/>
              <a:t>newcomers </a:t>
            </a:r>
            <a:r>
              <a:rPr lang="en-US" dirty="0" smtClean="0"/>
              <a:t>in </a:t>
            </a:r>
            <a:r>
              <a:rPr lang="en-US" dirty="0" err="1" smtClean="0"/>
              <a:t>YiA</a:t>
            </a:r>
            <a:endParaRPr lang="en-US" dirty="0" smtClean="0"/>
          </a:p>
          <a:p>
            <a:pPr>
              <a:buFont typeface="Wingdings" pitchFamily="2" charset="2"/>
              <a:buChar char="§"/>
            </a:pPr>
            <a:r>
              <a:rPr lang="en-US" dirty="0" smtClean="0"/>
              <a:t>stakeholders </a:t>
            </a:r>
            <a:r>
              <a:rPr lang="en-US" dirty="0" smtClean="0"/>
              <a:t>revolving around inclusion issues</a:t>
            </a:r>
            <a:endParaRPr lang="de-AT"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de-AT" dirty="0" smtClean="0"/>
              <a:t>Strategic </a:t>
            </a:r>
            <a:r>
              <a:rPr lang="de-AT" dirty="0" err="1" smtClean="0"/>
              <a:t>Partnership</a:t>
            </a:r>
            <a:r>
              <a:rPr lang="de-AT" dirty="0" smtClean="0"/>
              <a:t> </a:t>
            </a:r>
            <a:r>
              <a:rPr lang="de-AT" dirty="0" err="1" smtClean="0"/>
              <a:t>of</a:t>
            </a:r>
            <a:r>
              <a:rPr lang="de-AT" dirty="0" smtClean="0"/>
              <a:t> </a:t>
            </a:r>
            <a:r>
              <a:rPr lang="de-AT" dirty="0" err="1" smtClean="0"/>
              <a:t>the</a:t>
            </a:r>
            <a:r>
              <a:rPr lang="de-AT" dirty="0" smtClean="0"/>
              <a:t> NA </a:t>
            </a:r>
            <a:r>
              <a:rPr lang="de-AT" dirty="0" err="1" smtClean="0"/>
              <a:t>network</a:t>
            </a:r>
            <a:r>
              <a:rPr lang="de-AT" dirty="0" smtClean="0"/>
              <a:t> on </a:t>
            </a:r>
            <a:r>
              <a:rPr lang="de-AT" dirty="0" err="1" smtClean="0"/>
              <a:t>Inclusion</a:t>
            </a:r>
            <a:endParaRPr lang="de-AT" dirty="0"/>
          </a:p>
        </p:txBody>
      </p:sp>
      <p:sp>
        <p:nvSpPr>
          <p:cNvPr id="3" name="Inhaltsplatzhalter 2"/>
          <p:cNvSpPr>
            <a:spLocks noGrp="1"/>
          </p:cNvSpPr>
          <p:nvPr>
            <p:ph idx="1"/>
          </p:nvPr>
        </p:nvSpPr>
        <p:spPr/>
        <p:txBody>
          <a:bodyPr/>
          <a:lstStyle/>
          <a:p>
            <a:pPr lvl="0"/>
            <a:r>
              <a:rPr lang="en-US" dirty="0" smtClean="0"/>
              <a:t>Based on this Austrian NA at the moment develops an Austrian Strategy:</a:t>
            </a:r>
            <a:endParaRPr lang="de-AT" dirty="0" smtClean="0"/>
          </a:p>
          <a:p>
            <a:r>
              <a:rPr lang="en-US" dirty="0" smtClean="0"/>
              <a:t>Inclusion and Diversity strategy of EC defined 7 inclusion target groups, Austria will focus on target group: Cultural Differences: immigrants, refugees or descendants from immigration or refugee families, young people belonging to a national or ethnic minority, young people with linguistic adaptation and cultural inclusion difficulties</a:t>
            </a:r>
            <a:endParaRPr lang="de-AT"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r>
              <a:rPr lang="de-AT" dirty="0" smtClean="0"/>
              <a:t>Paris </a:t>
            </a:r>
            <a:r>
              <a:rPr lang="de-AT" dirty="0" err="1" smtClean="0"/>
              <a:t>Declaration</a:t>
            </a:r>
            <a:r>
              <a:rPr lang="de-AT" dirty="0" smtClean="0"/>
              <a:t> </a:t>
            </a:r>
            <a:endParaRPr lang="de-AT" dirty="0"/>
          </a:p>
        </p:txBody>
      </p:sp>
      <p:sp>
        <p:nvSpPr>
          <p:cNvPr id="3" name="Inhaltsplatzhalter 2"/>
          <p:cNvSpPr>
            <a:spLocks noGrp="1"/>
          </p:cNvSpPr>
          <p:nvPr>
            <p:ph idx="1"/>
          </p:nvPr>
        </p:nvSpPr>
        <p:spPr/>
        <p:txBody>
          <a:bodyPr>
            <a:normAutofit fontScale="77500" lnSpcReduction="20000"/>
          </a:bodyPr>
          <a:lstStyle/>
          <a:p>
            <a:r>
              <a:rPr lang="en-GB" dirty="0" smtClean="0"/>
              <a:t>Violent extremism and terrorist attacks have shaken Europe over the past years and threatened the safety of European citizens and the fundamental values of freedom, democracy, equality, respect for the rule of law, human rights and dignity. In response to this on 17 March 2015 the European Education Ministers and Commissioner </a:t>
            </a:r>
            <a:r>
              <a:rPr lang="en-GB" dirty="0" err="1" smtClean="0"/>
              <a:t>Navracsic</a:t>
            </a:r>
            <a:r>
              <a:rPr lang="en-GB" dirty="0" smtClean="0"/>
              <a:t> adopted the Paris Declaration.  The Declaration aims at promoting citizenship and the common values of freedom, tolerance and non-discrimination through education</a:t>
            </a:r>
            <a:r>
              <a:rPr lang="en-GB" dirty="0" smtClean="0"/>
              <a:t>.</a:t>
            </a:r>
            <a:r>
              <a:rPr lang="en-GB" dirty="0" smtClean="0"/>
              <a:t> </a:t>
            </a:r>
            <a:endParaRPr lang="en-GB" dirty="0" smtClean="0"/>
          </a:p>
          <a:p>
            <a:endParaRPr lang="en-GB" dirty="0" smtClean="0"/>
          </a:p>
          <a:p>
            <a:r>
              <a:rPr lang="en-GB" dirty="0" smtClean="0"/>
              <a:t>In </a:t>
            </a:r>
            <a:r>
              <a:rPr lang="en-GB" dirty="0" smtClean="0"/>
              <a:t>March 2016, one year after the adoption of the Paris Declaration on promoting citizenship and the common values of freedom, tolerance and non-discrimination through education the European Commission put a higher emphasis on the support to inclusive education. Already in November 2015 two expert groups were implemented focussing on education and training and on youth work.</a:t>
            </a:r>
            <a:endParaRPr lang="de-AT" dirty="0" smtClean="0"/>
          </a:p>
          <a:p>
            <a:endParaRPr lang="en-GB" dirty="0" smtClean="0"/>
          </a:p>
          <a:p>
            <a:endParaRPr lang="de-AT" dirty="0" smtClean="0"/>
          </a:p>
          <a:p>
            <a:endParaRPr lang="de-AT"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de-AT" dirty="0" smtClean="0"/>
              <a:t/>
            </a:r>
            <a:br>
              <a:rPr lang="de-AT" dirty="0" smtClean="0"/>
            </a:br>
            <a:r>
              <a:rPr lang="de-AT" dirty="0" smtClean="0"/>
              <a:t/>
            </a:r>
            <a:br>
              <a:rPr lang="de-AT" dirty="0" smtClean="0"/>
            </a:br>
            <a:r>
              <a:rPr lang="de-AT" dirty="0" err="1" smtClean="0"/>
              <a:t>Role</a:t>
            </a:r>
            <a:r>
              <a:rPr lang="de-AT" dirty="0" smtClean="0"/>
              <a:t> </a:t>
            </a:r>
            <a:r>
              <a:rPr lang="de-AT" dirty="0" err="1" smtClean="0"/>
              <a:t>of</a:t>
            </a:r>
            <a:r>
              <a:rPr lang="de-AT" dirty="0" smtClean="0"/>
              <a:t> ERASMUS+: Youth in Action</a:t>
            </a:r>
            <a:endParaRPr lang="de-AT" dirty="0"/>
          </a:p>
        </p:txBody>
      </p:sp>
      <p:sp>
        <p:nvSpPr>
          <p:cNvPr id="3" name="Inhaltsplatzhalter 2"/>
          <p:cNvSpPr>
            <a:spLocks noGrp="1"/>
          </p:cNvSpPr>
          <p:nvPr>
            <p:ph idx="1"/>
          </p:nvPr>
        </p:nvSpPr>
        <p:spPr/>
        <p:txBody>
          <a:bodyPr>
            <a:normAutofit fontScale="70000" lnSpcReduction="20000"/>
          </a:bodyPr>
          <a:lstStyle/>
          <a:p>
            <a:pPr lvl="0">
              <a:buNone/>
            </a:pPr>
            <a:endParaRPr lang="de-AT" dirty="0" smtClean="0"/>
          </a:p>
          <a:p>
            <a:pPr lvl="0"/>
            <a:r>
              <a:rPr lang="en-GB" dirty="0" smtClean="0"/>
              <a:t>There </a:t>
            </a:r>
            <a:r>
              <a:rPr lang="en-GB" dirty="0" smtClean="0"/>
              <a:t>is a danger of youth in Europe becoming victims of radical ideologies (radicalisation of Muslim Youth, radicalisation of right wing Anti </a:t>
            </a:r>
            <a:r>
              <a:rPr lang="en-GB" dirty="0" err="1" smtClean="0"/>
              <a:t>muslim</a:t>
            </a:r>
            <a:r>
              <a:rPr lang="en-GB" dirty="0" smtClean="0"/>
              <a:t> youth, left wing radicalisation). Youth work and </a:t>
            </a:r>
            <a:r>
              <a:rPr lang="en-GB" dirty="0" err="1" smtClean="0"/>
              <a:t>YiA</a:t>
            </a:r>
            <a:r>
              <a:rPr lang="en-GB" dirty="0" smtClean="0"/>
              <a:t> projects play an important role in combating this danger. There is a need of promotion of democratic values and intercultural understanding of young people in Europe.</a:t>
            </a:r>
            <a:endParaRPr lang="de-AT" dirty="0" smtClean="0"/>
          </a:p>
          <a:p>
            <a:pPr lvl="0"/>
            <a:r>
              <a:rPr lang="en-GB" dirty="0" smtClean="0"/>
              <a:t>Among the refugees coming to Europe is a big number of children and youth, sometimes unaccompanied by parents or other relatives. Youth work and social work plays a big role by supporting these young refugees. Nevertheless, youth workers all over Europe need support and training to better deal with the situation. The value of youth work in this needs to be more recognized. </a:t>
            </a:r>
            <a:endParaRPr lang="de-AT" dirty="0" smtClean="0"/>
          </a:p>
          <a:p>
            <a:pPr lvl="0"/>
            <a:r>
              <a:rPr lang="en-GB" dirty="0" smtClean="0"/>
              <a:t>Youth in Action stands for borderless learning mobility in Europe. Young refugees, migrants and asylum seekers have limits of free travel within Europe and are endangered to be excluded from the benefits of </a:t>
            </a:r>
            <a:r>
              <a:rPr lang="en-GB" dirty="0" err="1" smtClean="0"/>
              <a:t>YiA</a:t>
            </a:r>
            <a:r>
              <a:rPr lang="en-GB" dirty="0" smtClean="0"/>
              <a:t>.</a:t>
            </a:r>
            <a:endParaRPr lang="de-AT" dirty="0" smtClean="0"/>
          </a:p>
          <a:p>
            <a:r>
              <a:rPr lang="en-GB" dirty="0" smtClean="0"/>
              <a:t> There is a need of promotion of the possibilities </a:t>
            </a:r>
            <a:r>
              <a:rPr lang="en-GB" dirty="0" err="1" smtClean="0"/>
              <a:t>YiA</a:t>
            </a:r>
            <a:r>
              <a:rPr lang="en-GB" dirty="0" smtClean="0"/>
              <a:t> offers in order to deal with the societal challenges and a need of making </a:t>
            </a:r>
            <a:r>
              <a:rPr lang="en-GB" dirty="0" err="1" smtClean="0"/>
              <a:t>YiA</a:t>
            </a:r>
            <a:r>
              <a:rPr lang="en-GB" dirty="0" smtClean="0"/>
              <a:t> an even more inclusive programme than it is </a:t>
            </a:r>
            <a:r>
              <a:rPr lang="en-GB" dirty="0" smtClean="0"/>
              <a:t>today.</a:t>
            </a:r>
            <a:endParaRPr lang="de-AT"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Hyperion">
  <a:themeElements>
    <a:clrScheme name="Hyperion">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Hyperion">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Hyperion">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Larissa-Design">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693</Words>
  <Application>Microsoft Office PowerPoint</Application>
  <PresentationFormat>Bildschirmpräsentation (4:3)</PresentationFormat>
  <Paragraphs>52</Paragraphs>
  <Slides>10</Slides>
  <Notes>1</Notes>
  <HiddenSlides>0</HiddenSlides>
  <MMClips>0</MMClips>
  <ScaleCrop>false</ScaleCrop>
  <HeadingPairs>
    <vt:vector size="4" baseType="variant">
      <vt:variant>
        <vt:lpstr>Design</vt:lpstr>
      </vt:variant>
      <vt:variant>
        <vt:i4>1</vt:i4>
      </vt:variant>
      <vt:variant>
        <vt:lpstr>Folientitel</vt:lpstr>
      </vt:variant>
      <vt:variant>
        <vt:i4>10</vt:i4>
      </vt:variant>
    </vt:vector>
  </HeadingPairs>
  <TitlesOfParts>
    <vt:vector size="11" baseType="lpstr">
      <vt:lpstr>Hyperion</vt:lpstr>
      <vt:lpstr>Symposium (Un)Equal Europe? 30 May .2 June 2016</vt:lpstr>
      <vt:lpstr>Folie 2</vt:lpstr>
      <vt:lpstr>Inclusion and Diversity Strategy</vt:lpstr>
      <vt:lpstr>Strategic Partnership of the NA network on Inclusion</vt:lpstr>
      <vt:lpstr>Strategic Partnership of the NA network on Inclusion</vt:lpstr>
      <vt:lpstr>Strategic Partnership of the NA network on Inclusion</vt:lpstr>
      <vt:lpstr>Strategic Partnership of the NA network on Inclusion</vt:lpstr>
      <vt:lpstr>Paris Declaration </vt:lpstr>
      <vt:lpstr>  Role of ERASMUS+: Youth in Action</vt:lpstr>
      <vt:lpstr>Inclusive ERASMUS+: Youth in Action</vt:lpstr>
    </vt:vector>
  </TitlesOfParts>
  <Company>Interkulturelles Zentrum</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Symposium (Un)Equal Europe? 30 May .2 June 2016</dc:title>
  <dc:creator>Visitor</dc:creator>
  <cp:lastModifiedBy>Visitor</cp:lastModifiedBy>
  <cp:revision>7</cp:revision>
  <dcterms:created xsi:type="dcterms:W3CDTF">2016-05-30T17:34:33Z</dcterms:created>
  <dcterms:modified xsi:type="dcterms:W3CDTF">2016-05-30T18:28:07Z</dcterms:modified>
</cp:coreProperties>
</file>