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>Social inclusion of young people in vulerable situations in SEE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6400800" cy="1752600"/>
          </a:xfrm>
        </p:spPr>
        <p:txBody>
          <a:bodyPr/>
          <a:lstStyle/>
          <a:p>
            <a:pPr algn="l"/>
            <a:r>
              <a:rPr lang="bs-Latn-BA" dirty="0" smtClean="0"/>
              <a:t>Harun Šabanović</a:t>
            </a:r>
          </a:p>
          <a:p>
            <a:pPr algn="l"/>
            <a:r>
              <a:rPr lang="bs-Latn-BA" dirty="0" smtClean="0"/>
              <a:t>PRONI Center for youth development</a:t>
            </a:r>
            <a:endParaRPr lang="bs-Latn-BA" dirty="0"/>
          </a:p>
        </p:txBody>
      </p:sp>
      <p:pic>
        <p:nvPicPr>
          <p:cNvPr id="4" name="Picture 3" descr="proni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514600"/>
            <a:ext cx="260465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70481_1195618763786926_19804277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 </a:t>
            </a:r>
            <a:r>
              <a:rPr lang="en-US" dirty="0" smtClean="0"/>
              <a:t>Thank you for your attention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Advantages</a:t>
            </a:r>
            <a:r>
              <a:rPr lang="bs-Latn-BA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Target group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Physically located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Two trained young leaders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Support from PRONI Center for youth development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Support from local community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Support from locals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Model of youth clubs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bs-Latn-BA" dirty="0" smtClean="0"/>
              <a:t>Socially excluded young people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Young people with disabilities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Primary school students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Young people from 5 to 30 years old</a:t>
            </a:r>
            <a:endParaRPr lang="bs-Latn-BA" dirty="0" smtClean="0"/>
          </a:p>
          <a:p>
            <a:pPr>
              <a:buNone/>
            </a:pPr>
            <a:endParaRPr lang="bs-Latn-BA" dirty="0" smtClean="0"/>
          </a:p>
          <a:p>
            <a:pPr>
              <a:buNone/>
            </a:pPr>
            <a:endParaRPr lang="bs-Latn-BA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More than 1600 visits per year</a:t>
            </a:r>
            <a:endParaRPr lang="bs-Latn-BA" dirty="0" smtClean="0"/>
          </a:p>
          <a:p>
            <a:pPr>
              <a:buFont typeface="Wingdings" pitchFamily="2" charset="2"/>
              <a:buChar char="v"/>
            </a:pPr>
            <a:r>
              <a:rPr lang="bs-Latn-BA" dirty="0" smtClean="0"/>
              <a:t>More than 200 visits per month</a:t>
            </a:r>
          </a:p>
          <a:p>
            <a:pPr>
              <a:buFont typeface="Wingdings" pitchFamily="2" charset="2"/>
              <a:buChar char="v"/>
            </a:pPr>
            <a:r>
              <a:rPr lang="bs-Latn-BA" dirty="0" smtClean="0"/>
              <a:t>More than 100 members</a:t>
            </a:r>
          </a:p>
          <a:p>
            <a:pPr>
              <a:buFont typeface="Wingdings" pitchFamily="2" charset="2"/>
              <a:buChar char="v"/>
            </a:pPr>
            <a:r>
              <a:rPr lang="bs-Latn-BA" dirty="0" smtClean="0"/>
              <a:t>Male 60% Female 40%</a:t>
            </a:r>
          </a:p>
          <a:p>
            <a:pPr>
              <a:buFont typeface="Wingdings" pitchFamily="2" charset="2"/>
              <a:buChar char="v"/>
            </a:pPr>
            <a:endParaRPr lang="bs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Target group/Statistics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1216190_1095298650485605_18756241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981200"/>
            <a:ext cx="4962723" cy="4764214"/>
          </a:xfrm>
          <a:prstGeom prst="round2DiagRect">
            <a:avLst>
              <a:gd name="adj1" fmla="val 2549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bs-Latn-BA" dirty="0" smtClean="0"/>
              <a:t>             Physically located</a:t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dirty="0" smtClean="0"/>
              <a:t>Space for workshops</a:t>
            </a:r>
          </a:p>
          <a:p>
            <a:pPr>
              <a:buFont typeface="Arial" pitchFamily="34" charset="0"/>
              <a:buChar char="•"/>
            </a:pPr>
            <a:r>
              <a:rPr lang="bs-Latn-BA" sz="2000" dirty="0" smtClean="0"/>
              <a:t>Materials and equipment</a:t>
            </a:r>
          </a:p>
          <a:p>
            <a:pPr>
              <a:buFont typeface="Arial" pitchFamily="34" charset="0"/>
              <a:buChar char="•"/>
            </a:pPr>
            <a:r>
              <a:rPr lang="bs-Latn-BA" sz="2000" dirty="0" smtClean="0"/>
              <a:t>Tables and chairs </a:t>
            </a:r>
          </a:p>
          <a:p>
            <a:pPr>
              <a:buFont typeface="Arial" pitchFamily="34" charset="0"/>
              <a:buChar char="•"/>
            </a:pPr>
            <a:r>
              <a:rPr lang="bs-Latn-BA" sz="2000" dirty="0" smtClean="0"/>
              <a:t>TV and computer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>Two trained young leaders</a:t>
            </a:r>
            <a:br>
              <a:rPr lang="bs-Latn-BA" dirty="0" smtClean="0"/>
            </a:br>
            <a:endParaRPr lang="bs-Latn-BA" dirty="0"/>
          </a:p>
        </p:txBody>
      </p:sp>
      <p:pic>
        <p:nvPicPr>
          <p:cNvPr id="10" name="Content Placeholder 9" descr="Untitle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4130752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Projekat\Omladinski klub 2015\12038226_1181110041904465_70799393175207588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438400"/>
            <a:ext cx="2544762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4800" y="1219200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dirty="0" smtClean="0"/>
              <a:t>Educated volunteers</a:t>
            </a:r>
          </a:p>
          <a:p>
            <a:pPr>
              <a:buFont typeface="Arial" pitchFamily="34" charset="0"/>
              <a:buChar char="•"/>
            </a:pPr>
            <a:r>
              <a:rPr lang="bs-Latn-BA" smtClean="0"/>
              <a:t>Male and female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341618_788737004494434_493653092474062457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6153149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>Support from PRONI Center for youth development</a:t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dirty="0" smtClean="0"/>
              <a:t>Support through training courses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Support through consultation</a:t>
            </a:r>
          </a:p>
          <a:p>
            <a:pPr>
              <a:buFont typeface="Arial" pitchFamily="34" charset="0"/>
              <a:buChar char="•"/>
            </a:pPr>
            <a:endParaRPr lang="bs-Latn-BA" dirty="0" smtClean="0"/>
          </a:p>
          <a:p>
            <a:pPr>
              <a:buFont typeface="Arial" pitchFamily="34" charset="0"/>
              <a:buChar char="•"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govaca 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0851" y="2243138"/>
            <a:ext cx="6153149" cy="4614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>Support from local community</a:t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592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dirty="0" smtClean="0"/>
              <a:t>Help with implementing projects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Stability and security in the work of the youth club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270413_15.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5739846" cy="4692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>Support from locals</a:t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dirty="0" smtClean="0"/>
              <a:t>Through donations</a:t>
            </a:r>
          </a:p>
          <a:p>
            <a:pPr>
              <a:buFont typeface="Arial" pitchFamily="34" charset="0"/>
              <a:buChar char="•"/>
            </a:pPr>
            <a:r>
              <a:rPr lang="bs-Latn-BA" dirty="0" smtClean="0"/>
              <a:t>Implementing projects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Youth policy</a:t>
            </a:r>
          </a:p>
          <a:p>
            <a:r>
              <a:rPr lang="en-US" dirty="0" smtClean="0"/>
              <a:t>The government's view of young people</a:t>
            </a:r>
            <a:endParaRPr lang="bs-Latn-BA" dirty="0" smtClean="0"/>
          </a:p>
          <a:p>
            <a:r>
              <a:rPr lang="bs-Latn-BA" dirty="0" smtClean="0"/>
              <a:t>B</a:t>
            </a:r>
            <a:r>
              <a:rPr lang="en-US" dirty="0" err="1" smtClean="0"/>
              <a:t>etter</a:t>
            </a:r>
            <a:r>
              <a:rPr lang="en-US" dirty="0" smtClean="0"/>
              <a:t> budget for youth clubs</a:t>
            </a:r>
            <a:endParaRPr lang="bs-Latn-BA" dirty="0" smtClean="0"/>
          </a:p>
          <a:p>
            <a:endParaRPr lang="bs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What's missing?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167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Social inclusion of young people in vulerable situations in SEE</vt:lpstr>
      <vt:lpstr>Model of youth clubs</vt:lpstr>
      <vt:lpstr>Target group/Statistics</vt:lpstr>
      <vt:lpstr>             Physically located     </vt:lpstr>
      <vt:lpstr>Two trained young leaders </vt:lpstr>
      <vt:lpstr> Support from PRONI Center for youth development </vt:lpstr>
      <vt:lpstr>Support from local community </vt:lpstr>
      <vt:lpstr>Support from locals </vt:lpstr>
      <vt:lpstr>What's missing?</vt:lpstr>
      <vt:lpstr> 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inclusion of young people in vulerable situations in SEE</dc:title>
  <dc:creator>KOMP</dc:creator>
  <cp:lastModifiedBy>KOMP</cp:lastModifiedBy>
  <cp:revision>25</cp:revision>
  <dcterms:created xsi:type="dcterms:W3CDTF">2006-08-16T00:00:00Z</dcterms:created>
  <dcterms:modified xsi:type="dcterms:W3CDTF">2015-10-22T19:11:07Z</dcterms:modified>
</cp:coreProperties>
</file>