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5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10/22/2015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10/22/2015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10/22/2015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10/22/2015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10/22/2015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10/22/2015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914400"/>
            <a:ext cx="7772400" cy="1828800"/>
          </a:xfrm>
        </p:spPr>
        <p:txBody>
          <a:bodyPr>
            <a:normAutofit fontScale="90000"/>
          </a:bodyPr>
          <a:lstStyle/>
          <a:p>
            <a:pPr algn="ctr"/>
            <a:r>
              <a:rPr lang="bs-Latn-BA" dirty="0" smtClean="0"/>
              <a:t>Social inclusion of young people in vulerable situations in SEE</a:t>
            </a:r>
            <a:endParaRPr lang="bs-Latn-B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200400"/>
            <a:ext cx="6400800" cy="1752600"/>
          </a:xfrm>
        </p:spPr>
        <p:txBody>
          <a:bodyPr/>
          <a:lstStyle/>
          <a:p>
            <a:pPr algn="l"/>
            <a:r>
              <a:rPr lang="bs-Latn-BA" dirty="0" smtClean="0"/>
              <a:t>Harun Šabanović</a:t>
            </a:r>
          </a:p>
          <a:p>
            <a:pPr algn="l"/>
            <a:r>
              <a:rPr lang="bs-Latn-BA" dirty="0" smtClean="0"/>
              <a:t>PRONI Center for youth development</a:t>
            </a:r>
            <a:endParaRPr lang="bs-Latn-BA" dirty="0"/>
          </a:p>
        </p:txBody>
      </p:sp>
      <p:pic>
        <p:nvPicPr>
          <p:cNvPr id="4" name="Picture 3" descr="proni_log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00800" y="2514600"/>
            <a:ext cx="2604655" cy="2514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12170481_1195618763786926_1980427708_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48922" y="1481138"/>
            <a:ext cx="8046155" cy="4525962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s-Latn-BA" dirty="0" smtClean="0"/>
              <a:t> </a:t>
            </a:r>
            <a:r>
              <a:rPr lang="en-US" dirty="0" smtClean="0"/>
              <a:t>Thank you for your attention</a:t>
            </a:r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b="1" dirty="0" smtClean="0"/>
              <a:t>Advantages</a:t>
            </a:r>
            <a:r>
              <a:rPr lang="bs-Latn-BA" dirty="0" smtClean="0"/>
              <a:t>:</a:t>
            </a:r>
          </a:p>
          <a:p>
            <a:pPr>
              <a:buFont typeface="Arial" pitchFamily="34" charset="0"/>
              <a:buChar char="•"/>
            </a:pPr>
            <a:r>
              <a:rPr lang="bs-Latn-BA" dirty="0" smtClean="0"/>
              <a:t>Target group</a:t>
            </a:r>
          </a:p>
          <a:p>
            <a:pPr>
              <a:buFont typeface="Arial" pitchFamily="34" charset="0"/>
              <a:buChar char="•"/>
            </a:pPr>
            <a:r>
              <a:rPr lang="bs-Latn-BA" dirty="0" smtClean="0"/>
              <a:t>Physically located</a:t>
            </a:r>
          </a:p>
          <a:p>
            <a:pPr>
              <a:buFont typeface="Arial" pitchFamily="34" charset="0"/>
              <a:buChar char="•"/>
            </a:pPr>
            <a:r>
              <a:rPr lang="bs-Latn-BA" dirty="0" smtClean="0"/>
              <a:t>Two trained young leaders</a:t>
            </a:r>
          </a:p>
          <a:p>
            <a:pPr>
              <a:buFont typeface="Arial" pitchFamily="34" charset="0"/>
              <a:buChar char="•"/>
            </a:pPr>
            <a:r>
              <a:rPr lang="bs-Latn-BA" dirty="0" smtClean="0"/>
              <a:t>Support from PRONI Center for youth development</a:t>
            </a:r>
          </a:p>
          <a:p>
            <a:pPr>
              <a:buFont typeface="Arial" pitchFamily="34" charset="0"/>
              <a:buChar char="•"/>
            </a:pPr>
            <a:r>
              <a:rPr lang="bs-Latn-BA" dirty="0" smtClean="0"/>
              <a:t>Support from local community</a:t>
            </a:r>
          </a:p>
          <a:p>
            <a:pPr>
              <a:buFont typeface="Arial" pitchFamily="34" charset="0"/>
              <a:buChar char="•"/>
            </a:pPr>
            <a:r>
              <a:rPr lang="bs-Latn-BA" dirty="0" smtClean="0"/>
              <a:t>Support from locals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s-Latn-BA" dirty="0" smtClean="0"/>
              <a:t>Model of youth clubs</a:t>
            </a:r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bs-Latn-BA" dirty="0" smtClean="0"/>
              <a:t>Socially excluded young people</a:t>
            </a:r>
          </a:p>
          <a:p>
            <a:pPr>
              <a:buFont typeface="Arial" pitchFamily="34" charset="0"/>
              <a:buChar char="•"/>
            </a:pPr>
            <a:r>
              <a:rPr lang="bs-Latn-BA" dirty="0" smtClean="0"/>
              <a:t>Young people with disabilities</a:t>
            </a:r>
          </a:p>
          <a:p>
            <a:pPr>
              <a:buFont typeface="Arial" pitchFamily="34" charset="0"/>
              <a:buChar char="•"/>
            </a:pPr>
            <a:r>
              <a:rPr lang="bs-Latn-BA" dirty="0" smtClean="0"/>
              <a:t>Primary school students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Young people from 5 to 30 years old</a:t>
            </a:r>
            <a:endParaRPr lang="bs-Latn-BA" dirty="0" smtClean="0"/>
          </a:p>
          <a:p>
            <a:pPr>
              <a:buNone/>
            </a:pPr>
            <a:endParaRPr lang="bs-Latn-BA" dirty="0" smtClean="0"/>
          </a:p>
          <a:p>
            <a:pPr>
              <a:buNone/>
            </a:pPr>
            <a:endParaRPr lang="bs-Latn-BA" dirty="0" smtClean="0"/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More than 1600 visits per year</a:t>
            </a:r>
            <a:endParaRPr lang="bs-Latn-BA" dirty="0" smtClean="0"/>
          </a:p>
          <a:p>
            <a:pPr>
              <a:buFont typeface="Wingdings" pitchFamily="2" charset="2"/>
              <a:buChar char="v"/>
            </a:pPr>
            <a:r>
              <a:rPr lang="bs-Latn-BA" dirty="0" smtClean="0"/>
              <a:t>More than 200 visits per month</a:t>
            </a:r>
          </a:p>
          <a:p>
            <a:pPr>
              <a:buFont typeface="Wingdings" pitchFamily="2" charset="2"/>
              <a:buChar char="v"/>
            </a:pPr>
            <a:r>
              <a:rPr lang="bs-Latn-BA" dirty="0" smtClean="0"/>
              <a:t>More than 100 members</a:t>
            </a:r>
          </a:p>
          <a:p>
            <a:pPr>
              <a:buFont typeface="Wingdings" pitchFamily="2" charset="2"/>
              <a:buChar char="v"/>
            </a:pPr>
            <a:r>
              <a:rPr lang="bs-Latn-BA" dirty="0" smtClean="0"/>
              <a:t>Male 60% Female 40%</a:t>
            </a:r>
          </a:p>
          <a:p>
            <a:pPr>
              <a:buFont typeface="Wingdings" pitchFamily="2" charset="2"/>
              <a:buChar char="v"/>
            </a:pPr>
            <a:endParaRPr lang="bs-Latn-BA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s-Latn-BA" dirty="0" smtClean="0"/>
              <a:t>Target group/Statistics</a:t>
            </a:r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11216190_1095298650485605_1875624111_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038600" y="1981200"/>
            <a:ext cx="4962723" cy="4764214"/>
          </a:xfrm>
          <a:prstGeom prst="round2DiagRect">
            <a:avLst>
              <a:gd name="adj1" fmla="val 25494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600200"/>
            <a:ext cx="8229600" cy="762000"/>
          </a:xfrm>
        </p:spPr>
        <p:txBody>
          <a:bodyPr>
            <a:normAutofit fontScale="90000"/>
          </a:bodyPr>
          <a:lstStyle/>
          <a:p>
            <a:pPr marL="742950" indent="-742950"/>
            <a:r>
              <a:rPr lang="bs-Latn-BA" dirty="0" smtClean="0"/>
              <a:t>             Physically located</a:t>
            </a:r>
            <a:br>
              <a:rPr lang="bs-Latn-BA" dirty="0" smtClean="0"/>
            </a:br>
            <a:r>
              <a:rPr lang="bs-Latn-BA" dirty="0" smtClean="0"/>
              <a:t/>
            </a:r>
            <a:br>
              <a:rPr lang="bs-Latn-BA" dirty="0" smtClean="0"/>
            </a:br>
            <a:r>
              <a:rPr lang="bs-Latn-BA" dirty="0" smtClean="0"/>
              <a:t/>
            </a:r>
            <a:br>
              <a:rPr lang="bs-Latn-BA" dirty="0" smtClean="0"/>
            </a:br>
            <a:r>
              <a:rPr lang="bs-Latn-BA" dirty="0" smtClean="0"/>
              <a:t/>
            </a:r>
            <a:br>
              <a:rPr lang="bs-Latn-BA" dirty="0" smtClean="0"/>
            </a:br>
            <a:r>
              <a:rPr lang="bs-Latn-BA" dirty="0" smtClean="0"/>
              <a:t/>
            </a:r>
            <a:br>
              <a:rPr lang="bs-Latn-BA" dirty="0" smtClean="0"/>
            </a:br>
            <a:endParaRPr lang="bs-Latn-BA" dirty="0"/>
          </a:p>
        </p:txBody>
      </p:sp>
      <p:sp>
        <p:nvSpPr>
          <p:cNvPr id="4" name="TextBox 3"/>
          <p:cNvSpPr txBox="1"/>
          <p:nvPr/>
        </p:nvSpPr>
        <p:spPr>
          <a:xfrm>
            <a:off x="152400" y="2743200"/>
            <a:ext cx="35052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bs-Latn-BA" sz="2000" dirty="0" smtClean="0"/>
              <a:t>Space for workshops</a:t>
            </a:r>
          </a:p>
          <a:p>
            <a:pPr>
              <a:buFont typeface="Arial" pitchFamily="34" charset="0"/>
              <a:buChar char="•"/>
            </a:pPr>
            <a:r>
              <a:rPr lang="bs-Latn-BA" sz="2000" dirty="0" smtClean="0"/>
              <a:t>Materials and equipment</a:t>
            </a:r>
          </a:p>
          <a:p>
            <a:pPr>
              <a:buFont typeface="Arial" pitchFamily="34" charset="0"/>
              <a:buChar char="•"/>
            </a:pPr>
            <a:r>
              <a:rPr lang="bs-Latn-BA" sz="2000" dirty="0" smtClean="0"/>
              <a:t>Tables and chairs </a:t>
            </a:r>
          </a:p>
          <a:p>
            <a:pPr>
              <a:buFont typeface="Arial" pitchFamily="34" charset="0"/>
              <a:buChar char="•"/>
            </a:pPr>
            <a:r>
              <a:rPr lang="bs-Latn-BA" sz="2000" dirty="0" smtClean="0"/>
              <a:t>TV and computer</a:t>
            </a:r>
            <a:r>
              <a:rPr lang="bs-Latn-BA" dirty="0" smtClean="0"/>
              <a:t/>
            </a:r>
            <a:br>
              <a:rPr lang="bs-Latn-BA" dirty="0" smtClean="0"/>
            </a:br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bs-Latn-BA" dirty="0" smtClean="0"/>
              <a:t>Two trained young leaders</a:t>
            </a:r>
            <a:br>
              <a:rPr lang="bs-Latn-BA" dirty="0" smtClean="0"/>
            </a:br>
            <a:endParaRPr lang="bs-Latn-BA" dirty="0"/>
          </a:p>
        </p:txBody>
      </p:sp>
      <p:pic>
        <p:nvPicPr>
          <p:cNvPr id="10" name="Content Placeholder 9" descr="Untitled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1000" y="2438400"/>
            <a:ext cx="4130752" cy="42672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D:\Projekat\Omladinski klub 2015\12038226_1181110041904465_7079939317520758889_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3600" y="2438400"/>
            <a:ext cx="2544762" cy="42672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304800" y="1219200"/>
            <a:ext cx="25282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bs-Latn-BA" dirty="0" smtClean="0"/>
              <a:t>Educated volunteers</a:t>
            </a:r>
          </a:p>
          <a:p>
            <a:pPr>
              <a:buFont typeface="Arial" pitchFamily="34" charset="0"/>
              <a:buChar char="•"/>
            </a:pPr>
            <a:r>
              <a:rPr lang="bs-Latn-BA" smtClean="0"/>
              <a:t>Male and female</a:t>
            </a:r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10341618_788737004494434_4936530924740624579_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28800" y="2286000"/>
            <a:ext cx="6153149" cy="42672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bs-Latn-BA" dirty="0" smtClean="0"/>
              <a:t/>
            </a:r>
            <a:br>
              <a:rPr lang="bs-Latn-BA" dirty="0" smtClean="0"/>
            </a:br>
            <a:r>
              <a:rPr lang="bs-Latn-BA" dirty="0" smtClean="0"/>
              <a:t>Support from PRONI Center for youth development</a:t>
            </a:r>
            <a:br>
              <a:rPr lang="bs-Latn-BA" dirty="0" smtClean="0"/>
            </a:br>
            <a:endParaRPr lang="bs-Latn-BA" dirty="0"/>
          </a:p>
        </p:txBody>
      </p:sp>
      <p:sp>
        <p:nvSpPr>
          <p:cNvPr id="5" name="TextBox 4"/>
          <p:cNvSpPr txBox="1"/>
          <p:nvPr/>
        </p:nvSpPr>
        <p:spPr>
          <a:xfrm>
            <a:off x="381000" y="1600200"/>
            <a:ext cx="399500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bs-Latn-BA" dirty="0" smtClean="0"/>
              <a:t>Support through training courses</a:t>
            </a:r>
          </a:p>
          <a:p>
            <a:pPr>
              <a:buFont typeface="Arial" pitchFamily="34" charset="0"/>
              <a:buChar char="•"/>
            </a:pPr>
            <a:r>
              <a:rPr lang="bs-Latn-BA" dirty="0" smtClean="0"/>
              <a:t>Support through consultation</a:t>
            </a:r>
          </a:p>
          <a:p>
            <a:pPr>
              <a:buFont typeface="Arial" pitchFamily="34" charset="0"/>
              <a:buChar char="•"/>
            </a:pPr>
            <a:endParaRPr lang="bs-Latn-BA" dirty="0" smtClean="0"/>
          </a:p>
          <a:p>
            <a:pPr>
              <a:buFont typeface="Arial" pitchFamily="34" charset="0"/>
              <a:buChar char="•"/>
            </a:pPr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Begovaca 07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990851" y="2243138"/>
            <a:ext cx="6153149" cy="461486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bs-Latn-BA" dirty="0" smtClean="0"/>
              <a:t>Support from local community</a:t>
            </a:r>
            <a:br>
              <a:rPr lang="bs-Latn-BA" dirty="0" smtClean="0"/>
            </a:br>
            <a:endParaRPr lang="bs-Latn-BA" dirty="0"/>
          </a:p>
        </p:txBody>
      </p:sp>
      <p:sp>
        <p:nvSpPr>
          <p:cNvPr id="5" name="TextBox 4"/>
          <p:cNvSpPr txBox="1"/>
          <p:nvPr/>
        </p:nvSpPr>
        <p:spPr>
          <a:xfrm>
            <a:off x="228600" y="1066800"/>
            <a:ext cx="59218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bs-Latn-BA" dirty="0" smtClean="0"/>
              <a:t>Help with implementing projects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Stability and security in the work of the youth club</a:t>
            </a:r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P270413_15.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38400" y="2057400"/>
            <a:ext cx="5739846" cy="469253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bs-Latn-BA" dirty="0" smtClean="0"/>
              <a:t>Support from locals</a:t>
            </a:r>
            <a:br>
              <a:rPr lang="bs-Latn-BA" dirty="0" smtClean="0"/>
            </a:br>
            <a:endParaRPr lang="bs-Latn-BA" dirty="0"/>
          </a:p>
        </p:txBody>
      </p:sp>
      <p:sp>
        <p:nvSpPr>
          <p:cNvPr id="4" name="TextBox 3"/>
          <p:cNvSpPr txBox="1"/>
          <p:nvPr/>
        </p:nvSpPr>
        <p:spPr>
          <a:xfrm>
            <a:off x="228600" y="1143000"/>
            <a:ext cx="27895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bs-Latn-BA" dirty="0" smtClean="0"/>
              <a:t>Through donations</a:t>
            </a:r>
          </a:p>
          <a:p>
            <a:pPr>
              <a:buFont typeface="Arial" pitchFamily="34" charset="0"/>
              <a:buChar char="•"/>
            </a:pPr>
            <a:r>
              <a:rPr lang="bs-Latn-BA" dirty="0" smtClean="0"/>
              <a:t>Implementing projects</a:t>
            </a:r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 smtClean="0"/>
              <a:t>Youth policy</a:t>
            </a:r>
          </a:p>
          <a:p>
            <a:r>
              <a:rPr lang="en-US" dirty="0" smtClean="0"/>
              <a:t>The government's view of young people</a:t>
            </a:r>
            <a:endParaRPr lang="bs-Latn-BA" dirty="0" smtClean="0"/>
          </a:p>
          <a:p>
            <a:r>
              <a:rPr lang="bs-Latn-BA" dirty="0" smtClean="0"/>
              <a:t>B</a:t>
            </a:r>
            <a:r>
              <a:rPr lang="en-US" dirty="0" err="1" smtClean="0"/>
              <a:t>etter</a:t>
            </a:r>
            <a:r>
              <a:rPr lang="en-US" dirty="0" smtClean="0"/>
              <a:t> budget for youth clubs</a:t>
            </a:r>
            <a:endParaRPr lang="bs-Latn-BA" dirty="0" smtClean="0"/>
          </a:p>
          <a:p>
            <a:endParaRPr lang="bs-Latn-BA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s-Latn-BA" dirty="0" smtClean="0"/>
              <a:t>What's missing?</a:t>
            </a:r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175</TotalTime>
  <Words>167</Words>
  <Application>Microsoft Office PowerPoint</Application>
  <PresentationFormat>On-screen Show (4:3)</PresentationFormat>
  <Paragraphs>44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Concourse</vt:lpstr>
      <vt:lpstr>Social inclusion of young people in vulerable situations in SEE</vt:lpstr>
      <vt:lpstr>Model of youth clubs</vt:lpstr>
      <vt:lpstr>Target group/Statistics</vt:lpstr>
      <vt:lpstr>             Physically located     </vt:lpstr>
      <vt:lpstr>Two trained young leaders </vt:lpstr>
      <vt:lpstr> Support from PRONI Center for youth development </vt:lpstr>
      <vt:lpstr>Support from local community </vt:lpstr>
      <vt:lpstr>Support from locals </vt:lpstr>
      <vt:lpstr>What's missing?</vt:lpstr>
      <vt:lpstr> Thank you for your attention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 inclusion of young people in vulerable situations in SEE</dc:title>
  <dc:creator>KOMP</dc:creator>
  <cp:lastModifiedBy>KOMP</cp:lastModifiedBy>
  <cp:revision>25</cp:revision>
  <dcterms:created xsi:type="dcterms:W3CDTF">2006-08-16T00:00:00Z</dcterms:created>
  <dcterms:modified xsi:type="dcterms:W3CDTF">2015-10-22T19:11:07Z</dcterms:modified>
</cp:coreProperties>
</file>