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62" r:id="rId4"/>
    <p:sldId id="263" r:id="rId5"/>
    <p:sldId id="264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574" autoAdjust="0"/>
  </p:normalViewPr>
  <p:slideViewPr>
    <p:cSldViewPr>
      <p:cViewPr varScale="1">
        <p:scale>
          <a:sx n="85" d="100"/>
          <a:sy n="85" d="100"/>
        </p:scale>
        <p:origin x="-1776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63B36DF-BA83-4CE9-B5EE-660C4F4E9557}" type="datetimeFigureOut">
              <a:rPr lang="en-US" smtClean="0"/>
              <a:t>9/7/14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C880A32-8E40-4070-A884-701B86CACE6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6DF-BA83-4CE9-B5EE-660C4F4E9557}" type="datetimeFigureOut">
              <a:rPr lang="en-US" smtClean="0"/>
              <a:t>9/7/14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80A32-8E40-4070-A884-701B86CAC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6DF-BA83-4CE9-B5EE-660C4F4E9557}" type="datetimeFigureOut">
              <a:rPr lang="en-US" smtClean="0"/>
              <a:t>9/7/14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80A32-8E40-4070-A884-701B86CAC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63B36DF-BA83-4CE9-B5EE-660C4F4E9557}" type="datetimeFigureOut">
              <a:rPr lang="en-US" smtClean="0"/>
              <a:t>9/7/14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C880A32-8E40-4070-A884-701B86CACE6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63B36DF-BA83-4CE9-B5EE-660C4F4E9557}" type="datetimeFigureOut">
              <a:rPr lang="en-US" smtClean="0"/>
              <a:t>9/7/14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C880A32-8E40-4070-A884-701B86CACE6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6DF-BA83-4CE9-B5EE-660C4F4E9557}" type="datetimeFigureOut">
              <a:rPr lang="en-US" smtClean="0"/>
              <a:t>9/7/14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80A32-8E40-4070-A884-701B86CACE6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6DF-BA83-4CE9-B5EE-660C4F4E9557}" type="datetimeFigureOut">
              <a:rPr lang="en-US" smtClean="0"/>
              <a:t>9/7/14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80A32-8E40-4070-A884-701B86CACE6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63B36DF-BA83-4CE9-B5EE-660C4F4E9557}" type="datetimeFigureOut">
              <a:rPr lang="en-US" smtClean="0"/>
              <a:t>9/7/14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C880A32-8E40-4070-A884-701B86CACE6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6DF-BA83-4CE9-B5EE-660C4F4E9557}" type="datetimeFigureOut">
              <a:rPr lang="en-US" smtClean="0"/>
              <a:t>9/7/14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80A32-8E40-4070-A884-701B86CAC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63B36DF-BA83-4CE9-B5EE-660C4F4E9557}" type="datetimeFigureOut">
              <a:rPr lang="en-US" smtClean="0"/>
              <a:t>9/7/14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C880A32-8E40-4070-A884-701B86CACE68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63B36DF-BA83-4CE9-B5EE-660C4F4E9557}" type="datetimeFigureOut">
              <a:rPr lang="en-US" smtClean="0"/>
              <a:t>9/7/14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C880A32-8E40-4070-A884-701B86CACE6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63B36DF-BA83-4CE9-B5EE-660C4F4E9557}" type="datetimeFigureOut">
              <a:rPr lang="en-US" smtClean="0"/>
              <a:t>9/7/14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C880A32-8E40-4070-A884-701B86CACE6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457200"/>
            <a:ext cx="6172200" cy="1295400"/>
          </a:xfrm>
        </p:spPr>
        <p:txBody>
          <a:bodyPr>
            <a:normAutofit/>
          </a:bodyPr>
          <a:lstStyle/>
          <a:p>
            <a:r>
              <a:rPr lang="en-GB" sz="36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State of Volunteering in Georgia </a:t>
            </a:r>
            <a:endParaRPr lang="en-US" sz="36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5257800"/>
            <a:ext cx="4191000" cy="635478"/>
          </a:xfrm>
        </p:spPr>
        <p:txBody>
          <a:bodyPr>
            <a:normAutofit/>
          </a:bodyPr>
          <a:lstStyle/>
          <a:p>
            <a:pPr algn="r"/>
            <a:r>
              <a:rPr lang="en-US" sz="1200" dirty="0" smtClean="0">
                <a:solidFill>
                  <a:schemeClr val="tx1"/>
                </a:solidFill>
                <a:latin typeface="Calibri"/>
                <a:cs typeface="Calibri"/>
              </a:rPr>
              <a:t>Ministry of Sports and Youth Affairs of Georgia</a:t>
            </a:r>
          </a:p>
          <a:p>
            <a:pPr algn="r"/>
            <a:r>
              <a:rPr lang="en-US" sz="1200" dirty="0" smtClean="0">
                <a:solidFill>
                  <a:schemeClr val="tx1"/>
                </a:solidFill>
                <a:latin typeface="Calibri"/>
                <a:cs typeface="Calibri"/>
              </a:rPr>
              <a:t>Tbilisi 2014</a:t>
            </a:r>
            <a:endParaRPr lang="en-US" sz="12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609600"/>
            <a:ext cx="1661776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196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1400" b="1" dirty="0" smtClean="0">
                <a:latin typeface="Calibri"/>
                <a:cs typeface="Calibri"/>
              </a:rPr>
              <a:t>State Youth Policy Document has been adopted on march 28, 2014 </a:t>
            </a:r>
          </a:p>
          <a:p>
            <a:pPr lvl="0"/>
            <a:endParaRPr lang="en-US" sz="1200" b="1" dirty="0">
              <a:latin typeface="Calibri"/>
              <a:cs typeface="Calibri"/>
            </a:endParaRPr>
          </a:p>
          <a:p>
            <a:pPr lvl="0"/>
            <a:r>
              <a:rPr lang="en-US" sz="1400" b="1" dirty="0" smtClean="0">
                <a:latin typeface="Calibri"/>
                <a:cs typeface="Calibri"/>
              </a:rPr>
              <a:t>Definition of Volunteering</a:t>
            </a:r>
            <a:r>
              <a:rPr lang="ka-GE" sz="1400" dirty="0" smtClean="0">
                <a:latin typeface="Calibri"/>
                <a:cs typeface="Calibri"/>
              </a:rPr>
              <a:t>: </a:t>
            </a:r>
            <a:endParaRPr lang="en-US" sz="1400" dirty="0" smtClean="0">
              <a:latin typeface="Calibri"/>
              <a:cs typeface="Calibri"/>
            </a:endParaRPr>
          </a:p>
          <a:p>
            <a:pPr marL="284163" lvl="0" indent="0" algn="just">
              <a:buNone/>
            </a:pPr>
            <a:r>
              <a:rPr lang="en-US" sz="1200" dirty="0" smtClean="0">
                <a:latin typeface="Calibri"/>
                <a:cs typeface="Calibri"/>
              </a:rPr>
              <a:t>Socially useful activity, which is based on the free will of the person which is motivated to help others and is not motivated to make any financial or material benefit.</a:t>
            </a:r>
          </a:p>
          <a:p>
            <a:endParaRPr lang="en-US" sz="1200" dirty="0" smtClean="0">
              <a:latin typeface="Calibri"/>
              <a:cs typeface="Calibri"/>
            </a:endParaRPr>
          </a:p>
          <a:p>
            <a:r>
              <a:rPr lang="en-US" sz="1400" b="1" dirty="0">
                <a:latin typeface="Calibri"/>
                <a:cs typeface="Calibri"/>
              </a:rPr>
              <a:t>State Youth </a:t>
            </a:r>
            <a:r>
              <a:rPr lang="en-US" sz="1400" b="1" dirty="0" smtClean="0">
                <a:latin typeface="Calibri"/>
                <a:cs typeface="Calibri"/>
              </a:rPr>
              <a:t>Policy MISSION in the field of Volunteering:</a:t>
            </a:r>
          </a:p>
          <a:p>
            <a:pPr marL="284163" indent="0" algn="just">
              <a:buNone/>
            </a:pPr>
            <a:r>
              <a:rPr lang="en-US" sz="1200" dirty="0" smtClean="0">
                <a:latin typeface="Calibri"/>
                <a:cs typeface="Calibri"/>
              </a:rPr>
              <a:t>The Policy of Georgian Government supports awareness rising among youth on Volunteering, involving unemployed persons in voluntary work, promotion of international volunteering and involving volunteers in the following spheres: Sport, Social Welfare, Art and Culture, Human Rights, Environmental Protection, Humanitarian Aid, Health, Poverty Reduction, Agriculture and etc. </a:t>
            </a:r>
          </a:p>
          <a:p>
            <a:pPr marL="0" indent="0">
              <a:buNone/>
            </a:pPr>
            <a:endParaRPr lang="en-US" sz="1200" b="1" dirty="0" smtClean="0">
              <a:latin typeface="Calibri"/>
              <a:cs typeface="Calibri"/>
            </a:endParaRPr>
          </a:p>
          <a:p>
            <a:r>
              <a:rPr lang="en-US" sz="1400" b="1" dirty="0" smtClean="0">
                <a:latin typeface="Calibri"/>
                <a:cs typeface="Calibri"/>
              </a:rPr>
              <a:t>State </a:t>
            </a:r>
            <a:r>
              <a:rPr lang="en-US" sz="1400" b="1" dirty="0">
                <a:latin typeface="Calibri"/>
                <a:cs typeface="Calibri"/>
              </a:rPr>
              <a:t>Youth Policy </a:t>
            </a:r>
            <a:r>
              <a:rPr lang="en-US" sz="1400" b="1" dirty="0" smtClean="0">
                <a:latin typeface="Calibri"/>
                <a:cs typeface="Calibri"/>
              </a:rPr>
              <a:t>Aims in </a:t>
            </a:r>
            <a:r>
              <a:rPr lang="en-US" sz="1400" b="1" dirty="0">
                <a:latin typeface="Calibri"/>
                <a:cs typeface="Calibri"/>
              </a:rPr>
              <a:t>the field of Volunteering:</a:t>
            </a:r>
          </a:p>
          <a:p>
            <a:pPr lvl="1" algn="just"/>
            <a:r>
              <a:rPr lang="en-US" sz="1200" dirty="0" smtClean="0">
                <a:latin typeface="Calibri"/>
                <a:cs typeface="Calibri"/>
              </a:rPr>
              <a:t>To create national strategy for developing volunteering and </a:t>
            </a:r>
            <a:r>
              <a:rPr lang="en-US" sz="1200" dirty="0">
                <a:latin typeface="Calibri"/>
                <a:cs typeface="Calibri"/>
              </a:rPr>
              <a:t>with in </a:t>
            </a:r>
            <a:r>
              <a:rPr lang="en-US" sz="1200" dirty="0" smtClean="0">
                <a:latin typeface="Calibri"/>
                <a:cs typeface="Calibri"/>
              </a:rPr>
              <a:t>integrate regional and local programs; </a:t>
            </a:r>
          </a:p>
          <a:p>
            <a:pPr lvl="1" algn="just"/>
            <a:r>
              <a:rPr lang="en-US" sz="1200" dirty="0" smtClean="0">
                <a:latin typeface="Calibri"/>
                <a:cs typeface="Calibri"/>
              </a:rPr>
              <a:t>If necessary, prepare legislative changes, in order to ensure encouragement and popularization of voluntary work;   </a:t>
            </a:r>
          </a:p>
          <a:p>
            <a:pPr lvl="1" algn="just"/>
            <a:r>
              <a:rPr lang="en-US" sz="1200" dirty="0" smtClean="0">
                <a:latin typeface="Calibri"/>
                <a:cs typeface="Calibri"/>
              </a:rPr>
              <a:t>To support development of International voluntary work. </a:t>
            </a:r>
            <a:endParaRPr lang="en-US" sz="1200" dirty="0">
              <a:latin typeface="Calibri"/>
              <a:cs typeface="Calibri"/>
            </a:endParaRPr>
          </a:p>
          <a:p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228600"/>
            <a:ext cx="6172200" cy="11430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State of Volunteering in Georgia 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655" y="308685"/>
            <a:ext cx="1260801" cy="982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434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1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400" b="1" dirty="0" smtClean="0">
                <a:latin typeface="Calibri"/>
                <a:cs typeface="Calibri"/>
              </a:rPr>
              <a:t>Stake holders in the field of Volunteering </a:t>
            </a:r>
          </a:p>
          <a:p>
            <a:endParaRPr lang="en-US" sz="1200" b="1" dirty="0" smtClean="0">
              <a:latin typeface="Calibri"/>
              <a:cs typeface="Calibri"/>
            </a:endParaRPr>
          </a:p>
          <a:p>
            <a:pPr marL="512763" indent="-273050" algn="just"/>
            <a:r>
              <a:rPr lang="en-US" sz="1400" b="1" dirty="0" smtClean="0">
                <a:latin typeface="Calibri"/>
                <a:cs typeface="Calibri"/>
              </a:rPr>
              <a:t>Government</a:t>
            </a:r>
          </a:p>
          <a:p>
            <a:pPr marL="461963" indent="9525" algn="just">
              <a:buNone/>
            </a:pPr>
            <a:r>
              <a:rPr lang="en-US" sz="1200" dirty="0" smtClean="0">
                <a:latin typeface="Calibri"/>
                <a:cs typeface="Calibri"/>
              </a:rPr>
              <a:t>Supporting development of volunteering, planning and implanting strategies and the activities, works on legal framework of volunteering </a:t>
            </a:r>
          </a:p>
          <a:p>
            <a:pPr marL="461963" indent="9525">
              <a:buNone/>
            </a:pPr>
            <a:endParaRPr lang="en-US" sz="1200" b="1" dirty="0" smtClean="0">
              <a:latin typeface="Calibri"/>
              <a:cs typeface="Calibri"/>
            </a:endParaRPr>
          </a:p>
          <a:p>
            <a:pPr marL="512763" indent="-273050" algn="just"/>
            <a:r>
              <a:rPr lang="en-US" sz="1400" b="1" dirty="0" smtClean="0">
                <a:latin typeface="Calibri"/>
                <a:cs typeface="Calibri"/>
              </a:rPr>
              <a:t>NGO sector</a:t>
            </a:r>
          </a:p>
          <a:p>
            <a:pPr marL="512763" indent="0" algn="just">
              <a:buNone/>
            </a:pPr>
            <a:r>
              <a:rPr lang="en-US" sz="1200" dirty="0" smtClean="0">
                <a:latin typeface="Calibri"/>
                <a:cs typeface="Calibri"/>
              </a:rPr>
              <a:t>In cooperation of other stakeholders Works on legal </a:t>
            </a:r>
            <a:r>
              <a:rPr lang="en-US" sz="1200" dirty="0">
                <a:latin typeface="Calibri"/>
                <a:cs typeface="Calibri"/>
              </a:rPr>
              <a:t>framework of </a:t>
            </a:r>
            <a:r>
              <a:rPr lang="en-US" sz="1200" dirty="0" smtClean="0">
                <a:latin typeface="Calibri"/>
                <a:cs typeface="Calibri"/>
              </a:rPr>
              <a:t>volunteering, mobilizing young volunteers, implementing different activities, conducting research in the field of </a:t>
            </a:r>
            <a:r>
              <a:rPr lang="en-US" sz="1200" dirty="0">
                <a:latin typeface="Calibri"/>
                <a:cs typeface="Calibri"/>
              </a:rPr>
              <a:t>volunteering </a:t>
            </a:r>
            <a:endParaRPr lang="en-US" sz="1200" dirty="0" smtClean="0">
              <a:latin typeface="Calibri"/>
              <a:cs typeface="Calibri"/>
            </a:endParaRPr>
          </a:p>
          <a:p>
            <a:pPr marL="512763" indent="0">
              <a:buNone/>
            </a:pPr>
            <a:endParaRPr lang="en-US" sz="1400" b="1" dirty="0" smtClean="0">
              <a:latin typeface="Calibri"/>
              <a:cs typeface="Calibri"/>
            </a:endParaRPr>
          </a:p>
          <a:p>
            <a:pPr marL="512763" indent="-273050" algn="just"/>
            <a:r>
              <a:rPr lang="en-US" sz="1400" b="1" dirty="0" smtClean="0">
                <a:latin typeface="Calibri"/>
                <a:cs typeface="Calibri"/>
              </a:rPr>
              <a:t>International organizations </a:t>
            </a:r>
          </a:p>
          <a:p>
            <a:pPr marL="514350" indent="0" algn="just">
              <a:buNone/>
            </a:pPr>
            <a:r>
              <a:rPr lang="en-US" sz="1200" dirty="0" smtClean="0">
                <a:latin typeface="Calibri"/>
                <a:cs typeface="Calibri"/>
              </a:rPr>
              <a:t>Supporting Government and NGOs to develop volunteering, financing different activities and research, give opportunity to share experience form other countries</a:t>
            </a:r>
            <a:endParaRPr lang="en-US" sz="1200" dirty="0">
              <a:latin typeface="Calibri"/>
              <a:cs typeface="Calibri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228600"/>
            <a:ext cx="6172200" cy="11430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State of Volunteering in Georgia 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655" y="308685"/>
            <a:ext cx="1260801" cy="982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627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1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400" b="1" dirty="0" smtClean="0">
                <a:latin typeface="Calibri"/>
                <a:cs typeface="Calibri"/>
              </a:rPr>
              <a:t>Research in the field of Volunteering </a:t>
            </a:r>
          </a:p>
          <a:p>
            <a:endParaRPr lang="en-US" sz="12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200" b="1" dirty="0">
                <a:latin typeface="Calibri"/>
                <a:cs typeface="Calibri"/>
              </a:rPr>
              <a:t>Young people's attitudes towards volunteering</a:t>
            </a:r>
            <a:r>
              <a:rPr lang="en-US" sz="1200" dirty="0" smtClean="0"/>
              <a:t>- </a:t>
            </a:r>
            <a:r>
              <a:rPr lang="en-US" sz="1200" dirty="0" smtClean="0">
                <a:latin typeface="Calibri"/>
                <a:cs typeface="Calibri"/>
              </a:rPr>
              <a:t>NGO “Helping Hand”, financed by Eurasia partnership foundation</a:t>
            </a:r>
            <a:r>
              <a:rPr lang="en-US" sz="1200" dirty="0">
                <a:latin typeface="Calibri"/>
                <a:cs typeface="Calibri"/>
              </a:rPr>
              <a:t> </a:t>
            </a:r>
            <a:endParaRPr lang="en-US" sz="1200" dirty="0" smtClean="0">
              <a:latin typeface="Calibri"/>
              <a:cs typeface="Calibri"/>
            </a:endParaRPr>
          </a:p>
          <a:p>
            <a:endParaRPr lang="en-US" sz="1200" dirty="0" smtClean="0"/>
          </a:p>
          <a:p>
            <a:pPr algn="just"/>
            <a:r>
              <a:rPr lang="en-US" sz="1200" b="1" dirty="0" smtClean="0">
                <a:latin typeface="Calibri"/>
                <a:cs typeface="Calibri"/>
              </a:rPr>
              <a:t>State </a:t>
            </a:r>
            <a:r>
              <a:rPr lang="en-US" sz="1200" b="1" dirty="0">
                <a:latin typeface="Calibri"/>
                <a:cs typeface="Calibri"/>
              </a:rPr>
              <a:t>policy in the field of volunteering</a:t>
            </a:r>
            <a:r>
              <a:rPr lang="en-US" sz="1200" dirty="0" smtClean="0"/>
              <a:t>- </a:t>
            </a:r>
            <a:r>
              <a:rPr lang="en-US" sz="1200" b="1" dirty="0" smtClean="0">
                <a:latin typeface="Calibri"/>
                <a:cs typeface="Calibri"/>
              </a:rPr>
              <a:t>Georgian legislation and world practice</a:t>
            </a:r>
            <a:r>
              <a:rPr lang="ka-GE" sz="1200" b="1" dirty="0" smtClean="0">
                <a:latin typeface="Calibri"/>
                <a:cs typeface="Calibri"/>
              </a:rPr>
              <a:t> </a:t>
            </a:r>
            <a:r>
              <a:rPr lang="en-US" sz="1200" dirty="0" smtClean="0"/>
              <a:t>- </a:t>
            </a:r>
            <a:r>
              <a:rPr lang="en-US" sz="1200" dirty="0" smtClean="0">
                <a:latin typeface="Calibri"/>
                <a:cs typeface="Calibri"/>
              </a:rPr>
              <a:t>with the financial support of the Open Society Georgia Foundation</a:t>
            </a:r>
          </a:p>
          <a:p>
            <a:endParaRPr lang="en-US" sz="1200" dirty="0" smtClean="0"/>
          </a:p>
          <a:p>
            <a:pPr algn="just"/>
            <a:r>
              <a:rPr lang="en-US" sz="1200" b="1" dirty="0" smtClean="0">
                <a:latin typeface="Calibri"/>
                <a:cs typeface="Calibri"/>
              </a:rPr>
              <a:t>Voluntarism – analyses of world practices and reform of Georgian legislation</a:t>
            </a:r>
            <a:r>
              <a:rPr lang="en-US" sz="1200" dirty="0" smtClean="0">
                <a:latin typeface="Calibri"/>
                <a:cs typeface="Calibri"/>
              </a:rPr>
              <a:t> – research was implemented by The Liberty Institute by the order of Eurasia partnership</a:t>
            </a:r>
            <a:r>
              <a:rPr lang="ka-GE" sz="1200" dirty="0" smtClean="0">
                <a:latin typeface="Calibri"/>
                <a:cs typeface="Calibri"/>
              </a:rPr>
              <a:t>. </a:t>
            </a:r>
            <a:endParaRPr lang="ka-GE" sz="1200" dirty="0">
              <a:latin typeface="Calibri"/>
              <a:cs typeface="Calibri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228600"/>
            <a:ext cx="6172200" cy="11430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State of Volunteering in Georgia 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655" y="308685"/>
            <a:ext cx="1260801" cy="982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124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1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400" b="1" dirty="0" smtClean="0">
                <a:latin typeface="Calibri"/>
                <a:cs typeface="Calibri"/>
              </a:rPr>
              <a:t>Aims in the field of Volunteering: </a:t>
            </a:r>
          </a:p>
          <a:p>
            <a:endParaRPr lang="en-US" sz="1200" b="1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n-US" sz="1200" dirty="0" smtClean="0">
                <a:latin typeface="Calibri"/>
                <a:cs typeface="Calibri"/>
              </a:rPr>
              <a:t>To create programs for Volunteering</a:t>
            </a:r>
            <a:endParaRPr lang="en-US" sz="1200" dirty="0">
              <a:latin typeface="Calibri"/>
              <a:cs typeface="Calibri"/>
            </a:endParaRPr>
          </a:p>
          <a:p>
            <a:pPr lvl="0" algn="just"/>
            <a:r>
              <a:rPr lang="en-US" sz="1200" dirty="0" smtClean="0">
                <a:latin typeface="Calibri"/>
                <a:cs typeface="Calibri"/>
              </a:rPr>
              <a:t>Mas popularization of volunteers and volunteering (as an example of prestigious activity) </a:t>
            </a:r>
            <a:endParaRPr lang="en-US" sz="1200" dirty="0">
              <a:latin typeface="Calibri"/>
              <a:cs typeface="Calibri"/>
            </a:endParaRPr>
          </a:p>
          <a:p>
            <a:pPr lvl="0" algn="just"/>
            <a:r>
              <a:rPr lang="en-US" sz="1200" dirty="0" smtClean="0">
                <a:latin typeface="Calibri"/>
                <a:cs typeface="Calibri"/>
              </a:rPr>
              <a:t>To create legislation</a:t>
            </a:r>
            <a:endParaRPr lang="en-US" sz="1200" dirty="0">
              <a:latin typeface="Calibri"/>
              <a:cs typeface="Calibri"/>
            </a:endParaRPr>
          </a:p>
          <a:p>
            <a:pPr lvl="0" algn="just"/>
            <a:r>
              <a:rPr lang="en-US" sz="1200" dirty="0" smtClean="0">
                <a:latin typeface="Calibri"/>
                <a:cs typeface="Calibri"/>
              </a:rPr>
              <a:t>To train volunteers (especially in the regions) </a:t>
            </a:r>
            <a:endParaRPr lang="en-US" sz="1200" dirty="0">
              <a:latin typeface="Calibri"/>
              <a:cs typeface="Calibri"/>
            </a:endParaRPr>
          </a:p>
          <a:p>
            <a:pPr lvl="0" algn="just"/>
            <a:r>
              <a:rPr lang="en-US" sz="1200" dirty="0" smtClean="0">
                <a:latin typeface="Calibri"/>
                <a:cs typeface="Calibri"/>
              </a:rPr>
              <a:t>To Protect </a:t>
            </a:r>
            <a:r>
              <a:rPr lang="en-US" sz="1200" dirty="0">
                <a:latin typeface="Calibri"/>
                <a:cs typeface="Calibri"/>
              </a:rPr>
              <a:t>rights of volunteers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228600"/>
            <a:ext cx="6172200" cy="11430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State of Volunteering in Georgia 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655" y="308685"/>
            <a:ext cx="1260801" cy="982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033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524000"/>
            <a:ext cx="6172200" cy="1371600"/>
          </a:xfrm>
        </p:spPr>
        <p:txBody>
          <a:bodyPr>
            <a:normAutofit/>
          </a:bodyPr>
          <a:lstStyle/>
          <a:p>
            <a:pPr algn="just"/>
            <a:r>
              <a:rPr lang="en-US" sz="3600" dirty="0" smtClean="0">
                <a:solidFill>
                  <a:srgbClr val="0000FF"/>
                </a:solidFill>
                <a:latin typeface="Calibri"/>
                <a:cs typeface="Calibri"/>
              </a:rPr>
              <a:t>Thank you for attention </a:t>
            </a:r>
            <a:endParaRPr lang="en-US" sz="3600" dirty="0">
              <a:solidFill>
                <a:srgbClr val="0000FF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51590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646</TotalTime>
  <Words>404</Words>
  <Application>Microsoft Macintosh PowerPoint</Application>
  <PresentationFormat>On-screen Show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State of Volunteering in Georgia </vt:lpstr>
      <vt:lpstr>PowerPoint Presentation</vt:lpstr>
      <vt:lpstr>PowerPoint Presentation</vt:lpstr>
      <vt:lpstr>PowerPoint Presentation</vt:lpstr>
      <vt:lpstr>PowerPoint Presentation</vt:lpstr>
      <vt:lpstr>Thank you for attention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Volunteering in Georgia</dc:title>
  <dc:creator>Vakhtang Asanidze</dc:creator>
  <cp:lastModifiedBy>Macintosh HD</cp:lastModifiedBy>
  <cp:revision>30</cp:revision>
  <dcterms:created xsi:type="dcterms:W3CDTF">2014-09-05T05:49:47Z</dcterms:created>
  <dcterms:modified xsi:type="dcterms:W3CDTF">2014-09-07T18:46:00Z</dcterms:modified>
</cp:coreProperties>
</file>