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8FFD6-C328-5449-B73C-263B476F037F}" type="datetimeFigureOut">
              <a:rPr lang="de-DE" smtClean="0"/>
              <a:t>30.09.14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678FC-A082-F846-9659-7981D2732B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AC7FB-FAA7-4741-A0FA-D88C7C198EB9}" type="datetimeFigureOut">
              <a:rPr lang="de-DE" smtClean="0"/>
              <a:t>30.09.14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A19F8-78DA-4146-88AC-40D421A5F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9240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C451-F706-1A45-B6F0-49D9EDAB3A1F}" type="datetime1">
              <a:rPr lang="de-AT" smtClean="0"/>
              <a:t>30.09.14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76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154E-9C87-D548-B909-2BB2722AC5D4}" type="datetime1">
              <a:rPr lang="de-AT" smtClean="0"/>
              <a:t>30.09.14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62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EF4-3C89-DB46-AC16-AAF55B1196D7}" type="datetime1">
              <a:rPr lang="de-AT" smtClean="0"/>
              <a:t>30.09.14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0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3470-11D8-0B48-B455-033587138332}" type="datetime1">
              <a:rPr lang="de-AT" smtClean="0"/>
              <a:t>30.09.14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44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AC56-D895-E44D-9BDC-16BCBBFBD81B}" type="datetime1">
              <a:rPr lang="de-AT" smtClean="0"/>
              <a:t>30.09.14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47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151-A71E-284E-A044-CD556A4DC519}" type="datetime1">
              <a:rPr lang="de-AT" smtClean="0"/>
              <a:t>30.09.14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23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0E3C-310A-6341-AD98-27A7E5432CBB}" type="datetime1">
              <a:rPr lang="de-AT" smtClean="0"/>
              <a:t>30.09.14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42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9748-394B-8B49-B1FE-170B410CB546}" type="datetime1">
              <a:rPr lang="de-AT" smtClean="0"/>
              <a:t>30.09.14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12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BCE3-954B-9343-A3E8-1C18AB8E5C8E}" type="datetime1">
              <a:rPr lang="de-AT" smtClean="0"/>
              <a:t>30.09.14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40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A81F-F6C7-3343-B925-CC277603D6F1}" type="datetime1">
              <a:rPr lang="de-AT" smtClean="0"/>
              <a:t>30.09.14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38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47DA-8DC2-5344-8622-BE0874D307DF}" type="datetime1">
              <a:rPr lang="de-AT" smtClean="0"/>
              <a:t>30.09.14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73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6954-FC1C-B549-A5BF-AE42E5DE8EFB}" type="datetime1">
              <a:rPr lang="de-AT" smtClean="0"/>
              <a:t>30.09.14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0506-6E9B-7A48-820A-2841812071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2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9765"/>
            <a:ext cx="8229600" cy="1580870"/>
          </a:xfrm>
        </p:spPr>
        <p:txBody>
          <a:bodyPr>
            <a:normAutofit fontScale="90000"/>
          </a:bodyPr>
          <a:lstStyle/>
          <a:p>
            <a:pPr algn="l"/>
            <a:r>
              <a:rPr lang="de-DE" sz="3200" b="1" dirty="0" err="1"/>
              <a:t>What</a:t>
            </a:r>
            <a:r>
              <a:rPr lang="de-DE" sz="3200" b="1" dirty="0"/>
              <a:t> </a:t>
            </a:r>
            <a:r>
              <a:rPr lang="de-DE" sz="3200" b="1" dirty="0" err="1"/>
              <a:t>are</a:t>
            </a:r>
            <a:r>
              <a:rPr lang="de-DE" sz="3200" b="1" dirty="0"/>
              <a:t> </a:t>
            </a:r>
            <a:r>
              <a:rPr lang="de-DE" sz="3200" b="1" dirty="0" err="1"/>
              <a:t>the</a:t>
            </a:r>
            <a:r>
              <a:rPr lang="de-DE" sz="3200" b="1" dirty="0"/>
              <a:t> </a:t>
            </a:r>
            <a:r>
              <a:rPr lang="de-DE" sz="3200" b="1" dirty="0" err="1"/>
              <a:t>main</a:t>
            </a:r>
            <a:r>
              <a:rPr lang="de-DE" sz="3200" b="1" dirty="0"/>
              <a:t> </a:t>
            </a:r>
            <a:r>
              <a:rPr lang="de-DE" sz="3200" b="1" dirty="0" err="1" smtClean="0"/>
              <a:t>barriers</a:t>
            </a: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 err="1" smtClean="0"/>
              <a:t>faced</a:t>
            </a:r>
            <a:r>
              <a:rPr lang="de-DE" sz="3200" b="1" dirty="0" smtClean="0"/>
              <a:t> </a:t>
            </a:r>
            <a:r>
              <a:rPr lang="de-DE" sz="3200" b="1" dirty="0" err="1"/>
              <a:t>by</a:t>
            </a:r>
            <a:r>
              <a:rPr lang="de-DE" sz="3200" b="1" dirty="0"/>
              <a:t> </a:t>
            </a:r>
            <a:r>
              <a:rPr lang="de-DE" sz="3200" b="1" dirty="0" err="1"/>
              <a:t>young</a:t>
            </a:r>
            <a:r>
              <a:rPr lang="de-DE" sz="3200" b="1" dirty="0"/>
              <a:t> </a:t>
            </a:r>
            <a:r>
              <a:rPr lang="de-DE" sz="3200" b="1" dirty="0" err="1"/>
              <a:t>people</a:t>
            </a:r>
            <a:r>
              <a:rPr lang="de-DE" sz="3200" b="1" dirty="0"/>
              <a:t> in vulnerable </a:t>
            </a:r>
            <a:r>
              <a:rPr lang="de-DE" sz="3200" b="1" dirty="0" err="1"/>
              <a:t>situations</a:t>
            </a:r>
            <a:r>
              <a:rPr lang="de-DE" sz="3200" b="1" dirty="0"/>
              <a:t>?</a:t>
            </a:r>
            <a:br>
              <a:rPr lang="de-DE" sz="3200" b="1" dirty="0"/>
            </a:br>
            <a:r>
              <a:rPr lang="de-DE" sz="2900" dirty="0"/>
              <a:t/>
            </a:r>
            <a:br>
              <a:rPr lang="de-DE" sz="2900" dirty="0"/>
            </a:br>
            <a:endParaRPr lang="de-DE" sz="2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267643"/>
            <a:ext cx="8229600" cy="38585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de-DE" dirty="0" smtClean="0"/>
              <a:t>A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17 </a:t>
            </a:r>
            <a:r>
              <a:rPr lang="de-DE" dirty="0" err="1" smtClean="0"/>
              <a:t>and</a:t>
            </a:r>
            <a:r>
              <a:rPr lang="de-DE" dirty="0" smtClean="0"/>
              <a:t> 30 </a:t>
            </a:r>
            <a:r>
              <a:rPr lang="de-DE" dirty="0" err="1" smtClean="0"/>
              <a:t>years</a:t>
            </a:r>
            <a:endParaRPr lang="de-DE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EQUITY!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facing</a:t>
            </a:r>
            <a:r>
              <a:rPr lang="de-DE" dirty="0" smtClean="0"/>
              <a:t> individual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different </a:t>
            </a:r>
            <a:r>
              <a:rPr lang="de-DE" dirty="0" err="1" smtClean="0"/>
              <a:t>challenges</a:t>
            </a:r>
            <a:r>
              <a:rPr lang="de-DE" dirty="0" smtClean="0"/>
              <a:t> (due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educational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, </a:t>
            </a:r>
            <a:r>
              <a:rPr lang="de-DE" dirty="0" err="1" smtClean="0"/>
              <a:t>ethnicity</a:t>
            </a:r>
            <a:r>
              <a:rPr lang="de-DE" dirty="0" smtClean="0"/>
              <a:t>, sexual </a:t>
            </a:r>
            <a:r>
              <a:rPr lang="de-DE" dirty="0" err="1" smtClean="0"/>
              <a:t>orientation</a:t>
            </a:r>
            <a:r>
              <a:rPr lang="de-DE" dirty="0" smtClean="0"/>
              <a:t>, </a:t>
            </a:r>
            <a:r>
              <a:rPr lang="de-DE" dirty="0" err="1" smtClean="0"/>
              <a:t>cultural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). </a:t>
            </a:r>
            <a:endParaRPr lang="de-DE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377" y="384831"/>
            <a:ext cx="3046114" cy="80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5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52137"/>
          </a:xfrm>
        </p:spPr>
        <p:txBody>
          <a:bodyPr>
            <a:noAutofit/>
          </a:bodyPr>
          <a:lstStyle/>
          <a:p>
            <a:r>
              <a:rPr lang="de-DE" sz="2900" b="1" dirty="0" err="1" smtClean="0"/>
              <a:t>What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ways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of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supporting</a:t>
            </a:r>
            <a:r>
              <a:rPr lang="de-DE" sz="2900" b="1" dirty="0" smtClean="0"/>
              <a:t/>
            </a:r>
            <a:br>
              <a:rPr lang="de-DE" sz="2900" b="1" dirty="0" smtClean="0"/>
            </a:br>
            <a:r>
              <a:rPr lang="de-DE" sz="2900" b="1" dirty="0" smtClean="0"/>
              <a:t> </a:t>
            </a:r>
            <a:r>
              <a:rPr lang="de-DE" sz="2900" b="1" dirty="0" err="1" smtClean="0"/>
              <a:t>young</a:t>
            </a:r>
            <a:r>
              <a:rPr lang="de-DE" sz="2900" b="1" dirty="0"/>
              <a:t> </a:t>
            </a:r>
            <a:r>
              <a:rPr lang="de-DE" sz="2900" b="1" dirty="0" err="1" smtClean="0"/>
              <a:t>people</a:t>
            </a:r>
            <a:r>
              <a:rPr lang="de-DE" sz="2900" b="1" dirty="0" smtClean="0"/>
              <a:t> in vulnerable </a:t>
            </a:r>
            <a:r>
              <a:rPr lang="de-DE" sz="2900" b="1" dirty="0" err="1" smtClean="0"/>
              <a:t>situations</a:t>
            </a:r>
            <a:r>
              <a:rPr lang="de-DE" sz="2900" b="1" dirty="0" smtClean="0"/>
              <a:t> do </a:t>
            </a:r>
            <a:r>
              <a:rPr lang="de-DE" sz="2900" b="1" dirty="0" err="1" smtClean="0"/>
              <a:t>work</a:t>
            </a:r>
            <a:r>
              <a:rPr lang="de-DE" sz="2900" b="1" dirty="0" smtClean="0"/>
              <a:t>?</a:t>
            </a:r>
            <a:br>
              <a:rPr lang="de-DE" sz="2900" b="1" dirty="0" smtClean="0"/>
            </a:br>
            <a:r>
              <a:rPr lang="de-DE" sz="2900" b="1" dirty="0" err="1" smtClean="0"/>
              <a:t>Example</a:t>
            </a:r>
            <a:r>
              <a:rPr lang="de-DE" sz="2900" b="1" dirty="0" smtClean="0"/>
              <a:t> Rückenwind</a:t>
            </a:r>
            <a:endParaRPr lang="de-DE" sz="29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19189"/>
            <a:ext cx="8229600" cy="3906974"/>
          </a:xfrm>
        </p:spPr>
        <p:txBody>
          <a:bodyPr>
            <a:normAutofit/>
          </a:bodyPr>
          <a:lstStyle/>
          <a:p>
            <a:r>
              <a:rPr lang="de-DE" dirty="0" smtClean="0"/>
              <a:t>Mobility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(</a:t>
            </a:r>
            <a:r>
              <a:rPr lang="de-DE" dirty="0" err="1" smtClean="0"/>
              <a:t>re</a:t>
            </a:r>
            <a:r>
              <a:rPr lang="de-DE" dirty="0" smtClean="0"/>
              <a:t>-)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involvement</a:t>
            </a:r>
            <a:endParaRPr lang="de-DE" dirty="0" smtClean="0"/>
          </a:p>
          <a:p>
            <a:r>
              <a:rPr lang="de-DE" dirty="0" smtClean="0"/>
              <a:t>Innovative </a:t>
            </a:r>
            <a:r>
              <a:rPr lang="de-DE" dirty="0" err="1" smtClean="0"/>
              <a:t>and</a:t>
            </a:r>
            <a:r>
              <a:rPr lang="de-DE" dirty="0" smtClean="0"/>
              <a:t> „different“ </a:t>
            </a:r>
            <a:r>
              <a:rPr lang="de-DE" dirty="0" err="1" smtClean="0"/>
              <a:t>offers</a:t>
            </a:r>
            <a:endParaRPr lang="de-DE" dirty="0" smtClean="0"/>
          </a:p>
          <a:p>
            <a:r>
              <a:rPr lang="de-DE" dirty="0" smtClean="0"/>
              <a:t>Young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endParaRPr lang="de-DE" dirty="0" smtClean="0"/>
          </a:p>
          <a:p>
            <a:r>
              <a:rPr lang="de-DE" dirty="0" err="1"/>
              <a:t>Feasible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visible</a:t>
            </a:r>
            <a:endParaRPr lang="de-DE" dirty="0" smtClean="0"/>
          </a:p>
          <a:p>
            <a:r>
              <a:rPr lang="de-DE" dirty="0" smtClean="0"/>
              <a:t>In  a </a:t>
            </a:r>
            <a:r>
              <a:rPr lang="de-DE" dirty="0" err="1" smtClean="0"/>
              <a:t>certain</a:t>
            </a:r>
            <a:r>
              <a:rPr lang="de-DE" dirty="0" smtClean="0"/>
              <a:t> time, a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endParaRPr lang="de-DE" dirty="0" smtClean="0"/>
          </a:p>
          <a:p>
            <a:r>
              <a:rPr lang="de-DE" dirty="0" err="1"/>
              <a:t>f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21" y="478702"/>
            <a:ext cx="1861479" cy="53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6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82755"/>
          </a:xfrm>
        </p:spPr>
        <p:txBody>
          <a:bodyPr>
            <a:normAutofit/>
          </a:bodyPr>
          <a:lstStyle/>
          <a:p>
            <a:r>
              <a:rPr lang="de-DE" sz="2900" b="1" dirty="0" err="1">
                <a:latin typeface="+mn-lt"/>
              </a:rPr>
              <a:t>What</a:t>
            </a:r>
            <a:r>
              <a:rPr lang="de-DE" sz="2900" b="1" dirty="0">
                <a:latin typeface="+mn-lt"/>
              </a:rPr>
              <a:t> </a:t>
            </a:r>
            <a:r>
              <a:rPr lang="de-DE" sz="2900" b="1" dirty="0" err="1">
                <a:latin typeface="+mn-lt"/>
              </a:rPr>
              <a:t>ways</a:t>
            </a:r>
            <a:r>
              <a:rPr lang="de-DE" sz="2900" b="1" dirty="0">
                <a:latin typeface="+mn-lt"/>
              </a:rPr>
              <a:t> </a:t>
            </a:r>
            <a:r>
              <a:rPr lang="de-DE" sz="2900" b="1" dirty="0" err="1">
                <a:latin typeface="+mn-lt"/>
              </a:rPr>
              <a:t>of</a:t>
            </a:r>
            <a:r>
              <a:rPr lang="de-DE" sz="2900" b="1" dirty="0">
                <a:latin typeface="+mn-lt"/>
              </a:rPr>
              <a:t> </a:t>
            </a:r>
            <a:r>
              <a:rPr lang="de-DE" sz="2900" b="1" dirty="0" err="1">
                <a:latin typeface="+mn-lt"/>
              </a:rPr>
              <a:t>supporting</a:t>
            </a:r>
            <a:r>
              <a:rPr lang="de-DE" sz="2900" b="1" dirty="0">
                <a:latin typeface="+mn-lt"/>
              </a:rPr>
              <a:t/>
            </a:r>
            <a:br>
              <a:rPr lang="de-DE" sz="2900" b="1" dirty="0">
                <a:latin typeface="+mn-lt"/>
              </a:rPr>
            </a:br>
            <a:r>
              <a:rPr lang="de-DE" sz="2900" b="1" dirty="0">
                <a:latin typeface="+mn-lt"/>
              </a:rPr>
              <a:t> </a:t>
            </a:r>
            <a:r>
              <a:rPr lang="de-DE" sz="2900" b="1" dirty="0" err="1">
                <a:latin typeface="+mn-lt"/>
              </a:rPr>
              <a:t>young</a:t>
            </a:r>
            <a:r>
              <a:rPr lang="de-DE" sz="2900" b="1" dirty="0">
                <a:latin typeface="+mn-lt"/>
              </a:rPr>
              <a:t> </a:t>
            </a:r>
            <a:r>
              <a:rPr lang="de-DE" sz="2900" b="1" dirty="0" err="1">
                <a:latin typeface="+mn-lt"/>
              </a:rPr>
              <a:t>people</a:t>
            </a:r>
            <a:r>
              <a:rPr lang="de-DE" sz="2900" b="1" dirty="0">
                <a:latin typeface="+mn-lt"/>
              </a:rPr>
              <a:t> in vulnerable </a:t>
            </a:r>
            <a:r>
              <a:rPr lang="de-DE" sz="2900" b="1" dirty="0" err="1">
                <a:latin typeface="+mn-lt"/>
              </a:rPr>
              <a:t>situations</a:t>
            </a:r>
            <a:r>
              <a:rPr lang="de-DE" sz="2900" b="1" dirty="0">
                <a:latin typeface="+mn-lt"/>
              </a:rPr>
              <a:t> do </a:t>
            </a:r>
            <a:r>
              <a:rPr lang="de-DE" sz="2900" b="1" dirty="0" err="1">
                <a:latin typeface="+mn-lt"/>
              </a:rPr>
              <a:t>work</a:t>
            </a:r>
            <a:r>
              <a:rPr lang="de-DE" sz="2900" b="1" dirty="0">
                <a:latin typeface="+mn-lt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16847"/>
            <a:ext cx="8229600" cy="350931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de-DE" dirty="0"/>
              <a:t>Individual </a:t>
            </a:r>
            <a:r>
              <a:rPr lang="de-DE" dirty="0" err="1"/>
              <a:t>and</a:t>
            </a:r>
            <a:r>
              <a:rPr lang="de-DE" dirty="0"/>
              <a:t> tailormade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  <a:r>
              <a:rPr lang="de-DE" dirty="0" err="1" smtClean="0"/>
              <a:t>perspective</a:t>
            </a:r>
            <a:endParaRPr lang="de-DE" dirty="0"/>
          </a:p>
          <a:p>
            <a:pPr>
              <a:lnSpc>
                <a:spcPct val="130000"/>
              </a:lnSpc>
            </a:pPr>
            <a:r>
              <a:rPr lang="de-DE" dirty="0"/>
              <a:t>Professional </a:t>
            </a:r>
            <a:r>
              <a:rPr lang="de-DE" dirty="0" err="1" smtClean="0"/>
              <a:t>youth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worker</a:t>
            </a:r>
            <a:endParaRPr lang="de-DE" dirty="0" smtClean="0"/>
          </a:p>
          <a:p>
            <a:pPr>
              <a:lnSpc>
                <a:spcPct val="130000"/>
              </a:lnSpc>
            </a:pPr>
            <a:r>
              <a:rPr lang="de-DE" dirty="0" smtClean="0"/>
              <a:t>„</a:t>
            </a:r>
            <a:r>
              <a:rPr lang="de-DE" dirty="0" err="1"/>
              <a:t>Picking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individual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she</a:t>
            </a:r>
            <a:r>
              <a:rPr lang="de-DE" dirty="0"/>
              <a:t>/ he </a:t>
            </a:r>
            <a:r>
              <a:rPr lang="de-DE" dirty="0" err="1" smtClean="0"/>
              <a:t>stands</a:t>
            </a:r>
            <a:r>
              <a:rPr lang="de-DE" smtClean="0"/>
              <a:t>“</a:t>
            </a:r>
            <a:endParaRPr lang="de-DE" dirty="0"/>
          </a:p>
          <a:p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21" y="478702"/>
            <a:ext cx="1861479" cy="53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63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482" y="932973"/>
            <a:ext cx="5316209" cy="1068145"/>
          </a:xfrm>
        </p:spPr>
        <p:txBody>
          <a:bodyPr>
            <a:normAutofit/>
          </a:bodyPr>
          <a:lstStyle/>
          <a:p>
            <a:r>
              <a:rPr lang="de-DE" sz="2900" b="1" dirty="0" err="1" smtClean="0"/>
              <a:t>Does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it</a:t>
            </a:r>
            <a:r>
              <a:rPr lang="de-DE" sz="2900" b="1" dirty="0" smtClean="0"/>
              <a:t> </a:t>
            </a:r>
            <a:r>
              <a:rPr lang="de-DE" sz="2900" b="1" dirty="0" err="1" smtClean="0"/>
              <a:t>work</a:t>
            </a:r>
            <a:r>
              <a:rPr lang="de-DE" sz="2900" b="1" dirty="0" smtClean="0"/>
              <a:t>?</a:t>
            </a:r>
            <a:br>
              <a:rPr lang="de-DE" sz="2900" b="1" dirty="0" smtClean="0"/>
            </a:br>
            <a:endParaRPr lang="de-DE" sz="29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7651" y="2151021"/>
            <a:ext cx="7609148" cy="397514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de-DE" dirty="0" smtClean="0"/>
              <a:t>1200 </a:t>
            </a:r>
            <a:r>
              <a:rPr lang="de-DE" dirty="0" err="1" smtClean="0"/>
              <a:t>contacts</a:t>
            </a:r>
            <a:r>
              <a:rPr lang="de-DE" dirty="0" smtClean="0"/>
              <a:t> a </a:t>
            </a:r>
            <a:r>
              <a:rPr lang="de-DE" dirty="0" err="1" smtClean="0"/>
              <a:t>year</a:t>
            </a:r>
            <a:endParaRPr lang="de-DE" dirty="0" smtClean="0"/>
          </a:p>
          <a:p>
            <a:pPr>
              <a:lnSpc>
                <a:spcPct val="130000"/>
              </a:lnSpc>
            </a:pPr>
            <a:r>
              <a:rPr lang="de-DE" dirty="0" smtClean="0"/>
              <a:t>120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mobilities</a:t>
            </a:r>
            <a:endParaRPr lang="de-DE" dirty="0" smtClean="0"/>
          </a:p>
          <a:p>
            <a:pPr>
              <a:lnSpc>
                <a:spcPct val="130000"/>
              </a:lnSpc>
            </a:pPr>
            <a:r>
              <a:rPr lang="de-DE" dirty="0" smtClean="0"/>
              <a:t>80 % 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endParaRPr lang="de-DE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de-DE" dirty="0" smtClean="0"/>
              <a:t>	</a:t>
            </a:r>
            <a:r>
              <a:rPr lang="de-DE" dirty="0" err="1" smtClean="0"/>
              <a:t>at</a:t>
            </a:r>
            <a:r>
              <a:rPr lang="de-DE" dirty="0" smtClean="0"/>
              <a:t> 3 </a:t>
            </a:r>
            <a:r>
              <a:rPr lang="de-DE" dirty="0" err="1" smtClean="0"/>
              <a:t>and</a:t>
            </a:r>
            <a:r>
              <a:rPr lang="de-DE" dirty="0" smtClean="0"/>
              <a:t> 6 </a:t>
            </a:r>
            <a:r>
              <a:rPr lang="de-DE" dirty="0" err="1" smtClean="0"/>
              <a:t>moths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377" y="384831"/>
            <a:ext cx="3046114" cy="80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2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Bildschirmpräsentation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What are the main barriers faced by young people in vulnerable situations?  </vt:lpstr>
      <vt:lpstr>What ways of supporting  young people in vulnerable situations do work? Example Rückenwind</vt:lpstr>
      <vt:lpstr>What ways of supporting  young people in vulnerable situations do work?</vt:lpstr>
      <vt:lpstr>Does it work? </vt:lpstr>
    </vt:vector>
  </TitlesOfParts>
  <Company>AK Tirol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main barriers faced by young people in vulnerable situations? -   </dc:title>
  <dc:creator>Leo Kaserer</dc:creator>
  <cp:lastModifiedBy>Leo Kaserer</cp:lastModifiedBy>
  <cp:revision>19</cp:revision>
  <dcterms:created xsi:type="dcterms:W3CDTF">2014-09-30T04:41:28Z</dcterms:created>
  <dcterms:modified xsi:type="dcterms:W3CDTF">2014-09-30T13:08:37Z</dcterms:modified>
</cp:coreProperties>
</file>