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8FFD6-C328-5449-B73C-263B476F037F}" type="datetimeFigureOut">
              <a:rPr lang="de-DE" smtClean="0"/>
              <a:t>30.09.14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678FC-A082-F846-9659-7981D2732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375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AC7FB-FAA7-4741-A0FA-D88C7C198EB9}" type="datetimeFigureOut">
              <a:rPr lang="de-DE" smtClean="0"/>
              <a:t>30.09.14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A19F8-78DA-4146-88AC-40D421A5F6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9240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C451-F706-1A45-B6F0-49D9EDAB3A1F}" type="datetime1">
              <a:rPr lang="de-AT" smtClean="0"/>
              <a:t>30.09.14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76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B154E-9C87-D548-B909-2BB2722AC5D4}" type="datetime1">
              <a:rPr lang="de-AT" smtClean="0"/>
              <a:t>30.09.14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62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CEF4-3C89-DB46-AC16-AAF55B1196D7}" type="datetime1">
              <a:rPr lang="de-AT" smtClean="0"/>
              <a:t>30.09.14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50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3470-11D8-0B48-B455-033587138332}" type="datetime1">
              <a:rPr lang="de-AT" smtClean="0"/>
              <a:t>30.09.14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44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9AC56-D895-E44D-9BDC-16BCBBFBD81B}" type="datetime1">
              <a:rPr lang="de-AT" smtClean="0"/>
              <a:t>30.09.14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47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F151-A71E-284E-A044-CD556A4DC519}" type="datetime1">
              <a:rPr lang="de-AT" smtClean="0"/>
              <a:t>30.09.14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23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70E3C-310A-6341-AD98-27A7E5432CBB}" type="datetime1">
              <a:rPr lang="de-AT" smtClean="0"/>
              <a:t>30.09.14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842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748-394B-8B49-B1FE-170B410CB546}" type="datetime1">
              <a:rPr lang="de-AT" smtClean="0"/>
              <a:t>30.09.14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12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2BCE3-954B-9343-A3E8-1C18AB8E5C8E}" type="datetime1">
              <a:rPr lang="de-AT" smtClean="0"/>
              <a:t>30.09.14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440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3A81F-F6C7-3343-B925-CC277603D6F1}" type="datetime1">
              <a:rPr lang="de-AT" smtClean="0"/>
              <a:t>30.09.14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38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47DA-8DC2-5344-8622-BE0874D307DF}" type="datetime1">
              <a:rPr lang="de-AT" smtClean="0"/>
              <a:t>30.09.14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73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36954-FC1C-B549-A5BF-AE42E5DE8EFB}" type="datetime1">
              <a:rPr lang="de-AT" smtClean="0"/>
              <a:t>30.09.14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F0506-6E9B-7A48-820A-2841812071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12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09765"/>
            <a:ext cx="8229600" cy="1580870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b="1" dirty="0" err="1"/>
              <a:t>What</a:t>
            </a:r>
            <a:r>
              <a:rPr lang="de-DE" sz="3200" b="1" dirty="0"/>
              <a:t> </a:t>
            </a:r>
            <a:r>
              <a:rPr lang="de-DE" sz="3200" b="1" dirty="0" err="1"/>
              <a:t>are</a:t>
            </a:r>
            <a:r>
              <a:rPr lang="de-DE" sz="3200" b="1" dirty="0"/>
              <a:t>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main</a:t>
            </a:r>
            <a:r>
              <a:rPr lang="de-DE" sz="3200" b="1" dirty="0"/>
              <a:t> </a:t>
            </a:r>
            <a:r>
              <a:rPr lang="de-DE" sz="3200" b="1" dirty="0" err="1" smtClean="0"/>
              <a:t>barriers</a:t>
            </a:r>
            <a:r>
              <a:rPr lang="de-DE" sz="3200" b="1" dirty="0" smtClean="0"/>
              <a:t/>
            </a:r>
            <a:br>
              <a:rPr lang="de-DE" sz="3200" b="1" dirty="0" smtClean="0"/>
            </a:br>
            <a:r>
              <a:rPr lang="de-DE" sz="3200" b="1" dirty="0" err="1" smtClean="0"/>
              <a:t>faced</a:t>
            </a:r>
            <a:r>
              <a:rPr lang="de-DE" sz="3200" b="1" dirty="0" smtClean="0"/>
              <a:t> </a:t>
            </a:r>
            <a:r>
              <a:rPr lang="de-DE" sz="3200" b="1" dirty="0" err="1"/>
              <a:t>by</a:t>
            </a:r>
            <a:r>
              <a:rPr lang="de-DE" sz="3200" b="1" dirty="0"/>
              <a:t> </a:t>
            </a:r>
            <a:r>
              <a:rPr lang="de-DE" sz="3200" b="1" dirty="0" err="1"/>
              <a:t>young</a:t>
            </a:r>
            <a:r>
              <a:rPr lang="de-DE" sz="3200" b="1" dirty="0"/>
              <a:t> </a:t>
            </a:r>
            <a:r>
              <a:rPr lang="de-DE" sz="3200" b="1" dirty="0" err="1"/>
              <a:t>people</a:t>
            </a:r>
            <a:r>
              <a:rPr lang="de-DE" sz="3200" b="1" dirty="0"/>
              <a:t> in vulnerable </a:t>
            </a:r>
            <a:r>
              <a:rPr lang="de-DE" sz="3200" b="1" dirty="0" err="1"/>
              <a:t>situations</a:t>
            </a:r>
            <a:r>
              <a:rPr lang="de-DE" sz="3200" b="1" dirty="0"/>
              <a:t>?</a:t>
            </a:r>
            <a:br>
              <a:rPr lang="de-DE" sz="3200" b="1" dirty="0"/>
            </a:br>
            <a:r>
              <a:rPr lang="de-DE" sz="2900" dirty="0"/>
              <a:t/>
            </a:r>
            <a:br>
              <a:rPr lang="de-DE" sz="2900" dirty="0"/>
            </a:br>
            <a:endParaRPr lang="de-DE" sz="29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1000" y="2267643"/>
            <a:ext cx="8229600" cy="38585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de-DE" dirty="0" smtClean="0"/>
              <a:t>A </a:t>
            </a:r>
            <a:r>
              <a:rPr lang="de-DE" dirty="0" err="1" smtClean="0"/>
              <a:t>young</a:t>
            </a:r>
            <a:r>
              <a:rPr lang="de-DE" dirty="0" smtClean="0"/>
              <a:t> </a:t>
            </a:r>
            <a:r>
              <a:rPr lang="de-DE" dirty="0" err="1" smtClean="0"/>
              <a:t>person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17 </a:t>
            </a:r>
            <a:r>
              <a:rPr lang="de-DE" dirty="0" err="1" smtClean="0"/>
              <a:t>and</a:t>
            </a:r>
            <a:r>
              <a:rPr lang="de-DE" dirty="0" smtClean="0"/>
              <a:t> 30 </a:t>
            </a:r>
            <a:r>
              <a:rPr lang="de-DE" dirty="0" err="1" smtClean="0"/>
              <a:t>years</a:t>
            </a:r>
            <a:endParaRPr lang="de-DE" dirty="0" smtClean="0"/>
          </a:p>
          <a:p>
            <a:pPr marL="0" indent="0">
              <a:lnSpc>
                <a:spcPct val="130000"/>
              </a:lnSpc>
              <a:buNone/>
            </a:pP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ensure</a:t>
            </a:r>
            <a:r>
              <a:rPr lang="de-DE" dirty="0" smtClean="0"/>
              <a:t> EQUITY!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service</a:t>
            </a:r>
            <a:r>
              <a:rPr lang="de-DE" dirty="0" smtClean="0"/>
              <a:t> </a:t>
            </a:r>
            <a:r>
              <a:rPr lang="de-DE" dirty="0" err="1" smtClean="0"/>
              <a:t>users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facing</a:t>
            </a:r>
            <a:r>
              <a:rPr lang="de-DE" dirty="0" smtClean="0"/>
              <a:t> individual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different </a:t>
            </a:r>
            <a:r>
              <a:rPr lang="de-DE" dirty="0" err="1" smtClean="0"/>
              <a:t>challenges</a:t>
            </a:r>
            <a:r>
              <a:rPr lang="de-DE" dirty="0" smtClean="0"/>
              <a:t> (due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educational</a:t>
            </a:r>
            <a:r>
              <a:rPr lang="de-DE" dirty="0" smtClean="0"/>
              <a:t> </a:t>
            </a:r>
            <a:r>
              <a:rPr lang="de-DE" dirty="0" err="1" smtClean="0"/>
              <a:t>background</a:t>
            </a:r>
            <a:r>
              <a:rPr lang="de-DE" dirty="0" smtClean="0"/>
              <a:t>, </a:t>
            </a:r>
            <a:r>
              <a:rPr lang="de-DE" dirty="0" err="1" smtClean="0"/>
              <a:t>ethnicity</a:t>
            </a:r>
            <a:r>
              <a:rPr lang="de-DE" dirty="0" smtClean="0"/>
              <a:t>, sexual </a:t>
            </a:r>
            <a:r>
              <a:rPr lang="de-DE" dirty="0" err="1" smtClean="0"/>
              <a:t>orientation</a:t>
            </a:r>
            <a:r>
              <a:rPr lang="de-DE" dirty="0" smtClean="0"/>
              <a:t>, </a:t>
            </a:r>
            <a:r>
              <a:rPr lang="de-DE" dirty="0" err="1" smtClean="0"/>
              <a:t>cultural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background</a:t>
            </a:r>
            <a:r>
              <a:rPr lang="de-DE" dirty="0" smtClean="0"/>
              <a:t>). </a:t>
            </a:r>
            <a:endParaRPr lang="de-DE" dirty="0" smtClean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9377" y="384831"/>
            <a:ext cx="3046114" cy="80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459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52137"/>
          </a:xfrm>
        </p:spPr>
        <p:txBody>
          <a:bodyPr>
            <a:noAutofit/>
          </a:bodyPr>
          <a:lstStyle/>
          <a:p>
            <a:r>
              <a:rPr lang="de-DE" sz="2900" b="1" dirty="0" err="1" smtClean="0"/>
              <a:t>What</a:t>
            </a:r>
            <a:r>
              <a:rPr lang="de-DE" sz="2900" b="1" dirty="0" smtClean="0"/>
              <a:t> </a:t>
            </a:r>
            <a:r>
              <a:rPr lang="de-DE" sz="2900" b="1" dirty="0" err="1" smtClean="0"/>
              <a:t>ways</a:t>
            </a:r>
            <a:r>
              <a:rPr lang="de-DE" sz="2900" b="1" dirty="0" smtClean="0"/>
              <a:t> </a:t>
            </a:r>
            <a:r>
              <a:rPr lang="de-DE" sz="2900" b="1" dirty="0" err="1" smtClean="0"/>
              <a:t>of</a:t>
            </a:r>
            <a:r>
              <a:rPr lang="de-DE" sz="2900" b="1" dirty="0" smtClean="0"/>
              <a:t> </a:t>
            </a:r>
            <a:r>
              <a:rPr lang="de-DE" sz="2900" b="1" dirty="0" err="1" smtClean="0"/>
              <a:t>supporting</a:t>
            </a:r>
            <a:r>
              <a:rPr lang="de-DE" sz="2900" b="1" dirty="0" smtClean="0"/>
              <a:t/>
            </a:r>
            <a:br>
              <a:rPr lang="de-DE" sz="2900" b="1" dirty="0" smtClean="0"/>
            </a:br>
            <a:r>
              <a:rPr lang="de-DE" sz="2900" b="1" dirty="0" smtClean="0"/>
              <a:t> </a:t>
            </a:r>
            <a:r>
              <a:rPr lang="de-DE" sz="2900" b="1" dirty="0" err="1" smtClean="0"/>
              <a:t>young</a:t>
            </a:r>
            <a:r>
              <a:rPr lang="de-DE" sz="2900" b="1" dirty="0"/>
              <a:t> </a:t>
            </a:r>
            <a:r>
              <a:rPr lang="de-DE" sz="2900" b="1" dirty="0" err="1" smtClean="0"/>
              <a:t>people</a:t>
            </a:r>
            <a:r>
              <a:rPr lang="de-DE" sz="2900" b="1" dirty="0" smtClean="0"/>
              <a:t> in vulnerable </a:t>
            </a:r>
            <a:r>
              <a:rPr lang="de-DE" sz="2900" b="1" dirty="0" err="1" smtClean="0"/>
              <a:t>situations</a:t>
            </a:r>
            <a:r>
              <a:rPr lang="de-DE" sz="2900" b="1" dirty="0" smtClean="0"/>
              <a:t> do </a:t>
            </a:r>
            <a:r>
              <a:rPr lang="de-DE" sz="2900" b="1" dirty="0" err="1" smtClean="0"/>
              <a:t>work</a:t>
            </a:r>
            <a:r>
              <a:rPr lang="de-DE" sz="2900" b="1" dirty="0" smtClean="0"/>
              <a:t>?</a:t>
            </a:r>
            <a:br>
              <a:rPr lang="de-DE" sz="2900" b="1" dirty="0" smtClean="0"/>
            </a:br>
            <a:r>
              <a:rPr lang="de-DE" sz="2900" b="1" dirty="0" err="1" smtClean="0"/>
              <a:t>Example</a:t>
            </a:r>
            <a:r>
              <a:rPr lang="de-DE" sz="2900" b="1" dirty="0" smtClean="0"/>
              <a:t> Rückenwind</a:t>
            </a:r>
            <a:endParaRPr lang="de-DE" sz="29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19189"/>
            <a:ext cx="8229600" cy="3906974"/>
          </a:xfrm>
        </p:spPr>
        <p:txBody>
          <a:bodyPr>
            <a:normAutofit/>
          </a:bodyPr>
          <a:lstStyle/>
          <a:p>
            <a:r>
              <a:rPr lang="de-DE" dirty="0" smtClean="0"/>
              <a:t>Mobility </a:t>
            </a:r>
            <a:r>
              <a:rPr lang="de-DE" dirty="0" err="1" smtClean="0"/>
              <a:t>project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(</a:t>
            </a:r>
            <a:r>
              <a:rPr lang="de-DE" dirty="0" err="1" smtClean="0"/>
              <a:t>re</a:t>
            </a:r>
            <a:r>
              <a:rPr lang="de-DE" dirty="0" smtClean="0"/>
              <a:t>-)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involvement</a:t>
            </a:r>
            <a:endParaRPr lang="de-DE" dirty="0" smtClean="0"/>
          </a:p>
          <a:p>
            <a:r>
              <a:rPr lang="de-DE" dirty="0" smtClean="0"/>
              <a:t>Innovative </a:t>
            </a:r>
            <a:r>
              <a:rPr lang="de-DE" dirty="0" err="1" smtClean="0"/>
              <a:t>and</a:t>
            </a:r>
            <a:r>
              <a:rPr lang="de-DE" dirty="0" smtClean="0"/>
              <a:t> „different“ </a:t>
            </a:r>
            <a:r>
              <a:rPr lang="de-DE" dirty="0" err="1" smtClean="0"/>
              <a:t>offers</a:t>
            </a:r>
            <a:endParaRPr lang="de-DE" dirty="0" smtClean="0"/>
          </a:p>
          <a:p>
            <a:r>
              <a:rPr lang="de-DE" dirty="0" smtClean="0"/>
              <a:t>Young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create</a:t>
            </a:r>
            <a:r>
              <a:rPr lang="de-DE" dirty="0" smtClean="0"/>
              <a:t> </a:t>
            </a:r>
            <a:r>
              <a:rPr lang="de-DE" dirty="0" err="1" smtClean="0"/>
              <a:t>something</a:t>
            </a:r>
            <a:endParaRPr lang="de-DE" dirty="0" smtClean="0"/>
          </a:p>
          <a:p>
            <a:r>
              <a:rPr lang="de-DE" dirty="0" err="1"/>
              <a:t>Feasible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visible</a:t>
            </a:r>
            <a:endParaRPr lang="de-DE" dirty="0" smtClean="0"/>
          </a:p>
          <a:p>
            <a:r>
              <a:rPr lang="de-DE" dirty="0" smtClean="0"/>
              <a:t>In  a </a:t>
            </a:r>
            <a:r>
              <a:rPr lang="de-DE" dirty="0" err="1" smtClean="0"/>
              <a:t>certain</a:t>
            </a:r>
            <a:r>
              <a:rPr lang="de-DE" dirty="0" smtClean="0"/>
              <a:t> time, a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place</a:t>
            </a:r>
            <a:endParaRPr lang="de-DE" dirty="0" smtClean="0"/>
          </a:p>
          <a:p>
            <a:r>
              <a:rPr lang="de-DE" dirty="0" err="1"/>
              <a:t>f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community</a:t>
            </a:r>
            <a:endParaRPr lang="de-DE" dirty="0" smtClean="0"/>
          </a:p>
          <a:p>
            <a:endParaRPr lang="de-DE" dirty="0" smtClean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5321" y="478702"/>
            <a:ext cx="1861479" cy="53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67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482755"/>
          </a:xfrm>
        </p:spPr>
        <p:txBody>
          <a:bodyPr>
            <a:normAutofit/>
          </a:bodyPr>
          <a:lstStyle/>
          <a:p>
            <a:r>
              <a:rPr lang="de-DE" sz="2900" b="1" dirty="0" err="1">
                <a:latin typeface="+mn-lt"/>
              </a:rPr>
              <a:t>What</a:t>
            </a:r>
            <a:r>
              <a:rPr lang="de-DE" sz="2900" b="1" dirty="0">
                <a:latin typeface="+mn-lt"/>
              </a:rPr>
              <a:t> </a:t>
            </a:r>
            <a:r>
              <a:rPr lang="de-DE" sz="2900" b="1" dirty="0" err="1">
                <a:latin typeface="+mn-lt"/>
              </a:rPr>
              <a:t>ways</a:t>
            </a:r>
            <a:r>
              <a:rPr lang="de-DE" sz="2900" b="1" dirty="0">
                <a:latin typeface="+mn-lt"/>
              </a:rPr>
              <a:t> </a:t>
            </a:r>
            <a:r>
              <a:rPr lang="de-DE" sz="2900" b="1" dirty="0" err="1">
                <a:latin typeface="+mn-lt"/>
              </a:rPr>
              <a:t>of</a:t>
            </a:r>
            <a:r>
              <a:rPr lang="de-DE" sz="2900" b="1" dirty="0">
                <a:latin typeface="+mn-lt"/>
              </a:rPr>
              <a:t> </a:t>
            </a:r>
            <a:r>
              <a:rPr lang="de-DE" sz="2900" b="1" dirty="0" err="1">
                <a:latin typeface="+mn-lt"/>
              </a:rPr>
              <a:t>supporting</a:t>
            </a:r>
            <a:r>
              <a:rPr lang="de-DE" sz="2900" b="1" dirty="0">
                <a:latin typeface="+mn-lt"/>
              </a:rPr>
              <a:t/>
            </a:r>
            <a:br>
              <a:rPr lang="de-DE" sz="2900" b="1" dirty="0">
                <a:latin typeface="+mn-lt"/>
              </a:rPr>
            </a:br>
            <a:r>
              <a:rPr lang="de-DE" sz="2900" b="1" dirty="0">
                <a:latin typeface="+mn-lt"/>
              </a:rPr>
              <a:t> </a:t>
            </a:r>
            <a:r>
              <a:rPr lang="de-DE" sz="2900" b="1" dirty="0" err="1">
                <a:latin typeface="+mn-lt"/>
              </a:rPr>
              <a:t>young</a:t>
            </a:r>
            <a:r>
              <a:rPr lang="de-DE" sz="2900" b="1" dirty="0">
                <a:latin typeface="+mn-lt"/>
              </a:rPr>
              <a:t> </a:t>
            </a:r>
            <a:r>
              <a:rPr lang="de-DE" sz="2900" b="1" dirty="0" err="1">
                <a:latin typeface="+mn-lt"/>
              </a:rPr>
              <a:t>people</a:t>
            </a:r>
            <a:r>
              <a:rPr lang="de-DE" sz="2900" b="1" dirty="0">
                <a:latin typeface="+mn-lt"/>
              </a:rPr>
              <a:t> in vulnerable </a:t>
            </a:r>
            <a:r>
              <a:rPr lang="de-DE" sz="2900" b="1" dirty="0" err="1">
                <a:latin typeface="+mn-lt"/>
              </a:rPr>
              <a:t>situations</a:t>
            </a:r>
            <a:r>
              <a:rPr lang="de-DE" sz="2900" b="1" dirty="0">
                <a:latin typeface="+mn-lt"/>
              </a:rPr>
              <a:t> do </a:t>
            </a:r>
            <a:r>
              <a:rPr lang="de-DE" sz="2900" b="1" dirty="0" err="1">
                <a:latin typeface="+mn-lt"/>
              </a:rPr>
              <a:t>work</a:t>
            </a:r>
            <a:r>
              <a:rPr lang="de-DE" sz="2900" b="1" dirty="0">
                <a:latin typeface="+mn-lt"/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616847"/>
            <a:ext cx="8229600" cy="3509316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de-DE" dirty="0"/>
              <a:t>Individual </a:t>
            </a:r>
            <a:r>
              <a:rPr lang="de-DE" dirty="0" err="1"/>
              <a:t>and</a:t>
            </a:r>
            <a:r>
              <a:rPr lang="de-DE" dirty="0"/>
              <a:t> tailormade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long</a:t>
            </a:r>
            <a:r>
              <a:rPr lang="de-DE" dirty="0" smtClean="0"/>
              <a:t> </a:t>
            </a:r>
            <a:r>
              <a:rPr lang="de-DE" dirty="0" err="1" smtClean="0"/>
              <a:t>term</a:t>
            </a:r>
            <a:r>
              <a:rPr lang="de-DE" dirty="0" smtClean="0"/>
              <a:t> </a:t>
            </a:r>
            <a:r>
              <a:rPr lang="de-DE" dirty="0" err="1" smtClean="0"/>
              <a:t>perspective</a:t>
            </a:r>
            <a:endParaRPr lang="de-DE" dirty="0"/>
          </a:p>
          <a:p>
            <a:pPr>
              <a:lnSpc>
                <a:spcPct val="130000"/>
              </a:lnSpc>
            </a:pPr>
            <a:r>
              <a:rPr lang="de-DE" dirty="0"/>
              <a:t>Professional </a:t>
            </a:r>
            <a:r>
              <a:rPr lang="de-DE" dirty="0" err="1" smtClean="0"/>
              <a:t>youth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worker</a:t>
            </a:r>
            <a:endParaRPr lang="de-DE" dirty="0" smtClean="0"/>
          </a:p>
          <a:p>
            <a:pPr>
              <a:lnSpc>
                <a:spcPct val="130000"/>
              </a:lnSpc>
            </a:pPr>
            <a:r>
              <a:rPr lang="de-DE" dirty="0" smtClean="0"/>
              <a:t>„</a:t>
            </a:r>
            <a:r>
              <a:rPr lang="de-DE" dirty="0" err="1"/>
              <a:t>Picking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individual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she</a:t>
            </a:r>
            <a:r>
              <a:rPr lang="de-DE" dirty="0"/>
              <a:t>/ he </a:t>
            </a:r>
            <a:r>
              <a:rPr lang="de-DE" dirty="0" err="1" smtClean="0"/>
              <a:t>stands</a:t>
            </a:r>
            <a:r>
              <a:rPr lang="de-DE" smtClean="0"/>
              <a:t>“</a:t>
            </a:r>
            <a:endParaRPr lang="de-DE" dirty="0"/>
          </a:p>
          <a:p>
            <a:endParaRPr lang="de-DE" dirty="0"/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5321" y="478702"/>
            <a:ext cx="1861479" cy="53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638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0482" y="932973"/>
            <a:ext cx="5316209" cy="1068145"/>
          </a:xfrm>
        </p:spPr>
        <p:txBody>
          <a:bodyPr>
            <a:normAutofit/>
          </a:bodyPr>
          <a:lstStyle/>
          <a:p>
            <a:r>
              <a:rPr lang="de-DE" sz="2900" b="1" dirty="0" err="1" smtClean="0"/>
              <a:t>Does</a:t>
            </a:r>
            <a:r>
              <a:rPr lang="de-DE" sz="2900" b="1" dirty="0" smtClean="0"/>
              <a:t> </a:t>
            </a:r>
            <a:r>
              <a:rPr lang="de-DE" sz="2900" b="1" dirty="0" err="1" smtClean="0"/>
              <a:t>it</a:t>
            </a:r>
            <a:r>
              <a:rPr lang="de-DE" sz="2900" b="1" dirty="0" smtClean="0"/>
              <a:t> </a:t>
            </a:r>
            <a:r>
              <a:rPr lang="de-DE" sz="2900" b="1" dirty="0" err="1" smtClean="0"/>
              <a:t>work</a:t>
            </a:r>
            <a:r>
              <a:rPr lang="de-DE" sz="2900" b="1" dirty="0" smtClean="0"/>
              <a:t>?</a:t>
            </a:r>
            <a:br>
              <a:rPr lang="de-DE" sz="2900" b="1" dirty="0" smtClean="0"/>
            </a:br>
            <a:endParaRPr lang="de-DE" sz="29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7651" y="2151021"/>
            <a:ext cx="7609148" cy="3975142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de-DE" dirty="0" smtClean="0"/>
              <a:t>1200 </a:t>
            </a:r>
            <a:r>
              <a:rPr lang="de-DE" dirty="0" err="1" smtClean="0"/>
              <a:t>contacts</a:t>
            </a:r>
            <a:r>
              <a:rPr lang="de-DE" dirty="0" smtClean="0"/>
              <a:t> a </a:t>
            </a:r>
            <a:r>
              <a:rPr lang="de-DE" dirty="0" err="1" smtClean="0"/>
              <a:t>year</a:t>
            </a:r>
            <a:endParaRPr lang="de-DE" dirty="0" smtClean="0"/>
          </a:p>
          <a:p>
            <a:pPr>
              <a:lnSpc>
                <a:spcPct val="130000"/>
              </a:lnSpc>
            </a:pPr>
            <a:r>
              <a:rPr lang="de-DE" dirty="0" smtClean="0"/>
              <a:t>120 </a:t>
            </a:r>
            <a:r>
              <a:rPr lang="de-DE" dirty="0" err="1" smtClean="0"/>
              <a:t>quality</a:t>
            </a:r>
            <a:r>
              <a:rPr lang="de-DE" dirty="0" smtClean="0"/>
              <a:t> </a:t>
            </a:r>
            <a:r>
              <a:rPr lang="de-DE" dirty="0" err="1" smtClean="0"/>
              <a:t>mobilities</a:t>
            </a:r>
            <a:endParaRPr lang="de-DE" dirty="0" smtClean="0"/>
          </a:p>
          <a:p>
            <a:pPr>
              <a:lnSpc>
                <a:spcPct val="130000"/>
              </a:lnSpc>
            </a:pPr>
            <a:r>
              <a:rPr lang="de-DE" dirty="0" smtClean="0"/>
              <a:t>80 % back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employment</a:t>
            </a:r>
            <a:endParaRPr lang="de-DE" dirty="0" smtClean="0"/>
          </a:p>
          <a:p>
            <a:pPr marL="0" indent="0">
              <a:lnSpc>
                <a:spcPct val="130000"/>
              </a:lnSpc>
              <a:buNone/>
            </a:pPr>
            <a:r>
              <a:rPr lang="de-DE" dirty="0" smtClean="0"/>
              <a:t>	</a:t>
            </a:r>
            <a:r>
              <a:rPr lang="de-DE" dirty="0" err="1" smtClean="0"/>
              <a:t>at</a:t>
            </a:r>
            <a:r>
              <a:rPr lang="de-DE" dirty="0" smtClean="0"/>
              <a:t> 3 </a:t>
            </a:r>
            <a:r>
              <a:rPr lang="de-DE" dirty="0" err="1" smtClean="0"/>
              <a:t>and</a:t>
            </a:r>
            <a:r>
              <a:rPr lang="de-DE" dirty="0" smtClean="0"/>
              <a:t> 6 </a:t>
            </a:r>
            <a:r>
              <a:rPr lang="de-DE" dirty="0" err="1" smtClean="0"/>
              <a:t>moths</a:t>
            </a:r>
            <a:r>
              <a:rPr lang="de-DE" dirty="0" smtClean="0"/>
              <a:t> </a:t>
            </a:r>
            <a:r>
              <a:rPr lang="de-DE" dirty="0" err="1" smtClean="0"/>
              <a:t>distance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project</a:t>
            </a:r>
            <a:endParaRPr lang="de-DE" dirty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9377" y="384831"/>
            <a:ext cx="3046114" cy="80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321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Macintosh PowerPoint</Application>
  <PresentationFormat>Bildschirmpräsentation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Office-Design</vt:lpstr>
      <vt:lpstr>What are the main barriers faced by young people in vulnerable situations?  </vt:lpstr>
      <vt:lpstr>What ways of supporting  young people in vulnerable situations do work? Example Rückenwind</vt:lpstr>
      <vt:lpstr>What ways of supporting  young people in vulnerable situations do work?</vt:lpstr>
      <vt:lpstr>Does it work? </vt:lpstr>
    </vt:vector>
  </TitlesOfParts>
  <Company>AK Tirol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main barriers faced by young people in vulnerable situations? -   </dc:title>
  <dc:creator>Leo Kaserer</dc:creator>
  <cp:lastModifiedBy>Leo Kaserer</cp:lastModifiedBy>
  <cp:revision>19</cp:revision>
  <dcterms:created xsi:type="dcterms:W3CDTF">2014-09-30T04:41:28Z</dcterms:created>
  <dcterms:modified xsi:type="dcterms:W3CDTF">2014-09-30T13:08:37Z</dcterms:modified>
</cp:coreProperties>
</file>