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Lst>
  <p:notesMasterIdLst>
    <p:notesMasterId r:id="rId51"/>
  </p:notesMasterIdLst>
  <p:sldIdLst>
    <p:sldId id="327" r:id="rId6"/>
    <p:sldId id="285" r:id="rId7"/>
    <p:sldId id="310" r:id="rId8"/>
    <p:sldId id="284" r:id="rId9"/>
    <p:sldId id="311" r:id="rId10"/>
    <p:sldId id="317" r:id="rId11"/>
    <p:sldId id="316" r:id="rId12"/>
    <p:sldId id="312" r:id="rId13"/>
    <p:sldId id="313" r:id="rId14"/>
    <p:sldId id="314" r:id="rId15"/>
    <p:sldId id="318" r:id="rId16"/>
    <p:sldId id="329" r:id="rId17"/>
    <p:sldId id="330" r:id="rId18"/>
    <p:sldId id="331" r:id="rId19"/>
    <p:sldId id="332" r:id="rId20"/>
    <p:sldId id="333" r:id="rId21"/>
    <p:sldId id="334" r:id="rId22"/>
    <p:sldId id="335" r:id="rId23"/>
    <p:sldId id="289" r:id="rId24"/>
    <p:sldId id="291" r:id="rId25"/>
    <p:sldId id="292" r:id="rId26"/>
    <p:sldId id="298" r:id="rId27"/>
    <p:sldId id="299" r:id="rId28"/>
    <p:sldId id="328" r:id="rId29"/>
    <p:sldId id="282" r:id="rId30"/>
    <p:sldId id="303" r:id="rId31"/>
    <p:sldId id="301" r:id="rId32"/>
    <p:sldId id="300" r:id="rId33"/>
    <p:sldId id="336" r:id="rId34"/>
    <p:sldId id="280" r:id="rId35"/>
    <p:sldId id="302" r:id="rId36"/>
    <p:sldId id="279" r:id="rId37"/>
    <p:sldId id="281" r:id="rId38"/>
    <p:sldId id="326" r:id="rId39"/>
    <p:sldId id="323" r:id="rId40"/>
    <p:sldId id="320" r:id="rId41"/>
    <p:sldId id="321" r:id="rId42"/>
    <p:sldId id="322" r:id="rId43"/>
    <p:sldId id="304" r:id="rId44"/>
    <p:sldId id="307" r:id="rId45"/>
    <p:sldId id="306" r:id="rId46"/>
    <p:sldId id="308" r:id="rId47"/>
    <p:sldId id="309" r:id="rId48"/>
    <p:sldId id="337" r:id="rId49"/>
    <p:sldId id="324"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sorterViewPr>
    <p:cViewPr>
      <p:scale>
        <a:sx n="100" d="100"/>
        <a:sy n="100" d="100"/>
      </p:scale>
      <p:origin x="0" y="834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notesMaster" Target="notesMasters/notesMaster1.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18B5287-45A6-46E6-B5F2-BAFDC7F84909}" type="datetimeFigureOut">
              <a:rPr lang="en-GB" smtClean="0"/>
              <a:t>24/11/2014</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EF28D9C-D204-48F0-9341-82864020DE8D}" type="slidenum">
              <a:rPr lang="en-GB" smtClean="0"/>
              <a:t>‹#›</a:t>
            </a:fld>
            <a:endParaRPr lang="en-GB"/>
          </a:p>
        </p:txBody>
      </p:sp>
    </p:spTree>
    <p:extLst>
      <p:ext uri="{BB962C8B-B14F-4D97-AF65-F5344CB8AC3E}">
        <p14:creationId xmlns:p14="http://schemas.microsoft.com/office/powerpoint/2010/main" val="7720752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6" name="Rectangle 1"/>
          <p:cNvSpPr>
            <a:spLocks noGrp="1" noRot="1" noChangeAspect="1" noChangeArrowheads="1" noTextEdit="1"/>
          </p:cNvSpPr>
          <p:nvPr>
            <p:ph type="sldImg"/>
          </p:nvPr>
        </p:nvSpPr>
        <p:spPr>
          <a:xfrm>
            <a:off x="1298575" y="801688"/>
            <a:ext cx="4264025" cy="3197225"/>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267" name="Rectangle 2"/>
          <p:cNvSpPr>
            <a:spLocks noGrp="1" noChangeArrowheads="1"/>
          </p:cNvSpPr>
          <p:nvPr>
            <p:ph type="body" idx="1"/>
          </p:nvPr>
        </p:nvSpPr>
        <p:spPr>
          <a:xfrm>
            <a:off x="914721" y="4349690"/>
            <a:ext cx="5030161" cy="3600852"/>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latin typeface="Times New Roman" pitchFamily="16"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EF540BC-D80B-4F49-B5A0-64A8F95355AE}" type="datetimeFigureOut">
              <a:rPr lang="en-GB" smtClean="0"/>
              <a:t>24/11/2014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872E45-5622-45D2-AA7E-A1A0AB042F90}" type="slidenum">
              <a:rPr lang="en-GB" smtClean="0"/>
              <a:t>‹#›</a:t>
            </a:fld>
            <a:endParaRPr lang="en-GB"/>
          </a:p>
        </p:txBody>
      </p:sp>
    </p:spTree>
    <p:extLst>
      <p:ext uri="{BB962C8B-B14F-4D97-AF65-F5344CB8AC3E}">
        <p14:creationId xmlns:p14="http://schemas.microsoft.com/office/powerpoint/2010/main" val="2807248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EF540BC-D80B-4F49-B5A0-64A8F95355AE}" type="datetimeFigureOut">
              <a:rPr lang="en-GB" smtClean="0"/>
              <a:t>24/11/2014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872E45-5622-45D2-AA7E-A1A0AB042F90}" type="slidenum">
              <a:rPr lang="en-GB" smtClean="0"/>
              <a:t>‹#›</a:t>
            </a:fld>
            <a:endParaRPr lang="en-GB"/>
          </a:p>
        </p:txBody>
      </p:sp>
    </p:spTree>
    <p:extLst>
      <p:ext uri="{BB962C8B-B14F-4D97-AF65-F5344CB8AC3E}">
        <p14:creationId xmlns:p14="http://schemas.microsoft.com/office/powerpoint/2010/main" val="3313445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EF540BC-D80B-4F49-B5A0-64A8F95355AE}" type="datetimeFigureOut">
              <a:rPr lang="en-GB" smtClean="0"/>
              <a:t>24/11/2014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872E45-5622-45D2-AA7E-A1A0AB042F90}" type="slidenum">
              <a:rPr lang="en-GB" smtClean="0"/>
              <a:t>‹#›</a:t>
            </a:fld>
            <a:endParaRPr lang="en-GB"/>
          </a:p>
        </p:txBody>
      </p:sp>
    </p:spTree>
    <p:extLst>
      <p:ext uri="{BB962C8B-B14F-4D97-AF65-F5344CB8AC3E}">
        <p14:creationId xmlns:p14="http://schemas.microsoft.com/office/powerpoint/2010/main" val="7597585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AutoShape 7"/>
          <p:cNvSpPr>
            <a:spLocks noChangeArrowheads="1"/>
          </p:cNvSpPr>
          <p:nvPr/>
        </p:nvSpPr>
        <p:spPr bwMode="auto">
          <a:xfrm>
            <a:off x="685800" y="2393950"/>
            <a:ext cx="7772400" cy="109538"/>
          </a:xfrm>
          <a:custGeom>
            <a:avLst/>
            <a:gdLst>
              <a:gd name="G0" fmla="+- 618 0 0"/>
            </a:gdLst>
            <a:ahLst/>
            <a:cxnLst>
              <a:cxn ang="0">
                <a:pos x="0" y="0"/>
              </a:cxn>
              <a:cxn ang="0">
                <a:pos x="618" y="0"/>
              </a:cxn>
              <a:cxn ang="0">
                <a:pos x="618" y="1000"/>
              </a:cxn>
              <a:cxn ang="0">
                <a:pos x="0" y="1000"/>
              </a:cxn>
              <a:cxn ang="0">
                <a:pos x="0" y="0"/>
              </a:cxn>
              <a:cxn ang="0">
                <a:pos x="1000" y="0"/>
              </a:cxn>
            </a:cxnLst>
            <a:rect l="0" t="0" r="r" b="b"/>
            <a:pathLst>
              <a:path w="1000" h="1000" stroke="0">
                <a:moveTo>
                  <a:pt x="0" y="0"/>
                </a:moveTo>
                <a:lnTo>
                  <a:pt x="618" y="0"/>
                </a:lnTo>
                <a:lnTo>
                  <a:pt x="618"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fontAlgn="base">
              <a:spcBef>
                <a:spcPct val="0"/>
              </a:spcBef>
              <a:spcAft>
                <a:spcPct val="0"/>
              </a:spcAft>
              <a:defRPr/>
            </a:pPr>
            <a:endParaRPr lang="en-US" sz="2400">
              <a:solidFill>
                <a:srgbClr val="000000"/>
              </a:solidFill>
              <a:latin typeface="Times New Roman" charset="0"/>
            </a:endParaRPr>
          </a:p>
        </p:txBody>
      </p:sp>
      <p:sp>
        <p:nvSpPr>
          <p:cNvPr id="5122" name="Rectangle 2"/>
          <p:cNvSpPr>
            <a:spLocks noGrp="1" noChangeArrowheads="1"/>
          </p:cNvSpPr>
          <p:nvPr>
            <p:ph type="ctrTitle"/>
          </p:nvPr>
        </p:nvSpPr>
        <p:spPr>
          <a:xfrm>
            <a:off x="685800" y="990600"/>
            <a:ext cx="7772400" cy="1371600"/>
          </a:xfrm>
        </p:spPr>
        <p:txBody>
          <a:bodyPr/>
          <a:lstStyle>
            <a:lvl1pPr>
              <a:defRPr sz="4000"/>
            </a:lvl1pPr>
          </a:lstStyle>
          <a:p>
            <a:r>
              <a:rPr lang="en-US"/>
              <a:t>Click to edit Master title style</a:t>
            </a:r>
          </a:p>
        </p:txBody>
      </p:sp>
      <p:sp>
        <p:nvSpPr>
          <p:cNvPr id="5123"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800"/>
            </a:lvl1pPr>
          </a:lstStyle>
          <a:p>
            <a:r>
              <a:rPr lang="en-US"/>
              <a:t>Click to edit Master subtitle style</a:t>
            </a:r>
          </a:p>
        </p:txBody>
      </p:sp>
      <p:sp>
        <p:nvSpPr>
          <p:cNvPr id="5" name="Rectangle 4"/>
          <p:cNvSpPr>
            <a:spLocks noGrp="1" noChangeArrowheads="1"/>
          </p:cNvSpPr>
          <p:nvPr>
            <p:ph type="dt" sz="half" idx="10"/>
          </p:nvPr>
        </p:nvSpPr>
        <p:spPr>
          <a:xfrm>
            <a:off x="685800" y="6248400"/>
            <a:ext cx="1905000" cy="457200"/>
          </a:xfrm>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xfrm>
            <a:off x="3124200" y="6248400"/>
            <a:ext cx="2895600" cy="457200"/>
          </a:xfrm>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30E4F424-F05C-4C88-B5D3-D26D59BB1CB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127581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06376862-17E8-4C30-B1E8-1D66F63CE0B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707968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1D01E181-274A-4F04-9AC7-97AB211672A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498056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DB9DA624-51A9-4328-B185-3B1DD4BA0DA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750824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C0A53998-182A-4E31-B9A8-A9CFAD3F664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681003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E8FC2F88-4EB5-4621-A5E2-5C4565EACF9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733406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F6761CF5-3731-47D9-AC64-262ADC97F67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642368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F1C0A7F1-E38E-426D-80B3-B86C9F61B11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27008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EF540BC-D80B-4F49-B5A0-64A8F95355AE}" type="datetimeFigureOut">
              <a:rPr lang="en-GB" smtClean="0"/>
              <a:t>24/11/2014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872E45-5622-45D2-AA7E-A1A0AB042F90}" type="slidenum">
              <a:rPr lang="en-GB" smtClean="0"/>
              <a:t>‹#›</a:t>
            </a:fld>
            <a:endParaRPr lang="en-GB"/>
          </a:p>
        </p:txBody>
      </p:sp>
    </p:spTree>
    <p:extLst>
      <p:ext uri="{BB962C8B-B14F-4D97-AF65-F5344CB8AC3E}">
        <p14:creationId xmlns:p14="http://schemas.microsoft.com/office/powerpoint/2010/main" val="10147493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1211EF79-0993-41D0-815D-509C254730B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222809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1683C2FF-13BF-41FA-BBE8-1137584CE15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97376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304800"/>
            <a:ext cx="2001837"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66738" y="304800"/>
            <a:ext cx="58547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6FCC85C8-109D-46CB-B5E9-A690630094C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414906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Rectangle 5"/>
          <p:cNvSpPr>
            <a:spLocks noGrp="1" noChangeArrowheads="1"/>
          </p:cNvSpPr>
          <p:nvPr>
            <p:ph type="sldNum" idx="10"/>
          </p:nvPr>
        </p:nvSpPr>
        <p:spPr>
          <a:ln/>
        </p:spPr>
        <p:txBody>
          <a:bodyPr/>
          <a:lstStyle>
            <a:lvl1pPr>
              <a:defRPr/>
            </a:lvl1pPr>
          </a:lstStyle>
          <a:p>
            <a:pPr>
              <a:defRPr/>
            </a:pPr>
            <a:fld id="{00F9357C-2006-40FB-B8A3-170D2AB7184A}" type="slidenum">
              <a:rPr lang="en-US" altLang="en-US"/>
              <a:pPr>
                <a:defRPr/>
              </a:pPr>
              <a:t>‹#›</a:t>
            </a:fld>
            <a:endParaRPr lang="en-US" altLang="en-US"/>
          </a:p>
        </p:txBody>
      </p:sp>
    </p:spTree>
    <p:extLst>
      <p:ext uri="{BB962C8B-B14F-4D97-AF65-F5344CB8AC3E}">
        <p14:creationId xmlns:p14="http://schemas.microsoft.com/office/powerpoint/2010/main" val="32570094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sldNum" idx="10"/>
          </p:nvPr>
        </p:nvSpPr>
        <p:spPr>
          <a:ln/>
        </p:spPr>
        <p:txBody>
          <a:bodyPr/>
          <a:lstStyle>
            <a:lvl1pPr>
              <a:defRPr/>
            </a:lvl1pPr>
          </a:lstStyle>
          <a:p>
            <a:pPr>
              <a:defRPr/>
            </a:pPr>
            <a:fld id="{04068F46-5402-4961-B43D-1A7FE891354A}" type="slidenum">
              <a:rPr lang="en-US" altLang="en-US"/>
              <a:pPr>
                <a:defRPr/>
              </a:pPr>
              <a:t>‹#›</a:t>
            </a:fld>
            <a:endParaRPr lang="en-US" altLang="en-US"/>
          </a:p>
        </p:txBody>
      </p:sp>
    </p:spTree>
    <p:extLst>
      <p:ext uri="{BB962C8B-B14F-4D97-AF65-F5344CB8AC3E}">
        <p14:creationId xmlns:p14="http://schemas.microsoft.com/office/powerpoint/2010/main" val="11872102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5"/>
          <p:cNvSpPr>
            <a:spLocks noGrp="1" noChangeArrowheads="1"/>
          </p:cNvSpPr>
          <p:nvPr>
            <p:ph type="sldNum" idx="10"/>
          </p:nvPr>
        </p:nvSpPr>
        <p:spPr>
          <a:ln/>
        </p:spPr>
        <p:txBody>
          <a:bodyPr/>
          <a:lstStyle>
            <a:lvl1pPr>
              <a:defRPr/>
            </a:lvl1pPr>
          </a:lstStyle>
          <a:p>
            <a:pPr>
              <a:defRPr/>
            </a:pPr>
            <a:fld id="{58E610B1-3A7A-453D-ADA0-17F589C1A618}" type="slidenum">
              <a:rPr lang="en-US" altLang="en-US"/>
              <a:pPr>
                <a:defRPr/>
              </a:pPr>
              <a:t>‹#›</a:t>
            </a:fld>
            <a:endParaRPr lang="en-US" altLang="en-US"/>
          </a:p>
        </p:txBody>
      </p:sp>
    </p:spTree>
    <p:extLst>
      <p:ext uri="{BB962C8B-B14F-4D97-AF65-F5344CB8AC3E}">
        <p14:creationId xmlns:p14="http://schemas.microsoft.com/office/powerpoint/2010/main" val="17401803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755650" y="2205038"/>
            <a:ext cx="3806825" cy="37163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714875" y="2205038"/>
            <a:ext cx="3808413" cy="37163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5"/>
          <p:cNvSpPr>
            <a:spLocks noGrp="1" noChangeArrowheads="1"/>
          </p:cNvSpPr>
          <p:nvPr>
            <p:ph type="sldNum" idx="10"/>
          </p:nvPr>
        </p:nvSpPr>
        <p:spPr>
          <a:ln/>
        </p:spPr>
        <p:txBody>
          <a:bodyPr/>
          <a:lstStyle>
            <a:lvl1pPr>
              <a:defRPr/>
            </a:lvl1pPr>
          </a:lstStyle>
          <a:p>
            <a:pPr>
              <a:defRPr/>
            </a:pPr>
            <a:fld id="{AA44CA9D-A51C-468D-8ED5-20AF8F7ED977}" type="slidenum">
              <a:rPr lang="en-US" altLang="en-US"/>
              <a:pPr>
                <a:defRPr/>
              </a:pPr>
              <a:t>‹#›</a:t>
            </a:fld>
            <a:endParaRPr lang="en-US" altLang="en-US"/>
          </a:p>
        </p:txBody>
      </p:sp>
    </p:spTree>
    <p:extLst>
      <p:ext uri="{BB962C8B-B14F-4D97-AF65-F5344CB8AC3E}">
        <p14:creationId xmlns:p14="http://schemas.microsoft.com/office/powerpoint/2010/main" val="12145653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5"/>
          <p:cNvSpPr>
            <a:spLocks noGrp="1" noChangeArrowheads="1"/>
          </p:cNvSpPr>
          <p:nvPr>
            <p:ph type="sldNum" idx="10"/>
          </p:nvPr>
        </p:nvSpPr>
        <p:spPr>
          <a:ln/>
        </p:spPr>
        <p:txBody>
          <a:bodyPr/>
          <a:lstStyle>
            <a:lvl1pPr>
              <a:defRPr/>
            </a:lvl1pPr>
          </a:lstStyle>
          <a:p>
            <a:pPr>
              <a:defRPr/>
            </a:pPr>
            <a:fld id="{4EC6C5C5-D737-4E3B-B02F-560835938E66}" type="slidenum">
              <a:rPr lang="en-US" altLang="en-US"/>
              <a:pPr>
                <a:defRPr/>
              </a:pPr>
              <a:t>‹#›</a:t>
            </a:fld>
            <a:endParaRPr lang="en-US" altLang="en-US"/>
          </a:p>
        </p:txBody>
      </p:sp>
    </p:spTree>
    <p:extLst>
      <p:ext uri="{BB962C8B-B14F-4D97-AF65-F5344CB8AC3E}">
        <p14:creationId xmlns:p14="http://schemas.microsoft.com/office/powerpoint/2010/main" val="9666966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5"/>
          <p:cNvSpPr>
            <a:spLocks noGrp="1" noChangeArrowheads="1"/>
          </p:cNvSpPr>
          <p:nvPr>
            <p:ph type="sldNum" idx="10"/>
          </p:nvPr>
        </p:nvSpPr>
        <p:spPr>
          <a:ln/>
        </p:spPr>
        <p:txBody>
          <a:bodyPr/>
          <a:lstStyle>
            <a:lvl1pPr>
              <a:defRPr/>
            </a:lvl1pPr>
          </a:lstStyle>
          <a:p>
            <a:pPr>
              <a:defRPr/>
            </a:pPr>
            <a:fld id="{DBED8352-13D5-4556-AC4B-64054226E0B0}" type="slidenum">
              <a:rPr lang="en-US" altLang="en-US"/>
              <a:pPr>
                <a:defRPr/>
              </a:pPr>
              <a:t>‹#›</a:t>
            </a:fld>
            <a:endParaRPr lang="en-US" altLang="en-US"/>
          </a:p>
        </p:txBody>
      </p:sp>
    </p:spTree>
    <p:extLst>
      <p:ext uri="{BB962C8B-B14F-4D97-AF65-F5344CB8AC3E}">
        <p14:creationId xmlns:p14="http://schemas.microsoft.com/office/powerpoint/2010/main" val="25474674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ln/>
        </p:spPr>
        <p:txBody>
          <a:bodyPr/>
          <a:lstStyle>
            <a:lvl1pPr>
              <a:defRPr/>
            </a:lvl1pPr>
          </a:lstStyle>
          <a:p>
            <a:pPr>
              <a:defRPr/>
            </a:pPr>
            <a:fld id="{3B2ABB35-1135-49F7-A150-BD4264FE3ECF}" type="slidenum">
              <a:rPr lang="en-US" altLang="en-US"/>
              <a:pPr>
                <a:defRPr/>
              </a:pPr>
              <a:t>‹#›</a:t>
            </a:fld>
            <a:endParaRPr lang="en-US" altLang="en-US"/>
          </a:p>
        </p:txBody>
      </p:sp>
    </p:spTree>
    <p:extLst>
      <p:ext uri="{BB962C8B-B14F-4D97-AF65-F5344CB8AC3E}">
        <p14:creationId xmlns:p14="http://schemas.microsoft.com/office/powerpoint/2010/main" val="1476979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F540BC-D80B-4F49-B5A0-64A8F95355AE}" type="datetimeFigureOut">
              <a:rPr lang="en-GB" smtClean="0"/>
              <a:t>24/11/2014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872E45-5622-45D2-AA7E-A1A0AB042F90}" type="slidenum">
              <a:rPr lang="en-GB" smtClean="0"/>
              <a:t>‹#›</a:t>
            </a:fld>
            <a:endParaRPr lang="en-GB"/>
          </a:p>
        </p:txBody>
      </p:sp>
    </p:spTree>
    <p:extLst>
      <p:ext uri="{BB962C8B-B14F-4D97-AF65-F5344CB8AC3E}">
        <p14:creationId xmlns:p14="http://schemas.microsoft.com/office/powerpoint/2010/main" val="15335617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5"/>
          <p:cNvSpPr>
            <a:spLocks noGrp="1" noChangeArrowheads="1"/>
          </p:cNvSpPr>
          <p:nvPr>
            <p:ph type="sldNum" idx="10"/>
          </p:nvPr>
        </p:nvSpPr>
        <p:spPr>
          <a:ln/>
        </p:spPr>
        <p:txBody>
          <a:bodyPr/>
          <a:lstStyle>
            <a:lvl1pPr>
              <a:defRPr/>
            </a:lvl1pPr>
          </a:lstStyle>
          <a:p>
            <a:pPr>
              <a:defRPr/>
            </a:pPr>
            <a:fld id="{7D3A8305-5A81-4A82-9A1D-4705DE0FFA05}" type="slidenum">
              <a:rPr lang="en-US" altLang="en-US"/>
              <a:pPr>
                <a:defRPr/>
              </a:pPr>
              <a:t>‹#›</a:t>
            </a:fld>
            <a:endParaRPr lang="en-US" altLang="en-US"/>
          </a:p>
        </p:txBody>
      </p:sp>
    </p:spTree>
    <p:extLst>
      <p:ext uri="{BB962C8B-B14F-4D97-AF65-F5344CB8AC3E}">
        <p14:creationId xmlns:p14="http://schemas.microsoft.com/office/powerpoint/2010/main" val="42023195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5"/>
          <p:cNvSpPr>
            <a:spLocks noGrp="1" noChangeArrowheads="1"/>
          </p:cNvSpPr>
          <p:nvPr>
            <p:ph type="sldNum" idx="10"/>
          </p:nvPr>
        </p:nvSpPr>
        <p:spPr>
          <a:ln/>
        </p:spPr>
        <p:txBody>
          <a:bodyPr/>
          <a:lstStyle>
            <a:lvl1pPr>
              <a:defRPr/>
            </a:lvl1pPr>
          </a:lstStyle>
          <a:p>
            <a:pPr>
              <a:defRPr/>
            </a:pPr>
            <a:fld id="{C3C10AB6-1BC3-4592-9E20-DAF1EE1D9C07}" type="slidenum">
              <a:rPr lang="en-US" altLang="en-US"/>
              <a:pPr>
                <a:defRPr/>
              </a:pPr>
              <a:t>‹#›</a:t>
            </a:fld>
            <a:endParaRPr lang="en-US" altLang="en-US"/>
          </a:p>
        </p:txBody>
      </p:sp>
    </p:spTree>
    <p:extLst>
      <p:ext uri="{BB962C8B-B14F-4D97-AF65-F5344CB8AC3E}">
        <p14:creationId xmlns:p14="http://schemas.microsoft.com/office/powerpoint/2010/main" val="38796872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sldNum" idx="10"/>
          </p:nvPr>
        </p:nvSpPr>
        <p:spPr>
          <a:ln/>
        </p:spPr>
        <p:txBody>
          <a:bodyPr/>
          <a:lstStyle>
            <a:lvl1pPr>
              <a:defRPr/>
            </a:lvl1pPr>
          </a:lstStyle>
          <a:p>
            <a:pPr>
              <a:defRPr/>
            </a:pPr>
            <a:fld id="{2C100F00-2450-4C87-A1A0-88A7348532C8}" type="slidenum">
              <a:rPr lang="en-US" altLang="en-US"/>
              <a:pPr>
                <a:defRPr/>
              </a:pPr>
              <a:t>‹#›</a:t>
            </a:fld>
            <a:endParaRPr lang="en-US" altLang="en-US"/>
          </a:p>
        </p:txBody>
      </p:sp>
    </p:spTree>
    <p:extLst>
      <p:ext uri="{BB962C8B-B14F-4D97-AF65-F5344CB8AC3E}">
        <p14:creationId xmlns:p14="http://schemas.microsoft.com/office/powerpoint/2010/main" val="27584018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4313" y="908050"/>
            <a:ext cx="2055812" cy="50133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908050"/>
            <a:ext cx="6016625" cy="5013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sldNum" idx="10"/>
          </p:nvPr>
        </p:nvSpPr>
        <p:spPr>
          <a:ln/>
        </p:spPr>
        <p:txBody>
          <a:bodyPr/>
          <a:lstStyle>
            <a:lvl1pPr>
              <a:defRPr/>
            </a:lvl1pPr>
          </a:lstStyle>
          <a:p>
            <a:pPr>
              <a:defRPr/>
            </a:pPr>
            <a:fld id="{02F7C167-9969-402B-847F-BE2229246FA1}" type="slidenum">
              <a:rPr lang="en-US" altLang="en-US"/>
              <a:pPr>
                <a:defRPr/>
              </a:pPr>
              <a:t>‹#›</a:t>
            </a:fld>
            <a:endParaRPr lang="en-US" altLang="en-US"/>
          </a:p>
        </p:txBody>
      </p:sp>
    </p:spTree>
    <p:extLst>
      <p:ext uri="{BB962C8B-B14F-4D97-AF65-F5344CB8AC3E}">
        <p14:creationId xmlns:p14="http://schemas.microsoft.com/office/powerpoint/2010/main" val="128346873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Rectangle 5"/>
          <p:cNvSpPr>
            <a:spLocks noGrp="1" noChangeArrowheads="1"/>
          </p:cNvSpPr>
          <p:nvPr>
            <p:ph type="sldNum" idx="10"/>
          </p:nvPr>
        </p:nvSpPr>
        <p:spPr>
          <a:ln/>
        </p:spPr>
        <p:txBody>
          <a:bodyPr/>
          <a:lstStyle>
            <a:lvl1pPr>
              <a:defRPr/>
            </a:lvl1pPr>
          </a:lstStyle>
          <a:p>
            <a:pPr>
              <a:defRPr/>
            </a:pPr>
            <a:fld id="{00F9357C-2006-40FB-B8A3-170D2AB7184A}" type="slidenum">
              <a:rPr lang="en-US" altLang="en-US"/>
              <a:pPr>
                <a:defRPr/>
              </a:pPr>
              <a:t>‹#›</a:t>
            </a:fld>
            <a:endParaRPr lang="en-US" altLang="en-US"/>
          </a:p>
        </p:txBody>
      </p:sp>
    </p:spTree>
    <p:extLst>
      <p:ext uri="{BB962C8B-B14F-4D97-AF65-F5344CB8AC3E}">
        <p14:creationId xmlns:p14="http://schemas.microsoft.com/office/powerpoint/2010/main" val="17003575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sldNum" idx="10"/>
          </p:nvPr>
        </p:nvSpPr>
        <p:spPr>
          <a:ln/>
        </p:spPr>
        <p:txBody>
          <a:bodyPr/>
          <a:lstStyle>
            <a:lvl1pPr>
              <a:defRPr/>
            </a:lvl1pPr>
          </a:lstStyle>
          <a:p>
            <a:pPr>
              <a:defRPr/>
            </a:pPr>
            <a:fld id="{04068F46-5402-4961-B43D-1A7FE891354A}" type="slidenum">
              <a:rPr lang="en-US" altLang="en-US"/>
              <a:pPr>
                <a:defRPr/>
              </a:pPr>
              <a:t>‹#›</a:t>
            </a:fld>
            <a:endParaRPr lang="en-US" altLang="en-US"/>
          </a:p>
        </p:txBody>
      </p:sp>
    </p:spTree>
    <p:extLst>
      <p:ext uri="{BB962C8B-B14F-4D97-AF65-F5344CB8AC3E}">
        <p14:creationId xmlns:p14="http://schemas.microsoft.com/office/powerpoint/2010/main" val="16673955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5"/>
          <p:cNvSpPr>
            <a:spLocks noGrp="1" noChangeArrowheads="1"/>
          </p:cNvSpPr>
          <p:nvPr>
            <p:ph type="sldNum" idx="10"/>
          </p:nvPr>
        </p:nvSpPr>
        <p:spPr>
          <a:ln/>
        </p:spPr>
        <p:txBody>
          <a:bodyPr/>
          <a:lstStyle>
            <a:lvl1pPr>
              <a:defRPr/>
            </a:lvl1pPr>
          </a:lstStyle>
          <a:p>
            <a:pPr>
              <a:defRPr/>
            </a:pPr>
            <a:fld id="{58E610B1-3A7A-453D-ADA0-17F589C1A618}" type="slidenum">
              <a:rPr lang="en-US" altLang="en-US"/>
              <a:pPr>
                <a:defRPr/>
              </a:pPr>
              <a:t>‹#›</a:t>
            </a:fld>
            <a:endParaRPr lang="en-US" altLang="en-US"/>
          </a:p>
        </p:txBody>
      </p:sp>
    </p:spTree>
    <p:extLst>
      <p:ext uri="{BB962C8B-B14F-4D97-AF65-F5344CB8AC3E}">
        <p14:creationId xmlns:p14="http://schemas.microsoft.com/office/powerpoint/2010/main" val="29521733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755650" y="2205038"/>
            <a:ext cx="3806825" cy="37163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714875" y="2205038"/>
            <a:ext cx="3808413" cy="37163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5"/>
          <p:cNvSpPr>
            <a:spLocks noGrp="1" noChangeArrowheads="1"/>
          </p:cNvSpPr>
          <p:nvPr>
            <p:ph type="sldNum" idx="10"/>
          </p:nvPr>
        </p:nvSpPr>
        <p:spPr>
          <a:ln/>
        </p:spPr>
        <p:txBody>
          <a:bodyPr/>
          <a:lstStyle>
            <a:lvl1pPr>
              <a:defRPr/>
            </a:lvl1pPr>
          </a:lstStyle>
          <a:p>
            <a:pPr>
              <a:defRPr/>
            </a:pPr>
            <a:fld id="{AA44CA9D-A51C-468D-8ED5-20AF8F7ED977}" type="slidenum">
              <a:rPr lang="en-US" altLang="en-US"/>
              <a:pPr>
                <a:defRPr/>
              </a:pPr>
              <a:t>‹#›</a:t>
            </a:fld>
            <a:endParaRPr lang="en-US" altLang="en-US"/>
          </a:p>
        </p:txBody>
      </p:sp>
    </p:spTree>
    <p:extLst>
      <p:ext uri="{BB962C8B-B14F-4D97-AF65-F5344CB8AC3E}">
        <p14:creationId xmlns:p14="http://schemas.microsoft.com/office/powerpoint/2010/main" val="28082629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5"/>
          <p:cNvSpPr>
            <a:spLocks noGrp="1" noChangeArrowheads="1"/>
          </p:cNvSpPr>
          <p:nvPr>
            <p:ph type="sldNum" idx="10"/>
          </p:nvPr>
        </p:nvSpPr>
        <p:spPr>
          <a:ln/>
        </p:spPr>
        <p:txBody>
          <a:bodyPr/>
          <a:lstStyle>
            <a:lvl1pPr>
              <a:defRPr/>
            </a:lvl1pPr>
          </a:lstStyle>
          <a:p>
            <a:pPr>
              <a:defRPr/>
            </a:pPr>
            <a:fld id="{4EC6C5C5-D737-4E3B-B02F-560835938E66}" type="slidenum">
              <a:rPr lang="en-US" altLang="en-US"/>
              <a:pPr>
                <a:defRPr/>
              </a:pPr>
              <a:t>‹#›</a:t>
            </a:fld>
            <a:endParaRPr lang="en-US" altLang="en-US"/>
          </a:p>
        </p:txBody>
      </p:sp>
    </p:spTree>
    <p:extLst>
      <p:ext uri="{BB962C8B-B14F-4D97-AF65-F5344CB8AC3E}">
        <p14:creationId xmlns:p14="http://schemas.microsoft.com/office/powerpoint/2010/main" val="30391354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5"/>
          <p:cNvSpPr>
            <a:spLocks noGrp="1" noChangeArrowheads="1"/>
          </p:cNvSpPr>
          <p:nvPr>
            <p:ph type="sldNum" idx="10"/>
          </p:nvPr>
        </p:nvSpPr>
        <p:spPr>
          <a:ln/>
        </p:spPr>
        <p:txBody>
          <a:bodyPr/>
          <a:lstStyle>
            <a:lvl1pPr>
              <a:defRPr/>
            </a:lvl1pPr>
          </a:lstStyle>
          <a:p>
            <a:pPr>
              <a:defRPr/>
            </a:pPr>
            <a:fld id="{DBED8352-13D5-4556-AC4B-64054226E0B0}" type="slidenum">
              <a:rPr lang="en-US" altLang="en-US"/>
              <a:pPr>
                <a:defRPr/>
              </a:pPr>
              <a:t>‹#›</a:t>
            </a:fld>
            <a:endParaRPr lang="en-US" altLang="en-US"/>
          </a:p>
        </p:txBody>
      </p:sp>
    </p:spTree>
    <p:extLst>
      <p:ext uri="{BB962C8B-B14F-4D97-AF65-F5344CB8AC3E}">
        <p14:creationId xmlns:p14="http://schemas.microsoft.com/office/powerpoint/2010/main" val="3201400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EF540BC-D80B-4F49-B5A0-64A8F95355AE}" type="datetimeFigureOut">
              <a:rPr lang="en-GB" smtClean="0"/>
              <a:t>24/11/2014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7872E45-5622-45D2-AA7E-A1A0AB042F90}" type="slidenum">
              <a:rPr lang="en-GB" smtClean="0"/>
              <a:t>‹#›</a:t>
            </a:fld>
            <a:endParaRPr lang="en-GB"/>
          </a:p>
        </p:txBody>
      </p:sp>
    </p:spTree>
    <p:extLst>
      <p:ext uri="{BB962C8B-B14F-4D97-AF65-F5344CB8AC3E}">
        <p14:creationId xmlns:p14="http://schemas.microsoft.com/office/powerpoint/2010/main" val="8321281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ln/>
        </p:spPr>
        <p:txBody>
          <a:bodyPr/>
          <a:lstStyle>
            <a:lvl1pPr>
              <a:defRPr/>
            </a:lvl1pPr>
          </a:lstStyle>
          <a:p>
            <a:pPr>
              <a:defRPr/>
            </a:pPr>
            <a:fld id="{3B2ABB35-1135-49F7-A150-BD4264FE3ECF}" type="slidenum">
              <a:rPr lang="en-US" altLang="en-US"/>
              <a:pPr>
                <a:defRPr/>
              </a:pPr>
              <a:t>‹#›</a:t>
            </a:fld>
            <a:endParaRPr lang="en-US" altLang="en-US"/>
          </a:p>
        </p:txBody>
      </p:sp>
    </p:spTree>
    <p:extLst>
      <p:ext uri="{BB962C8B-B14F-4D97-AF65-F5344CB8AC3E}">
        <p14:creationId xmlns:p14="http://schemas.microsoft.com/office/powerpoint/2010/main" val="708217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5"/>
          <p:cNvSpPr>
            <a:spLocks noGrp="1" noChangeArrowheads="1"/>
          </p:cNvSpPr>
          <p:nvPr>
            <p:ph type="sldNum" idx="10"/>
          </p:nvPr>
        </p:nvSpPr>
        <p:spPr>
          <a:ln/>
        </p:spPr>
        <p:txBody>
          <a:bodyPr/>
          <a:lstStyle>
            <a:lvl1pPr>
              <a:defRPr/>
            </a:lvl1pPr>
          </a:lstStyle>
          <a:p>
            <a:pPr>
              <a:defRPr/>
            </a:pPr>
            <a:fld id="{7D3A8305-5A81-4A82-9A1D-4705DE0FFA05}" type="slidenum">
              <a:rPr lang="en-US" altLang="en-US"/>
              <a:pPr>
                <a:defRPr/>
              </a:pPr>
              <a:t>‹#›</a:t>
            </a:fld>
            <a:endParaRPr lang="en-US" altLang="en-US"/>
          </a:p>
        </p:txBody>
      </p:sp>
    </p:spTree>
    <p:extLst>
      <p:ext uri="{BB962C8B-B14F-4D97-AF65-F5344CB8AC3E}">
        <p14:creationId xmlns:p14="http://schemas.microsoft.com/office/powerpoint/2010/main" val="30271180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5"/>
          <p:cNvSpPr>
            <a:spLocks noGrp="1" noChangeArrowheads="1"/>
          </p:cNvSpPr>
          <p:nvPr>
            <p:ph type="sldNum" idx="10"/>
          </p:nvPr>
        </p:nvSpPr>
        <p:spPr>
          <a:ln/>
        </p:spPr>
        <p:txBody>
          <a:bodyPr/>
          <a:lstStyle>
            <a:lvl1pPr>
              <a:defRPr/>
            </a:lvl1pPr>
          </a:lstStyle>
          <a:p>
            <a:pPr>
              <a:defRPr/>
            </a:pPr>
            <a:fld id="{C3C10AB6-1BC3-4592-9E20-DAF1EE1D9C07}" type="slidenum">
              <a:rPr lang="en-US" altLang="en-US"/>
              <a:pPr>
                <a:defRPr/>
              </a:pPr>
              <a:t>‹#›</a:t>
            </a:fld>
            <a:endParaRPr lang="en-US" altLang="en-US"/>
          </a:p>
        </p:txBody>
      </p:sp>
    </p:spTree>
    <p:extLst>
      <p:ext uri="{BB962C8B-B14F-4D97-AF65-F5344CB8AC3E}">
        <p14:creationId xmlns:p14="http://schemas.microsoft.com/office/powerpoint/2010/main" val="125390285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sldNum" idx="10"/>
          </p:nvPr>
        </p:nvSpPr>
        <p:spPr>
          <a:ln/>
        </p:spPr>
        <p:txBody>
          <a:bodyPr/>
          <a:lstStyle>
            <a:lvl1pPr>
              <a:defRPr/>
            </a:lvl1pPr>
          </a:lstStyle>
          <a:p>
            <a:pPr>
              <a:defRPr/>
            </a:pPr>
            <a:fld id="{2C100F00-2450-4C87-A1A0-88A7348532C8}" type="slidenum">
              <a:rPr lang="en-US" altLang="en-US"/>
              <a:pPr>
                <a:defRPr/>
              </a:pPr>
              <a:t>‹#›</a:t>
            </a:fld>
            <a:endParaRPr lang="en-US" altLang="en-US"/>
          </a:p>
        </p:txBody>
      </p:sp>
    </p:spTree>
    <p:extLst>
      <p:ext uri="{BB962C8B-B14F-4D97-AF65-F5344CB8AC3E}">
        <p14:creationId xmlns:p14="http://schemas.microsoft.com/office/powerpoint/2010/main" val="7730174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4313" y="908050"/>
            <a:ext cx="2055812" cy="50133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908050"/>
            <a:ext cx="6016625" cy="5013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sldNum" idx="10"/>
          </p:nvPr>
        </p:nvSpPr>
        <p:spPr>
          <a:ln/>
        </p:spPr>
        <p:txBody>
          <a:bodyPr/>
          <a:lstStyle>
            <a:lvl1pPr>
              <a:defRPr/>
            </a:lvl1pPr>
          </a:lstStyle>
          <a:p>
            <a:pPr>
              <a:defRPr/>
            </a:pPr>
            <a:fld id="{02F7C167-9969-402B-847F-BE2229246FA1}" type="slidenum">
              <a:rPr lang="en-US" altLang="en-US"/>
              <a:pPr>
                <a:defRPr/>
              </a:pPr>
              <a:t>‹#›</a:t>
            </a:fld>
            <a:endParaRPr lang="en-US" altLang="en-US"/>
          </a:p>
        </p:txBody>
      </p:sp>
    </p:spTree>
    <p:extLst>
      <p:ext uri="{BB962C8B-B14F-4D97-AF65-F5344CB8AC3E}">
        <p14:creationId xmlns:p14="http://schemas.microsoft.com/office/powerpoint/2010/main" val="12671629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Rectangle 5"/>
          <p:cNvSpPr>
            <a:spLocks noGrp="1" noChangeArrowheads="1"/>
          </p:cNvSpPr>
          <p:nvPr>
            <p:ph type="sldNum" idx="10"/>
          </p:nvPr>
        </p:nvSpPr>
        <p:spPr>
          <a:ln/>
        </p:spPr>
        <p:txBody>
          <a:bodyPr/>
          <a:lstStyle>
            <a:lvl1pPr>
              <a:defRPr/>
            </a:lvl1pPr>
          </a:lstStyle>
          <a:p>
            <a:pPr>
              <a:defRPr/>
            </a:pPr>
            <a:fld id="{4BF8A66A-847E-4CE1-9F37-871863EE2951}" type="slidenum">
              <a:rPr lang="en-US" altLang="en-US"/>
              <a:pPr>
                <a:defRPr/>
              </a:pPr>
              <a:t>‹#›</a:t>
            </a:fld>
            <a:endParaRPr lang="en-US" altLang="en-US"/>
          </a:p>
        </p:txBody>
      </p:sp>
    </p:spTree>
    <p:extLst>
      <p:ext uri="{BB962C8B-B14F-4D97-AF65-F5344CB8AC3E}">
        <p14:creationId xmlns:p14="http://schemas.microsoft.com/office/powerpoint/2010/main" val="395538504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sldNum" idx="10"/>
          </p:nvPr>
        </p:nvSpPr>
        <p:spPr>
          <a:ln/>
        </p:spPr>
        <p:txBody>
          <a:bodyPr/>
          <a:lstStyle>
            <a:lvl1pPr>
              <a:defRPr/>
            </a:lvl1pPr>
          </a:lstStyle>
          <a:p>
            <a:pPr>
              <a:defRPr/>
            </a:pPr>
            <a:fld id="{D3129578-9FC1-4768-9763-1F75F5A0DD94}" type="slidenum">
              <a:rPr lang="en-US" altLang="en-US"/>
              <a:pPr>
                <a:defRPr/>
              </a:pPr>
              <a:t>‹#›</a:t>
            </a:fld>
            <a:endParaRPr lang="en-US" altLang="en-US"/>
          </a:p>
        </p:txBody>
      </p:sp>
    </p:spTree>
    <p:extLst>
      <p:ext uri="{BB962C8B-B14F-4D97-AF65-F5344CB8AC3E}">
        <p14:creationId xmlns:p14="http://schemas.microsoft.com/office/powerpoint/2010/main" val="350323648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5"/>
          <p:cNvSpPr>
            <a:spLocks noGrp="1" noChangeArrowheads="1"/>
          </p:cNvSpPr>
          <p:nvPr>
            <p:ph type="sldNum" idx="10"/>
          </p:nvPr>
        </p:nvSpPr>
        <p:spPr>
          <a:ln/>
        </p:spPr>
        <p:txBody>
          <a:bodyPr/>
          <a:lstStyle>
            <a:lvl1pPr>
              <a:defRPr/>
            </a:lvl1pPr>
          </a:lstStyle>
          <a:p>
            <a:pPr>
              <a:defRPr/>
            </a:pPr>
            <a:fld id="{AF33A474-9CA6-4707-938F-F7515DDD26B8}" type="slidenum">
              <a:rPr lang="en-US" altLang="en-US"/>
              <a:pPr>
                <a:defRPr/>
              </a:pPr>
              <a:t>‹#›</a:t>
            </a:fld>
            <a:endParaRPr lang="en-US" altLang="en-US"/>
          </a:p>
        </p:txBody>
      </p:sp>
    </p:spTree>
    <p:extLst>
      <p:ext uri="{BB962C8B-B14F-4D97-AF65-F5344CB8AC3E}">
        <p14:creationId xmlns:p14="http://schemas.microsoft.com/office/powerpoint/2010/main" val="75573331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755650" y="2205038"/>
            <a:ext cx="3806825" cy="37163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714875" y="2205038"/>
            <a:ext cx="3808413" cy="37163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5"/>
          <p:cNvSpPr>
            <a:spLocks noGrp="1" noChangeArrowheads="1"/>
          </p:cNvSpPr>
          <p:nvPr>
            <p:ph type="sldNum" idx="10"/>
          </p:nvPr>
        </p:nvSpPr>
        <p:spPr>
          <a:ln/>
        </p:spPr>
        <p:txBody>
          <a:bodyPr/>
          <a:lstStyle>
            <a:lvl1pPr>
              <a:defRPr/>
            </a:lvl1pPr>
          </a:lstStyle>
          <a:p>
            <a:pPr>
              <a:defRPr/>
            </a:pPr>
            <a:fld id="{7D4579B4-21CF-4AA0-B9F0-0EAC628C956D}" type="slidenum">
              <a:rPr lang="en-US" altLang="en-US"/>
              <a:pPr>
                <a:defRPr/>
              </a:pPr>
              <a:t>‹#›</a:t>
            </a:fld>
            <a:endParaRPr lang="en-US" altLang="en-US"/>
          </a:p>
        </p:txBody>
      </p:sp>
    </p:spTree>
    <p:extLst>
      <p:ext uri="{BB962C8B-B14F-4D97-AF65-F5344CB8AC3E}">
        <p14:creationId xmlns:p14="http://schemas.microsoft.com/office/powerpoint/2010/main" val="166320060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5"/>
          <p:cNvSpPr>
            <a:spLocks noGrp="1" noChangeArrowheads="1"/>
          </p:cNvSpPr>
          <p:nvPr>
            <p:ph type="sldNum" idx="10"/>
          </p:nvPr>
        </p:nvSpPr>
        <p:spPr>
          <a:ln/>
        </p:spPr>
        <p:txBody>
          <a:bodyPr/>
          <a:lstStyle>
            <a:lvl1pPr>
              <a:defRPr/>
            </a:lvl1pPr>
          </a:lstStyle>
          <a:p>
            <a:pPr>
              <a:defRPr/>
            </a:pPr>
            <a:fld id="{7E125431-3BBF-4D85-9CE7-3ED15C637938}" type="slidenum">
              <a:rPr lang="en-US" altLang="en-US"/>
              <a:pPr>
                <a:defRPr/>
              </a:pPr>
              <a:t>‹#›</a:t>
            </a:fld>
            <a:endParaRPr lang="en-US" altLang="en-US"/>
          </a:p>
        </p:txBody>
      </p:sp>
    </p:spTree>
    <p:extLst>
      <p:ext uri="{BB962C8B-B14F-4D97-AF65-F5344CB8AC3E}">
        <p14:creationId xmlns:p14="http://schemas.microsoft.com/office/powerpoint/2010/main" val="821382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EF540BC-D80B-4F49-B5A0-64A8F95355AE}" type="datetimeFigureOut">
              <a:rPr lang="en-GB" smtClean="0"/>
              <a:t>24/11/2014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7872E45-5622-45D2-AA7E-A1A0AB042F90}" type="slidenum">
              <a:rPr lang="en-GB" smtClean="0"/>
              <a:t>‹#›</a:t>
            </a:fld>
            <a:endParaRPr lang="en-GB"/>
          </a:p>
        </p:txBody>
      </p:sp>
    </p:spTree>
    <p:extLst>
      <p:ext uri="{BB962C8B-B14F-4D97-AF65-F5344CB8AC3E}">
        <p14:creationId xmlns:p14="http://schemas.microsoft.com/office/powerpoint/2010/main" val="5401641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5"/>
          <p:cNvSpPr>
            <a:spLocks noGrp="1" noChangeArrowheads="1"/>
          </p:cNvSpPr>
          <p:nvPr>
            <p:ph type="sldNum" idx="10"/>
          </p:nvPr>
        </p:nvSpPr>
        <p:spPr>
          <a:ln/>
        </p:spPr>
        <p:txBody>
          <a:bodyPr/>
          <a:lstStyle>
            <a:lvl1pPr>
              <a:defRPr/>
            </a:lvl1pPr>
          </a:lstStyle>
          <a:p>
            <a:pPr>
              <a:defRPr/>
            </a:pPr>
            <a:fld id="{8F91F4DD-F2D7-4CDA-80EE-0A2ADD6C68C4}" type="slidenum">
              <a:rPr lang="en-US" altLang="en-US"/>
              <a:pPr>
                <a:defRPr/>
              </a:pPr>
              <a:t>‹#›</a:t>
            </a:fld>
            <a:endParaRPr lang="en-US" altLang="en-US"/>
          </a:p>
        </p:txBody>
      </p:sp>
    </p:spTree>
    <p:extLst>
      <p:ext uri="{BB962C8B-B14F-4D97-AF65-F5344CB8AC3E}">
        <p14:creationId xmlns:p14="http://schemas.microsoft.com/office/powerpoint/2010/main" val="265510798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ln/>
        </p:spPr>
        <p:txBody>
          <a:bodyPr/>
          <a:lstStyle>
            <a:lvl1pPr>
              <a:defRPr/>
            </a:lvl1pPr>
          </a:lstStyle>
          <a:p>
            <a:pPr>
              <a:defRPr/>
            </a:pPr>
            <a:fld id="{C4CD7534-3B2E-471A-82B8-B2CC57D33A25}" type="slidenum">
              <a:rPr lang="en-US" altLang="en-US"/>
              <a:pPr>
                <a:defRPr/>
              </a:pPr>
              <a:t>‹#›</a:t>
            </a:fld>
            <a:endParaRPr lang="en-US" altLang="en-US"/>
          </a:p>
        </p:txBody>
      </p:sp>
    </p:spTree>
    <p:extLst>
      <p:ext uri="{BB962C8B-B14F-4D97-AF65-F5344CB8AC3E}">
        <p14:creationId xmlns:p14="http://schemas.microsoft.com/office/powerpoint/2010/main" val="29321854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5"/>
          <p:cNvSpPr>
            <a:spLocks noGrp="1" noChangeArrowheads="1"/>
          </p:cNvSpPr>
          <p:nvPr>
            <p:ph type="sldNum" idx="10"/>
          </p:nvPr>
        </p:nvSpPr>
        <p:spPr>
          <a:ln/>
        </p:spPr>
        <p:txBody>
          <a:bodyPr/>
          <a:lstStyle>
            <a:lvl1pPr>
              <a:defRPr/>
            </a:lvl1pPr>
          </a:lstStyle>
          <a:p>
            <a:pPr>
              <a:defRPr/>
            </a:pPr>
            <a:fld id="{FEC98BB6-92FF-41CA-91A8-C52A42F51D7D}" type="slidenum">
              <a:rPr lang="en-US" altLang="en-US"/>
              <a:pPr>
                <a:defRPr/>
              </a:pPr>
              <a:t>‹#›</a:t>
            </a:fld>
            <a:endParaRPr lang="en-US" altLang="en-US"/>
          </a:p>
        </p:txBody>
      </p:sp>
    </p:spTree>
    <p:extLst>
      <p:ext uri="{BB962C8B-B14F-4D97-AF65-F5344CB8AC3E}">
        <p14:creationId xmlns:p14="http://schemas.microsoft.com/office/powerpoint/2010/main" val="192841886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5"/>
          <p:cNvSpPr>
            <a:spLocks noGrp="1" noChangeArrowheads="1"/>
          </p:cNvSpPr>
          <p:nvPr>
            <p:ph type="sldNum" idx="10"/>
          </p:nvPr>
        </p:nvSpPr>
        <p:spPr>
          <a:ln/>
        </p:spPr>
        <p:txBody>
          <a:bodyPr/>
          <a:lstStyle>
            <a:lvl1pPr>
              <a:defRPr/>
            </a:lvl1pPr>
          </a:lstStyle>
          <a:p>
            <a:pPr>
              <a:defRPr/>
            </a:pPr>
            <a:fld id="{C36F6B95-586E-4CE3-A4B5-E24EEF1ABB36}" type="slidenum">
              <a:rPr lang="en-US" altLang="en-US"/>
              <a:pPr>
                <a:defRPr/>
              </a:pPr>
              <a:t>‹#›</a:t>
            </a:fld>
            <a:endParaRPr lang="en-US" altLang="en-US"/>
          </a:p>
        </p:txBody>
      </p:sp>
    </p:spTree>
    <p:extLst>
      <p:ext uri="{BB962C8B-B14F-4D97-AF65-F5344CB8AC3E}">
        <p14:creationId xmlns:p14="http://schemas.microsoft.com/office/powerpoint/2010/main" val="421863576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sldNum" idx="10"/>
          </p:nvPr>
        </p:nvSpPr>
        <p:spPr>
          <a:ln/>
        </p:spPr>
        <p:txBody>
          <a:bodyPr/>
          <a:lstStyle>
            <a:lvl1pPr>
              <a:defRPr/>
            </a:lvl1pPr>
          </a:lstStyle>
          <a:p>
            <a:pPr>
              <a:defRPr/>
            </a:pPr>
            <a:fld id="{2EB5E5B1-8C6F-4D3E-8464-3557EDA70542}" type="slidenum">
              <a:rPr lang="en-US" altLang="en-US"/>
              <a:pPr>
                <a:defRPr/>
              </a:pPr>
              <a:t>‹#›</a:t>
            </a:fld>
            <a:endParaRPr lang="en-US" altLang="en-US"/>
          </a:p>
        </p:txBody>
      </p:sp>
    </p:spTree>
    <p:extLst>
      <p:ext uri="{BB962C8B-B14F-4D97-AF65-F5344CB8AC3E}">
        <p14:creationId xmlns:p14="http://schemas.microsoft.com/office/powerpoint/2010/main" val="28527976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4313" y="908050"/>
            <a:ext cx="2055812" cy="50133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908050"/>
            <a:ext cx="6016625" cy="5013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sldNum" idx="10"/>
          </p:nvPr>
        </p:nvSpPr>
        <p:spPr>
          <a:ln/>
        </p:spPr>
        <p:txBody>
          <a:bodyPr/>
          <a:lstStyle>
            <a:lvl1pPr>
              <a:defRPr/>
            </a:lvl1pPr>
          </a:lstStyle>
          <a:p>
            <a:pPr>
              <a:defRPr/>
            </a:pPr>
            <a:fld id="{EE5085E5-FDE8-4565-A0C0-F61A820E0772}" type="slidenum">
              <a:rPr lang="en-US" altLang="en-US"/>
              <a:pPr>
                <a:defRPr/>
              </a:pPr>
              <a:t>‹#›</a:t>
            </a:fld>
            <a:endParaRPr lang="en-US" altLang="en-US"/>
          </a:p>
        </p:txBody>
      </p:sp>
    </p:spTree>
    <p:extLst>
      <p:ext uri="{BB962C8B-B14F-4D97-AF65-F5344CB8AC3E}">
        <p14:creationId xmlns:p14="http://schemas.microsoft.com/office/powerpoint/2010/main" val="1541771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EF540BC-D80B-4F49-B5A0-64A8F95355AE}" type="datetimeFigureOut">
              <a:rPr lang="en-GB" smtClean="0"/>
              <a:t>24/11/2014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7872E45-5622-45D2-AA7E-A1A0AB042F90}" type="slidenum">
              <a:rPr lang="en-GB" smtClean="0"/>
              <a:t>‹#›</a:t>
            </a:fld>
            <a:endParaRPr lang="en-GB"/>
          </a:p>
        </p:txBody>
      </p:sp>
    </p:spTree>
    <p:extLst>
      <p:ext uri="{BB962C8B-B14F-4D97-AF65-F5344CB8AC3E}">
        <p14:creationId xmlns:p14="http://schemas.microsoft.com/office/powerpoint/2010/main" val="1018847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F540BC-D80B-4F49-B5A0-64A8F95355AE}" type="datetimeFigureOut">
              <a:rPr lang="en-GB" smtClean="0"/>
              <a:t>24/11/2014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7872E45-5622-45D2-AA7E-A1A0AB042F90}" type="slidenum">
              <a:rPr lang="en-GB" smtClean="0"/>
              <a:t>‹#›</a:t>
            </a:fld>
            <a:endParaRPr lang="en-GB"/>
          </a:p>
        </p:txBody>
      </p:sp>
    </p:spTree>
    <p:extLst>
      <p:ext uri="{BB962C8B-B14F-4D97-AF65-F5344CB8AC3E}">
        <p14:creationId xmlns:p14="http://schemas.microsoft.com/office/powerpoint/2010/main" val="3716649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F540BC-D80B-4F49-B5A0-64A8F95355AE}" type="datetimeFigureOut">
              <a:rPr lang="en-GB" smtClean="0"/>
              <a:t>24/11/2014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7872E45-5622-45D2-AA7E-A1A0AB042F90}" type="slidenum">
              <a:rPr lang="en-GB" smtClean="0"/>
              <a:t>‹#›</a:t>
            </a:fld>
            <a:endParaRPr lang="en-GB"/>
          </a:p>
        </p:txBody>
      </p:sp>
    </p:spTree>
    <p:extLst>
      <p:ext uri="{BB962C8B-B14F-4D97-AF65-F5344CB8AC3E}">
        <p14:creationId xmlns:p14="http://schemas.microsoft.com/office/powerpoint/2010/main" val="1807599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F540BC-D80B-4F49-B5A0-64A8F95355AE}" type="datetimeFigureOut">
              <a:rPr lang="en-GB" smtClean="0"/>
              <a:t>24/11/2014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7872E45-5622-45D2-AA7E-A1A0AB042F90}" type="slidenum">
              <a:rPr lang="en-GB" smtClean="0"/>
              <a:t>‹#›</a:t>
            </a:fld>
            <a:endParaRPr lang="en-GB"/>
          </a:p>
        </p:txBody>
      </p:sp>
    </p:spTree>
    <p:extLst>
      <p:ext uri="{BB962C8B-B14F-4D97-AF65-F5344CB8AC3E}">
        <p14:creationId xmlns:p14="http://schemas.microsoft.com/office/powerpoint/2010/main" val="202163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F540BC-D80B-4F49-B5A0-64A8F95355AE}" type="datetimeFigureOut">
              <a:rPr lang="en-GB" smtClean="0"/>
              <a:t>24/11/2014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872E45-5622-45D2-AA7E-A1A0AB042F90}" type="slidenum">
              <a:rPr lang="en-GB" smtClean="0"/>
              <a:t>‹#›</a:t>
            </a:fld>
            <a:endParaRPr lang="en-GB"/>
          </a:p>
        </p:txBody>
      </p:sp>
    </p:spTree>
    <p:extLst>
      <p:ext uri="{BB962C8B-B14F-4D97-AF65-F5344CB8AC3E}">
        <p14:creationId xmlns:p14="http://schemas.microsoft.com/office/powerpoint/2010/main" val="42581133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574675" y="304800"/>
            <a:ext cx="80010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2051" name="Rectangle 3"/>
          <p:cNvSpPr>
            <a:spLocks noGrp="1" noChangeArrowheads="1"/>
          </p:cNvSpPr>
          <p:nvPr>
            <p:ph type="body" idx="1"/>
          </p:nvPr>
        </p:nvSpPr>
        <p:spPr bwMode="auto">
          <a:xfrm>
            <a:off x="566738" y="1752600"/>
            <a:ext cx="80010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100" name="AutoShape 4"/>
          <p:cNvSpPr>
            <a:spLocks noChangeArrowheads="1"/>
          </p:cNvSpPr>
          <p:nvPr/>
        </p:nvSpPr>
        <p:spPr bwMode="auto">
          <a:xfrm>
            <a:off x="609600" y="1566863"/>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fontAlgn="base">
              <a:spcBef>
                <a:spcPct val="0"/>
              </a:spcBef>
              <a:spcAft>
                <a:spcPct val="0"/>
              </a:spcAft>
              <a:defRPr/>
            </a:pPr>
            <a:endParaRPr lang="en-US" sz="2400">
              <a:solidFill>
                <a:srgbClr val="000000"/>
              </a:solidFill>
              <a:latin typeface="Times New Roman" charset="0"/>
            </a:endParaRPr>
          </a:p>
        </p:txBody>
      </p:sp>
      <p:sp>
        <p:nvSpPr>
          <p:cNvPr id="4101" name="Line 5"/>
          <p:cNvSpPr>
            <a:spLocks noChangeShapeType="1"/>
          </p:cNvSpPr>
          <p:nvPr/>
        </p:nvSpPr>
        <p:spPr bwMode="auto">
          <a:xfrm flipV="1">
            <a:off x="609600" y="6172200"/>
            <a:ext cx="7924800" cy="0"/>
          </a:xfrm>
          <a:prstGeom prst="line">
            <a:avLst/>
          </a:prstGeom>
          <a:noFill/>
          <a:ln w="3175">
            <a:solidFill>
              <a:schemeClr val="accent2"/>
            </a:solidFill>
            <a:round/>
            <a:headEnd/>
            <a:tailEnd/>
          </a:ln>
          <a:effectLst/>
        </p:spPr>
        <p:txBody>
          <a:bodyPr/>
          <a:lstStyle/>
          <a:p>
            <a:pPr eaLnBrk="0" fontAlgn="base" hangingPunct="0">
              <a:spcBef>
                <a:spcPct val="0"/>
              </a:spcBef>
              <a:spcAft>
                <a:spcPct val="0"/>
              </a:spcAft>
              <a:defRPr/>
            </a:pPr>
            <a:endParaRPr lang="en-US">
              <a:solidFill>
                <a:srgbClr val="000000"/>
              </a:solidFill>
            </a:endParaRPr>
          </a:p>
        </p:txBody>
      </p:sp>
      <p:sp>
        <p:nvSpPr>
          <p:cNvPr id="4102" name="Rectangle 6"/>
          <p:cNvSpPr>
            <a:spLocks noGrp="1" noChangeArrowheads="1"/>
          </p:cNvSpPr>
          <p:nvPr>
            <p:ph type="dt" sz="half" idx="2"/>
          </p:nvPr>
        </p:nvSpPr>
        <p:spPr bwMode="auto">
          <a:xfrm>
            <a:off x="6096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pPr fontAlgn="base">
              <a:spcBef>
                <a:spcPct val="0"/>
              </a:spcBef>
              <a:spcAft>
                <a:spcPct val="0"/>
              </a:spcAft>
              <a:defRPr/>
            </a:pPr>
            <a:endParaRPr lang="en-US">
              <a:solidFill>
                <a:srgbClr val="000000"/>
              </a:solidFill>
            </a:endParaRPr>
          </a:p>
        </p:txBody>
      </p:sp>
      <p:sp>
        <p:nvSpPr>
          <p:cNvPr id="4103"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a:lvl1pPr>
          </a:lstStyle>
          <a:p>
            <a:pPr fontAlgn="base">
              <a:spcBef>
                <a:spcPct val="0"/>
              </a:spcBef>
              <a:spcAft>
                <a:spcPct val="0"/>
              </a:spcAft>
              <a:defRPr/>
            </a:pPr>
            <a:endParaRPr lang="en-US">
              <a:solidFill>
                <a:srgbClr val="000000"/>
              </a:solidFill>
            </a:endParaRPr>
          </a:p>
        </p:txBody>
      </p:sp>
      <p:sp>
        <p:nvSpPr>
          <p:cNvPr id="4104"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fontAlgn="base">
              <a:spcBef>
                <a:spcPct val="0"/>
              </a:spcBef>
              <a:spcAft>
                <a:spcPct val="0"/>
              </a:spcAft>
              <a:defRPr/>
            </a:pPr>
            <a:fld id="{87BA3239-2218-4EAD-8260-66BB26E0E8E0}"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12609284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469900" indent="-469900" algn="l" rtl="0" eaLnBrk="0" fontAlgn="base" hangingPunct="0">
        <a:spcBef>
          <a:spcPct val="2000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pitchFamily="2" charset="2"/>
        <a:buChar char="n"/>
        <a:defRPr sz="2600">
          <a:solidFill>
            <a:schemeClr val="tx1"/>
          </a:solidFill>
          <a:latin typeface="+mn-lt"/>
        </a:defRPr>
      </a:lvl2pPr>
      <a:lvl3pPr marL="1304925" indent="-395288" algn="l" rtl="0" eaLnBrk="0" fontAlgn="base" hangingPunct="0">
        <a:spcBef>
          <a:spcPct val="20000"/>
        </a:spcBef>
        <a:spcAft>
          <a:spcPct val="0"/>
        </a:spcAft>
        <a:buClr>
          <a:schemeClr val="accent2"/>
        </a:buClr>
        <a:buFont typeface="Wingdings" pitchFamily="2" charset="2"/>
        <a:buChar char="o"/>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6"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27" name="Rectangle 2"/>
          <p:cNvSpPr>
            <a:spLocks noGrp="1" noChangeArrowheads="1"/>
          </p:cNvSpPr>
          <p:nvPr>
            <p:ph type="body" idx="1"/>
          </p:nvPr>
        </p:nvSpPr>
        <p:spPr bwMode="auto">
          <a:xfrm>
            <a:off x="755650" y="2205038"/>
            <a:ext cx="7767638" cy="3716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en-US" smtClean="0"/>
              <a:t>Click to edit the outline text format</a:t>
            </a:r>
          </a:p>
          <a:p>
            <a:pPr lvl="1"/>
            <a:r>
              <a:rPr lang="en-GB" altLang="en-US" smtClean="0"/>
              <a:t>Second Outline Level</a:t>
            </a:r>
          </a:p>
          <a:p>
            <a:pPr lvl="2"/>
            <a:r>
              <a:rPr lang="en-GB" altLang="en-US" smtClean="0"/>
              <a:t>Third Outline Level</a:t>
            </a:r>
          </a:p>
          <a:p>
            <a:pPr lvl="3"/>
            <a:r>
              <a:rPr lang="en-GB" altLang="en-US" smtClean="0"/>
              <a:t>Fourth Outline Level</a:t>
            </a:r>
          </a:p>
          <a:p>
            <a:pPr lvl="4"/>
            <a:r>
              <a:rPr lang="en-GB" altLang="en-US" smtClean="0"/>
              <a:t>Fifth Outline Level</a:t>
            </a:r>
          </a:p>
          <a:p>
            <a:pPr lvl="4"/>
            <a:r>
              <a:rPr lang="en-GB" altLang="en-US" smtClean="0"/>
              <a:t>Sixth Outline Level</a:t>
            </a:r>
          </a:p>
          <a:p>
            <a:pPr lvl="4"/>
            <a:r>
              <a:rPr lang="en-GB" altLang="en-US" smtClean="0"/>
              <a:t>Seventh Outline Level</a:t>
            </a:r>
          </a:p>
          <a:p>
            <a:pPr lvl="4"/>
            <a:r>
              <a:rPr lang="en-GB" altLang="en-US" smtClean="0"/>
              <a:t>Eighth Outline Level</a:t>
            </a:r>
          </a:p>
          <a:p>
            <a:pPr lvl="4"/>
            <a:r>
              <a:rPr lang="en-GB" altLang="en-US" smtClean="0"/>
              <a:t>Ninth Outline Level</a:t>
            </a:r>
          </a:p>
        </p:txBody>
      </p:sp>
      <p:sp>
        <p:nvSpPr>
          <p:cNvPr id="1028" name="Text Box 3"/>
          <p:cNvSpPr txBox="1">
            <a:spLocks noChangeArrowheads="1"/>
          </p:cNvSpPr>
          <p:nvPr/>
        </p:nvSpPr>
        <p:spPr bwMode="auto">
          <a:xfrm>
            <a:off x="685800" y="6248400"/>
            <a:ext cx="1905000" cy="460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itchFamily="16" charset="0"/>
              <a:buNone/>
            </a:pPr>
            <a:endParaRPr lang="en-US" altLang="en-US" sz="2400" smtClean="0">
              <a:solidFill>
                <a:srgbClr val="FFFFFF"/>
              </a:solidFill>
            </a:endParaRPr>
          </a:p>
        </p:txBody>
      </p:sp>
      <p:sp>
        <p:nvSpPr>
          <p:cNvPr id="1029" name="Text Box 4"/>
          <p:cNvSpPr txBox="1">
            <a:spLocks noChangeArrowheads="1"/>
          </p:cNvSpPr>
          <p:nvPr/>
        </p:nvSpPr>
        <p:spPr bwMode="auto">
          <a:xfrm>
            <a:off x="3124200" y="6248400"/>
            <a:ext cx="2895600" cy="460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itchFamily="16" charset="0"/>
              <a:buNone/>
            </a:pPr>
            <a:endParaRPr lang="en-US" altLang="en-US" sz="2400" smtClean="0">
              <a:solidFill>
                <a:srgbClr val="FFFFFF"/>
              </a:solidFill>
            </a:endParaRPr>
          </a:p>
        </p:txBody>
      </p:sp>
      <p:sp>
        <p:nvSpPr>
          <p:cNvPr id="2" name="Rectangle 5"/>
          <p:cNvSpPr>
            <a:spLocks noGrp="1" noChangeArrowheads="1"/>
          </p:cNvSpPr>
          <p:nvPr>
            <p:ph type="sldNum"/>
          </p:nvPr>
        </p:nvSpPr>
        <p:spPr bwMode="auto">
          <a:xfrm>
            <a:off x="6553200" y="6248400"/>
            <a:ext cx="1900238" cy="458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mtClean="0">
                <a:solidFill>
                  <a:srgbClr val="000000"/>
                </a:solidFill>
              </a:defRPr>
            </a:lvl1pPr>
          </a:lstStyle>
          <a:p>
            <a:pPr defTabSz="449263" eaLnBrk="0" fontAlgn="base" hangingPunct="0">
              <a:spcBef>
                <a:spcPct val="0"/>
              </a:spcBef>
              <a:spcAft>
                <a:spcPct val="0"/>
              </a:spcAft>
              <a:defRPr/>
            </a:pPr>
            <a:fld id="{21466534-BF03-4CE1-904C-722385721557}" type="slidenum">
              <a:rPr lang="en-US" altLang="en-US" sz="2400"/>
              <a:pPr defTabSz="449263" eaLnBrk="0" fontAlgn="base" hangingPunct="0">
                <a:spcBef>
                  <a:spcPct val="0"/>
                </a:spcBef>
                <a:spcAft>
                  <a:spcPct val="0"/>
                </a:spcAft>
                <a:defRPr/>
              </a:pPr>
              <a:t>‹#›</a:t>
            </a:fld>
            <a:endParaRPr lang="en-US" altLang="en-US" sz="2400"/>
          </a:p>
        </p:txBody>
      </p:sp>
      <p:sp>
        <p:nvSpPr>
          <p:cNvPr id="1031" name="Rectangle 6"/>
          <p:cNvSpPr>
            <a:spLocks noChangeArrowheads="1"/>
          </p:cNvSpPr>
          <p:nvPr/>
        </p:nvSpPr>
        <p:spPr bwMode="auto">
          <a:xfrm>
            <a:off x="1116013" y="981075"/>
            <a:ext cx="7056437" cy="765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itchFamily="16" charset="0"/>
              <a:buNone/>
            </a:pPr>
            <a:endParaRPr lang="en-US" altLang="en-US" sz="2400" smtClean="0">
              <a:solidFill>
                <a:srgbClr val="FFFFFF"/>
              </a:solidFill>
            </a:endParaRPr>
          </a:p>
        </p:txBody>
      </p:sp>
      <p:sp>
        <p:nvSpPr>
          <p:cNvPr id="1032" name="Rectangle 7"/>
          <p:cNvSpPr>
            <a:spLocks noChangeArrowheads="1"/>
          </p:cNvSpPr>
          <p:nvPr/>
        </p:nvSpPr>
        <p:spPr bwMode="auto">
          <a:xfrm>
            <a:off x="1116013" y="908050"/>
            <a:ext cx="7056437" cy="765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itchFamily="16" charset="0"/>
              <a:buNone/>
            </a:pPr>
            <a:endParaRPr lang="en-US" altLang="en-US" sz="2400" smtClean="0">
              <a:solidFill>
                <a:srgbClr val="FFFFFF"/>
              </a:solidFill>
            </a:endParaRPr>
          </a:p>
        </p:txBody>
      </p:sp>
      <p:sp>
        <p:nvSpPr>
          <p:cNvPr id="1033" name="Rectangle 8"/>
          <p:cNvSpPr>
            <a:spLocks noChangeArrowheads="1"/>
          </p:cNvSpPr>
          <p:nvPr/>
        </p:nvSpPr>
        <p:spPr bwMode="auto">
          <a:xfrm>
            <a:off x="684213" y="1125538"/>
            <a:ext cx="7772400" cy="7191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itchFamily="16" charset="0"/>
              <a:buNone/>
            </a:pPr>
            <a:endParaRPr lang="en-US" altLang="en-US" sz="2400" smtClean="0">
              <a:solidFill>
                <a:srgbClr val="FFFFFF"/>
              </a:solidFill>
            </a:endParaRPr>
          </a:p>
        </p:txBody>
      </p:sp>
      <p:sp>
        <p:nvSpPr>
          <p:cNvPr id="3" name="Text Box 9"/>
          <p:cNvSpPr txBox="1">
            <a:spLocks noChangeArrowheads="1"/>
          </p:cNvSpPr>
          <p:nvPr/>
        </p:nvSpPr>
        <p:spPr bwMode="auto">
          <a:xfrm>
            <a:off x="2643188" y="115888"/>
            <a:ext cx="5500687" cy="460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defTabSz="449263" eaLnBrk="0" fontAlgn="base" hangingPunct="0">
              <a:spcBef>
                <a:spcPct val="0"/>
              </a:spcBef>
              <a:spcAft>
                <a:spcPct val="0"/>
              </a:spcAft>
              <a:buSzPct val="100000"/>
              <a:defRPr/>
            </a:pPr>
            <a:r>
              <a:rPr lang="en-GB" smtClean="0">
                <a:solidFill>
                  <a:srgbClr val="FFFFFF"/>
                </a:solidFill>
              </a:rPr>
              <a:t>Dyfed &amp; Glamorgan Army Cadet Force </a:t>
            </a:r>
          </a:p>
        </p:txBody>
      </p:sp>
      <p:sp>
        <p:nvSpPr>
          <p:cNvPr id="1035" name="Rectangle 10"/>
          <p:cNvSpPr>
            <a:spLocks noGrp="1" noChangeArrowheads="1"/>
          </p:cNvSpPr>
          <p:nvPr>
            <p:ph type="title"/>
          </p:nvPr>
        </p:nvSpPr>
        <p:spPr bwMode="auto">
          <a:xfrm>
            <a:off x="395288" y="908050"/>
            <a:ext cx="8224837" cy="11382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en-US" smtClean="0"/>
              <a:t>Click to edit the title text format</a:t>
            </a:r>
          </a:p>
        </p:txBody>
      </p:sp>
    </p:spTree>
    <p:extLst>
      <p:ext uri="{BB962C8B-B14F-4D97-AF65-F5344CB8AC3E}">
        <p14:creationId xmlns:p14="http://schemas.microsoft.com/office/powerpoint/2010/main" val="31689737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49263" rtl="0" eaLnBrk="0" fontAlgn="base" hangingPunct="0">
        <a:spcBef>
          <a:spcPct val="0"/>
        </a:spcBef>
        <a:spcAft>
          <a:spcPct val="0"/>
        </a:spcAft>
        <a:buClr>
          <a:srgbClr val="000000"/>
        </a:buClr>
        <a:buSzPct val="100000"/>
        <a:buFont typeface="Times New Roman" pitchFamily="16" charset="0"/>
        <a:defRPr sz="3200" b="1" kern="1200">
          <a:solidFill>
            <a:srgbClr val="000000"/>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itchFamily="16" charset="0"/>
        <a:defRPr sz="3200" b="1">
          <a:solidFill>
            <a:srgbClr val="000000"/>
          </a:solidFill>
          <a:latin typeface="Army Cadet" charset="0"/>
          <a:ea typeface="ＭＳ Ｐゴシック" panose="020B0600070205080204" pitchFamily="34" charset="-128"/>
        </a:defRPr>
      </a:lvl2pPr>
      <a:lvl3pPr algn="ctr" defTabSz="449263" rtl="0" eaLnBrk="0" fontAlgn="base" hangingPunct="0">
        <a:spcBef>
          <a:spcPct val="0"/>
        </a:spcBef>
        <a:spcAft>
          <a:spcPct val="0"/>
        </a:spcAft>
        <a:buClr>
          <a:srgbClr val="000000"/>
        </a:buClr>
        <a:buSzPct val="100000"/>
        <a:buFont typeface="Times New Roman" pitchFamily="16" charset="0"/>
        <a:defRPr sz="3200" b="1">
          <a:solidFill>
            <a:srgbClr val="000000"/>
          </a:solidFill>
          <a:latin typeface="Army Cadet" charset="0"/>
          <a:ea typeface="ＭＳ Ｐゴシック" panose="020B0600070205080204" pitchFamily="34" charset="-128"/>
        </a:defRPr>
      </a:lvl3pPr>
      <a:lvl4pPr algn="ctr" defTabSz="449263" rtl="0" eaLnBrk="0" fontAlgn="base" hangingPunct="0">
        <a:spcBef>
          <a:spcPct val="0"/>
        </a:spcBef>
        <a:spcAft>
          <a:spcPct val="0"/>
        </a:spcAft>
        <a:buClr>
          <a:srgbClr val="000000"/>
        </a:buClr>
        <a:buSzPct val="100000"/>
        <a:buFont typeface="Times New Roman" pitchFamily="16" charset="0"/>
        <a:defRPr sz="3200" b="1">
          <a:solidFill>
            <a:srgbClr val="000000"/>
          </a:solidFill>
          <a:latin typeface="Army Cadet" charset="0"/>
          <a:ea typeface="ＭＳ Ｐゴシック" panose="020B0600070205080204" pitchFamily="34" charset="-128"/>
        </a:defRPr>
      </a:lvl4pPr>
      <a:lvl5pPr algn="ctr" defTabSz="449263" rtl="0" eaLnBrk="0" fontAlgn="base" hangingPunct="0">
        <a:spcBef>
          <a:spcPct val="0"/>
        </a:spcBef>
        <a:spcAft>
          <a:spcPct val="0"/>
        </a:spcAft>
        <a:buClr>
          <a:srgbClr val="000000"/>
        </a:buClr>
        <a:buSzPct val="100000"/>
        <a:buFont typeface="Times New Roman" pitchFamily="16" charset="0"/>
        <a:defRPr sz="3200" b="1">
          <a:solidFill>
            <a:srgbClr val="000000"/>
          </a:solidFill>
          <a:latin typeface="Army Cadet" charset="0"/>
          <a:ea typeface="ＭＳ Ｐゴシック" panose="020B0600070205080204" pitchFamily="34" charset="-128"/>
        </a:defRPr>
      </a:lvl5pPr>
      <a:lvl6pPr marL="25146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3200" b="1">
          <a:solidFill>
            <a:srgbClr val="000000"/>
          </a:solidFill>
          <a:latin typeface="Army Cadet" charset="0"/>
          <a:ea typeface="ＭＳ Ｐゴシック" panose="020B0600070205080204" pitchFamily="34" charset="-128"/>
        </a:defRPr>
      </a:lvl6pPr>
      <a:lvl7pPr marL="29718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3200" b="1">
          <a:solidFill>
            <a:srgbClr val="000000"/>
          </a:solidFill>
          <a:latin typeface="Army Cadet" charset="0"/>
          <a:ea typeface="ＭＳ Ｐゴシック" panose="020B0600070205080204" pitchFamily="34" charset="-128"/>
        </a:defRPr>
      </a:lvl7pPr>
      <a:lvl8pPr marL="34290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3200" b="1">
          <a:solidFill>
            <a:srgbClr val="000000"/>
          </a:solidFill>
          <a:latin typeface="Army Cadet" charset="0"/>
          <a:ea typeface="ＭＳ Ｐゴシック" panose="020B0600070205080204" pitchFamily="34" charset="-128"/>
        </a:defRPr>
      </a:lvl8pPr>
      <a:lvl9pPr marL="38862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3200" b="1">
          <a:solidFill>
            <a:srgbClr val="000000"/>
          </a:solidFill>
          <a:latin typeface="Army Cadet" charset="0"/>
          <a:ea typeface="ＭＳ Ｐゴシック" panose="020B0600070205080204" pitchFamily="34" charset="-128"/>
        </a:defRPr>
      </a:lvl9pPr>
    </p:titleStyle>
    <p:bodyStyle>
      <a:lvl1pPr marL="342900" indent="-342900" algn="l" defTabSz="449263" rtl="0" eaLnBrk="0" fontAlgn="base" hangingPunct="0">
        <a:spcBef>
          <a:spcPts val="750"/>
        </a:spcBef>
        <a:spcAft>
          <a:spcPct val="0"/>
        </a:spcAft>
        <a:buClr>
          <a:srgbClr val="000000"/>
        </a:buClr>
        <a:buSzPct val="100000"/>
        <a:buFont typeface="Times New Roman" pitchFamily="16" charset="0"/>
        <a:defRPr sz="3000" kern="1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itchFamily="16" charset="0"/>
        <a:defRPr sz="2800" kern="1200">
          <a:solidFill>
            <a:srgbClr val="000000"/>
          </a:solidFill>
          <a:latin typeface="+mn-lt"/>
          <a:ea typeface="+mn-ea"/>
          <a:cs typeface="+mn-cs"/>
        </a:defRPr>
      </a:lvl2pPr>
      <a:lvl3pPr marL="1143000" indent="-228600" algn="l" defTabSz="449263" rtl="0" eaLnBrk="0" fontAlgn="base" hangingPunct="0">
        <a:spcBef>
          <a:spcPts val="600"/>
        </a:spcBef>
        <a:spcAft>
          <a:spcPct val="0"/>
        </a:spcAft>
        <a:buClr>
          <a:srgbClr val="000000"/>
        </a:buClr>
        <a:buSzPct val="100000"/>
        <a:buFont typeface="Times New Roman" pitchFamily="16" charset="0"/>
        <a:defRPr sz="2400" kern="1200">
          <a:solidFill>
            <a:srgbClr val="000000"/>
          </a:solidFill>
          <a:latin typeface="+mn-lt"/>
          <a:ea typeface="+mn-ea"/>
          <a:cs typeface="+mn-cs"/>
        </a:defRPr>
      </a:lvl3pPr>
      <a:lvl4pPr marL="1600200" indent="-228600" algn="l" defTabSz="449263" rtl="0" eaLnBrk="0" fontAlgn="base" hangingPunct="0">
        <a:spcBef>
          <a:spcPts val="500"/>
        </a:spcBef>
        <a:spcAft>
          <a:spcPct val="0"/>
        </a:spcAft>
        <a:buClr>
          <a:srgbClr val="000000"/>
        </a:buClr>
        <a:buSzPct val="100000"/>
        <a:buFont typeface="Times New Roman" pitchFamily="16" charset="0"/>
        <a:defRPr sz="2000" kern="1200">
          <a:solidFill>
            <a:srgbClr val="000000"/>
          </a:solidFill>
          <a:latin typeface="+mn-lt"/>
          <a:ea typeface="+mn-ea"/>
          <a:cs typeface="+mn-cs"/>
        </a:defRPr>
      </a:lvl4pPr>
      <a:lvl5pPr marL="2057400" indent="-228600" algn="l" defTabSz="449263" rtl="0" eaLnBrk="0" fontAlgn="base" hangingPunct="0">
        <a:spcBef>
          <a:spcPts val="500"/>
        </a:spcBef>
        <a:spcAft>
          <a:spcPct val="0"/>
        </a:spcAft>
        <a:buClr>
          <a:srgbClr val="000000"/>
        </a:buClr>
        <a:buSzPct val="100000"/>
        <a:buFont typeface="Times New Roman" pitchFamily="16"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6"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27" name="Rectangle 2"/>
          <p:cNvSpPr>
            <a:spLocks noGrp="1" noChangeArrowheads="1"/>
          </p:cNvSpPr>
          <p:nvPr>
            <p:ph type="body" idx="1"/>
          </p:nvPr>
        </p:nvSpPr>
        <p:spPr bwMode="auto">
          <a:xfrm>
            <a:off x="755650" y="2205038"/>
            <a:ext cx="7767638" cy="3716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en-US" smtClean="0"/>
              <a:t>Click to edit the outline text format</a:t>
            </a:r>
          </a:p>
          <a:p>
            <a:pPr lvl="1"/>
            <a:r>
              <a:rPr lang="en-GB" altLang="en-US" smtClean="0"/>
              <a:t>Second Outline Level</a:t>
            </a:r>
          </a:p>
          <a:p>
            <a:pPr lvl="2"/>
            <a:r>
              <a:rPr lang="en-GB" altLang="en-US" smtClean="0"/>
              <a:t>Third Outline Level</a:t>
            </a:r>
          </a:p>
          <a:p>
            <a:pPr lvl="3"/>
            <a:r>
              <a:rPr lang="en-GB" altLang="en-US" smtClean="0"/>
              <a:t>Fourth Outline Level</a:t>
            </a:r>
          </a:p>
          <a:p>
            <a:pPr lvl="4"/>
            <a:r>
              <a:rPr lang="en-GB" altLang="en-US" smtClean="0"/>
              <a:t>Fifth Outline Level</a:t>
            </a:r>
          </a:p>
          <a:p>
            <a:pPr lvl="4"/>
            <a:r>
              <a:rPr lang="en-GB" altLang="en-US" smtClean="0"/>
              <a:t>Sixth Outline Level</a:t>
            </a:r>
          </a:p>
          <a:p>
            <a:pPr lvl="4"/>
            <a:r>
              <a:rPr lang="en-GB" altLang="en-US" smtClean="0"/>
              <a:t>Seventh Outline Level</a:t>
            </a:r>
          </a:p>
          <a:p>
            <a:pPr lvl="4"/>
            <a:r>
              <a:rPr lang="en-GB" altLang="en-US" smtClean="0"/>
              <a:t>Eighth Outline Level</a:t>
            </a:r>
          </a:p>
          <a:p>
            <a:pPr lvl="4"/>
            <a:r>
              <a:rPr lang="en-GB" altLang="en-US" smtClean="0"/>
              <a:t>Ninth Outline Level</a:t>
            </a:r>
          </a:p>
        </p:txBody>
      </p:sp>
      <p:sp>
        <p:nvSpPr>
          <p:cNvPr id="1028" name="Text Box 3"/>
          <p:cNvSpPr txBox="1">
            <a:spLocks noChangeArrowheads="1"/>
          </p:cNvSpPr>
          <p:nvPr/>
        </p:nvSpPr>
        <p:spPr bwMode="auto">
          <a:xfrm>
            <a:off x="685800" y="6248400"/>
            <a:ext cx="1905000" cy="460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itchFamily="16" charset="0"/>
              <a:buNone/>
            </a:pPr>
            <a:endParaRPr lang="en-US" altLang="en-US" sz="2400" smtClean="0">
              <a:solidFill>
                <a:srgbClr val="FFFFFF"/>
              </a:solidFill>
            </a:endParaRPr>
          </a:p>
        </p:txBody>
      </p:sp>
      <p:sp>
        <p:nvSpPr>
          <p:cNvPr id="1029" name="Text Box 4"/>
          <p:cNvSpPr txBox="1">
            <a:spLocks noChangeArrowheads="1"/>
          </p:cNvSpPr>
          <p:nvPr/>
        </p:nvSpPr>
        <p:spPr bwMode="auto">
          <a:xfrm>
            <a:off x="3124200" y="6248400"/>
            <a:ext cx="2895600" cy="460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itchFamily="16" charset="0"/>
              <a:buNone/>
            </a:pPr>
            <a:endParaRPr lang="en-US" altLang="en-US" sz="2400" smtClean="0">
              <a:solidFill>
                <a:srgbClr val="FFFFFF"/>
              </a:solidFill>
            </a:endParaRPr>
          </a:p>
        </p:txBody>
      </p:sp>
      <p:sp>
        <p:nvSpPr>
          <p:cNvPr id="2" name="Rectangle 5"/>
          <p:cNvSpPr>
            <a:spLocks noGrp="1" noChangeArrowheads="1"/>
          </p:cNvSpPr>
          <p:nvPr>
            <p:ph type="sldNum"/>
          </p:nvPr>
        </p:nvSpPr>
        <p:spPr bwMode="auto">
          <a:xfrm>
            <a:off x="6553200" y="6248400"/>
            <a:ext cx="1900238" cy="458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mtClean="0">
                <a:solidFill>
                  <a:srgbClr val="000000"/>
                </a:solidFill>
              </a:defRPr>
            </a:lvl1pPr>
          </a:lstStyle>
          <a:p>
            <a:pPr defTabSz="449263" eaLnBrk="0" fontAlgn="base" hangingPunct="0">
              <a:spcBef>
                <a:spcPct val="0"/>
              </a:spcBef>
              <a:spcAft>
                <a:spcPct val="0"/>
              </a:spcAft>
              <a:defRPr/>
            </a:pPr>
            <a:fld id="{21466534-BF03-4CE1-904C-722385721557}" type="slidenum">
              <a:rPr lang="en-US" altLang="en-US" sz="2400"/>
              <a:pPr defTabSz="449263" eaLnBrk="0" fontAlgn="base" hangingPunct="0">
                <a:spcBef>
                  <a:spcPct val="0"/>
                </a:spcBef>
                <a:spcAft>
                  <a:spcPct val="0"/>
                </a:spcAft>
                <a:defRPr/>
              </a:pPr>
              <a:t>‹#›</a:t>
            </a:fld>
            <a:endParaRPr lang="en-US" altLang="en-US" sz="2400"/>
          </a:p>
        </p:txBody>
      </p:sp>
      <p:sp>
        <p:nvSpPr>
          <p:cNvPr id="1031" name="Rectangle 6"/>
          <p:cNvSpPr>
            <a:spLocks noChangeArrowheads="1"/>
          </p:cNvSpPr>
          <p:nvPr/>
        </p:nvSpPr>
        <p:spPr bwMode="auto">
          <a:xfrm>
            <a:off x="1116013" y="981075"/>
            <a:ext cx="7056437" cy="765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itchFamily="16" charset="0"/>
              <a:buNone/>
            </a:pPr>
            <a:endParaRPr lang="en-US" altLang="en-US" sz="2400" smtClean="0">
              <a:solidFill>
                <a:srgbClr val="FFFFFF"/>
              </a:solidFill>
            </a:endParaRPr>
          </a:p>
        </p:txBody>
      </p:sp>
      <p:sp>
        <p:nvSpPr>
          <p:cNvPr id="1032" name="Rectangle 7"/>
          <p:cNvSpPr>
            <a:spLocks noChangeArrowheads="1"/>
          </p:cNvSpPr>
          <p:nvPr/>
        </p:nvSpPr>
        <p:spPr bwMode="auto">
          <a:xfrm>
            <a:off x="1116013" y="908050"/>
            <a:ext cx="7056437" cy="765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itchFamily="16" charset="0"/>
              <a:buNone/>
            </a:pPr>
            <a:endParaRPr lang="en-US" altLang="en-US" sz="2400" smtClean="0">
              <a:solidFill>
                <a:srgbClr val="FFFFFF"/>
              </a:solidFill>
            </a:endParaRPr>
          </a:p>
        </p:txBody>
      </p:sp>
      <p:sp>
        <p:nvSpPr>
          <p:cNvPr id="1033" name="Rectangle 8"/>
          <p:cNvSpPr>
            <a:spLocks noChangeArrowheads="1"/>
          </p:cNvSpPr>
          <p:nvPr/>
        </p:nvSpPr>
        <p:spPr bwMode="auto">
          <a:xfrm>
            <a:off x="684213" y="1125538"/>
            <a:ext cx="7772400" cy="7191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itchFamily="16" charset="0"/>
              <a:buNone/>
            </a:pPr>
            <a:endParaRPr lang="en-US" altLang="en-US" sz="2400" smtClean="0">
              <a:solidFill>
                <a:srgbClr val="FFFFFF"/>
              </a:solidFill>
            </a:endParaRPr>
          </a:p>
        </p:txBody>
      </p:sp>
      <p:sp>
        <p:nvSpPr>
          <p:cNvPr id="3" name="Text Box 9"/>
          <p:cNvSpPr txBox="1">
            <a:spLocks noChangeArrowheads="1"/>
          </p:cNvSpPr>
          <p:nvPr/>
        </p:nvSpPr>
        <p:spPr bwMode="auto">
          <a:xfrm>
            <a:off x="2643188" y="115888"/>
            <a:ext cx="5500687" cy="460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defTabSz="449263" eaLnBrk="0" fontAlgn="base" hangingPunct="0">
              <a:spcBef>
                <a:spcPct val="0"/>
              </a:spcBef>
              <a:spcAft>
                <a:spcPct val="0"/>
              </a:spcAft>
              <a:buSzPct val="100000"/>
              <a:defRPr/>
            </a:pPr>
            <a:r>
              <a:rPr lang="en-GB" smtClean="0">
                <a:solidFill>
                  <a:srgbClr val="FFFFFF"/>
                </a:solidFill>
              </a:rPr>
              <a:t>Dyfed &amp; Glamorgan Army Cadet Force </a:t>
            </a:r>
          </a:p>
        </p:txBody>
      </p:sp>
      <p:sp>
        <p:nvSpPr>
          <p:cNvPr id="1035" name="Rectangle 10"/>
          <p:cNvSpPr>
            <a:spLocks noGrp="1" noChangeArrowheads="1"/>
          </p:cNvSpPr>
          <p:nvPr>
            <p:ph type="title"/>
          </p:nvPr>
        </p:nvSpPr>
        <p:spPr bwMode="auto">
          <a:xfrm>
            <a:off x="395288" y="908050"/>
            <a:ext cx="8224837" cy="11382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en-US" smtClean="0"/>
              <a:t>Click to edit the title text format</a:t>
            </a:r>
          </a:p>
        </p:txBody>
      </p:sp>
    </p:spTree>
    <p:extLst>
      <p:ext uri="{BB962C8B-B14F-4D97-AF65-F5344CB8AC3E}">
        <p14:creationId xmlns:p14="http://schemas.microsoft.com/office/powerpoint/2010/main" val="279826439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49263" rtl="0" eaLnBrk="0" fontAlgn="base" hangingPunct="0">
        <a:spcBef>
          <a:spcPct val="0"/>
        </a:spcBef>
        <a:spcAft>
          <a:spcPct val="0"/>
        </a:spcAft>
        <a:buClr>
          <a:srgbClr val="000000"/>
        </a:buClr>
        <a:buSzPct val="100000"/>
        <a:buFont typeface="Times New Roman" pitchFamily="16" charset="0"/>
        <a:defRPr sz="3200" b="1" kern="1200">
          <a:solidFill>
            <a:srgbClr val="000000"/>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itchFamily="16" charset="0"/>
        <a:defRPr sz="3200" b="1">
          <a:solidFill>
            <a:srgbClr val="000000"/>
          </a:solidFill>
          <a:latin typeface="Army Cadet" charset="0"/>
          <a:ea typeface="ＭＳ Ｐゴシック" panose="020B0600070205080204" pitchFamily="34" charset="-128"/>
        </a:defRPr>
      </a:lvl2pPr>
      <a:lvl3pPr algn="ctr" defTabSz="449263" rtl="0" eaLnBrk="0" fontAlgn="base" hangingPunct="0">
        <a:spcBef>
          <a:spcPct val="0"/>
        </a:spcBef>
        <a:spcAft>
          <a:spcPct val="0"/>
        </a:spcAft>
        <a:buClr>
          <a:srgbClr val="000000"/>
        </a:buClr>
        <a:buSzPct val="100000"/>
        <a:buFont typeface="Times New Roman" pitchFamily="16" charset="0"/>
        <a:defRPr sz="3200" b="1">
          <a:solidFill>
            <a:srgbClr val="000000"/>
          </a:solidFill>
          <a:latin typeface="Army Cadet" charset="0"/>
          <a:ea typeface="ＭＳ Ｐゴシック" panose="020B0600070205080204" pitchFamily="34" charset="-128"/>
        </a:defRPr>
      </a:lvl3pPr>
      <a:lvl4pPr algn="ctr" defTabSz="449263" rtl="0" eaLnBrk="0" fontAlgn="base" hangingPunct="0">
        <a:spcBef>
          <a:spcPct val="0"/>
        </a:spcBef>
        <a:spcAft>
          <a:spcPct val="0"/>
        </a:spcAft>
        <a:buClr>
          <a:srgbClr val="000000"/>
        </a:buClr>
        <a:buSzPct val="100000"/>
        <a:buFont typeface="Times New Roman" pitchFamily="16" charset="0"/>
        <a:defRPr sz="3200" b="1">
          <a:solidFill>
            <a:srgbClr val="000000"/>
          </a:solidFill>
          <a:latin typeface="Army Cadet" charset="0"/>
          <a:ea typeface="ＭＳ Ｐゴシック" panose="020B0600070205080204" pitchFamily="34" charset="-128"/>
        </a:defRPr>
      </a:lvl4pPr>
      <a:lvl5pPr algn="ctr" defTabSz="449263" rtl="0" eaLnBrk="0" fontAlgn="base" hangingPunct="0">
        <a:spcBef>
          <a:spcPct val="0"/>
        </a:spcBef>
        <a:spcAft>
          <a:spcPct val="0"/>
        </a:spcAft>
        <a:buClr>
          <a:srgbClr val="000000"/>
        </a:buClr>
        <a:buSzPct val="100000"/>
        <a:buFont typeface="Times New Roman" pitchFamily="16" charset="0"/>
        <a:defRPr sz="3200" b="1">
          <a:solidFill>
            <a:srgbClr val="000000"/>
          </a:solidFill>
          <a:latin typeface="Army Cadet" charset="0"/>
          <a:ea typeface="ＭＳ Ｐゴシック" panose="020B0600070205080204" pitchFamily="34" charset="-128"/>
        </a:defRPr>
      </a:lvl5pPr>
      <a:lvl6pPr marL="25146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3200" b="1">
          <a:solidFill>
            <a:srgbClr val="000000"/>
          </a:solidFill>
          <a:latin typeface="Army Cadet" charset="0"/>
          <a:ea typeface="ＭＳ Ｐゴシック" panose="020B0600070205080204" pitchFamily="34" charset="-128"/>
        </a:defRPr>
      </a:lvl6pPr>
      <a:lvl7pPr marL="29718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3200" b="1">
          <a:solidFill>
            <a:srgbClr val="000000"/>
          </a:solidFill>
          <a:latin typeface="Army Cadet" charset="0"/>
          <a:ea typeface="ＭＳ Ｐゴシック" panose="020B0600070205080204" pitchFamily="34" charset="-128"/>
        </a:defRPr>
      </a:lvl7pPr>
      <a:lvl8pPr marL="34290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3200" b="1">
          <a:solidFill>
            <a:srgbClr val="000000"/>
          </a:solidFill>
          <a:latin typeface="Army Cadet" charset="0"/>
          <a:ea typeface="ＭＳ Ｐゴシック" panose="020B0600070205080204" pitchFamily="34" charset="-128"/>
        </a:defRPr>
      </a:lvl8pPr>
      <a:lvl9pPr marL="38862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3200" b="1">
          <a:solidFill>
            <a:srgbClr val="000000"/>
          </a:solidFill>
          <a:latin typeface="Army Cadet" charset="0"/>
          <a:ea typeface="ＭＳ Ｐゴシック" panose="020B0600070205080204" pitchFamily="34" charset="-128"/>
        </a:defRPr>
      </a:lvl9pPr>
    </p:titleStyle>
    <p:bodyStyle>
      <a:lvl1pPr marL="342900" indent="-342900" algn="l" defTabSz="449263" rtl="0" eaLnBrk="0" fontAlgn="base" hangingPunct="0">
        <a:spcBef>
          <a:spcPts val="750"/>
        </a:spcBef>
        <a:spcAft>
          <a:spcPct val="0"/>
        </a:spcAft>
        <a:buClr>
          <a:srgbClr val="000000"/>
        </a:buClr>
        <a:buSzPct val="100000"/>
        <a:buFont typeface="Times New Roman" pitchFamily="16" charset="0"/>
        <a:defRPr sz="3000" kern="1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itchFamily="16" charset="0"/>
        <a:defRPr sz="2800" kern="1200">
          <a:solidFill>
            <a:srgbClr val="000000"/>
          </a:solidFill>
          <a:latin typeface="+mn-lt"/>
          <a:ea typeface="+mn-ea"/>
          <a:cs typeface="+mn-cs"/>
        </a:defRPr>
      </a:lvl2pPr>
      <a:lvl3pPr marL="1143000" indent="-228600" algn="l" defTabSz="449263" rtl="0" eaLnBrk="0" fontAlgn="base" hangingPunct="0">
        <a:spcBef>
          <a:spcPts val="600"/>
        </a:spcBef>
        <a:spcAft>
          <a:spcPct val="0"/>
        </a:spcAft>
        <a:buClr>
          <a:srgbClr val="000000"/>
        </a:buClr>
        <a:buSzPct val="100000"/>
        <a:buFont typeface="Times New Roman" pitchFamily="16" charset="0"/>
        <a:defRPr sz="2400" kern="1200">
          <a:solidFill>
            <a:srgbClr val="000000"/>
          </a:solidFill>
          <a:latin typeface="+mn-lt"/>
          <a:ea typeface="+mn-ea"/>
          <a:cs typeface="+mn-cs"/>
        </a:defRPr>
      </a:lvl3pPr>
      <a:lvl4pPr marL="1600200" indent="-228600" algn="l" defTabSz="449263" rtl="0" eaLnBrk="0" fontAlgn="base" hangingPunct="0">
        <a:spcBef>
          <a:spcPts val="500"/>
        </a:spcBef>
        <a:spcAft>
          <a:spcPct val="0"/>
        </a:spcAft>
        <a:buClr>
          <a:srgbClr val="000000"/>
        </a:buClr>
        <a:buSzPct val="100000"/>
        <a:buFont typeface="Times New Roman" pitchFamily="16" charset="0"/>
        <a:defRPr sz="2000" kern="1200">
          <a:solidFill>
            <a:srgbClr val="000000"/>
          </a:solidFill>
          <a:latin typeface="+mn-lt"/>
          <a:ea typeface="+mn-ea"/>
          <a:cs typeface="+mn-cs"/>
        </a:defRPr>
      </a:lvl4pPr>
      <a:lvl5pPr marL="2057400" indent="-228600" algn="l" defTabSz="449263" rtl="0" eaLnBrk="0" fontAlgn="base" hangingPunct="0">
        <a:spcBef>
          <a:spcPts val="500"/>
        </a:spcBef>
        <a:spcAft>
          <a:spcPct val="0"/>
        </a:spcAft>
        <a:buClr>
          <a:srgbClr val="000000"/>
        </a:buClr>
        <a:buSzPct val="100000"/>
        <a:buFont typeface="Times New Roman" pitchFamily="16"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6"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27" name="Rectangle 2"/>
          <p:cNvSpPr>
            <a:spLocks noGrp="1" noChangeArrowheads="1"/>
          </p:cNvSpPr>
          <p:nvPr>
            <p:ph type="body" idx="1"/>
          </p:nvPr>
        </p:nvSpPr>
        <p:spPr bwMode="auto">
          <a:xfrm>
            <a:off x="755650" y="2205038"/>
            <a:ext cx="7767638" cy="3716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en-US" smtClean="0"/>
              <a:t>Click to edit the outline text format</a:t>
            </a:r>
          </a:p>
          <a:p>
            <a:pPr lvl="1"/>
            <a:r>
              <a:rPr lang="en-GB" altLang="en-US" smtClean="0"/>
              <a:t>Second Outline Level</a:t>
            </a:r>
          </a:p>
          <a:p>
            <a:pPr lvl="2"/>
            <a:r>
              <a:rPr lang="en-GB" altLang="en-US" smtClean="0"/>
              <a:t>Third Outline Level</a:t>
            </a:r>
          </a:p>
          <a:p>
            <a:pPr lvl="3"/>
            <a:r>
              <a:rPr lang="en-GB" altLang="en-US" smtClean="0"/>
              <a:t>Fourth Outline Level</a:t>
            </a:r>
          </a:p>
          <a:p>
            <a:pPr lvl="4"/>
            <a:r>
              <a:rPr lang="en-GB" altLang="en-US" smtClean="0"/>
              <a:t>Fifth Outline Level</a:t>
            </a:r>
          </a:p>
          <a:p>
            <a:pPr lvl="4"/>
            <a:r>
              <a:rPr lang="en-GB" altLang="en-US" smtClean="0"/>
              <a:t>Sixth Outline Level</a:t>
            </a:r>
          </a:p>
          <a:p>
            <a:pPr lvl="4"/>
            <a:r>
              <a:rPr lang="en-GB" altLang="en-US" smtClean="0"/>
              <a:t>Seventh Outline Level</a:t>
            </a:r>
          </a:p>
          <a:p>
            <a:pPr lvl="4"/>
            <a:r>
              <a:rPr lang="en-GB" altLang="en-US" smtClean="0"/>
              <a:t>Eighth Outline Level</a:t>
            </a:r>
          </a:p>
          <a:p>
            <a:pPr lvl="4"/>
            <a:r>
              <a:rPr lang="en-GB" altLang="en-US" smtClean="0"/>
              <a:t>Ninth Outline Level</a:t>
            </a:r>
          </a:p>
        </p:txBody>
      </p:sp>
      <p:sp>
        <p:nvSpPr>
          <p:cNvPr id="1028" name="Text Box 3"/>
          <p:cNvSpPr txBox="1">
            <a:spLocks noChangeArrowheads="1"/>
          </p:cNvSpPr>
          <p:nvPr/>
        </p:nvSpPr>
        <p:spPr bwMode="auto">
          <a:xfrm>
            <a:off x="685800" y="6248400"/>
            <a:ext cx="1905000" cy="460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itchFamily="16" charset="0"/>
              <a:buNone/>
            </a:pPr>
            <a:endParaRPr lang="en-US" altLang="en-US" sz="2400" smtClean="0">
              <a:solidFill>
                <a:srgbClr val="FFFFFF"/>
              </a:solidFill>
            </a:endParaRPr>
          </a:p>
        </p:txBody>
      </p:sp>
      <p:sp>
        <p:nvSpPr>
          <p:cNvPr id="1029" name="Text Box 4"/>
          <p:cNvSpPr txBox="1">
            <a:spLocks noChangeArrowheads="1"/>
          </p:cNvSpPr>
          <p:nvPr/>
        </p:nvSpPr>
        <p:spPr bwMode="auto">
          <a:xfrm>
            <a:off x="3124200" y="6248400"/>
            <a:ext cx="2895600" cy="460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itchFamily="16" charset="0"/>
              <a:buNone/>
            </a:pPr>
            <a:endParaRPr lang="en-US" altLang="en-US" sz="2400" smtClean="0">
              <a:solidFill>
                <a:srgbClr val="FFFFFF"/>
              </a:solidFill>
            </a:endParaRPr>
          </a:p>
        </p:txBody>
      </p:sp>
      <p:sp>
        <p:nvSpPr>
          <p:cNvPr id="2" name="Rectangle 5"/>
          <p:cNvSpPr>
            <a:spLocks noGrp="1" noChangeArrowheads="1"/>
          </p:cNvSpPr>
          <p:nvPr>
            <p:ph type="sldNum"/>
          </p:nvPr>
        </p:nvSpPr>
        <p:spPr bwMode="auto">
          <a:xfrm>
            <a:off x="6553200" y="6248400"/>
            <a:ext cx="1900238" cy="458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mtClean="0">
                <a:solidFill>
                  <a:srgbClr val="000000"/>
                </a:solidFill>
              </a:defRPr>
            </a:lvl1pPr>
          </a:lstStyle>
          <a:p>
            <a:pPr defTabSz="449263" eaLnBrk="0" fontAlgn="base" hangingPunct="0">
              <a:spcBef>
                <a:spcPct val="0"/>
              </a:spcBef>
              <a:spcAft>
                <a:spcPct val="0"/>
              </a:spcAft>
              <a:defRPr/>
            </a:pPr>
            <a:fld id="{BF090988-E87F-4DA0-AE0B-E617C34627B2}" type="slidenum">
              <a:rPr lang="en-US" altLang="en-US" sz="2400"/>
              <a:pPr defTabSz="449263" eaLnBrk="0" fontAlgn="base" hangingPunct="0">
                <a:spcBef>
                  <a:spcPct val="0"/>
                </a:spcBef>
                <a:spcAft>
                  <a:spcPct val="0"/>
                </a:spcAft>
                <a:defRPr/>
              </a:pPr>
              <a:t>‹#›</a:t>
            </a:fld>
            <a:endParaRPr lang="en-US" altLang="en-US" sz="2400"/>
          </a:p>
        </p:txBody>
      </p:sp>
      <p:sp>
        <p:nvSpPr>
          <p:cNvPr id="1031" name="Rectangle 6"/>
          <p:cNvSpPr>
            <a:spLocks noChangeArrowheads="1"/>
          </p:cNvSpPr>
          <p:nvPr/>
        </p:nvSpPr>
        <p:spPr bwMode="auto">
          <a:xfrm>
            <a:off x="1116013" y="981075"/>
            <a:ext cx="7056437" cy="765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itchFamily="16" charset="0"/>
              <a:buNone/>
            </a:pPr>
            <a:endParaRPr lang="en-US" altLang="en-US" sz="2400" smtClean="0">
              <a:solidFill>
                <a:srgbClr val="FFFFFF"/>
              </a:solidFill>
            </a:endParaRPr>
          </a:p>
        </p:txBody>
      </p:sp>
      <p:sp>
        <p:nvSpPr>
          <p:cNvPr id="1032" name="Rectangle 7"/>
          <p:cNvSpPr>
            <a:spLocks noChangeArrowheads="1"/>
          </p:cNvSpPr>
          <p:nvPr/>
        </p:nvSpPr>
        <p:spPr bwMode="auto">
          <a:xfrm>
            <a:off x="1116013" y="908050"/>
            <a:ext cx="7056437" cy="765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itchFamily="16" charset="0"/>
              <a:buNone/>
            </a:pPr>
            <a:endParaRPr lang="en-US" altLang="en-US" sz="2400" smtClean="0">
              <a:solidFill>
                <a:srgbClr val="FFFFFF"/>
              </a:solidFill>
            </a:endParaRPr>
          </a:p>
        </p:txBody>
      </p:sp>
      <p:sp>
        <p:nvSpPr>
          <p:cNvPr id="1033" name="Rectangle 8"/>
          <p:cNvSpPr>
            <a:spLocks noChangeArrowheads="1"/>
          </p:cNvSpPr>
          <p:nvPr/>
        </p:nvSpPr>
        <p:spPr bwMode="auto">
          <a:xfrm>
            <a:off x="684213" y="1125538"/>
            <a:ext cx="7772400" cy="7191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itchFamily="16" charset="0"/>
              <a:buNone/>
            </a:pPr>
            <a:endParaRPr lang="en-US" altLang="en-US" sz="2400" smtClean="0">
              <a:solidFill>
                <a:srgbClr val="FFFFFF"/>
              </a:solidFill>
            </a:endParaRPr>
          </a:p>
        </p:txBody>
      </p:sp>
      <p:sp>
        <p:nvSpPr>
          <p:cNvPr id="3" name="Text Box 9"/>
          <p:cNvSpPr txBox="1">
            <a:spLocks noChangeArrowheads="1"/>
          </p:cNvSpPr>
          <p:nvPr/>
        </p:nvSpPr>
        <p:spPr bwMode="auto">
          <a:xfrm>
            <a:off x="2643188" y="115888"/>
            <a:ext cx="5500687" cy="460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defTabSz="449263" eaLnBrk="0" fontAlgn="base" hangingPunct="0">
              <a:spcBef>
                <a:spcPct val="0"/>
              </a:spcBef>
              <a:spcAft>
                <a:spcPct val="0"/>
              </a:spcAft>
              <a:buSzPct val="100000"/>
              <a:defRPr/>
            </a:pPr>
            <a:r>
              <a:rPr lang="en-GB" smtClean="0">
                <a:solidFill>
                  <a:srgbClr val="FFFFFF"/>
                </a:solidFill>
              </a:rPr>
              <a:t>Dyfed &amp; Glamorgan Army Cadet Force </a:t>
            </a:r>
          </a:p>
        </p:txBody>
      </p:sp>
      <p:sp>
        <p:nvSpPr>
          <p:cNvPr id="1035" name="Rectangle 10"/>
          <p:cNvSpPr>
            <a:spLocks noGrp="1" noChangeArrowheads="1"/>
          </p:cNvSpPr>
          <p:nvPr>
            <p:ph type="title"/>
          </p:nvPr>
        </p:nvSpPr>
        <p:spPr bwMode="auto">
          <a:xfrm>
            <a:off x="395288" y="908050"/>
            <a:ext cx="8224837" cy="11382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en-US" smtClean="0"/>
              <a:t>Click to edit the title text format</a:t>
            </a:r>
          </a:p>
        </p:txBody>
      </p:sp>
    </p:spTree>
    <p:extLst>
      <p:ext uri="{BB962C8B-B14F-4D97-AF65-F5344CB8AC3E}">
        <p14:creationId xmlns:p14="http://schemas.microsoft.com/office/powerpoint/2010/main" val="41051594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49263" rtl="0" eaLnBrk="0" fontAlgn="base" hangingPunct="0">
        <a:spcBef>
          <a:spcPct val="0"/>
        </a:spcBef>
        <a:spcAft>
          <a:spcPct val="0"/>
        </a:spcAft>
        <a:buClr>
          <a:srgbClr val="000000"/>
        </a:buClr>
        <a:buSzPct val="100000"/>
        <a:buFont typeface="Times New Roman" pitchFamily="16" charset="0"/>
        <a:defRPr sz="3200" b="1" kern="1200">
          <a:solidFill>
            <a:srgbClr val="000000"/>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itchFamily="16" charset="0"/>
        <a:defRPr sz="3200" b="1">
          <a:solidFill>
            <a:srgbClr val="000000"/>
          </a:solidFill>
          <a:latin typeface="Army Cadet" charset="0"/>
          <a:ea typeface="ＭＳ Ｐゴシック" panose="020B0600070205080204" pitchFamily="34" charset="-128"/>
        </a:defRPr>
      </a:lvl2pPr>
      <a:lvl3pPr algn="ctr" defTabSz="449263" rtl="0" eaLnBrk="0" fontAlgn="base" hangingPunct="0">
        <a:spcBef>
          <a:spcPct val="0"/>
        </a:spcBef>
        <a:spcAft>
          <a:spcPct val="0"/>
        </a:spcAft>
        <a:buClr>
          <a:srgbClr val="000000"/>
        </a:buClr>
        <a:buSzPct val="100000"/>
        <a:buFont typeface="Times New Roman" pitchFamily="16" charset="0"/>
        <a:defRPr sz="3200" b="1">
          <a:solidFill>
            <a:srgbClr val="000000"/>
          </a:solidFill>
          <a:latin typeface="Army Cadet" charset="0"/>
          <a:ea typeface="ＭＳ Ｐゴシック" panose="020B0600070205080204" pitchFamily="34" charset="-128"/>
        </a:defRPr>
      </a:lvl3pPr>
      <a:lvl4pPr algn="ctr" defTabSz="449263" rtl="0" eaLnBrk="0" fontAlgn="base" hangingPunct="0">
        <a:spcBef>
          <a:spcPct val="0"/>
        </a:spcBef>
        <a:spcAft>
          <a:spcPct val="0"/>
        </a:spcAft>
        <a:buClr>
          <a:srgbClr val="000000"/>
        </a:buClr>
        <a:buSzPct val="100000"/>
        <a:buFont typeface="Times New Roman" pitchFamily="16" charset="0"/>
        <a:defRPr sz="3200" b="1">
          <a:solidFill>
            <a:srgbClr val="000000"/>
          </a:solidFill>
          <a:latin typeface="Army Cadet" charset="0"/>
          <a:ea typeface="ＭＳ Ｐゴシック" panose="020B0600070205080204" pitchFamily="34" charset="-128"/>
        </a:defRPr>
      </a:lvl4pPr>
      <a:lvl5pPr algn="ctr" defTabSz="449263" rtl="0" eaLnBrk="0" fontAlgn="base" hangingPunct="0">
        <a:spcBef>
          <a:spcPct val="0"/>
        </a:spcBef>
        <a:spcAft>
          <a:spcPct val="0"/>
        </a:spcAft>
        <a:buClr>
          <a:srgbClr val="000000"/>
        </a:buClr>
        <a:buSzPct val="100000"/>
        <a:buFont typeface="Times New Roman" pitchFamily="16" charset="0"/>
        <a:defRPr sz="3200" b="1">
          <a:solidFill>
            <a:srgbClr val="000000"/>
          </a:solidFill>
          <a:latin typeface="Army Cadet" charset="0"/>
          <a:ea typeface="ＭＳ Ｐゴシック" panose="020B0600070205080204" pitchFamily="34" charset="-128"/>
        </a:defRPr>
      </a:lvl5pPr>
      <a:lvl6pPr marL="25146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3200" b="1">
          <a:solidFill>
            <a:srgbClr val="000000"/>
          </a:solidFill>
          <a:latin typeface="Army Cadet" charset="0"/>
          <a:ea typeface="ＭＳ Ｐゴシック" panose="020B0600070205080204" pitchFamily="34" charset="-128"/>
        </a:defRPr>
      </a:lvl6pPr>
      <a:lvl7pPr marL="29718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3200" b="1">
          <a:solidFill>
            <a:srgbClr val="000000"/>
          </a:solidFill>
          <a:latin typeface="Army Cadet" charset="0"/>
          <a:ea typeface="ＭＳ Ｐゴシック" panose="020B0600070205080204" pitchFamily="34" charset="-128"/>
        </a:defRPr>
      </a:lvl7pPr>
      <a:lvl8pPr marL="34290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3200" b="1">
          <a:solidFill>
            <a:srgbClr val="000000"/>
          </a:solidFill>
          <a:latin typeface="Army Cadet" charset="0"/>
          <a:ea typeface="ＭＳ Ｐゴシック" panose="020B0600070205080204" pitchFamily="34" charset="-128"/>
        </a:defRPr>
      </a:lvl8pPr>
      <a:lvl9pPr marL="38862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3200" b="1">
          <a:solidFill>
            <a:srgbClr val="000000"/>
          </a:solidFill>
          <a:latin typeface="Army Cadet" charset="0"/>
          <a:ea typeface="ＭＳ Ｐゴシック" panose="020B0600070205080204" pitchFamily="34" charset="-128"/>
        </a:defRPr>
      </a:lvl9pPr>
    </p:titleStyle>
    <p:bodyStyle>
      <a:lvl1pPr marL="342900" indent="-342900" algn="l" defTabSz="449263" rtl="0" eaLnBrk="0" fontAlgn="base" hangingPunct="0">
        <a:spcBef>
          <a:spcPts val="750"/>
        </a:spcBef>
        <a:spcAft>
          <a:spcPct val="0"/>
        </a:spcAft>
        <a:buClr>
          <a:srgbClr val="000000"/>
        </a:buClr>
        <a:buSzPct val="100000"/>
        <a:buFont typeface="Times New Roman" pitchFamily="16" charset="0"/>
        <a:defRPr sz="3000" kern="1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itchFamily="16" charset="0"/>
        <a:defRPr sz="2800" kern="1200">
          <a:solidFill>
            <a:srgbClr val="000000"/>
          </a:solidFill>
          <a:latin typeface="+mn-lt"/>
          <a:ea typeface="+mn-ea"/>
          <a:cs typeface="+mn-cs"/>
        </a:defRPr>
      </a:lvl2pPr>
      <a:lvl3pPr marL="1143000" indent="-228600" algn="l" defTabSz="449263" rtl="0" eaLnBrk="0" fontAlgn="base" hangingPunct="0">
        <a:spcBef>
          <a:spcPts val="600"/>
        </a:spcBef>
        <a:spcAft>
          <a:spcPct val="0"/>
        </a:spcAft>
        <a:buClr>
          <a:srgbClr val="000000"/>
        </a:buClr>
        <a:buSzPct val="100000"/>
        <a:buFont typeface="Times New Roman" pitchFamily="16" charset="0"/>
        <a:defRPr sz="2400" kern="1200">
          <a:solidFill>
            <a:srgbClr val="000000"/>
          </a:solidFill>
          <a:latin typeface="+mn-lt"/>
          <a:ea typeface="+mn-ea"/>
          <a:cs typeface="+mn-cs"/>
        </a:defRPr>
      </a:lvl3pPr>
      <a:lvl4pPr marL="1600200" indent="-228600" algn="l" defTabSz="449263" rtl="0" eaLnBrk="0" fontAlgn="base" hangingPunct="0">
        <a:spcBef>
          <a:spcPts val="500"/>
        </a:spcBef>
        <a:spcAft>
          <a:spcPct val="0"/>
        </a:spcAft>
        <a:buClr>
          <a:srgbClr val="000000"/>
        </a:buClr>
        <a:buSzPct val="100000"/>
        <a:buFont typeface="Times New Roman" pitchFamily="16" charset="0"/>
        <a:defRPr sz="2000" kern="1200">
          <a:solidFill>
            <a:srgbClr val="000000"/>
          </a:solidFill>
          <a:latin typeface="+mn-lt"/>
          <a:ea typeface="+mn-ea"/>
          <a:cs typeface="+mn-cs"/>
        </a:defRPr>
      </a:lvl4pPr>
      <a:lvl5pPr marL="2057400" indent="-228600" algn="l" defTabSz="449263" rtl="0" eaLnBrk="0" fontAlgn="base" hangingPunct="0">
        <a:spcBef>
          <a:spcPts val="500"/>
        </a:spcBef>
        <a:spcAft>
          <a:spcPct val="0"/>
        </a:spcAft>
        <a:buClr>
          <a:srgbClr val="000000"/>
        </a:buClr>
        <a:buSzPct val="100000"/>
        <a:buFont typeface="Times New Roman" pitchFamily="16"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THE ARMY CADET FORCE</a:t>
            </a:r>
            <a:endParaRPr lang="en-GB" dirty="0"/>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445510" y="2205038"/>
            <a:ext cx="2387918" cy="3716337"/>
          </a:xfrm>
        </p:spPr>
      </p:pic>
    </p:spTree>
    <p:extLst>
      <p:ext uri="{BB962C8B-B14F-4D97-AF65-F5344CB8AC3E}">
        <p14:creationId xmlns:p14="http://schemas.microsoft.com/office/powerpoint/2010/main" val="32738422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4098" name="Picture 2" descr="C:\Users\WA-DG-CEO\Documents\G1\Presentations\2014\malta\MALTA PHOTOS\P110061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4710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55776" y="2060848"/>
            <a:ext cx="4176464" cy="3960439"/>
          </a:xfrm>
        </p:spPr>
      </p:pic>
    </p:spTree>
    <p:extLst>
      <p:ext uri="{BB962C8B-B14F-4D97-AF65-F5344CB8AC3E}">
        <p14:creationId xmlns:p14="http://schemas.microsoft.com/office/powerpoint/2010/main" val="2470404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GB"/>
          </a:p>
        </p:txBody>
      </p:sp>
      <p:sp>
        <p:nvSpPr>
          <p:cNvPr id="5" name="Content Placeholder 4"/>
          <p:cNvSpPr>
            <a:spLocks noGrp="1"/>
          </p:cNvSpPr>
          <p:nvPr>
            <p:ph idx="1"/>
          </p:nvPr>
        </p:nvSpPr>
        <p:spPr/>
        <p:txBody>
          <a:bodyPr/>
          <a:lstStyle/>
          <a:p>
            <a:r>
              <a:rPr lang="en-GB" dirty="0" smtClean="0"/>
              <a:t>Or were you expecting something more like this?</a:t>
            </a:r>
            <a:endParaRPr lang="en-GB" dirty="0"/>
          </a:p>
        </p:txBody>
      </p:sp>
    </p:spTree>
    <p:extLst>
      <p:ext uri="{BB962C8B-B14F-4D97-AF65-F5344CB8AC3E}">
        <p14:creationId xmlns:p14="http://schemas.microsoft.com/office/powerpoint/2010/main" val="22267234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GB"/>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52216" y="2205038"/>
            <a:ext cx="5574505" cy="3716337"/>
          </a:xfrm>
        </p:spPr>
      </p:pic>
    </p:spTree>
    <p:extLst>
      <p:ext uri="{BB962C8B-B14F-4D97-AF65-F5344CB8AC3E}">
        <p14:creationId xmlns:p14="http://schemas.microsoft.com/office/powerpoint/2010/main" val="23430260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GB"/>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400690" y="2205038"/>
            <a:ext cx="2477558" cy="3716337"/>
          </a:xfrm>
        </p:spPr>
      </p:pic>
    </p:spTree>
    <p:extLst>
      <p:ext uri="{BB962C8B-B14F-4D97-AF65-F5344CB8AC3E}">
        <p14:creationId xmlns:p14="http://schemas.microsoft.com/office/powerpoint/2010/main" val="16671266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GB"/>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52216" y="2205038"/>
            <a:ext cx="5574505" cy="3716337"/>
          </a:xfrm>
        </p:spPr>
      </p:pic>
    </p:spTree>
    <p:extLst>
      <p:ext uri="{BB962C8B-B14F-4D97-AF65-F5344CB8AC3E}">
        <p14:creationId xmlns:p14="http://schemas.microsoft.com/office/powerpoint/2010/main" val="37563205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44784" y="2205038"/>
            <a:ext cx="5589370" cy="3716337"/>
          </a:xfrm>
        </p:spPr>
      </p:pic>
    </p:spTree>
    <p:extLst>
      <p:ext uri="{BB962C8B-B14F-4D97-AF65-F5344CB8AC3E}">
        <p14:creationId xmlns:p14="http://schemas.microsoft.com/office/powerpoint/2010/main" val="19330465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GB"/>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52216" y="2205038"/>
            <a:ext cx="5574505" cy="3716337"/>
          </a:xfrm>
        </p:spPr>
      </p:pic>
    </p:spTree>
    <p:extLst>
      <p:ext uri="{BB962C8B-B14F-4D97-AF65-F5344CB8AC3E}">
        <p14:creationId xmlns:p14="http://schemas.microsoft.com/office/powerpoint/2010/main" val="23267348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THE REALITY</a:t>
            </a:r>
            <a:endParaRPr lang="en-GB" dirty="0"/>
          </a:p>
        </p:txBody>
      </p:sp>
      <p:sp>
        <p:nvSpPr>
          <p:cNvPr id="5" name="Content Placeholder 4"/>
          <p:cNvSpPr>
            <a:spLocks noGrp="1"/>
          </p:cNvSpPr>
          <p:nvPr>
            <p:ph idx="1"/>
          </p:nvPr>
        </p:nvSpPr>
        <p:spPr/>
        <p:txBody>
          <a:bodyPr/>
          <a:lstStyle/>
          <a:p>
            <a:pPr marL="457200" indent="-457200">
              <a:buFont typeface="Arial" panose="020B0604020202020204" pitchFamily="34" charset="0"/>
              <a:buChar char="•"/>
            </a:pPr>
            <a:r>
              <a:rPr lang="en-GB" dirty="0" smtClean="0"/>
              <a:t>We do both</a:t>
            </a:r>
          </a:p>
          <a:p>
            <a:pPr marL="457200" indent="-457200">
              <a:buFont typeface="Arial" panose="020B0604020202020204" pitchFamily="34" charset="0"/>
              <a:buChar char="•"/>
            </a:pPr>
            <a:r>
              <a:rPr lang="en-GB" dirty="0" smtClean="0"/>
              <a:t>And much more!</a:t>
            </a:r>
          </a:p>
          <a:p>
            <a:endParaRPr lang="en-GB" dirty="0"/>
          </a:p>
        </p:txBody>
      </p:sp>
    </p:spTree>
    <p:extLst>
      <p:ext uri="{BB962C8B-B14F-4D97-AF65-F5344CB8AC3E}">
        <p14:creationId xmlns:p14="http://schemas.microsoft.com/office/powerpoint/2010/main" val="538777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SO WHAT ARE WE ?</a:t>
            </a:r>
            <a:endParaRPr lang="en-GB" dirty="0"/>
          </a:p>
        </p:txBody>
      </p:sp>
      <p:sp>
        <p:nvSpPr>
          <p:cNvPr id="5" name="Content Placeholder 4"/>
          <p:cNvSpPr>
            <a:spLocks noGrp="1"/>
          </p:cNvSpPr>
          <p:nvPr>
            <p:ph idx="1"/>
          </p:nvPr>
        </p:nvSpPr>
        <p:spPr/>
        <p:txBody>
          <a:bodyPr/>
          <a:lstStyle/>
          <a:p>
            <a:pPr marL="457200" indent="-457200">
              <a:buFont typeface="Arial" panose="020B0604020202020204" pitchFamily="34" charset="0"/>
              <a:buChar char="•"/>
            </a:pPr>
            <a:r>
              <a:rPr lang="en-GB" dirty="0" smtClean="0"/>
              <a:t>A national voluntary youth organisation.</a:t>
            </a:r>
          </a:p>
          <a:p>
            <a:pPr marL="457200" indent="-457200">
              <a:buFont typeface="Arial" panose="020B0604020202020204" pitchFamily="34" charset="0"/>
              <a:buChar char="•"/>
            </a:pPr>
            <a:r>
              <a:rPr lang="en-GB" dirty="0" smtClean="0"/>
              <a:t>Sponsored by the Army and provide  challenging military, adventurous and community activities. </a:t>
            </a:r>
          </a:p>
          <a:p>
            <a:endParaRPr lang="en-GB" dirty="0"/>
          </a:p>
        </p:txBody>
      </p:sp>
    </p:spTree>
    <p:extLst>
      <p:ext uri="{BB962C8B-B14F-4D97-AF65-F5344CB8AC3E}">
        <p14:creationId xmlns:p14="http://schemas.microsoft.com/office/powerpoint/2010/main" val="31826131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574675" y="1820863"/>
            <a:ext cx="7772400" cy="1419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38138">
              <a:spcBef>
                <a:spcPts val="750"/>
              </a:spcBef>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000">
                <a:solidFill>
                  <a:srgbClr val="000000"/>
                </a:solidFill>
                <a:latin typeface="Arial" charset="0"/>
                <a:ea typeface="ＭＳ Ｐゴシック" charset="-128"/>
              </a:defRPr>
            </a:lvl1pPr>
            <a:lvl2pPr>
              <a:spcBef>
                <a:spcPts val="700"/>
              </a:spcBef>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800">
                <a:solidFill>
                  <a:srgbClr val="000000"/>
                </a:solidFill>
                <a:latin typeface="Arial" charset="0"/>
                <a:ea typeface="ＭＳ Ｐゴシック" charset="-128"/>
              </a:defRPr>
            </a:lvl2pPr>
            <a:lvl3pPr>
              <a:spcBef>
                <a:spcPts val="600"/>
              </a:spcBef>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400">
                <a:solidFill>
                  <a:srgbClr val="000000"/>
                </a:solidFill>
                <a:latin typeface="Arial" charset="0"/>
                <a:ea typeface="ＭＳ Ｐゴシック" charset="-128"/>
              </a:defRPr>
            </a:lvl3pPr>
            <a:lvl4pPr>
              <a:spcBef>
                <a:spcPts val="500"/>
              </a:spcBef>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000000"/>
                </a:solidFill>
                <a:latin typeface="Arial" charset="0"/>
                <a:ea typeface="ＭＳ Ｐゴシック" charset="-128"/>
              </a:defRPr>
            </a:lvl4pPr>
            <a:lvl5pPr>
              <a:spcBef>
                <a:spcPts val="500"/>
              </a:spcBef>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000000"/>
                </a:solidFill>
                <a:latin typeface="Arial" charset="0"/>
                <a:ea typeface="ＭＳ Ｐゴシック" charset="-128"/>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000000"/>
                </a:solidFill>
                <a:latin typeface="Arial" charset="0"/>
                <a:ea typeface="ＭＳ Ｐゴシック" charset="-128"/>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000000"/>
                </a:solidFill>
                <a:latin typeface="Arial" charset="0"/>
                <a:ea typeface="ＭＳ Ｐゴシック" charset="-128"/>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000000"/>
                </a:solidFill>
                <a:latin typeface="Arial" charset="0"/>
                <a:ea typeface="ＭＳ Ｐゴシック" charset="-128"/>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000000"/>
                </a:solidFill>
                <a:latin typeface="Arial" charset="0"/>
                <a:ea typeface="ＭＳ Ｐゴシック" charset="-128"/>
              </a:defRPr>
            </a:lvl9pPr>
          </a:lstStyle>
          <a:p>
            <a:pPr algn="ctr" defTabSz="449263" eaLnBrk="0" fontAlgn="base" hangingPunct="0">
              <a:spcBef>
                <a:spcPts val="900"/>
              </a:spcBef>
              <a:spcAft>
                <a:spcPct val="0"/>
              </a:spcAft>
              <a:buClrTx/>
              <a:buFontTx/>
              <a:buNone/>
            </a:pPr>
            <a:endParaRPr lang="en-GB" altLang="en-US" sz="3600" b="1" dirty="0" smtClean="0"/>
          </a:p>
          <a:p>
            <a:pPr algn="ctr" defTabSz="449263" eaLnBrk="0" fontAlgn="base" hangingPunct="0">
              <a:spcBef>
                <a:spcPts val="900"/>
              </a:spcBef>
              <a:spcAft>
                <a:spcPct val="0"/>
              </a:spcAft>
              <a:buClrTx/>
              <a:buFontTx/>
              <a:buNone/>
            </a:pPr>
            <a:r>
              <a:rPr lang="en-GB" altLang="en-US" sz="3600" b="1" dirty="0" smtClean="0"/>
              <a:t> AIM</a:t>
            </a:r>
          </a:p>
          <a:p>
            <a:pPr algn="ctr" defTabSz="449263" eaLnBrk="0" fontAlgn="base" hangingPunct="0">
              <a:spcBef>
                <a:spcPts val="900"/>
              </a:spcBef>
              <a:spcAft>
                <a:spcPct val="0"/>
              </a:spcAft>
              <a:buClrTx/>
              <a:buSzTx/>
              <a:buFontTx/>
              <a:buNone/>
            </a:pPr>
            <a:endParaRPr lang="en-GB" altLang="en-US" sz="2600" b="1" dirty="0" smtClean="0"/>
          </a:p>
          <a:p>
            <a:pPr algn="ctr" defTabSz="449263" eaLnBrk="0" fontAlgn="base" hangingPunct="0">
              <a:spcBef>
                <a:spcPts val="900"/>
              </a:spcBef>
              <a:spcAft>
                <a:spcPct val="0"/>
              </a:spcAft>
              <a:buClrTx/>
              <a:buSzTx/>
              <a:buFontTx/>
              <a:buNone/>
            </a:pPr>
            <a:endParaRPr lang="en-GB" altLang="en-US" sz="2600" b="1" dirty="0" smtClean="0"/>
          </a:p>
          <a:p>
            <a:pPr algn="ctr" defTabSz="449263" eaLnBrk="0" fontAlgn="base" hangingPunct="0">
              <a:spcBef>
                <a:spcPts val="900"/>
              </a:spcBef>
              <a:spcAft>
                <a:spcPct val="0"/>
              </a:spcAft>
              <a:buClrTx/>
              <a:buSzTx/>
              <a:buFontTx/>
              <a:buNone/>
            </a:pPr>
            <a:r>
              <a:rPr lang="en-GB" altLang="en-US" sz="2600" b="1" dirty="0" smtClean="0"/>
              <a:t>TO PROVOKE!</a:t>
            </a:r>
            <a:endParaRPr lang="en-GB" altLang="en-US" sz="2200" b="1" dirty="0" smtClean="0"/>
          </a:p>
          <a:p>
            <a:pPr algn="ctr" defTabSz="449263" eaLnBrk="0" fontAlgn="base" hangingPunct="0">
              <a:spcBef>
                <a:spcPts val="900"/>
              </a:spcBef>
              <a:spcAft>
                <a:spcPct val="0"/>
              </a:spcAft>
              <a:buClrTx/>
              <a:buFontTx/>
              <a:buNone/>
            </a:pPr>
            <a:endParaRPr lang="en-GB" altLang="en-US" sz="3600" b="1" dirty="0" smtClean="0"/>
          </a:p>
        </p:txBody>
      </p:sp>
    </p:spTree>
    <p:extLst>
      <p:ext uri="{BB962C8B-B14F-4D97-AF65-F5344CB8AC3E}">
        <p14:creationId xmlns:p14="http://schemas.microsoft.com/office/powerpoint/2010/main" val="340481910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CHARTER</a:t>
            </a:r>
            <a:endParaRPr lang="en-GB" dirty="0"/>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GB" dirty="0" smtClean="0"/>
              <a:t>To inspire young people to achieve success in life with a spirit of service to the Queen, their country and their local community, and to develop in them the qualities of good citizens</a:t>
            </a:r>
          </a:p>
          <a:p>
            <a:pPr marL="457200" indent="-457200">
              <a:buFont typeface="Arial" panose="020B0604020202020204" pitchFamily="34" charset="0"/>
              <a:buChar char="•"/>
            </a:pPr>
            <a:endParaRPr lang="en-GB" dirty="0"/>
          </a:p>
        </p:txBody>
      </p:sp>
    </p:spTree>
    <p:extLst>
      <p:ext uri="{BB962C8B-B14F-4D97-AF65-F5344CB8AC3E}">
        <p14:creationId xmlns:p14="http://schemas.microsoft.com/office/powerpoint/2010/main" val="11794159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WE DO</a:t>
            </a:r>
            <a:endParaRPr lang="en-GB" dirty="0"/>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GB" dirty="0" smtClean="0"/>
              <a:t>Provide progressive cadet training, often of a challenging and exciting nature, to foster self confidence, self reliance, initiative, and a sense of service to others.</a:t>
            </a:r>
          </a:p>
          <a:p>
            <a:pPr marL="457200" indent="-457200">
              <a:buFont typeface="Arial" panose="020B0604020202020204" pitchFamily="34" charset="0"/>
              <a:buChar char="•"/>
            </a:pPr>
            <a:r>
              <a:rPr lang="en-GB" dirty="0" smtClean="0"/>
              <a:t> Encouraging the development of personal powers of practical leadership and the ability to work successfully as a team</a:t>
            </a:r>
          </a:p>
          <a:p>
            <a:pPr marL="457200" indent="-457200">
              <a:buFont typeface="Arial" panose="020B0604020202020204" pitchFamily="34" charset="0"/>
              <a:buChar char="•"/>
            </a:pPr>
            <a:endParaRPr lang="en-GB" dirty="0"/>
          </a:p>
        </p:txBody>
      </p:sp>
    </p:spTree>
    <p:extLst>
      <p:ext uri="{BB962C8B-B14F-4D97-AF65-F5344CB8AC3E}">
        <p14:creationId xmlns:p14="http://schemas.microsoft.com/office/powerpoint/2010/main" val="11794159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WE DON’T DO</a:t>
            </a:r>
            <a:endParaRPr lang="en-GB" dirty="0"/>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GB" dirty="0" smtClean="0"/>
              <a:t>Not part of the Regular or Reserve Army.</a:t>
            </a:r>
          </a:p>
          <a:p>
            <a:pPr marL="457200" indent="-457200">
              <a:buFont typeface="Arial" panose="020B0604020202020204" pitchFamily="34" charset="0"/>
              <a:buChar char="•"/>
            </a:pPr>
            <a:r>
              <a:rPr lang="en-GB" dirty="0" smtClean="0"/>
              <a:t>No commitment to serve.</a:t>
            </a:r>
          </a:p>
          <a:p>
            <a:pPr marL="457200" indent="-457200">
              <a:buFont typeface="Arial" panose="020B0604020202020204" pitchFamily="34" charset="0"/>
              <a:buChar char="•"/>
            </a:pPr>
            <a:r>
              <a:rPr lang="en-GB" dirty="0" smtClean="0"/>
              <a:t>No commitment to join.</a:t>
            </a:r>
          </a:p>
          <a:p>
            <a:pPr marL="457200" indent="-457200">
              <a:buFont typeface="Arial" panose="020B0604020202020204" pitchFamily="34" charset="0"/>
              <a:buChar char="•"/>
            </a:pPr>
            <a:r>
              <a:rPr lang="en-GB" dirty="0" smtClean="0"/>
              <a:t>Not conscripts.</a:t>
            </a:r>
          </a:p>
          <a:p>
            <a:pPr marL="457200" indent="-457200">
              <a:buFont typeface="Arial" panose="020B0604020202020204" pitchFamily="34" charset="0"/>
              <a:buChar char="•"/>
            </a:pPr>
            <a:endParaRPr lang="en-GB" dirty="0"/>
          </a:p>
        </p:txBody>
      </p:sp>
    </p:spTree>
    <p:extLst>
      <p:ext uri="{BB962C8B-B14F-4D97-AF65-F5344CB8AC3E}">
        <p14:creationId xmlns:p14="http://schemas.microsoft.com/office/powerpoint/2010/main" val="25375912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WE ACHIEVE THIS</a:t>
            </a:r>
            <a:endParaRPr lang="en-GB" dirty="0"/>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GB" dirty="0" smtClean="0"/>
              <a:t>Progressive </a:t>
            </a:r>
          </a:p>
          <a:p>
            <a:pPr marL="457200" indent="-457200">
              <a:buFont typeface="Arial" panose="020B0604020202020204" pitchFamily="34" charset="0"/>
              <a:buChar char="•"/>
            </a:pPr>
            <a:r>
              <a:rPr lang="en-GB" dirty="0" smtClean="0"/>
              <a:t>Structured training</a:t>
            </a:r>
          </a:p>
          <a:p>
            <a:pPr marL="457200" indent="-457200">
              <a:buFont typeface="Arial" panose="020B0604020202020204" pitchFamily="34" charset="0"/>
              <a:buChar char="•"/>
            </a:pPr>
            <a:r>
              <a:rPr lang="en-GB" dirty="0" smtClean="0"/>
              <a:t>Informal non formal learning opportunities.</a:t>
            </a:r>
          </a:p>
          <a:p>
            <a:pPr marL="457200" indent="-457200">
              <a:buFont typeface="Arial" panose="020B0604020202020204" pitchFamily="34" charset="0"/>
              <a:buChar char="•"/>
            </a:pPr>
            <a:r>
              <a:rPr lang="en-GB" dirty="0" smtClean="0"/>
              <a:t>Recognition. </a:t>
            </a:r>
          </a:p>
          <a:p>
            <a:pPr marL="457200" indent="-457200">
              <a:buFont typeface="Arial" panose="020B0604020202020204" pitchFamily="34" charset="0"/>
              <a:buChar char="•"/>
            </a:pPr>
            <a:endParaRPr lang="en-GB" dirty="0"/>
          </a:p>
        </p:txBody>
      </p:sp>
    </p:spTree>
    <p:extLst>
      <p:ext uri="{BB962C8B-B14F-4D97-AF65-F5344CB8AC3E}">
        <p14:creationId xmlns:p14="http://schemas.microsoft.com/office/powerpoint/2010/main" val="31357454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VALUE OF THE MILITARY ETHOS?</a:t>
            </a:r>
            <a:endParaRPr lang="en-GB" dirty="0"/>
          </a:p>
        </p:txBody>
      </p:sp>
      <p:sp>
        <p:nvSpPr>
          <p:cNvPr id="5" name="Content Placeholder 4"/>
          <p:cNvSpPr>
            <a:spLocks noGrp="1"/>
          </p:cNvSpPr>
          <p:nvPr>
            <p:ph idx="1"/>
          </p:nvPr>
        </p:nvSpPr>
        <p:spPr/>
        <p:txBody>
          <a:bodyPr/>
          <a:lstStyle/>
          <a:p>
            <a:pPr marL="457200" indent="-457200">
              <a:buFont typeface="Arial" panose="020B0604020202020204" pitchFamily="34" charset="0"/>
              <a:buChar char="•"/>
            </a:pPr>
            <a:r>
              <a:rPr lang="en-GB" dirty="0" smtClean="0"/>
              <a:t>Military and Youth Work seemingly contradictory?</a:t>
            </a:r>
          </a:p>
          <a:p>
            <a:pPr marL="457200" indent="-457200">
              <a:buFont typeface="Arial" panose="020B0604020202020204" pitchFamily="34" charset="0"/>
              <a:buChar char="•"/>
            </a:pPr>
            <a:r>
              <a:rPr lang="en-GB" dirty="0" smtClean="0"/>
              <a:t>Octavia Hill</a:t>
            </a:r>
            <a:endParaRPr lang="en-GB" dirty="0"/>
          </a:p>
        </p:txBody>
      </p:sp>
    </p:spTree>
    <p:extLst>
      <p:ext uri="{BB962C8B-B14F-4D97-AF65-F5344CB8AC3E}">
        <p14:creationId xmlns:p14="http://schemas.microsoft.com/office/powerpoint/2010/main" val="34144305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endParaRPr lang="en-US" altLang="en-US" smtClean="0"/>
          </a:p>
        </p:txBody>
      </p:sp>
      <p:pic>
        <p:nvPicPr>
          <p:cNvPr id="13315" name="Picture Placeholder 4" descr="OCTAVIA HILL COVER PHOTOO.jpg"/>
          <p:cNvPicPr>
            <a:picLocks noGrp="1" noChangeAspect="1"/>
          </p:cNvPicPr>
          <p:nvPr>
            <p:ph type="pic" idx="1"/>
          </p:nvPr>
        </p:nvPicPr>
        <p:blipFill>
          <a:blip r:embed="rId2">
            <a:extLst>
              <a:ext uri="{28A0092B-C50C-407E-A947-70E740481C1C}">
                <a14:useLocalDpi xmlns:a14="http://schemas.microsoft.com/office/drawing/2010/main" val="0"/>
              </a:ext>
            </a:extLst>
          </a:blip>
          <a:srcRect t="7204" b="7204"/>
          <a:stretch>
            <a:fillRect/>
          </a:stretch>
        </p:blipFill>
        <p:spPr>
          <a:xfrm>
            <a:off x="1792288" y="0"/>
            <a:ext cx="5486400" cy="6669088"/>
          </a:xfrm>
        </p:spPr>
      </p:pic>
      <p:sp>
        <p:nvSpPr>
          <p:cNvPr id="13316" name="Text Placeholder 3"/>
          <p:cNvSpPr>
            <a:spLocks noGrp="1"/>
          </p:cNvSpPr>
          <p:nvPr>
            <p:ph type="body" sz="half" idx="2"/>
          </p:nvPr>
        </p:nvSpPr>
        <p:spPr/>
        <p:txBody>
          <a:bodyPr/>
          <a:lstStyle/>
          <a:p>
            <a:pPr eaLnBrk="1" hangingPunct="1"/>
            <a:endParaRPr lang="en-US" altLang="en-US" smtClean="0"/>
          </a:p>
        </p:txBody>
      </p:sp>
    </p:spTree>
    <p:extLst>
      <p:ext uri="{BB962C8B-B14F-4D97-AF65-F5344CB8AC3E}">
        <p14:creationId xmlns:p14="http://schemas.microsoft.com/office/powerpoint/2010/main" val="34362213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OCTAVIA HILL</a:t>
            </a:r>
            <a:endParaRPr lang="en-GB" dirty="0"/>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GB" dirty="0" smtClean="0"/>
              <a:t>“There is no organisation which I have found that influences the boys so powerfully for good as that of our cadets… and if such ideals can be brought before the young lad before he gets in with gang of loafers it may make all the difference to his life”</a:t>
            </a:r>
            <a:endParaRPr lang="en-GB" dirty="0"/>
          </a:p>
        </p:txBody>
      </p:sp>
    </p:spTree>
    <p:extLst>
      <p:ext uri="{BB962C8B-B14F-4D97-AF65-F5344CB8AC3E}">
        <p14:creationId xmlns:p14="http://schemas.microsoft.com/office/powerpoint/2010/main" val="31357454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WE DO </a:t>
            </a:r>
            <a:endParaRPr lang="en-GB" dirty="0"/>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GB" dirty="0" smtClean="0"/>
              <a:t>Syllabus</a:t>
            </a:r>
          </a:p>
          <a:p>
            <a:pPr marL="457200" indent="-457200">
              <a:buFont typeface="Arial" panose="020B0604020202020204" pitchFamily="34" charset="0"/>
              <a:buChar char="•"/>
            </a:pPr>
            <a:r>
              <a:rPr lang="en-GB" dirty="0" smtClean="0"/>
              <a:t>Cadet Experience</a:t>
            </a:r>
          </a:p>
          <a:p>
            <a:pPr marL="457200" indent="-457200">
              <a:buFont typeface="Arial" panose="020B0604020202020204" pitchFamily="34" charset="0"/>
              <a:buChar char="•"/>
            </a:pPr>
            <a:endParaRPr lang="en-GB" dirty="0"/>
          </a:p>
        </p:txBody>
      </p:sp>
    </p:spTree>
    <p:extLst>
      <p:ext uri="{BB962C8B-B14F-4D97-AF65-F5344CB8AC3E}">
        <p14:creationId xmlns:p14="http://schemas.microsoft.com/office/powerpoint/2010/main" val="31357454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SYLLABUS</a:t>
            </a:r>
            <a:endParaRPr lang="en-GB" dirty="0"/>
          </a:p>
        </p:txBody>
      </p:sp>
      <p:sp>
        <p:nvSpPr>
          <p:cNvPr id="3" name="Content Placeholder 2"/>
          <p:cNvSpPr>
            <a:spLocks noGrp="1"/>
          </p:cNvSpPr>
          <p:nvPr>
            <p:ph idx="1"/>
          </p:nvPr>
        </p:nvSpPr>
        <p:spPr>
          <a:xfrm>
            <a:off x="755650" y="1988840"/>
            <a:ext cx="7767638" cy="3932535"/>
          </a:xfrm>
        </p:spPr>
        <p:txBody>
          <a:bodyPr/>
          <a:lstStyle/>
          <a:p>
            <a:pPr marL="457200" indent="-457200">
              <a:buFont typeface="Arial" panose="020B0604020202020204" pitchFamily="34" charset="0"/>
              <a:buChar char="•"/>
            </a:pPr>
            <a:r>
              <a:rPr lang="en-GB" sz="2800" dirty="0" smtClean="0"/>
              <a:t>Map Reading</a:t>
            </a:r>
          </a:p>
          <a:p>
            <a:pPr marL="457200" indent="-457200">
              <a:buFont typeface="Arial" panose="020B0604020202020204" pitchFamily="34" charset="0"/>
              <a:buChar char="•"/>
            </a:pPr>
            <a:r>
              <a:rPr lang="en-GB" sz="2800" dirty="0" smtClean="0"/>
              <a:t>First Aid</a:t>
            </a:r>
          </a:p>
          <a:p>
            <a:pPr marL="457200" indent="-457200">
              <a:buFont typeface="Arial" panose="020B0604020202020204" pitchFamily="34" charset="0"/>
              <a:buChar char="•"/>
            </a:pPr>
            <a:r>
              <a:rPr lang="en-GB" sz="2800" dirty="0" smtClean="0"/>
              <a:t>Drill, turnout and military knowledge</a:t>
            </a:r>
          </a:p>
          <a:p>
            <a:pPr marL="457200" indent="-457200">
              <a:buFont typeface="Arial" panose="020B0604020202020204" pitchFamily="34" charset="0"/>
              <a:buChar char="•"/>
            </a:pPr>
            <a:r>
              <a:rPr lang="en-GB" sz="2800" dirty="0" smtClean="0"/>
              <a:t>Skill at Arms</a:t>
            </a:r>
          </a:p>
          <a:p>
            <a:pPr marL="457200" indent="-457200">
              <a:buFont typeface="Arial" panose="020B0604020202020204" pitchFamily="34" charset="0"/>
              <a:buChar char="•"/>
            </a:pPr>
            <a:r>
              <a:rPr lang="en-GB" sz="2800" dirty="0" smtClean="0"/>
              <a:t>Signals</a:t>
            </a:r>
          </a:p>
          <a:p>
            <a:pPr marL="457200" indent="-457200">
              <a:buFont typeface="Arial" panose="020B0604020202020204" pitchFamily="34" charset="0"/>
              <a:buChar char="•"/>
            </a:pPr>
            <a:r>
              <a:rPr lang="en-GB" sz="2800" dirty="0" smtClean="0"/>
              <a:t>Field craft    </a:t>
            </a:r>
          </a:p>
          <a:p>
            <a:pPr marL="457200" indent="-457200">
              <a:buFont typeface="Arial" panose="020B0604020202020204" pitchFamily="34" charset="0"/>
              <a:buChar char="•"/>
            </a:pPr>
            <a:r>
              <a:rPr lang="en-GB" sz="2800" dirty="0" smtClean="0"/>
              <a:t>Cadet in the Community</a:t>
            </a:r>
          </a:p>
          <a:p>
            <a:pPr marL="457200" indent="-457200">
              <a:buFont typeface="Arial" panose="020B0604020202020204" pitchFamily="34" charset="0"/>
              <a:buChar char="•"/>
            </a:pPr>
            <a:r>
              <a:rPr lang="en-GB" sz="2800" dirty="0" smtClean="0"/>
              <a:t>Physical recreation</a:t>
            </a:r>
          </a:p>
          <a:p>
            <a:pPr marL="457200" indent="-457200">
              <a:buFont typeface="Arial" panose="020B0604020202020204" pitchFamily="34" charset="0"/>
              <a:buChar char="•"/>
            </a:pPr>
            <a:endParaRPr lang="en-GB" dirty="0"/>
          </a:p>
        </p:txBody>
      </p:sp>
    </p:spTree>
    <p:extLst>
      <p:ext uri="{BB962C8B-B14F-4D97-AF65-F5344CB8AC3E}">
        <p14:creationId xmlns:p14="http://schemas.microsoft.com/office/powerpoint/2010/main" val="31357454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0975" y="1916113"/>
            <a:ext cx="9255125" cy="343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15169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OBJECTIVES</a:t>
            </a:r>
            <a:endParaRPr lang="en-GB" dirty="0"/>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GB" sz="2400" dirty="0" smtClean="0"/>
              <a:t>To provide an overview of who and what we are.  </a:t>
            </a:r>
          </a:p>
          <a:p>
            <a:pPr marL="457200" indent="-457200">
              <a:buFont typeface="Arial" panose="020B0604020202020204" pitchFamily="34" charset="0"/>
              <a:buChar char="•"/>
            </a:pPr>
            <a:r>
              <a:rPr lang="en-GB" sz="2400" dirty="0" smtClean="0"/>
              <a:t>Give an insight into how we benefit young people. </a:t>
            </a:r>
          </a:p>
          <a:p>
            <a:pPr marL="457200" indent="-457200">
              <a:buFont typeface="Arial" panose="020B0604020202020204" pitchFamily="34" charset="0"/>
              <a:buChar char="•"/>
            </a:pPr>
            <a:r>
              <a:rPr lang="en-GB" sz="2400" dirty="0" smtClean="0"/>
              <a:t>To show our relevance to the issues being addressed by this conference. </a:t>
            </a:r>
          </a:p>
        </p:txBody>
      </p:sp>
    </p:spTree>
    <p:extLst>
      <p:ext uri="{BB962C8B-B14F-4D97-AF65-F5344CB8AC3E}">
        <p14:creationId xmlns:p14="http://schemas.microsoft.com/office/powerpoint/2010/main" val="34147813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4" descr="ForcesDay09029.jpg"/>
          <p:cNvPicPr>
            <a:picLocks noChangeAspect="1"/>
          </p:cNvPicPr>
          <p:nvPr/>
        </p:nvPicPr>
        <p:blipFill>
          <a:blip r:embed="rId2" cstate="print"/>
          <a:srcRect l="12222" r="12222"/>
          <a:stretch>
            <a:fillRect/>
          </a:stretch>
        </p:blipFill>
        <p:spPr>
          <a:xfrm>
            <a:off x="1792288" y="612775"/>
            <a:ext cx="5486400" cy="4114800"/>
          </a:xfrm>
          <a:prstGeom prst="rect">
            <a:avLst/>
          </a:prstGeom>
        </p:spPr>
      </p:pic>
    </p:spTree>
    <p:extLst>
      <p:ext uri="{BB962C8B-B14F-4D97-AF65-F5344CB8AC3E}">
        <p14:creationId xmlns:p14="http://schemas.microsoft.com/office/powerpoint/2010/main" val="26440995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a:t>
            </a:r>
            <a:r>
              <a:rPr lang="en-GB" smtClean="0"/>
              <a:t>CADET </a:t>
            </a:r>
            <a:r>
              <a:rPr lang="en-GB" smtClean="0"/>
              <a:t>EXPERIENCE</a:t>
            </a:r>
            <a:endParaRPr lang="en-GB" dirty="0"/>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GB" dirty="0" err="1" smtClean="0"/>
              <a:t>DofE</a:t>
            </a:r>
            <a:r>
              <a:rPr lang="en-GB" dirty="0" smtClean="0"/>
              <a:t> Award Scheme</a:t>
            </a:r>
          </a:p>
          <a:p>
            <a:pPr marL="457200" indent="-457200">
              <a:buFont typeface="Arial" panose="020B0604020202020204" pitchFamily="34" charset="0"/>
              <a:buChar char="•"/>
            </a:pPr>
            <a:r>
              <a:rPr lang="en-GB" dirty="0" smtClean="0"/>
              <a:t>Vocation Qualification (BTECH)</a:t>
            </a:r>
          </a:p>
          <a:p>
            <a:pPr marL="457200" indent="-457200">
              <a:buFont typeface="Arial" panose="020B0604020202020204" pitchFamily="34" charset="0"/>
              <a:buChar char="•"/>
            </a:pPr>
            <a:r>
              <a:rPr lang="en-GB" dirty="0" smtClean="0"/>
              <a:t>First Aid</a:t>
            </a:r>
          </a:p>
          <a:p>
            <a:pPr marL="457200" indent="-457200">
              <a:buFont typeface="Arial" panose="020B0604020202020204" pitchFamily="34" charset="0"/>
              <a:buChar char="•"/>
            </a:pPr>
            <a:r>
              <a:rPr lang="en-GB" dirty="0" smtClean="0"/>
              <a:t>Challenge</a:t>
            </a:r>
          </a:p>
          <a:p>
            <a:pPr marL="457200" indent="-457200">
              <a:buFont typeface="Arial" panose="020B0604020202020204" pitchFamily="34" charset="0"/>
              <a:buChar char="•"/>
            </a:pPr>
            <a:r>
              <a:rPr lang="en-GB" dirty="0" smtClean="0"/>
              <a:t>Opportunity</a:t>
            </a:r>
          </a:p>
          <a:p>
            <a:pPr marL="457200" indent="-457200">
              <a:buFont typeface="Arial" panose="020B0604020202020204" pitchFamily="34" charset="0"/>
              <a:buChar char="•"/>
            </a:pPr>
            <a:r>
              <a:rPr lang="en-GB" dirty="0" err="1" smtClean="0"/>
              <a:t>Cameraderie</a:t>
            </a:r>
            <a:endParaRPr lang="en-GB" dirty="0" smtClean="0"/>
          </a:p>
          <a:p>
            <a:pPr marL="457200" indent="-457200">
              <a:buFont typeface="Arial" panose="020B0604020202020204" pitchFamily="34" charset="0"/>
              <a:buChar char="•"/>
            </a:pPr>
            <a:endParaRPr lang="en-GB" dirty="0"/>
          </a:p>
        </p:txBody>
      </p:sp>
    </p:spTree>
    <p:extLst>
      <p:ext uri="{BB962C8B-B14F-4D97-AF65-F5344CB8AC3E}">
        <p14:creationId xmlns:p14="http://schemas.microsoft.com/office/powerpoint/2010/main" val="31357454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4" descr="GCoywithHRHPrinceCharles.jpg"/>
          <p:cNvPicPr>
            <a:picLocks noChangeAspect="1"/>
          </p:cNvPicPr>
          <p:nvPr/>
        </p:nvPicPr>
        <p:blipFill>
          <a:blip r:embed="rId2" cstate="print"/>
          <a:srcRect l="5249" r="5249"/>
          <a:stretch>
            <a:fillRect/>
          </a:stretch>
        </p:blipFill>
        <p:spPr>
          <a:xfrm>
            <a:off x="1792288" y="612775"/>
            <a:ext cx="5486400" cy="4114800"/>
          </a:xfrm>
          <a:prstGeom prst="rect">
            <a:avLst/>
          </a:prstGeom>
        </p:spPr>
      </p:pic>
      <p:sp>
        <p:nvSpPr>
          <p:cNvPr id="3" name="Title 2"/>
          <p:cNvSpPr>
            <a:spLocks noGrp="1"/>
          </p:cNvSpPr>
          <p:nvPr>
            <p:ph type="title"/>
          </p:nvPr>
        </p:nvSpPr>
        <p:spPr/>
        <p:txBody>
          <a:bodyPr/>
          <a:lstStyle/>
          <a:p>
            <a:endParaRPr lang="en-GB"/>
          </a:p>
        </p:txBody>
      </p:sp>
      <p:sp>
        <p:nvSpPr>
          <p:cNvPr id="4" name="Content Placeholder 3"/>
          <p:cNvSpPr>
            <a:spLocks noGrp="1"/>
          </p:cNvSpPr>
          <p:nvPr>
            <p:ph idx="1"/>
          </p:nvPr>
        </p:nvSpPr>
        <p:spPr/>
        <p:txBody>
          <a:bodyPr/>
          <a:lstStyle/>
          <a:p>
            <a:endParaRPr lang="en-GB" dirty="0"/>
          </a:p>
        </p:txBody>
      </p:sp>
    </p:spTree>
    <p:extLst>
      <p:ext uri="{BB962C8B-B14F-4D97-AF65-F5344CB8AC3E}">
        <p14:creationId xmlns:p14="http://schemas.microsoft.com/office/powerpoint/2010/main" val="27707411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4" descr="040.JPG"/>
          <p:cNvPicPr>
            <a:picLocks noChangeAspect="1"/>
          </p:cNvPicPr>
          <p:nvPr/>
        </p:nvPicPr>
        <p:blipFill>
          <a:blip r:embed="rId2" cstate="print"/>
          <a:srcRect/>
          <a:stretch>
            <a:fillRect/>
          </a:stretch>
        </p:blipFill>
        <p:spPr>
          <a:xfrm>
            <a:off x="1792288" y="612775"/>
            <a:ext cx="5486400" cy="4114800"/>
          </a:xfrm>
          <a:prstGeom prst="rect">
            <a:avLst/>
          </a:prstGeom>
        </p:spPr>
      </p:pic>
    </p:spTree>
    <p:extLst>
      <p:ext uri="{BB962C8B-B14F-4D97-AF65-F5344CB8AC3E}">
        <p14:creationId xmlns:p14="http://schemas.microsoft.com/office/powerpoint/2010/main" val="1410613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03648" y="1340768"/>
            <a:ext cx="6408712" cy="5184576"/>
          </a:xfrm>
        </p:spPr>
      </p:pic>
    </p:spTree>
    <p:extLst>
      <p:ext uri="{BB962C8B-B14F-4D97-AF65-F5344CB8AC3E}">
        <p14:creationId xmlns:p14="http://schemas.microsoft.com/office/powerpoint/2010/main" val="32129460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GB"/>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51720" y="2060848"/>
            <a:ext cx="5400599" cy="4032448"/>
          </a:xfrm>
        </p:spPr>
      </p:pic>
    </p:spTree>
    <p:extLst>
      <p:ext uri="{BB962C8B-B14F-4D97-AF65-F5344CB8AC3E}">
        <p14:creationId xmlns:p14="http://schemas.microsoft.com/office/powerpoint/2010/main" val="41880926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RECOGNITION</a:t>
            </a:r>
            <a:endParaRPr lang="en-GB" dirty="0"/>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61911" y="2205038"/>
            <a:ext cx="4955116" cy="3716337"/>
          </a:xfrm>
        </p:spPr>
      </p:pic>
    </p:spTree>
    <p:extLst>
      <p:ext uri="{BB962C8B-B14F-4D97-AF65-F5344CB8AC3E}">
        <p14:creationId xmlns:p14="http://schemas.microsoft.com/office/powerpoint/2010/main" val="5110988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GB" dirty="0"/>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91596" y="2205038"/>
            <a:ext cx="3495746" cy="3716337"/>
          </a:xfrm>
        </p:spPr>
      </p:pic>
    </p:spTree>
    <p:extLst>
      <p:ext uri="{BB962C8B-B14F-4D97-AF65-F5344CB8AC3E}">
        <p14:creationId xmlns:p14="http://schemas.microsoft.com/office/powerpoint/2010/main" val="13852537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GB"/>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31640" y="1916832"/>
            <a:ext cx="5760639" cy="4104456"/>
          </a:xfrm>
        </p:spPr>
      </p:pic>
    </p:spTree>
    <p:extLst>
      <p:ext uri="{BB962C8B-B14F-4D97-AF65-F5344CB8AC3E}">
        <p14:creationId xmlns:p14="http://schemas.microsoft.com/office/powerpoint/2010/main" val="6445883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RELEVANCE</a:t>
            </a:r>
            <a:endParaRPr lang="en-GB" dirty="0"/>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GB" dirty="0" smtClean="0"/>
              <a:t>Our History - Octavia Hill, Social Reformer. Not just a fan of the </a:t>
            </a:r>
            <a:r>
              <a:rPr lang="en-GB" dirty="0" err="1" smtClean="0"/>
              <a:t>miltary</a:t>
            </a:r>
            <a:r>
              <a:rPr lang="en-GB" dirty="0" smtClean="0"/>
              <a:t>.</a:t>
            </a:r>
          </a:p>
          <a:p>
            <a:pPr marL="457200" indent="-457200">
              <a:buFont typeface="Arial" panose="020B0604020202020204" pitchFamily="34" charset="0"/>
              <a:buChar char="•"/>
            </a:pPr>
            <a:r>
              <a:rPr lang="en-GB" dirty="0" smtClean="0"/>
              <a:t>Open access</a:t>
            </a:r>
          </a:p>
          <a:p>
            <a:pPr marL="457200" indent="-457200">
              <a:buFont typeface="Arial" panose="020B0604020202020204" pitchFamily="34" charset="0"/>
              <a:buChar char="•"/>
            </a:pPr>
            <a:r>
              <a:rPr lang="en-GB" dirty="0" smtClean="0"/>
              <a:t>Government policy / support to Cadets. </a:t>
            </a:r>
            <a:endParaRPr lang="en-GB" dirty="0"/>
          </a:p>
        </p:txBody>
      </p:sp>
    </p:spTree>
    <p:extLst>
      <p:ext uri="{BB962C8B-B14F-4D97-AF65-F5344CB8AC3E}">
        <p14:creationId xmlns:p14="http://schemas.microsoft.com/office/powerpoint/2010/main" val="3135745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QUESTION?</a:t>
            </a:r>
            <a:endParaRPr lang="en-GB" dirty="0"/>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GB" dirty="0" smtClean="0"/>
              <a:t>What do you think </a:t>
            </a:r>
            <a:r>
              <a:rPr lang="en-GB" dirty="0"/>
              <a:t>a</a:t>
            </a:r>
            <a:r>
              <a:rPr lang="en-GB" dirty="0" smtClean="0"/>
              <a:t> military youth organisation looks like?</a:t>
            </a:r>
          </a:p>
          <a:p>
            <a:pPr marL="457200" indent="-457200">
              <a:buFont typeface="Arial" panose="020B0604020202020204" pitchFamily="34" charset="0"/>
              <a:buChar char="•"/>
            </a:pPr>
            <a:endParaRPr lang="en-GB" dirty="0"/>
          </a:p>
        </p:txBody>
      </p:sp>
    </p:spTree>
    <p:extLst>
      <p:ext uri="{BB962C8B-B14F-4D97-AF65-F5344CB8AC3E}">
        <p14:creationId xmlns:p14="http://schemas.microsoft.com/office/powerpoint/2010/main" val="34122243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BARRIERS TO ENTRY</a:t>
            </a:r>
            <a:endParaRPr lang="en-GB" dirty="0"/>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GB" dirty="0" smtClean="0"/>
              <a:t>Government policy</a:t>
            </a:r>
          </a:p>
          <a:p>
            <a:pPr marL="457200" indent="-457200">
              <a:buFont typeface="Arial" panose="020B0604020202020204" pitchFamily="34" charset="0"/>
              <a:buChar char="•"/>
            </a:pPr>
            <a:r>
              <a:rPr lang="en-GB" dirty="0" smtClean="0"/>
              <a:t>Ethos</a:t>
            </a:r>
          </a:p>
          <a:p>
            <a:pPr marL="457200" indent="-457200">
              <a:buFont typeface="Arial" panose="020B0604020202020204" pitchFamily="34" charset="0"/>
              <a:buChar char="•"/>
            </a:pPr>
            <a:r>
              <a:rPr lang="en-GB" dirty="0" smtClean="0"/>
              <a:t>Values and standards</a:t>
            </a:r>
          </a:p>
          <a:p>
            <a:pPr marL="457200" indent="-457200">
              <a:buFont typeface="Arial" panose="020B0604020202020204" pitchFamily="34" charset="0"/>
              <a:buChar char="•"/>
            </a:pPr>
            <a:endParaRPr lang="en-GB" dirty="0" smtClean="0"/>
          </a:p>
          <a:p>
            <a:pPr marL="457200" indent="-457200">
              <a:buFont typeface="Arial" panose="020B0604020202020204" pitchFamily="34" charset="0"/>
              <a:buChar char="•"/>
            </a:pPr>
            <a:endParaRPr lang="en-GB" dirty="0"/>
          </a:p>
        </p:txBody>
      </p:sp>
    </p:spTree>
    <p:extLst>
      <p:ext uri="{BB962C8B-B14F-4D97-AF65-F5344CB8AC3E}">
        <p14:creationId xmlns:p14="http://schemas.microsoft.com/office/powerpoint/2010/main" val="31357454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BARRIERS TO ENTRY</a:t>
            </a:r>
            <a:endParaRPr lang="en-GB" dirty="0"/>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GB" dirty="0" smtClean="0"/>
              <a:t>All cadets and adults in the ACF of whatever rank, gender, religion or ethnic origin must be accorded fair and equal treatment.</a:t>
            </a:r>
          </a:p>
          <a:p>
            <a:pPr marL="457200" indent="-457200">
              <a:buFont typeface="Arial" panose="020B0604020202020204" pitchFamily="34" charset="0"/>
              <a:buChar char="•"/>
            </a:pPr>
            <a:endParaRPr lang="en-GB" dirty="0"/>
          </a:p>
        </p:txBody>
      </p:sp>
    </p:spTree>
    <p:extLst>
      <p:ext uri="{BB962C8B-B14F-4D97-AF65-F5344CB8AC3E}">
        <p14:creationId xmlns:p14="http://schemas.microsoft.com/office/powerpoint/2010/main" val="31357454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BARRIERS TO ENTRY</a:t>
            </a:r>
            <a:endParaRPr lang="en-GB" dirty="0"/>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GB" dirty="0" smtClean="0"/>
              <a:t>All reasonable efforts must be made to facilitate the social inclusion of the disabled in the ACF.</a:t>
            </a:r>
          </a:p>
          <a:p>
            <a:pPr marL="457200" indent="-457200">
              <a:buFont typeface="Arial" panose="020B0604020202020204" pitchFamily="34" charset="0"/>
              <a:buChar char="•"/>
            </a:pPr>
            <a:endParaRPr lang="en-GB" dirty="0"/>
          </a:p>
        </p:txBody>
      </p:sp>
    </p:spTree>
    <p:extLst>
      <p:ext uri="{BB962C8B-B14F-4D97-AF65-F5344CB8AC3E}">
        <p14:creationId xmlns:p14="http://schemas.microsoft.com/office/powerpoint/2010/main" val="31357454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VALUES AND STANDARDS</a:t>
            </a:r>
            <a:endParaRPr lang="en-GB" dirty="0"/>
          </a:p>
        </p:txBody>
      </p:sp>
      <p:sp>
        <p:nvSpPr>
          <p:cNvPr id="3" name="Content Placeholder 2"/>
          <p:cNvSpPr>
            <a:spLocks noGrp="1"/>
          </p:cNvSpPr>
          <p:nvPr>
            <p:ph idx="1"/>
          </p:nvPr>
        </p:nvSpPr>
        <p:spPr>
          <a:xfrm>
            <a:off x="755650" y="1988840"/>
            <a:ext cx="7767638" cy="3932535"/>
          </a:xfrm>
        </p:spPr>
        <p:txBody>
          <a:bodyPr/>
          <a:lstStyle/>
          <a:p>
            <a:pPr marL="0" indent="0"/>
            <a:r>
              <a:rPr lang="en-GB" sz="2400" dirty="0" smtClean="0"/>
              <a:t>The ACF mirrors the Army’s values and standards;</a:t>
            </a:r>
          </a:p>
          <a:p>
            <a:pPr marL="457200" indent="-457200">
              <a:buFont typeface="Arial" panose="020B0604020202020204" pitchFamily="34" charset="0"/>
              <a:buChar char="•"/>
            </a:pPr>
            <a:r>
              <a:rPr lang="en-GB" sz="2400" dirty="0" smtClean="0"/>
              <a:t>Selfless Commitment.</a:t>
            </a:r>
          </a:p>
          <a:p>
            <a:pPr marL="457200" indent="-457200">
              <a:buFont typeface="Arial" panose="020B0604020202020204" pitchFamily="34" charset="0"/>
              <a:buChar char="•"/>
            </a:pPr>
            <a:r>
              <a:rPr lang="en-GB" sz="2400" dirty="0" smtClean="0"/>
              <a:t>Courage (morale).</a:t>
            </a:r>
          </a:p>
          <a:p>
            <a:pPr marL="457200" indent="-457200">
              <a:buFont typeface="Arial" panose="020B0604020202020204" pitchFamily="34" charset="0"/>
              <a:buChar char="•"/>
            </a:pPr>
            <a:r>
              <a:rPr lang="en-GB" sz="2400" dirty="0" smtClean="0"/>
              <a:t>Discipline.</a:t>
            </a:r>
          </a:p>
          <a:p>
            <a:pPr marL="457200" indent="-457200">
              <a:buFont typeface="Arial" panose="020B0604020202020204" pitchFamily="34" charset="0"/>
              <a:buChar char="•"/>
            </a:pPr>
            <a:r>
              <a:rPr lang="en-GB" sz="2400" dirty="0" smtClean="0"/>
              <a:t>Integrity.</a:t>
            </a:r>
          </a:p>
          <a:p>
            <a:pPr marL="457200" indent="-457200">
              <a:buFont typeface="Arial" panose="020B0604020202020204" pitchFamily="34" charset="0"/>
              <a:buChar char="•"/>
            </a:pPr>
            <a:r>
              <a:rPr lang="en-GB" sz="2400" dirty="0" smtClean="0"/>
              <a:t>Loyalty.</a:t>
            </a:r>
          </a:p>
          <a:p>
            <a:pPr marL="457200" indent="-457200">
              <a:buFont typeface="Arial" panose="020B0604020202020204" pitchFamily="34" charset="0"/>
              <a:buChar char="•"/>
            </a:pPr>
            <a:r>
              <a:rPr lang="en-GB" sz="2400" dirty="0" smtClean="0"/>
              <a:t>Resect for others.</a:t>
            </a:r>
          </a:p>
          <a:p>
            <a:pPr marL="457200" indent="-457200">
              <a:buFont typeface="Arial" panose="020B0604020202020204" pitchFamily="34" charset="0"/>
              <a:buChar char="•"/>
            </a:pPr>
            <a:r>
              <a:rPr lang="en-GB" sz="2400" dirty="0" smtClean="0"/>
              <a:t>Lawful.</a:t>
            </a:r>
          </a:p>
          <a:p>
            <a:pPr marL="457200" indent="-457200">
              <a:buFont typeface="Arial" panose="020B0604020202020204" pitchFamily="34" charset="0"/>
              <a:buChar char="•"/>
            </a:pPr>
            <a:endParaRPr lang="en-GB" dirty="0"/>
          </a:p>
        </p:txBody>
      </p:sp>
    </p:spTree>
    <p:extLst>
      <p:ext uri="{BB962C8B-B14F-4D97-AF65-F5344CB8AC3E}">
        <p14:creationId xmlns:p14="http://schemas.microsoft.com/office/powerpoint/2010/main" val="31357454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REAL LIFE EXAMPLES</a:t>
            </a:r>
            <a:endParaRPr lang="en-GB" dirty="0"/>
          </a:p>
        </p:txBody>
      </p:sp>
      <p:sp>
        <p:nvSpPr>
          <p:cNvPr id="5" name="Content Placeholder 4"/>
          <p:cNvSpPr>
            <a:spLocks noGrp="1"/>
          </p:cNvSpPr>
          <p:nvPr>
            <p:ph idx="1"/>
          </p:nvPr>
        </p:nvSpPr>
        <p:spPr/>
        <p:txBody>
          <a:bodyPr/>
          <a:lstStyle/>
          <a:p>
            <a:pPr marL="457200" indent="-457200">
              <a:buFont typeface="Arial" panose="020B0604020202020204" pitchFamily="34" charset="0"/>
              <a:buChar char="•"/>
            </a:pPr>
            <a:r>
              <a:rPr lang="en-GB" dirty="0" smtClean="0"/>
              <a:t>Sex Offender</a:t>
            </a:r>
          </a:p>
          <a:p>
            <a:pPr marL="457200" indent="-457200">
              <a:buFont typeface="Arial" panose="020B0604020202020204" pitchFamily="34" charset="0"/>
              <a:buChar char="•"/>
            </a:pPr>
            <a:r>
              <a:rPr lang="en-GB" dirty="0" smtClean="0"/>
              <a:t>Learning difficulties</a:t>
            </a:r>
          </a:p>
          <a:p>
            <a:pPr marL="457200" indent="-457200">
              <a:buFont typeface="Arial" panose="020B0604020202020204" pitchFamily="34" charset="0"/>
              <a:buChar char="•"/>
            </a:pPr>
            <a:r>
              <a:rPr lang="en-GB" dirty="0" smtClean="0"/>
              <a:t>Immigrants</a:t>
            </a:r>
          </a:p>
          <a:p>
            <a:pPr marL="457200" indent="-457200">
              <a:buFont typeface="Arial" panose="020B0604020202020204" pitchFamily="34" charset="0"/>
              <a:buChar char="•"/>
            </a:pPr>
            <a:r>
              <a:rPr lang="en-GB" dirty="0" smtClean="0"/>
              <a:t>Asperger's</a:t>
            </a:r>
          </a:p>
          <a:p>
            <a:pPr marL="457200" indent="-457200">
              <a:buFont typeface="Arial" panose="020B0604020202020204" pitchFamily="34" charset="0"/>
              <a:buChar char="•"/>
            </a:pPr>
            <a:r>
              <a:rPr lang="en-GB" dirty="0" smtClean="0"/>
              <a:t>Foster care and </a:t>
            </a:r>
            <a:r>
              <a:rPr lang="en-GB" smtClean="0"/>
              <a:t>care homes</a:t>
            </a:r>
            <a:endParaRPr lang="en-GB" dirty="0" smtClean="0"/>
          </a:p>
          <a:p>
            <a:pPr marL="457200" indent="-457200">
              <a:buFont typeface="Arial" panose="020B0604020202020204" pitchFamily="34" charset="0"/>
              <a:buChar char="•"/>
            </a:pPr>
            <a:r>
              <a:rPr lang="en-GB" dirty="0" smtClean="0"/>
              <a:t>Second chances </a:t>
            </a:r>
            <a:endParaRPr lang="en-GB" dirty="0"/>
          </a:p>
        </p:txBody>
      </p:sp>
    </p:spTree>
    <p:extLst>
      <p:ext uri="{BB962C8B-B14F-4D97-AF65-F5344CB8AC3E}">
        <p14:creationId xmlns:p14="http://schemas.microsoft.com/office/powerpoint/2010/main" val="31965232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a:t>
            </a:r>
            <a:endParaRPr lang="en-GB" dirty="0"/>
          </a:p>
        </p:txBody>
      </p:sp>
      <p:sp>
        <p:nvSpPr>
          <p:cNvPr id="5" name="Content Placeholder 4"/>
          <p:cNvSpPr>
            <a:spLocks noGrp="1"/>
          </p:cNvSpPr>
          <p:nvPr>
            <p:ph idx="1"/>
          </p:nvPr>
        </p:nvSpPr>
        <p:spPr/>
        <p:txBody>
          <a:bodyPr/>
          <a:lstStyle/>
          <a:p>
            <a:endParaRPr lang="en-GB" dirty="0" smtClean="0"/>
          </a:p>
          <a:p>
            <a:endParaRPr lang="en-GB" dirty="0"/>
          </a:p>
          <a:p>
            <a:pPr algn="ctr"/>
            <a:r>
              <a:rPr lang="en-GB" dirty="0" smtClean="0"/>
              <a:t>QUESTIONS,</a:t>
            </a:r>
          </a:p>
          <a:p>
            <a:pPr algn="ctr"/>
            <a:r>
              <a:rPr lang="en-GB" dirty="0" smtClean="0"/>
              <a:t>QUESTIONS?</a:t>
            </a:r>
            <a:endParaRPr lang="en-GB" dirty="0"/>
          </a:p>
        </p:txBody>
      </p:sp>
    </p:spTree>
    <p:extLst>
      <p:ext uri="{BB962C8B-B14F-4D97-AF65-F5344CB8AC3E}">
        <p14:creationId xmlns:p14="http://schemas.microsoft.com/office/powerpoint/2010/main" val="29236597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1026" name="Picture 2" descr="C:\Users\WA-DG-CEO\Documents\G1\Presentations\2014\malta\MALTA PHOTOS\DSC0022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8984"/>
            <a:ext cx="9144000" cy="6840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3236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5122" name="Picture 2" descr="C:\Users\WA-DG-CEO\Documents\G1\Presentations\2014\malta\MALTA PHOTOS\DSC0014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4534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6146" name="Picture 2" descr="C:\Users\WA-DG-CEO\Documents\G1\Presentations\2014\malta\MALTA PHOTOS\Easter Camp 2014-3 08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6314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915816" y="908720"/>
            <a:ext cx="3384376" cy="5184576"/>
          </a:xfrm>
        </p:spPr>
      </p:pic>
    </p:spTree>
    <p:extLst>
      <p:ext uri="{BB962C8B-B14F-4D97-AF65-F5344CB8AC3E}">
        <p14:creationId xmlns:p14="http://schemas.microsoft.com/office/powerpoint/2010/main" val="4050972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3074" name="Picture 2" descr="C:\Users\WA-DG-CEO\Documents\G1\Presentations\2014\malta\MALTA PHOTOS\P110058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69091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my Cadet"/>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my Cadet"/>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my Cadet"/>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353</TotalTime>
  <Words>483</Words>
  <Application>Microsoft Office PowerPoint</Application>
  <PresentationFormat>On-screen Show (4:3)</PresentationFormat>
  <Paragraphs>92</Paragraphs>
  <Slides>45</Slides>
  <Notes>1</Notes>
  <HiddenSlides>0</HiddenSlides>
  <MMClips>0</MMClips>
  <ScaleCrop>false</ScaleCrop>
  <HeadingPairs>
    <vt:vector size="4" baseType="variant">
      <vt:variant>
        <vt:lpstr>Theme</vt:lpstr>
      </vt:variant>
      <vt:variant>
        <vt:i4>5</vt:i4>
      </vt:variant>
      <vt:variant>
        <vt:lpstr>Slide Titles</vt:lpstr>
      </vt:variant>
      <vt:variant>
        <vt:i4>45</vt:i4>
      </vt:variant>
    </vt:vector>
  </HeadingPairs>
  <TitlesOfParts>
    <vt:vector size="50" baseType="lpstr">
      <vt:lpstr>Office Theme</vt:lpstr>
      <vt:lpstr>Profile</vt:lpstr>
      <vt:lpstr>1_Office Theme</vt:lpstr>
      <vt:lpstr>2_Office Theme</vt:lpstr>
      <vt:lpstr>3_Office Theme</vt:lpstr>
      <vt:lpstr>THE ARMY CADET FORCE</vt:lpstr>
      <vt:lpstr>PowerPoint Presentation</vt:lpstr>
      <vt:lpstr>OBJECTIVES</vt:lpstr>
      <vt:lpstr>QUESTION?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REALITY</vt:lpstr>
      <vt:lpstr>SO WHAT ARE WE ?</vt:lpstr>
      <vt:lpstr>CHARTER</vt:lpstr>
      <vt:lpstr>WHAT WE DO</vt:lpstr>
      <vt:lpstr>WHAT WE DON’T DO</vt:lpstr>
      <vt:lpstr>HOW WE ACHIEVE THIS</vt:lpstr>
      <vt:lpstr>VALUE OF THE MILITARY ETHOS?</vt:lpstr>
      <vt:lpstr>PowerPoint Presentation</vt:lpstr>
      <vt:lpstr>OCTAVIA HILL</vt:lpstr>
      <vt:lpstr>WHAT WE DO </vt:lpstr>
      <vt:lpstr>THE SYLLABUS</vt:lpstr>
      <vt:lpstr>PowerPoint Presentation</vt:lpstr>
      <vt:lpstr>PowerPoint Presentation</vt:lpstr>
      <vt:lpstr>THE CADET EXPERIENCE</vt:lpstr>
      <vt:lpstr>PowerPoint Presentation</vt:lpstr>
      <vt:lpstr>PowerPoint Presentation</vt:lpstr>
      <vt:lpstr>PowerPoint Presentation</vt:lpstr>
      <vt:lpstr>PowerPoint Presentation</vt:lpstr>
      <vt:lpstr>RECOGNITION</vt:lpstr>
      <vt:lpstr>PowerPoint Presentation</vt:lpstr>
      <vt:lpstr>PowerPoint Presentation</vt:lpstr>
      <vt:lpstr>RELEVANCE</vt:lpstr>
      <vt:lpstr>BARRIERS TO ENTRY</vt:lpstr>
      <vt:lpstr>BARRIERS TO ENTRY</vt:lpstr>
      <vt:lpstr>BARRIERS TO ENTRY</vt:lpstr>
      <vt:lpstr>VALUES AND STANDARDS</vt:lpstr>
      <vt:lpstr>REAL LIFE EXAMPLES</vt:lpstr>
      <vt:lpst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Dyfed &amp; Glamorgan ACF - CEO</dc:creator>
  <cp:lastModifiedBy>Dyfed &amp; Glamorgan ACF - CEO</cp:lastModifiedBy>
  <cp:revision>52</cp:revision>
  <dcterms:created xsi:type="dcterms:W3CDTF">2014-10-28T12:23:50Z</dcterms:created>
  <dcterms:modified xsi:type="dcterms:W3CDTF">2014-11-24T08:59:55Z</dcterms:modified>
</cp:coreProperties>
</file>