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89" autoAdjust="0"/>
  </p:normalViewPr>
  <p:slideViewPr>
    <p:cSldViewPr>
      <p:cViewPr varScale="1">
        <p:scale>
          <a:sx n="60" d="100"/>
          <a:sy n="60" d="100"/>
        </p:scale>
        <p:origin x="8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view/Uo8iiJwqQgo76qOYSHwX/?referral_token=zWvg-dlnB3FN&amp;utm_source=ppt_qr_cod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rId3" tooltip="https://prezi.com/view/Uo8iiJwqQgo76qOYSHwX/?referral_token=zWvg-dlnB3FN&amp;utm_source=ppt_qr_code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14400" y="7137400"/>
            <a:ext cx="5168900" cy="1422400"/>
          </a:xfrm>
          <a:custGeom>
            <a:avLst/>
            <a:gdLst/>
            <a:ahLst/>
            <a:cxnLst/>
            <a:rect l="l" t="t" r="r" b="b"/>
            <a:pathLst>
              <a:path w="5168900" h="1422400">
                <a:moveTo>
                  <a:pt x="0" y="0"/>
                </a:moveTo>
                <a:lnTo>
                  <a:pt x="5168900" y="0"/>
                </a:lnTo>
                <a:lnTo>
                  <a:pt x="5168900" y="1422400"/>
                </a:lnTo>
                <a:lnTo>
                  <a:pt x="0" y="14224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1900" y="3860800"/>
            <a:ext cx="5994400" cy="599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Veronica Stefan</cp:lastModifiedBy>
  <cp:revision>2</cp:revision>
  <dcterms:created xsi:type="dcterms:W3CDTF">2006-08-16T00:00:00Z</dcterms:created>
  <dcterms:modified xsi:type="dcterms:W3CDTF">2026-04-23T18:31:58Z</dcterms:modified>
</cp:coreProperties>
</file>