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8" r:id="rId8"/>
    <p:sldId id="270" r:id="rId9"/>
    <p:sldId id="271" r:id="rId10"/>
    <p:sldId id="272" r:id="rId11"/>
    <p:sldId id="273" r:id="rId12"/>
    <p:sldId id="275" r:id="rId13"/>
    <p:sldId id="279" r:id="rId14"/>
    <p:sldId id="281" r:id="rId15"/>
    <p:sldId id="282" r:id="rId16"/>
    <p:sldId id="284" r:id="rId17"/>
    <p:sldId id="286" r:id="rId18"/>
    <p:sldId id="288" r:id="rId19"/>
    <p:sldId id="289" r:id="rId20"/>
    <p:sldId id="293" r:id="rId21"/>
    <p:sldId id="294" r:id="rId22"/>
    <p:sldId id="296" r:id="rId23"/>
    <p:sldId id="300" r:id="rId24"/>
    <p:sldId id="301" r:id="rId25"/>
    <p:sldId id="303" r:id="rId26"/>
    <p:sldId id="305" r:id="rId27"/>
    <p:sldId id="307" r:id="rId28"/>
    <p:sldId id="315" r:id="rId29"/>
    <p:sldId id="316" r:id="rId30"/>
    <p:sldId id="317" r:id="rId31"/>
    <p:sldId id="318" r:id="rId32"/>
    <p:sldId id="320" r:id="rId33"/>
    <p:sldId id="325" r:id="rId34"/>
    <p:sldId id="326" r:id="rId35"/>
    <p:sldId id="327" r:id="rId36"/>
    <p:sldId id="328" r:id="rId37"/>
    <p:sldId id="330" r:id="rId38"/>
    <p:sldId id="332" r:id="rId39"/>
    <p:sldId id="334" r:id="rId40"/>
    <p:sldId id="335" r:id="rId41"/>
    <p:sldId id="337" r:id="rId42"/>
    <p:sldId id="338" r:id="rId43"/>
    <p:sldId id="339" r:id="rId44"/>
    <p:sldId id="342" r:id="rId45"/>
    <p:sldId id="344" r:id="rId46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9" autoAdjust="0"/>
  </p:normalViewPr>
  <p:slideViewPr>
    <p:cSldViewPr>
      <p:cViewPr varScale="1">
        <p:scale>
          <a:sx n="60" d="100"/>
          <a:sy n="60" d="100"/>
        </p:scale>
        <p:origin x="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view/scIA66hRrnk0qPyrNnOd/?referral_token=zWvg-dlnB3FN&amp;utm_source=ppt_qr_code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Freeform 3">
            <a:hlinkClick r:id="rId3" tooltip="https://prezi.com/view/scIA66hRrnk0qPyrNnOd/?referral_token=zWvg-dlnB3FN&amp;utm_source=ppt_qr_code"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" y="7137400"/>
            <a:ext cx="5168900" cy="1422400"/>
          </a:xfrm>
          <a:custGeom>
            <a:avLst/>
            <a:gdLst/>
            <a:ahLst/>
            <a:cxnLst/>
            <a:rect l="l" t="t" r="r" b="b"/>
            <a:pathLst>
              <a:path w="5168900" h="1422400">
                <a:moveTo>
                  <a:pt x="0" y="0"/>
                </a:moveTo>
                <a:lnTo>
                  <a:pt x="5168900" y="0"/>
                </a:lnTo>
                <a:lnTo>
                  <a:pt x="5168900" y="1422400"/>
                </a:lnTo>
                <a:lnTo>
                  <a:pt x="0" y="1422400"/>
                </a:lnTo>
                <a:close/>
              </a:path>
            </a:pathLst>
          </a:cu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3860800"/>
            <a:ext cx="5994400" cy="599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Custom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Veronica Stefan</cp:lastModifiedBy>
  <cp:revision>2</cp:revision>
  <dcterms:created xsi:type="dcterms:W3CDTF">2006-08-16T00:00:00Z</dcterms:created>
  <dcterms:modified xsi:type="dcterms:W3CDTF">2026-04-21T11:50:15Z</dcterms:modified>
</cp:coreProperties>
</file>