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62" r:id="rId5"/>
    <p:sldId id="277" r:id="rId6"/>
    <p:sldId id="280" r:id="rId7"/>
    <p:sldId id="306" r:id="rId8"/>
    <p:sldId id="307" r:id="rId9"/>
    <p:sldId id="291" r:id="rId10"/>
    <p:sldId id="315" r:id="rId11"/>
    <p:sldId id="261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B81C"/>
    <a:srgbClr val="043656"/>
    <a:srgbClr val="1255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2" autoAdjust="0"/>
    <p:restoredTop sz="96327"/>
  </p:normalViewPr>
  <p:slideViewPr>
    <p:cSldViewPr snapToGrid="0" snapToObjects="1" showGuides="1">
      <p:cViewPr varScale="1">
        <p:scale>
          <a:sx n="67" d="100"/>
          <a:sy n="67" d="100"/>
        </p:scale>
        <p:origin x="64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56FB019-09A6-97E2-EA1B-BAB6916F58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CD7E23F-9823-0C0A-7448-F82135CEE0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941CC-5956-194C-BDE6-D252BEC6AE80}" type="datetimeFigureOut">
              <a:rPr lang="de-DE" smtClean="0"/>
              <a:t>30.05.2023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8626CC4-7128-9941-9A72-8DFB1E03B1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5BCD04-3C44-5246-5A60-876E618C74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60099-86D4-1F4B-8B66-4774622EBA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6314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EA2D1-9206-F542-908F-BA0862D046BD}" type="datetimeFigureOut">
              <a:rPr lang="de-DE" smtClean="0"/>
              <a:t>30.05.2023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CB15B2-D14A-2647-8F40-2D8201DC44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1441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7.emf"/><Relationship Id="rId4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12.jpg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E8071BDE-5491-5149-BD3A-3FBF3C16F6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4DECDE3-606D-1542-90E0-44A3358858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6929" y="-2805"/>
            <a:ext cx="7296031" cy="11489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5F79448-494B-4343-A9B7-E0C30FB52A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12692" y="176211"/>
            <a:ext cx="2322906" cy="69754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459CF25-9E4C-C748-9088-D7BEF40CDE2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58560" y="236855"/>
            <a:ext cx="2701524" cy="69754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6C5391E-B50A-D24F-812D-2EFA408BE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47406" b="3850"/>
          <a:stretch/>
        </p:blipFill>
        <p:spPr>
          <a:xfrm>
            <a:off x="0" y="2054624"/>
            <a:ext cx="1673860" cy="43535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5CE474A-FF40-6B45-92C5-8373A14577B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57271" y="4922413"/>
            <a:ext cx="4480629" cy="708800"/>
          </a:xfrm>
          <a:prstGeom prst="rect">
            <a:avLst/>
          </a:prstGeom>
        </p:spPr>
      </p:pic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770AE69-8891-0A4C-99AF-833EBE8CCC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8500" y="2048509"/>
            <a:ext cx="10284460" cy="2657475"/>
          </a:xfrm>
        </p:spPr>
        <p:txBody>
          <a:bodyPr>
            <a:noAutofit/>
          </a:bodyPr>
          <a:lstStyle>
            <a:lvl1pPr marL="0" indent="0">
              <a:lnSpc>
                <a:spcPts val="5400"/>
              </a:lnSpc>
              <a:buNone/>
              <a:defRPr lang="de-DE" sz="60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b="1" dirty="0">
                <a:effectLst/>
                <a:latin typeface="Calibri" panose="020F0502020204030204" pitchFamily="34" charset="0"/>
              </a:rPr>
              <a:t>WELCOME</a:t>
            </a:r>
            <a:r>
              <a:rPr lang="de-DE" b="1" dirty="0">
                <a:solidFill>
                  <a:srgbClr val="009DD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dirty="0">
                <a:effectLst/>
                <a:latin typeface="Calibri" panose="020F0502020204030204" pitchFamily="34" charset="0"/>
              </a:rPr>
              <a:t>TO THE </a:t>
            </a:r>
            <a:br>
              <a:rPr lang="de-DE" dirty="0">
                <a:effectLst/>
                <a:latin typeface="Calibri" panose="020F0502020204030204" pitchFamily="34" charset="0"/>
              </a:rPr>
            </a:br>
            <a:r>
              <a:rPr lang="de-DE" dirty="0">
                <a:effectLst/>
                <a:latin typeface="Calibri" panose="020F0502020204030204" pitchFamily="34" charset="0"/>
              </a:rPr>
              <a:t>BONN PROCESS</a:t>
            </a:r>
            <a:r>
              <a:rPr lang="de-DE" b="1" dirty="0">
                <a:solidFill>
                  <a:srgbClr val="FCBD00"/>
                </a:solidFill>
                <a:effectLst/>
                <a:latin typeface="Calibri" panose="020F0502020204030204" pitchFamily="34" charset="0"/>
              </a:rPr>
              <a:t>.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759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E8071BDE-5491-5149-BD3A-3FBF3C16F6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4DECDE3-606D-1542-90E0-44A3358858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6929" y="-2805"/>
            <a:ext cx="7296031" cy="11489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5F79448-494B-4343-A9B7-E0C30FB52A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12692" y="176211"/>
            <a:ext cx="2322906" cy="69754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459CF25-9E4C-C748-9088-D7BEF40CDE2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58560" y="236855"/>
            <a:ext cx="2701524" cy="69754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6C5391E-B50A-D24F-812D-2EFA408BE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47406" t="-1350" b="-1"/>
          <a:stretch/>
        </p:blipFill>
        <p:spPr>
          <a:xfrm>
            <a:off x="0" y="2048509"/>
            <a:ext cx="1673860" cy="45890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5CE474A-FF40-6B45-92C5-8373A14577B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57271" y="3619516"/>
            <a:ext cx="4480629" cy="708800"/>
          </a:xfrm>
          <a:prstGeom prst="rect">
            <a:avLst/>
          </a:prstGeom>
        </p:spPr>
      </p:pic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770AE69-8891-0A4C-99AF-833EBE8CCC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8500" y="2048509"/>
            <a:ext cx="7444192" cy="1380491"/>
          </a:xfrm>
        </p:spPr>
        <p:txBody>
          <a:bodyPr>
            <a:noAutofit/>
          </a:bodyPr>
          <a:lstStyle>
            <a:lvl1pPr marL="0" indent="0">
              <a:lnSpc>
                <a:spcPts val="5400"/>
              </a:lnSpc>
              <a:buNone/>
              <a:defRPr lang="de-DE" sz="60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b="1" dirty="0">
                <a:effectLst/>
                <a:latin typeface="Calibri" panose="020F0502020204030204" pitchFamily="34" charset="0"/>
              </a:rPr>
              <a:t>THANK YOU FOR </a:t>
            </a:r>
            <a:br>
              <a:rPr lang="de-DE" b="1" dirty="0">
                <a:effectLst/>
                <a:latin typeface="Calibri" panose="020F0502020204030204" pitchFamily="34" charset="0"/>
              </a:rPr>
            </a:br>
            <a:r>
              <a:rPr lang="de-DE" b="1" dirty="0">
                <a:effectLst/>
                <a:latin typeface="Calibri" panose="020F0502020204030204" pitchFamily="34" charset="0"/>
              </a:rPr>
              <a:t>YOUR ATTENDANCE</a:t>
            </a:r>
            <a:r>
              <a:rPr lang="de-DE" b="1" dirty="0">
                <a:solidFill>
                  <a:srgbClr val="FCBD00"/>
                </a:solidFill>
                <a:effectLst/>
                <a:latin typeface="Calibri" panose="020F0502020204030204" pitchFamily="34" charset="0"/>
              </a:rPr>
              <a:t>.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EA7939E-BEDC-DB4C-A9F3-1823B03A5A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78244" b="3472"/>
          <a:stretch/>
        </p:blipFill>
        <p:spPr>
          <a:xfrm>
            <a:off x="0" y="6621145"/>
            <a:ext cx="12192000" cy="23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93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ACE2ADC-E978-CB41-8871-C5927E8BA4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166" t="3486"/>
          <a:stretch/>
        </p:blipFill>
        <p:spPr>
          <a:xfrm>
            <a:off x="-10160" y="-5715"/>
            <a:ext cx="12202160" cy="6863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6E99092-00B6-174C-BE01-AB2730EC85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8024" y="6263497"/>
            <a:ext cx="1525112" cy="4579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F63ADAA-A923-F940-A286-ECE5CC02D7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33632" y="6271851"/>
            <a:ext cx="1775528" cy="45845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C133344-0F8E-7B4E-837C-AE267CF360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03424" y="6422678"/>
            <a:ext cx="1888833" cy="298798"/>
          </a:xfrm>
          <a:prstGeom prst="rect">
            <a:avLst/>
          </a:prstGeom>
        </p:spPr>
      </p:pic>
      <p:sp>
        <p:nvSpPr>
          <p:cNvPr id="15" name="Textplatzhalter 19">
            <a:extLst>
              <a:ext uri="{FF2B5EF4-FFF2-40B4-BE49-F238E27FC236}">
                <a16:creationId xmlns:a16="http://schemas.microsoft.com/office/drawing/2014/main" id="{B371175E-E5D2-5345-9A18-9430701E31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48509"/>
            <a:ext cx="8809428" cy="138049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5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6000" b="0" i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b="1" dirty="0">
                <a:effectLst/>
                <a:latin typeface="Calibri" panose="020F0502020204030204" pitchFamily="34" charset="0"/>
              </a:rPr>
              <a:t>HERE IS THE TITLE </a:t>
            </a:r>
            <a:br>
              <a:rPr lang="de-DE" b="1" dirty="0">
                <a:effectLst/>
                <a:latin typeface="Calibri" panose="020F0502020204030204" pitchFamily="34" charset="0"/>
              </a:rPr>
            </a:br>
            <a:r>
              <a:rPr lang="de-DE" b="1" dirty="0">
                <a:effectLst/>
                <a:latin typeface="Calibri" panose="020F0502020204030204" pitchFamily="34" charset="0"/>
              </a:rPr>
              <a:t>OF A CHAPTER</a:t>
            </a:r>
            <a:r>
              <a:rPr lang="de-DE" b="1" dirty="0">
                <a:solidFill>
                  <a:srgbClr val="FCBD00"/>
                </a:solidFill>
                <a:effectLst/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A7D90C3A-5382-144D-A8CF-7E7C8BF73C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3545348"/>
            <a:ext cx="8809428" cy="1116594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lang="de-DE" sz="40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AND OPTIONALLY AN ADDITIONAL SUBPART.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76EB1F7-9831-9962-142F-B37686A01D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0" y="6422677"/>
            <a:ext cx="3693886" cy="29879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200" b="1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A FOOTER CAN BE PLACED HERE.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A4A1F9D6-BCE6-6CB3-590E-3D37457AC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422676"/>
            <a:ext cx="533400" cy="298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fld id="{3CE6AED4-8232-1547-B367-C01134879E9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3599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E5C810CD-891C-2CAD-76CA-5084366502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6E99092-00B6-174C-BE01-AB2730EC85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8024" y="6263497"/>
            <a:ext cx="1525112" cy="4579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F63ADAA-A923-F940-A286-ECE5CC02D7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33632" y="6271851"/>
            <a:ext cx="1775528" cy="45845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C133344-0F8E-7B4E-837C-AE267CF360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03424" y="6422678"/>
            <a:ext cx="1888833" cy="298798"/>
          </a:xfrm>
          <a:prstGeom prst="rect">
            <a:avLst/>
          </a:prstGeom>
        </p:spPr>
      </p:pic>
      <p:sp>
        <p:nvSpPr>
          <p:cNvPr id="15" name="Textplatzhalter 19">
            <a:extLst>
              <a:ext uri="{FF2B5EF4-FFF2-40B4-BE49-F238E27FC236}">
                <a16:creationId xmlns:a16="http://schemas.microsoft.com/office/drawing/2014/main" id="{B371175E-E5D2-5345-9A18-9430701E31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664759"/>
            <a:ext cx="3510280" cy="684531"/>
          </a:xfrm>
        </p:spPr>
        <p:txBody>
          <a:bodyPr>
            <a:noAutofit/>
          </a:bodyPr>
          <a:lstStyle>
            <a:lvl1pPr marL="0" indent="0">
              <a:lnSpc>
                <a:spcPts val="5400"/>
              </a:lnSpc>
              <a:buNone/>
              <a:defRPr lang="de-DE" sz="60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b="1" dirty="0">
                <a:effectLst/>
                <a:latin typeface="Calibri" panose="020F0502020204030204" pitchFamily="34" charset="0"/>
              </a:rPr>
              <a:t>AGENDA</a:t>
            </a:r>
            <a:r>
              <a:rPr lang="de-DE" b="1" dirty="0">
                <a:solidFill>
                  <a:srgbClr val="FCBD00"/>
                </a:solidFill>
                <a:effectLst/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A7D90C3A-5382-144D-A8CF-7E7C8BF73C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35480" y="1811739"/>
            <a:ext cx="8809428" cy="565701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lang="de-DE" sz="4000" b="1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1. PROGRAM ITEM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98A433C-F729-7166-D556-741E3ECB0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42489"/>
          <a:stretch/>
        </p:blipFill>
        <p:spPr>
          <a:xfrm>
            <a:off x="0" y="1938163"/>
            <a:ext cx="1447092" cy="357981"/>
          </a:xfrm>
          <a:prstGeom prst="rect">
            <a:avLst/>
          </a:prstGeom>
        </p:spPr>
      </p:pic>
      <p:sp>
        <p:nvSpPr>
          <p:cNvPr id="12" name="Textplatzhalter 19">
            <a:extLst>
              <a:ext uri="{FF2B5EF4-FFF2-40B4-BE49-F238E27FC236}">
                <a16:creationId xmlns:a16="http://schemas.microsoft.com/office/drawing/2014/main" id="{A8257184-CFDD-55F1-CE76-D8693F55BE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1947" y="2390859"/>
            <a:ext cx="8068993" cy="409615"/>
          </a:xfrm>
        </p:spPr>
        <p:txBody>
          <a:bodyPr lIns="0" tIns="46800" rIns="0">
            <a:noAutofit/>
          </a:bodyPr>
          <a:lstStyle>
            <a:lvl1pPr marL="0" indent="0">
              <a:lnSpc>
                <a:spcPts val="1900"/>
              </a:lnSpc>
              <a:buNone/>
              <a:defRPr lang="de-DE" sz="24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A </a:t>
            </a:r>
            <a:r>
              <a:rPr lang="de-DE" dirty="0" err="1"/>
              <a:t>description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.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sp>
        <p:nvSpPr>
          <p:cNvPr id="19" name="Textplatzhalter 19">
            <a:extLst>
              <a:ext uri="{FF2B5EF4-FFF2-40B4-BE49-F238E27FC236}">
                <a16:creationId xmlns:a16="http://schemas.microsoft.com/office/drawing/2014/main" id="{0C02B132-253F-A0CF-0E43-A7A49E110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31512" y="2928173"/>
            <a:ext cx="8809428" cy="5657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4000" b="1" spc="3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effectLst/>
                <a:latin typeface="Calibri" panose="020F0502020204030204" pitchFamily="34" charset="0"/>
              </a:rPr>
              <a:t>2. PROGRAM ITEM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3B0E8CEE-1971-4101-5F97-F27CE4774F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35480" y="4043397"/>
            <a:ext cx="8809428" cy="565701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lang="de-DE" sz="4000" b="1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3. PROGRAM ITEM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37A28B5C-51A1-314B-707F-D0C2C69FA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42489"/>
          <a:stretch/>
        </p:blipFill>
        <p:spPr>
          <a:xfrm>
            <a:off x="0" y="3032032"/>
            <a:ext cx="1447092" cy="35798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41B69FE9-7409-1E66-E709-B54425667B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42489" t="2812"/>
          <a:stretch/>
        </p:blipFill>
        <p:spPr>
          <a:xfrm>
            <a:off x="0" y="4125901"/>
            <a:ext cx="1447092" cy="347917"/>
          </a:xfrm>
          <a:prstGeom prst="rect">
            <a:avLst/>
          </a:prstGeom>
        </p:spPr>
      </p:pic>
      <p:sp>
        <p:nvSpPr>
          <p:cNvPr id="27" name="Textplatzhalter 19">
            <a:extLst>
              <a:ext uri="{FF2B5EF4-FFF2-40B4-BE49-F238E27FC236}">
                <a16:creationId xmlns:a16="http://schemas.microsoft.com/office/drawing/2014/main" id="{24FB848D-4C71-454E-9368-9F41835D5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71948" y="3522709"/>
            <a:ext cx="8068992" cy="409615"/>
          </a:xfrm>
        </p:spPr>
        <p:txBody>
          <a:bodyPr lIns="0" tIns="46800" rIns="0">
            <a:noAutofit/>
          </a:bodyPr>
          <a:lstStyle>
            <a:lvl1pPr marL="0" indent="0">
              <a:lnSpc>
                <a:spcPts val="1900"/>
              </a:lnSpc>
              <a:buNone/>
              <a:defRPr lang="de-DE" sz="24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A </a:t>
            </a:r>
            <a:r>
              <a:rPr lang="de-DE" dirty="0" err="1"/>
              <a:t>description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.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sp>
        <p:nvSpPr>
          <p:cNvPr id="28" name="Textplatzhalter 19">
            <a:extLst>
              <a:ext uri="{FF2B5EF4-FFF2-40B4-BE49-F238E27FC236}">
                <a16:creationId xmlns:a16="http://schemas.microsoft.com/office/drawing/2014/main" id="{8D80B821-9909-F651-8473-D8D079324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71948" y="4623918"/>
            <a:ext cx="8068992" cy="409615"/>
          </a:xfrm>
        </p:spPr>
        <p:txBody>
          <a:bodyPr lIns="0" tIns="46800" rIns="0">
            <a:noAutofit/>
          </a:bodyPr>
          <a:lstStyle>
            <a:lvl1pPr marL="0" indent="0">
              <a:lnSpc>
                <a:spcPts val="1900"/>
              </a:lnSpc>
              <a:buNone/>
              <a:defRPr lang="de-DE" sz="24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A </a:t>
            </a:r>
            <a:r>
              <a:rPr lang="de-DE" dirty="0" err="1"/>
              <a:t>description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.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sp>
        <p:nvSpPr>
          <p:cNvPr id="20" name="Fußzeilenplatzhalter 4">
            <a:extLst>
              <a:ext uri="{FF2B5EF4-FFF2-40B4-BE49-F238E27FC236}">
                <a16:creationId xmlns:a16="http://schemas.microsoft.com/office/drawing/2014/main" id="{B91F20F4-79C8-7B15-642E-F03DAD8EF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0" y="6422677"/>
            <a:ext cx="3693886" cy="29879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200" b="1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A FOOTER CAN BE PLACED HERE.</a:t>
            </a:r>
          </a:p>
        </p:txBody>
      </p:sp>
      <p:sp>
        <p:nvSpPr>
          <p:cNvPr id="21" name="Foliennummernplatzhalter 5">
            <a:extLst>
              <a:ext uri="{FF2B5EF4-FFF2-40B4-BE49-F238E27FC236}">
                <a16:creationId xmlns:a16="http://schemas.microsoft.com/office/drawing/2014/main" id="{1E2E847F-17D2-4287-EE62-7C3FC7D5F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422676"/>
            <a:ext cx="533400" cy="298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fld id="{3CE6AED4-8232-1547-B367-C01134879E9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9373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F6E99092-00B6-174C-BE01-AB2730EC8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8024" y="6263497"/>
            <a:ext cx="1525112" cy="4579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F63ADAA-A923-F940-A286-ECE5CC02D7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3632" y="6271851"/>
            <a:ext cx="1775528" cy="45845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E770F17-17ED-0C4E-ADE3-1A3EFD2BF0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08733" y="6334635"/>
            <a:ext cx="2286785" cy="40861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1F9A9E1-909C-DBDA-426D-9FFFF55DAB96}"/>
              </a:ext>
            </a:extLst>
          </p:cNvPr>
          <p:cNvSpPr/>
          <p:nvPr userDrawn="1"/>
        </p:nvSpPr>
        <p:spPr>
          <a:xfrm>
            <a:off x="328099" y="1549286"/>
            <a:ext cx="2658062" cy="4346247"/>
          </a:xfrm>
          <a:prstGeom prst="rect">
            <a:avLst/>
          </a:prstGeom>
          <a:solidFill>
            <a:srgbClr val="1255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BED4CF20-F920-B31C-0D81-F64BB2D88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6172" t="8499" r="41643" b="9021"/>
          <a:stretch/>
        </p:blipFill>
        <p:spPr>
          <a:xfrm>
            <a:off x="330112" y="5692754"/>
            <a:ext cx="2658063" cy="210729"/>
          </a:xfrm>
          <a:prstGeom prst="rect">
            <a:avLst/>
          </a:prstGeom>
        </p:spPr>
      </p:pic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9D74F41E-9B43-0799-7507-7D70A65B2F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4332" y="3689231"/>
            <a:ext cx="2205597" cy="1534755"/>
          </a:xfrm>
        </p:spPr>
        <p:txBody>
          <a:bodyPr>
            <a:noAutofit/>
          </a:bodyPr>
          <a:lstStyle>
            <a:lvl1pPr marL="0" indent="0" algn="ctr">
              <a:lnSpc>
                <a:spcPts val="1800"/>
              </a:lnSpc>
              <a:buNone/>
              <a:defRPr lang="de-DE" sz="16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A </a:t>
            </a:r>
            <a:r>
              <a:rPr lang="de-DE" dirty="0" err="1"/>
              <a:t>description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.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F0106D3-6EC7-519C-A9AE-41A346B17B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4981" y="2768683"/>
            <a:ext cx="1964298" cy="800172"/>
          </a:xfrm>
        </p:spPr>
        <p:txBody>
          <a:bodyPr>
            <a:noAutofit/>
          </a:bodyPr>
          <a:lstStyle>
            <a:lvl1pPr marL="0" indent="0" algn="ctr">
              <a:lnSpc>
                <a:spcPts val="2500"/>
              </a:lnSpc>
              <a:buNone/>
              <a:defRPr lang="de-DE" sz="2000" b="1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PROGRAM</a:t>
            </a:r>
            <a:br>
              <a:rPr lang="de-DE" dirty="0">
                <a:effectLst/>
                <a:latin typeface="Calibri" panose="020F0502020204030204" pitchFamily="34" charset="0"/>
              </a:rPr>
            </a:br>
            <a:r>
              <a:rPr lang="de-DE" dirty="0">
                <a:effectLst/>
                <a:latin typeface="Calibri" panose="020F0502020204030204" pitchFamily="34" charset="0"/>
              </a:rPr>
              <a:t>ITEM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C41C834C-5F2E-E8E1-0459-65824B3538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6615" y="2081737"/>
            <a:ext cx="1761030" cy="800172"/>
          </a:xfrm>
        </p:spPr>
        <p:txBody>
          <a:bodyPr>
            <a:noAutofit/>
          </a:bodyPr>
          <a:lstStyle>
            <a:lvl1pPr marL="0" indent="0" algn="ctr">
              <a:lnSpc>
                <a:spcPts val="2500"/>
              </a:lnSpc>
              <a:buNone/>
              <a:defRPr lang="de-DE" sz="6000" b="1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1.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D75191C5-C91A-970B-735B-04B47E452A96}"/>
              </a:ext>
            </a:extLst>
          </p:cNvPr>
          <p:cNvSpPr/>
          <p:nvPr userDrawn="1"/>
        </p:nvSpPr>
        <p:spPr>
          <a:xfrm>
            <a:off x="3237108" y="1549286"/>
            <a:ext cx="2658062" cy="4346247"/>
          </a:xfrm>
          <a:prstGeom prst="rect">
            <a:avLst/>
          </a:prstGeom>
          <a:solidFill>
            <a:srgbClr val="1255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2CE986F6-D3BB-A5AA-146C-F569C5AA786A}"/>
              </a:ext>
            </a:extLst>
          </p:cNvPr>
          <p:cNvSpPr/>
          <p:nvPr userDrawn="1"/>
        </p:nvSpPr>
        <p:spPr>
          <a:xfrm>
            <a:off x="6146117" y="1549286"/>
            <a:ext cx="2658062" cy="4346247"/>
          </a:xfrm>
          <a:prstGeom prst="rect">
            <a:avLst/>
          </a:prstGeom>
          <a:solidFill>
            <a:srgbClr val="1255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9E0E09F5-96C6-DC65-36D5-F5CE7A244A8D}"/>
              </a:ext>
            </a:extLst>
          </p:cNvPr>
          <p:cNvSpPr/>
          <p:nvPr userDrawn="1"/>
        </p:nvSpPr>
        <p:spPr>
          <a:xfrm>
            <a:off x="9055126" y="1549286"/>
            <a:ext cx="2658062" cy="4346247"/>
          </a:xfrm>
          <a:prstGeom prst="rect">
            <a:avLst/>
          </a:prstGeom>
          <a:solidFill>
            <a:srgbClr val="1255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platzhalter 19">
            <a:extLst>
              <a:ext uri="{FF2B5EF4-FFF2-40B4-BE49-F238E27FC236}">
                <a16:creationId xmlns:a16="http://schemas.microsoft.com/office/drawing/2014/main" id="{3AC9E073-3645-B793-3D41-3D6973A5E9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63341" y="3689231"/>
            <a:ext cx="2205597" cy="1534755"/>
          </a:xfrm>
        </p:spPr>
        <p:txBody>
          <a:bodyPr>
            <a:noAutofit/>
          </a:bodyPr>
          <a:lstStyle>
            <a:lvl1pPr marL="0" indent="0" algn="ctr">
              <a:lnSpc>
                <a:spcPts val="1800"/>
              </a:lnSpc>
              <a:buNone/>
              <a:defRPr lang="de-DE" sz="16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A </a:t>
            </a:r>
            <a:r>
              <a:rPr lang="de-DE" dirty="0" err="1"/>
              <a:t>description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.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0" name="Textplatzhalter 19">
            <a:extLst>
              <a:ext uri="{FF2B5EF4-FFF2-40B4-BE49-F238E27FC236}">
                <a16:creationId xmlns:a16="http://schemas.microsoft.com/office/drawing/2014/main" id="{838F34FA-208D-3D6F-40C7-63ED9EEEA4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3990" y="2768683"/>
            <a:ext cx="1964298" cy="800172"/>
          </a:xfrm>
        </p:spPr>
        <p:txBody>
          <a:bodyPr>
            <a:noAutofit/>
          </a:bodyPr>
          <a:lstStyle>
            <a:lvl1pPr marL="0" indent="0" algn="ctr">
              <a:lnSpc>
                <a:spcPts val="2500"/>
              </a:lnSpc>
              <a:buNone/>
              <a:defRPr lang="de-DE" sz="2000" b="1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PROGRAM</a:t>
            </a:r>
            <a:br>
              <a:rPr lang="de-DE" dirty="0">
                <a:effectLst/>
                <a:latin typeface="Calibri" panose="020F0502020204030204" pitchFamily="34" charset="0"/>
              </a:rPr>
            </a:br>
            <a:r>
              <a:rPr lang="de-DE" dirty="0">
                <a:effectLst/>
                <a:latin typeface="Calibri" panose="020F0502020204030204" pitchFamily="34" charset="0"/>
              </a:rPr>
              <a:t>ITEM</a:t>
            </a:r>
          </a:p>
        </p:txBody>
      </p:sp>
      <p:sp>
        <p:nvSpPr>
          <p:cNvPr id="31" name="Textplatzhalter 19">
            <a:extLst>
              <a:ext uri="{FF2B5EF4-FFF2-40B4-BE49-F238E27FC236}">
                <a16:creationId xmlns:a16="http://schemas.microsoft.com/office/drawing/2014/main" id="{0408AEB4-4D58-AD98-07A9-87CC6B67E9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85624" y="2081737"/>
            <a:ext cx="1761030" cy="800172"/>
          </a:xfrm>
        </p:spPr>
        <p:txBody>
          <a:bodyPr>
            <a:noAutofit/>
          </a:bodyPr>
          <a:lstStyle>
            <a:lvl1pPr marL="0" indent="0" algn="ctr">
              <a:lnSpc>
                <a:spcPts val="2500"/>
              </a:lnSpc>
              <a:buNone/>
              <a:defRPr lang="de-DE" sz="6000" b="1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2.</a:t>
            </a:r>
          </a:p>
        </p:txBody>
      </p:sp>
      <p:sp>
        <p:nvSpPr>
          <p:cNvPr id="32" name="Textplatzhalter 19">
            <a:extLst>
              <a:ext uri="{FF2B5EF4-FFF2-40B4-BE49-F238E27FC236}">
                <a16:creationId xmlns:a16="http://schemas.microsoft.com/office/drawing/2014/main" id="{BB95D8C2-962B-7C4C-FFD8-27C2CFD935F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2350" y="3689231"/>
            <a:ext cx="2205597" cy="1534755"/>
          </a:xfrm>
        </p:spPr>
        <p:txBody>
          <a:bodyPr>
            <a:noAutofit/>
          </a:bodyPr>
          <a:lstStyle>
            <a:lvl1pPr marL="0" indent="0" algn="ctr">
              <a:lnSpc>
                <a:spcPts val="1800"/>
              </a:lnSpc>
              <a:buNone/>
              <a:defRPr lang="de-DE" sz="16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A </a:t>
            </a:r>
            <a:r>
              <a:rPr lang="de-DE" dirty="0" err="1"/>
              <a:t>description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.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3" name="Textplatzhalter 19">
            <a:extLst>
              <a:ext uri="{FF2B5EF4-FFF2-40B4-BE49-F238E27FC236}">
                <a16:creationId xmlns:a16="http://schemas.microsoft.com/office/drawing/2014/main" id="{4D055255-4CB5-8783-C449-D7D036265D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92999" y="2768683"/>
            <a:ext cx="1964298" cy="800172"/>
          </a:xfrm>
        </p:spPr>
        <p:txBody>
          <a:bodyPr>
            <a:noAutofit/>
          </a:bodyPr>
          <a:lstStyle>
            <a:lvl1pPr marL="0" indent="0" algn="ctr">
              <a:lnSpc>
                <a:spcPts val="2500"/>
              </a:lnSpc>
              <a:buNone/>
              <a:defRPr lang="de-DE" sz="2000" b="1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PROGRAM</a:t>
            </a:r>
            <a:br>
              <a:rPr lang="de-DE" dirty="0">
                <a:effectLst/>
                <a:latin typeface="Calibri" panose="020F0502020204030204" pitchFamily="34" charset="0"/>
              </a:rPr>
            </a:br>
            <a:r>
              <a:rPr lang="de-DE" dirty="0">
                <a:effectLst/>
                <a:latin typeface="Calibri" panose="020F0502020204030204" pitchFamily="34" charset="0"/>
              </a:rPr>
              <a:t>ITEM</a:t>
            </a:r>
          </a:p>
        </p:txBody>
      </p:sp>
      <p:sp>
        <p:nvSpPr>
          <p:cNvPr id="34" name="Textplatzhalter 19">
            <a:extLst>
              <a:ext uri="{FF2B5EF4-FFF2-40B4-BE49-F238E27FC236}">
                <a16:creationId xmlns:a16="http://schemas.microsoft.com/office/drawing/2014/main" id="{814D9C5D-F206-34E9-C85C-C9785FC153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94633" y="2081737"/>
            <a:ext cx="1761030" cy="800172"/>
          </a:xfrm>
        </p:spPr>
        <p:txBody>
          <a:bodyPr>
            <a:noAutofit/>
          </a:bodyPr>
          <a:lstStyle>
            <a:lvl1pPr marL="0" indent="0" algn="ctr">
              <a:lnSpc>
                <a:spcPts val="2500"/>
              </a:lnSpc>
              <a:buNone/>
              <a:defRPr lang="de-DE" sz="6000" b="1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3.</a:t>
            </a:r>
          </a:p>
        </p:txBody>
      </p:sp>
      <p:sp>
        <p:nvSpPr>
          <p:cNvPr id="35" name="Textplatzhalter 19">
            <a:extLst>
              <a:ext uri="{FF2B5EF4-FFF2-40B4-BE49-F238E27FC236}">
                <a16:creationId xmlns:a16="http://schemas.microsoft.com/office/drawing/2014/main" id="{46248D1F-92A9-8D1F-D8E9-68035B72C50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81359" y="3689231"/>
            <a:ext cx="2205597" cy="1534755"/>
          </a:xfrm>
        </p:spPr>
        <p:txBody>
          <a:bodyPr>
            <a:noAutofit/>
          </a:bodyPr>
          <a:lstStyle>
            <a:lvl1pPr marL="0" indent="0" algn="ctr">
              <a:lnSpc>
                <a:spcPts val="1800"/>
              </a:lnSpc>
              <a:buNone/>
              <a:defRPr lang="de-DE" sz="16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A </a:t>
            </a:r>
            <a:r>
              <a:rPr lang="de-DE" dirty="0" err="1"/>
              <a:t>description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.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6" name="Textplatzhalter 19">
            <a:extLst>
              <a:ext uri="{FF2B5EF4-FFF2-40B4-BE49-F238E27FC236}">
                <a16:creationId xmlns:a16="http://schemas.microsoft.com/office/drawing/2014/main" id="{0C692B8E-A069-E627-3010-674E6E92E46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02008" y="2768683"/>
            <a:ext cx="1964298" cy="800172"/>
          </a:xfrm>
        </p:spPr>
        <p:txBody>
          <a:bodyPr>
            <a:noAutofit/>
          </a:bodyPr>
          <a:lstStyle>
            <a:lvl1pPr marL="0" indent="0" algn="ctr">
              <a:lnSpc>
                <a:spcPts val="2500"/>
              </a:lnSpc>
              <a:buNone/>
              <a:defRPr lang="de-DE" sz="2000" b="1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PROGRAM</a:t>
            </a:r>
            <a:br>
              <a:rPr lang="de-DE" dirty="0">
                <a:effectLst/>
                <a:latin typeface="Calibri" panose="020F0502020204030204" pitchFamily="34" charset="0"/>
              </a:rPr>
            </a:br>
            <a:r>
              <a:rPr lang="de-DE" dirty="0">
                <a:effectLst/>
                <a:latin typeface="Calibri" panose="020F0502020204030204" pitchFamily="34" charset="0"/>
              </a:rPr>
              <a:t>ITEM</a:t>
            </a:r>
          </a:p>
        </p:txBody>
      </p:sp>
      <p:sp>
        <p:nvSpPr>
          <p:cNvPr id="37" name="Textplatzhalter 19">
            <a:extLst>
              <a:ext uri="{FF2B5EF4-FFF2-40B4-BE49-F238E27FC236}">
                <a16:creationId xmlns:a16="http://schemas.microsoft.com/office/drawing/2014/main" id="{A8F3D039-A6D4-6C2F-69AB-DCCD070AF7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03642" y="2081737"/>
            <a:ext cx="1761030" cy="800172"/>
          </a:xfrm>
        </p:spPr>
        <p:txBody>
          <a:bodyPr>
            <a:noAutofit/>
          </a:bodyPr>
          <a:lstStyle>
            <a:lvl1pPr marL="0" indent="0" algn="ctr">
              <a:lnSpc>
                <a:spcPts val="2500"/>
              </a:lnSpc>
              <a:buNone/>
              <a:defRPr lang="de-DE" sz="6000" b="1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4.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EF1C681A-FAC3-176F-512A-12AD38B5B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6172" t="8499" r="41643" b="9021"/>
          <a:stretch/>
        </p:blipFill>
        <p:spPr>
          <a:xfrm>
            <a:off x="3237107" y="5692754"/>
            <a:ext cx="2658063" cy="210729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B9DCA010-27B7-B1C6-A4BF-5D3422A3BB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6172" t="8499" r="41643" b="9021"/>
          <a:stretch/>
        </p:blipFill>
        <p:spPr>
          <a:xfrm>
            <a:off x="6145407" y="5692754"/>
            <a:ext cx="2658063" cy="210729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3A2D08C7-8FD7-E8CB-D946-4B0F1C1CB4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6172" t="8499" r="41643" b="9021"/>
          <a:stretch/>
        </p:blipFill>
        <p:spPr>
          <a:xfrm>
            <a:off x="9053707" y="5692754"/>
            <a:ext cx="2658063" cy="210729"/>
          </a:xfrm>
          <a:prstGeom prst="rect">
            <a:avLst/>
          </a:prstGeom>
        </p:spPr>
      </p:pic>
      <p:sp>
        <p:nvSpPr>
          <p:cNvPr id="41" name="Textplatzhalter 19">
            <a:extLst>
              <a:ext uri="{FF2B5EF4-FFF2-40B4-BE49-F238E27FC236}">
                <a16:creationId xmlns:a16="http://schemas.microsoft.com/office/drawing/2014/main" id="{D573ABA8-6CB8-E799-4518-B6284C4E12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099" y="395986"/>
            <a:ext cx="3510280" cy="684531"/>
          </a:xfrm>
        </p:spPr>
        <p:txBody>
          <a:bodyPr>
            <a:noAutofit/>
          </a:bodyPr>
          <a:lstStyle>
            <a:lvl1pPr marL="0" indent="0">
              <a:lnSpc>
                <a:spcPts val="5400"/>
              </a:lnSpc>
              <a:buNone/>
              <a:defRPr lang="de-DE" sz="6000" b="0" spc="300" smtClean="0">
                <a:solidFill>
                  <a:srgbClr val="125582"/>
                </a:solidFill>
                <a:effectLst/>
              </a:defRPr>
            </a:lvl1pPr>
          </a:lstStyle>
          <a:p>
            <a:r>
              <a:rPr lang="de-DE" b="1" dirty="0">
                <a:effectLst/>
                <a:latin typeface="Calibri" panose="020F0502020204030204" pitchFamily="34" charset="0"/>
              </a:rPr>
              <a:t>AGENDA</a:t>
            </a:r>
            <a:r>
              <a:rPr lang="de-DE" b="1" dirty="0">
                <a:solidFill>
                  <a:srgbClr val="FCBD00"/>
                </a:solidFill>
                <a:effectLst/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43" name="Fußzeilenplatzhalter 4">
            <a:extLst>
              <a:ext uri="{FF2B5EF4-FFF2-40B4-BE49-F238E27FC236}">
                <a16:creationId xmlns:a16="http://schemas.microsoft.com/office/drawing/2014/main" id="{3C279322-F97E-8F21-F48C-949C68D7D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0" y="6422677"/>
            <a:ext cx="3693886" cy="29879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200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A FOOTER CAN BE PLACED HERE.</a:t>
            </a:r>
          </a:p>
        </p:txBody>
      </p:sp>
      <p:sp>
        <p:nvSpPr>
          <p:cNvPr id="44" name="Foliennummernplatzhalter 5">
            <a:extLst>
              <a:ext uri="{FF2B5EF4-FFF2-40B4-BE49-F238E27FC236}">
                <a16:creationId xmlns:a16="http://schemas.microsoft.com/office/drawing/2014/main" id="{52B1F377-6A72-9CED-DAF9-DB8C1BEB3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422676"/>
            <a:ext cx="533400" cy="298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rgbClr val="043656"/>
                </a:solidFill>
              </a:defRPr>
            </a:lvl1pPr>
          </a:lstStyle>
          <a:p>
            <a:fld id="{3CE6AED4-8232-1547-B367-C01134879E9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5157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D8CAE2-0B62-684E-9498-9680464F6E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6325" y="2109679"/>
            <a:ext cx="8522752" cy="783773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lang="de-DE" sz="1800" b="0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sed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nonumy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eirmod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tempor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br>
              <a:rPr lang="de-DE" dirty="0">
                <a:effectLst/>
                <a:latin typeface="Calibri" panose="020F0502020204030204" pitchFamily="34" charset="0"/>
              </a:rPr>
            </a:br>
            <a:r>
              <a:rPr lang="de-DE" dirty="0" err="1">
                <a:effectLst/>
                <a:latin typeface="Calibri" panose="020F0502020204030204" pitchFamily="34" charset="0"/>
              </a:rPr>
              <a:t>invidunt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ut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labore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dolore</a:t>
            </a:r>
            <a:r>
              <a:rPr lang="de-DE" b="1" dirty="0">
                <a:effectLst/>
                <a:latin typeface="Calibri" panose="020F0502020204030204" pitchFamily="34" charset="0"/>
              </a:rPr>
              <a:t> magna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aliquyam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erat</a:t>
            </a:r>
            <a:r>
              <a:rPr lang="de-DE" b="1" dirty="0">
                <a:effectLst/>
                <a:latin typeface="Calibri" panose="020F0502020204030204" pitchFamily="34" charset="0"/>
              </a:rPr>
              <a:t>,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sed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voluptua</a:t>
            </a:r>
            <a:r>
              <a:rPr lang="de-DE" b="1" dirty="0">
                <a:effectLst/>
                <a:latin typeface="Calibri" panose="020F0502020204030204" pitchFamily="34" charset="0"/>
              </a:rPr>
              <a:t>. At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vero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eos</a:t>
            </a:r>
            <a:r>
              <a:rPr lang="de-DE" b="1" dirty="0">
                <a:effectLst/>
                <a:latin typeface="Calibri" panose="020F0502020204030204" pitchFamily="34" charset="0"/>
              </a:rPr>
              <a:t> et </a:t>
            </a:r>
            <a:br>
              <a:rPr lang="de-DE" b="1" dirty="0">
                <a:effectLst/>
                <a:latin typeface="Calibri" panose="020F0502020204030204" pitchFamily="34" charset="0"/>
              </a:rPr>
            </a:br>
            <a:r>
              <a:rPr lang="de-DE" b="1" dirty="0" err="1">
                <a:effectLst/>
                <a:latin typeface="Calibri" panose="020F0502020204030204" pitchFamily="34" charset="0"/>
              </a:rPr>
              <a:t>accusam</a:t>
            </a:r>
            <a:r>
              <a:rPr lang="de-DE" b="1" dirty="0">
                <a:effectLst/>
                <a:latin typeface="Calibri" panose="020F0502020204030204" pitchFamily="34" charset="0"/>
              </a:rPr>
              <a:t> et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justo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duo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dolores</a:t>
            </a:r>
            <a:r>
              <a:rPr lang="de-DE" b="1" dirty="0">
                <a:effectLst/>
                <a:latin typeface="Calibri" panose="020F0502020204030204" pitchFamily="34" charset="0"/>
              </a:rPr>
              <a:t> et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ea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rebum</a:t>
            </a:r>
            <a:r>
              <a:rPr lang="de-DE" b="1" dirty="0">
                <a:effectLst/>
                <a:latin typeface="Calibri" panose="020F0502020204030204" pitchFamily="34" charset="0"/>
              </a:rPr>
              <a:t>: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639306D0-2AD7-4B49-9504-EDD12317E35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26325" y="3057237"/>
            <a:ext cx="8522752" cy="1890692"/>
          </a:xfrm>
        </p:spPr>
        <p:txBody>
          <a:bodyPr>
            <a:normAutofit/>
          </a:bodyPr>
          <a:lstStyle>
            <a:lvl1pPr marL="227013" marR="0" indent="-227013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F4B81C"/>
              </a:buClr>
              <a:buSzPct val="110000"/>
              <a:buFont typeface="Arial" panose="020B0604020202020204" pitchFamily="34" charset="0"/>
              <a:buChar char="•"/>
              <a:tabLst/>
              <a:defRPr lang="de-DE" sz="1800" b="0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br>
              <a:rPr lang="de-DE" dirty="0">
                <a:effectLst/>
                <a:latin typeface="Calibri" panose="020F0502020204030204" pitchFamily="34" charset="0"/>
              </a:rPr>
            </a:b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sed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nonumy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eirmod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tempor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invidunt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ut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labore</a:t>
            </a:r>
            <a:r>
              <a:rPr lang="de-DE" dirty="0">
                <a:effectLst/>
                <a:latin typeface="Calibri" panose="020F0502020204030204" pitchFamily="34" charset="0"/>
              </a:rPr>
              <a:t>.  </a:t>
            </a:r>
          </a:p>
          <a:p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br>
              <a:rPr lang="de-DE" dirty="0">
                <a:effectLst/>
                <a:latin typeface="Calibri" panose="020F0502020204030204" pitchFamily="34" charset="0"/>
              </a:rPr>
            </a:b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sed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nonumy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eirmod</a:t>
            </a:r>
            <a:r>
              <a:rPr lang="de-DE" b="1" dirty="0">
                <a:effectLst/>
                <a:latin typeface="Calibri" panose="020F0502020204030204" pitchFamily="34" charset="0"/>
              </a:rPr>
              <a:t>.</a:t>
            </a:r>
          </a:p>
          <a:p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sed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nonumy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eirmod</a:t>
            </a:r>
            <a:r>
              <a:rPr lang="de-DE" b="1" dirty="0">
                <a:effectLst/>
                <a:latin typeface="Calibri" panose="020F0502020204030204" pitchFamily="34" charset="0"/>
              </a:rPr>
              <a:t>.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6E99092-00B6-174C-BE01-AB2730EC8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8024" y="6263497"/>
            <a:ext cx="1525112" cy="4579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F63ADAA-A923-F940-A286-ECE5CC02D7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3632" y="6271851"/>
            <a:ext cx="1775528" cy="45845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E770F17-17ED-0C4E-ADE3-1A3EFD2BF0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08733" y="6334635"/>
            <a:ext cx="2286785" cy="40861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B9DE781-9702-1C4F-88F4-0AC78318B5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8258852" cy="255494"/>
          </a:xfrm>
          <a:prstGeom prst="rect">
            <a:avLst/>
          </a:prstGeom>
        </p:spPr>
      </p:pic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98E5407E-22E6-A34A-91ED-7D18B924CB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120" y="1010899"/>
            <a:ext cx="8522752" cy="783773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lang="de-DE" sz="3200" b="1" smtClean="0">
                <a:effectLst/>
              </a:defRPr>
            </a:lvl1pPr>
          </a:lstStyle>
          <a:p>
            <a:r>
              <a:rPr lang="de-DE" dirty="0"/>
              <a:t>HERE IS A HEADING THAT CAN ALSO RUN OVER TWO LINES.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A3ECEFA6-361B-05B2-2211-189008BB2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0" y="6422677"/>
            <a:ext cx="3693886" cy="29879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200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A FOOTER CAN BE PLACED HERE.</a:t>
            </a:r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4670E32E-6F3E-F3FE-CBF5-12802E133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422676"/>
            <a:ext cx="533400" cy="298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rgbClr val="043656"/>
                </a:solidFill>
              </a:defRPr>
            </a:lvl1pPr>
          </a:lstStyle>
          <a:p>
            <a:fld id="{3CE6AED4-8232-1547-B367-C01134879E9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8561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D8CAE2-0B62-684E-9498-9680464F6E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6325" y="2109680"/>
            <a:ext cx="8522752" cy="3427520"/>
          </a:xfrm>
        </p:spPr>
        <p:txBody>
          <a:bodyPr numCol="2" spcCol="360000">
            <a:noAutofit/>
          </a:bodyPr>
          <a:lstStyle>
            <a:lvl1pPr marL="0" indent="0">
              <a:lnSpc>
                <a:spcPts val="2000"/>
              </a:lnSpc>
              <a:buNone/>
              <a:defRPr lang="de-DE" sz="1800" b="0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Here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continuous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columns</a:t>
            </a:r>
            <a:r>
              <a:rPr lang="de-DE" dirty="0"/>
              <a:t>.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, sed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nonumy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eirmod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tempor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invidunt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ut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labore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dolore</a:t>
            </a:r>
            <a:r>
              <a:rPr lang="de-DE" dirty="0">
                <a:effectLst/>
                <a:latin typeface="Calibri" panose="020F0502020204030204" pitchFamily="34" charset="0"/>
              </a:rPr>
              <a:t> magna </a:t>
            </a:r>
            <a:r>
              <a:rPr lang="de-DE" dirty="0" err="1">
                <a:effectLst/>
                <a:latin typeface="Calibri" panose="020F0502020204030204" pitchFamily="34" charset="0"/>
              </a:rPr>
              <a:t>aliquyam</a:t>
            </a:r>
            <a:r>
              <a:rPr lang="de-DE" dirty="0">
                <a:effectLst/>
                <a:latin typeface="Calibri" panose="020F0502020204030204" pitchFamily="34" charset="0"/>
              </a:rPr>
              <a:t> erat, sed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voluptua</a:t>
            </a:r>
            <a:r>
              <a:rPr lang="de-DE" dirty="0">
                <a:effectLst/>
                <a:latin typeface="Calibri" panose="020F0502020204030204" pitchFamily="34" charset="0"/>
              </a:rPr>
              <a:t>. At </a:t>
            </a:r>
            <a:r>
              <a:rPr lang="de-DE" dirty="0" err="1">
                <a:effectLst/>
                <a:latin typeface="Calibri" panose="020F0502020204030204" pitchFamily="34" charset="0"/>
              </a:rPr>
              <a:t>vero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eos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accusam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justo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duo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dolores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ea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rebum</a:t>
            </a:r>
            <a:r>
              <a:rPr lang="de-DE" dirty="0">
                <a:effectLst/>
                <a:latin typeface="Calibri" panose="020F0502020204030204" pitchFamily="34" charset="0"/>
              </a:rPr>
              <a:t>. Stet </a:t>
            </a:r>
            <a:r>
              <a:rPr lang="de-DE" dirty="0" err="1">
                <a:effectLst/>
                <a:latin typeface="Calibri" panose="020F0502020204030204" pitchFamily="34" charset="0"/>
              </a:rPr>
              <a:t>clita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kasd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gubergren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no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sea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takimata</a:t>
            </a:r>
            <a:r>
              <a:rPr lang="de-DE" dirty="0">
                <a:effectLst/>
                <a:latin typeface="Calibri" panose="020F0502020204030204" pitchFamily="34" charset="0"/>
              </a:rPr>
              <a:t> sanctus </a:t>
            </a:r>
            <a:r>
              <a:rPr lang="de-DE" dirty="0" err="1">
                <a:effectLst/>
                <a:latin typeface="Calibri" panose="020F0502020204030204" pitchFamily="34" charset="0"/>
              </a:rPr>
              <a:t>est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. </a:t>
            </a:r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, sed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nonumy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eirmod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tempor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invidunt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ut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labore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dolore</a:t>
            </a:r>
            <a:r>
              <a:rPr lang="de-DE" dirty="0">
                <a:effectLst/>
                <a:latin typeface="Calibri" panose="020F0502020204030204" pitchFamily="34" charset="0"/>
              </a:rPr>
              <a:t> magna </a:t>
            </a:r>
            <a:r>
              <a:rPr lang="de-DE" dirty="0" err="1">
                <a:effectLst/>
                <a:latin typeface="Calibri" panose="020F0502020204030204" pitchFamily="34" charset="0"/>
              </a:rPr>
              <a:t>aliquyam</a:t>
            </a:r>
            <a:r>
              <a:rPr lang="de-DE" dirty="0">
                <a:effectLst/>
                <a:latin typeface="Calibri" panose="020F0502020204030204" pitchFamily="34" charset="0"/>
              </a:rPr>
              <a:t> erat, sed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voluptua</a:t>
            </a:r>
            <a:r>
              <a:rPr lang="de-DE" dirty="0">
                <a:effectLst/>
                <a:latin typeface="Calibri" panose="020F0502020204030204" pitchFamily="34" charset="0"/>
              </a:rPr>
              <a:t>. </a:t>
            </a:r>
          </a:p>
          <a:p>
            <a:r>
              <a:rPr lang="de-DE" dirty="0">
                <a:effectLst/>
                <a:latin typeface="Calibri" panose="020F0502020204030204" pitchFamily="34" charset="0"/>
              </a:rPr>
              <a:t>At </a:t>
            </a:r>
            <a:r>
              <a:rPr lang="de-DE" dirty="0" err="1">
                <a:effectLst/>
                <a:latin typeface="Calibri" panose="020F0502020204030204" pitchFamily="34" charset="0"/>
              </a:rPr>
              <a:t>vero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eos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accusam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justo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duo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dolores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ea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rebum</a:t>
            </a:r>
            <a:r>
              <a:rPr lang="de-DE" dirty="0">
                <a:effectLst/>
                <a:latin typeface="Calibri" panose="020F0502020204030204" pitchFamily="34" charset="0"/>
              </a:rPr>
              <a:t>. Stet </a:t>
            </a:r>
            <a:r>
              <a:rPr lang="de-DE" dirty="0" err="1">
                <a:effectLst/>
                <a:latin typeface="Calibri" panose="020F0502020204030204" pitchFamily="34" charset="0"/>
              </a:rPr>
              <a:t>clita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kasd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gubergren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no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sea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takimata</a:t>
            </a:r>
            <a:r>
              <a:rPr lang="de-DE" dirty="0">
                <a:effectLst/>
                <a:latin typeface="Calibri" panose="020F0502020204030204" pitchFamily="34" charset="0"/>
              </a:rPr>
              <a:t> sanctus </a:t>
            </a:r>
            <a:r>
              <a:rPr lang="de-DE" dirty="0" err="1">
                <a:effectLst/>
                <a:latin typeface="Calibri" panose="020F0502020204030204" pitchFamily="34" charset="0"/>
              </a:rPr>
              <a:t>est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. </a:t>
            </a:r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, sed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nonumy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eirmod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tempor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invidunt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ut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labore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dolore</a:t>
            </a:r>
            <a:r>
              <a:rPr lang="de-DE" dirty="0">
                <a:effectLst/>
                <a:latin typeface="Calibri" panose="020F0502020204030204" pitchFamily="34" charset="0"/>
              </a:rPr>
              <a:t> magna </a:t>
            </a:r>
            <a:r>
              <a:rPr lang="de-DE" dirty="0" err="1">
                <a:effectLst/>
                <a:latin typeface="Calibri" panose="020F0502020204030204" pitchFamily="34" charset="0"/>
              </a:rPr>
              <a:t>aliquyam</a:t>
            </a:r>
            <a:r>
              <a:rPr lang="de-DE" dirty="0">
                <a:effectLst/>
                <a:latin typeface="Calibri" panose="020F0502020204030204" pitchFamily="34" charset="0"/>
              </a:rPr>
              <a:t> erat, sed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voluptua</a:t>
            </a:r>
            <a:r>
              <a:rPr lang="de-DE" dirty="0">
                <a:effectLst/>
                <a:latin typeface="Calibri" panose="020F0502020204030204" pitchFamily="34" charset="0"/>
              </a:rPr>
              <a:t>. At </a:t>
            </a:r>
            <a:r>
              <a:rPr lang="de-DE" dirty="0" err="1">
                <a:effectLst/>
                <a:latin typeface="Calibri" panose="020F0502020204030204" pitchFamily="34" charset="0"/>
              </a:rPr>
              <a:t>vero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eos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accusam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justo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duo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dolores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ea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rebum</a:t>
            </a:r>
            <a:r>
              <a:rPr lang="de-DE" dirty="0">
                <a:effectLst/>
                <a:latin typeface="Calibri" panose="020F0502020204030204" pitchFamily="34" charset="0"/>
              </a:rPr>
              <a:t>. Stet </a:t>
            </a:r>
            <a:r>
              <a:rPr lang="de-DE" dirty="0" err="1">
                <a:effectLst/>
                <a:latin typeface="Calibri" panose="020F0502020204030204" pitchFamily="34" charset="0"/>
              </a:rPr>
              <a:t>clita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kasd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gubergren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no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sea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takimata</a:t>
            </a:r>
            <a:r>
              <a:rPr lang="de-DE" dirty="0">
                <a:effectLst/>
                <a:latin typeface="Calibri" panose="020F0502020204030204" pitchFamily="34" charset="0"/>
              </a:rPr>
              <a:t> sanctus </a:t>
            </a:r>
            <a:r>
              <a:rPr lang="de-DE" dirty="0" err="1">
                <a:effectLst/>
                <a:latin typeface="Calibri" panose="020F0502020204030204" pitchFamily="34" charset="0"/>
              </a:rPr>
              <a:t>est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6E99092-00B6-174C-BE01-AB2730EC8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8024" y="6263497"/>
            <a:ext cx="1525112" cy="4579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F63ADAA-A923-F940-A286-ECE5CC02D7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3632" y="6271851"/>
            <a:ext cx="1775528" cy="45845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E770F17-17ED-0C4E-ADE3-1A3EFD2BF0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08733" y="6334635"/>
            <a:ext cx="2286785" cy="40861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B9DE781-9702-1C4F-88F4-0AC78318B5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8258852" cy="255494"/>
          </a:xfrm>
          <a:prstGeom prst="rect">
            <a:avLst/>
          </a:prstGeom>
        </p:spPr>
      </p:pic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98E5407E-22E6-A34A-91ED-7D18B924CB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120" y="1010899"/>
            <a:ext cx="8522752" cy="783773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lang="de-DE" sz="3200" b="1" smtClean="0">
                <a:effectLst/>
              </a:defRPr>
            </a:lvl1pPr>
          </a:lstStyle>
          <a:p>
            <a:r>
              <a:rPr lang="de-DE" dirty="0"/>
              <a:t>HERE IS A HEADING THAT CAN ALSO RUN OVER TWO LINES.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CCE0CB3-5889-719E-454B-3EE0DFABAB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0" y="6422677"/>
            <a:ext cx="3693886" cy="29879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200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A FOOTER CAN BE PLACED HERE.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27599726-94EC-81D5-71AD-02BD0C95D7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422676"/>
            <a:ext cx="533400" cy="298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rgbClr val="043656"/>
                </a:solidFill>
              </a:defRPr>
            </a:lvl1pPr>
          </a:lstStyle>
          <a:p>
            <a:fld id="{3CE6AED4-8232-1547-B367-C01134879E9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5620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D8CAE2-0B62-684E-9498-9680464F6E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6325" y="2109679"/>
            <a:ext cx="8522752" cy="34904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b="0" i="0" smtClean="0"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A </a:t>
            </a:r>
            <a:r>
              <a:rPr lang="de-DE" dirty="0" err="1">
                <a:effectLst/>
                <a:latin typeface="Calibri" panose="020F0502020204030204" pitchFamily="34" charset="0"/>
              </a:rPr>
              <a:t>description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of</a:t>
            </a:r>
            <a:r>
              <a:rPr lang="de-DE" dirty="0">
                <a:effectLst/>
                <a:latin typeface="Calibri" panose="020F0502020204030204" pitchFamily="34" charset="0"/>
              </a:rPr>
              <a:t> a </a:t>
            </a:r>
            <a:r>
              <a:rPr lang="de-DE" dirty="0" err="1">
                <a:effectLst/>
                <a:latin typeface="Calibri" panose="020F0502020204030204" pitchFamily="34" charset="0"/>
              </a:rPr>
              <a:t>process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graphic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can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be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found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here</a:t>
            </a:r>
            <a:r>
              <a:rPr lang="de-DE" dirty="0">
                <a:effectLst/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6E99092-00B6-174C-BE01-AB2730EC8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8024" y="6263497"/>
            <a:ext cx="1525112" cy="4579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F63ADAA-A923-F940-A286-ECE5CC02D7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3632" y="6271851"/>
            <a:ext cx="1775528" cy="45845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E770F17-17ED-0C4E-ADE3-1A3EFD2BF0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08733" y="6334635"/>
            <a:ext cx="2286785" cy="40861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B9DE781-9702-1C4F-88F4-0AC78318B5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8258852" cy="255494"/>
          </a:xfrm>
          <a:prstGeom prst="rect">
            <a:avLst/>
          </a:prstGeom>
        </p:spPr>
      </p:pic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98E5407E-22E6-A34A-91ED-7D18B924CB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120" y="1010899"/>
            <a:ext cx="8522752" cy="783773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lang="de-DE" sz="3200" b="1" smtClean="0">
                <a:effectLst/>
              </a:defRPr>
            </a:lvl1pPr>
          </a:lstStyle>
          <a:p>
            <a:r>
              <a:rPr lang="de-DE" dirty="0"/>
              <a:t>HERE IS A HEADING THAT CAN ALSO RUN OVER TWO LINES.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14" name="Diagrammplatzhalter 3">
            <a:extLst>
              <a:ext uri="{FF2B5EF4-FFF2-40B4-BE49-F238E27FC236}">
                <a16:creationId xmlns:a16="http://schemas.microsoft.com/office/drawing/2014/main" id="{89860BCF-1DFD-99C1-00F6-A479E543545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15975" y="2773363"/>
            <a:ext cx="8522753" cy="2919412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C9D7B117-0F45-6B94-B2F3-AF6AF403CD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0" y="6422677"/>
            <a:ext cx="3693886" cy="29879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200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A FOOTER CAN BE PLACED HERE.</a:t>
            </a:r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EBB86A8C-6FC9-6738-01B5-4B2B02D6D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422676"/>
            <a:ext cx="533400" cy="298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rgbClr val="043656"/>
                </a:solidFill>
              </a:defRPr>
            </a:lvl1pPr>
          </a:lstStyle>
          <a:p>
            <a:fld id="{3CE6AED4-8232-1547-B367-C01134879E9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2430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A2408D2-80C2-3247-B938-DB38EC75FB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6E99092-00B6-174C-BE01-AB2730EC85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8024" y="6263497"/>
            <a:ext cx="1525112" cy="4579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F63ADAA-A923-F940-A286-ECE5CC02D7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33632" y="6271851"/>
            <a:ext cx="1775528" cy="45845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C133344-0F8E-7B4E-837C-AE267CF360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03424" y="6422678"/>
            <a:ext cx="1888833" cy="298798"/>
          </a:xfrm>
          <a:prstGeom prst="rect">
            <a:avLst/>
          </a:prstGeom>
        </p:spPr>
      </p:pic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0DCBDBCF-1CEF-AA46-BD8F-B5D5805AEF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282995"/>
            <a:ext cx="10284460" cy="2657475"/>
          </a:xfrm>
        </p:spPr>
        <p:txBody>
          <a:bodyPr>
            <a:noAutofit/>
          </a:bodyPr>
          <a:lstStyle>
            <a:lvl1pPr marL="0" indent="0" algn="ctr">
              <a:lnSpc>
                <a:spcPts val="5400"/>
              </a:lnSpc>
              <a:buNone/>
              <a:defRPr lang="de-DE" sz="5400" b="1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HERE IS AN </a:t>
            </a:r>
            <a:br>
              <a:rPr lang="de-DE" dirty="0"/>
            </a:br>
            <a:r>
              <a:rPr lang="de-DE" dirty="0"/>
              <a:t>IMPORTANT STATEMENT </a:t>
            </a:r>
            <a:br>
              <a:rPr lang="de-DE" dirty="0"/>
            </a:br>
            <a:r>
              <a:rPr lang="de-DE" dirty="0"/>
              <a:t>ABOUT EUROPEAN </a:t>
            </a:r>
            <a:br>
              <a:rPr lang="de-DE" dirty="0"/>
            </a:br>
            <a:r>
              <a:rPr lang="de-DE" dirty="0"/>
              <a:t>YOUTH WORK</a:t>
            </a:r>
            <a:r>
              <a:rPr lang="de-DE" b="1" dirty="0">
                <a:solidFill>
                  <a:srgbClr val="FCBD00"/>
                </a:solidFill>
                <a:effectLst/>
                <a:latin typeface="Calibri" panose="020F0502020204030204" pitchFamily="34" charset="0"/>
              </a:rPr>
              <a:t>.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32F6A0FF-8B09-192A-6C32-61D92FDE4D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0" y="6422677"/>
            <a:ext cx="3693886" cy="29879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200" b="1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A FOOTER CAN BE PLACED HERE.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05622ECB-E189-8F2B-1B6A-A947C7BCE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422676"/>
            <a:ext cx="533400" cy="298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fld id="{3CE6AED4-8232-1547-B367-C01134879E9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4103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A60EFF-A0E0-1148-BF32-45DE35A4885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16120" y="2931348"/>
            <a:ext cx="5181600" cy="3020372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lang="de-DE" sz="1800" b="0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sed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nonumy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eirmod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tempor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invidunt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ut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labore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dolore</a:t>
            </a:r>
            <a:r>
              <a:rPr lang="de-DE" dirty="0">
                <a:effectLst/>
                <a:latin typeface="Calibri" panose="020F0502020204030204" pitchFamily="34" charset="0"/>
              </a:rPr>
              <a:t> magna </a:t>
            </a:r>
            <a:r>
              <a:rPr lang="de-DE" dirty="0" err="1">
                <a:effectLst/>
                <a:latin typeface="Calibri" panose="020F0502020204030204" pitchFamily="34" charset="0"/>
              </a:rPr>
              <a:t>aliquyam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erat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sed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voluptua</a:t>
            </a:r>
            <a:r>
              <a:rPr lang="de-DE" dirty="0">
                <a:effectLst/>
                <a:latin typeface="Calibri" panose="020F0502020204030204" pitchFamily="34" charset="0"/>
              </a:rPr>
              <a:t>. 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7B62D5A-077F-F549-A05B-C5093BB032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8024" y="6263497"/>
            <a:ext cx="1525112" cy="4579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82A89FF-CCFF-EA48-9EF2-8C053B1D1A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3632" y="6271851"/>
            <a:ext cx="1775528" cy="45845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28BA1DE-FA95-C44B-8D92-135050E04F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08733" y="6334635"/>
            <a:ext cx="2286785" cy="408610"/>
          </a:xfrm>
          <a:prstGeom prst="rect">
            <a:avLst/>
          </a:prstGeom>
        </p:spPr>
      </p:pic>
      <p:sp>
        <p:nvSpPr>
          <p:cNvPr id="14" name="Textplatzhalter 19">
            <a:extLst>
              <a:ext uri="{FF2B5EF4-FFF2-40B4-BE49-F238E27FC236}">
                <a16:creationId xmlns:a16="http://schemas.microsoft.com/office/drawing/2014/main" id="{C9360515-DC5B-0740-BFB3-21E163377D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120" y="1010899"/>
            <a:ext cx="5203680" cy="1575779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lang="de-DE" sz="3200" b="1" smtClean="0">
                <a:effectLst/>
              </a:defRPr>
            </a:lvl1pPr>
          </a:lstStyle>
          <a:p>
            <a:r>
              <a:rPr lang="de-DE" dirty="0"/>
              <a:t>HERE IS A HEADING </a:t>
            </a:r>
            <a:br>
              <a:rPr lang="de-DE" dirty="0"/>
            </a:br>
            <a:r>
              <a:rPr lang="de-DE" dirty="0"/>
              <a:t>THAT CAN RUN OVER SEVERAL LINES.</a:t>
            </a:r>
            <a:endParaRPr lang="de-DE" dirty="0">
              <a:solidFill>
                <a:srgbClr val="043656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5" name="Bildplatzhalter 7" descr="Ein Bild, das Person, draußen, Menge enthält.&#10;&#10;Automatisch generierte Beschreibung">
            <a:extLst>
              <a:ext uri="{FF2B5EF4-FFF2-40B4-BE49-F238E27FC236}">
                <a16:creationId xmlns:a16="http://schemas.microsoft.com/office/drawing/2014/main" id="{33DC1A13-FC78-9575-0334-5741FC7C12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3546" r="8508"/>
          <a:stretch/>
        </p:blipFill>
        <p:spPr>
          <a:xfrm>
            <a:off x="6096000" y="0"/>
            <a:ext cx="6096000" cy="59817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9FF461A-88A2-8F01-6415-51AA1E11E4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8258852" cy="255494"/>
          </a:xfrm>
          <a:prstGeom prst="rect">
            <a:avLst/>
          </a:prstGeom>
        </p:spPr>
      </p:pic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E0E172C4-65B6-ED5E-4A9C-B339F9B07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0" y="6422677"/>
            <a:ext cx="3693886" cy="29879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200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A FOOTER CAN BE PLACED HERE.</a:t>
            </a:r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990F0FA0-0A35-A147-240B-CC16296CFA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422676"/>
            <a:ext cx="533400" cy="298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rgbClr val="043656"/>
                </a:solidFill>
              </a:defRPr>
            </a:lvl1pPr>
          </a:lstStyle>
          <a:p>
            <a:fld id="{3CE6AED4-8232-1547-B367-C01134879E9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4263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8028875-AE66-1244-9EB2-77120F51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190A350-D70B-2E4F-834C-6C7F28828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2EE7E4B-F45E-E311-0A7F-00CA5D70A9E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108733" y="6334635"/>
            <a:ext cx="2286785" cy="408610"/>
          </a:xfrm>
          <a:prstGeom prst="rect">
            <a:avLst/>
          </a:prstGeom>
        </p:spPr>
      </p:pic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0873D732-AF5A-1CD4-7034-6A140C0573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0" y="6422677"/>
            <a:ext cx="3693886" cy="29879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200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A FOOTER CAN BE PLACED HERE.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177274-1DC2-C690-696A-D59B4658E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422676"/>
            <a:ext cx="533400" cy="298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rgbClr val="043656"/>
                </a:solidFill>
              </a:defRPr>
            </a:lvl1pPr>
          </a:lstStyle>
          <a:p>
            <a:fld id="{3CE6AED4-8232-1547-B367-C01134879E9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802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1" r:id="rId3"/>
    <p:sldLayoutId id="2147483658" r:id="rId4"/>
    <p:sldLayoutId id="2147483662" r:id="rId5"/>
    <p:sldLayoutId id="2147483663" r:id="rId6"/>
    <p:sldLayoutId id="2147483664" r:id="rId7"/>
    <p:sldLayoutId id="2147483659" r:id="rId8"/>
    <p:sldLayoutId id="2147483652" r:id="rId9"/>
    <p:sldLayoutId id="2147483660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300">
          <a:solidFill>
            <a:srgbClr val="043656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4365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4365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rgbClr val="04365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4365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4365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bonn-process.net/be-part-of-it/support-national-processes/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onn-process.net/about/european-service-center/" TargetMode="External"/><Relationship Id="rId3" Type="http://schemas.openxmlformats.org/officeDocument/2006/relationships/hyperlink" Target="https://www.bonn-process.net/extra/newsletter/" TargetMode="External"/><Relationship Id="rId7" Type="http://schemas.openxmlformats.org/officeDocument/2006/relationships/hyperlink" Target="mailto:bonn-process@jfemail.de" TargetMode="External"/><Relationship Id="rId2" Type="http://schemas.openxmlformats.org/officeDocument/2006/relationships/hyperlink" Target="http://www.bonn-process.net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youtube.com/channel/UC1jb4dLqBDF5buz6bidobVQ" TargetMode="External"/><Relationship Id="rId5" Type="http://schemas.openxmlformats.org/officeDocument/2006/relationships/hyperlink" Target="https://www.instagram.com/bonnprocess/" TargetMode="External"/><Relationship Id="rId4" Type="http://schemas.openxmlformats.org/officeDocument/2006/relationships/hyperlink" Target="https://www.facebook.com/bonnprocess" TargetMode="Externa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4262273-F25F-AA4A-B280-60719EAC61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 dirty="0">
                <a:latin typeface="Calibri" panose="020F0502020204030204" pitchFamily="34" charset="0"/>
              </a:rPr>
              <a:t>WELCOME</a:t>
            </a:r>
            <a:r>
              <a:rPr lang="de-DE" b="1" dirty="0">
                <a:solidFill>
                  <a:srgbClr val="009DDF"/>
                </a:solidFill>
                <a:latin typeface="Calibri" panose="020F0502020204030204" pitchFamily="34" charset="0"/>
              </a:rPr>
              <a:t> </a:t>
            </a:r>
            <a:r>
              <a:rPr lang="de-DE" dirty="0">
                <a:latin typeface="Calibri" panose="020F0502020204030204" pitchFamily="34" charset="0"/>
              </a:rPr>
              <a:t>TO THE </a:t>
            </a:r>
            <a:br>
              <a:rPr lang="de-DE" dirty="0">
                <a:latin typeface="Calibri" panose="020F0502020204030204" pitchFamily="34" charset="0"/>
              </a:rPr>
            </a:br>
            <a:r>
              <a:rPr lang="de-DE" dirty="0">
                <a:latin typeface="Calibri" panose="020F0502020204030204" pitchFamily="34" charset="0"/>
              </a:rPr>
              <a:t>BONN PROCESS</a:t>
            </a:r>
            <a:r>
              <a:rPr lang="de-DE" b="1" dirty="0">
                <a:solidFill>
                  <a:srgbClr val="FCBD00"/>
                </a:solidFill>
                <a:latin typeface="Calibri" panose="020F0502020204030204" pitchFamily="34" charset="0"/>
              </a:rPr>
              <a:t>.</a:t>
            </a:r>
            <a:endParaRPr lang="de-DE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768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9D4671F-CEF9-4579-A074-18E8314D9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1439861"/>
            <a:ext cx="9439275" cy="1380491"/>
          </a:xfrm>
        </p:spPr>
        <p:txBody>
          <a:bodyPr/>
          <a:lstStyle/>
          <a:p>
            <a:r>
              <a:rPr lang="de-DE" b="1" dirty="0" err="1">
                <a:latin typeface="Calibri" panose="020F0502020204030204" pitchFamily="34" charset="0"/>
              </a:rPr>
              <a:t>Growing</a:t>
            </a:r>
            <a:r>
              <a:rPr lang="de-DE" b="1" dirty="0">
                <a:latin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</a:rPr>
              <a:t>youth</a:t>
            </a:r>
            <a:r>
              <a:rPr lang="de-DE" b="1" dirty="0">
                <a:latin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</a:rPr>
              <a:t>work</a:t>
            </a:r>
            <a:r>
              <a:rPr lang="de-DE" b="1" dirty="0">
                <a:latin typeface="Calibri" panose="020F0502020204030204" pitchFamily="34" charset="0"/>
              </a:rPr>
              <a:t> in Europe: support </a:t>
            </a:r>
            <a:r>
              <a:rPr lang="de-DE" b="1" dirty="0" err="1">
                <a:latin typeface="Calibri" panose="020F0502020204030204" pitchFamily="34" charset="0"/>
              </a:rPr>
              <a:t>for</a:t>
            </a:r>
            <a:r>
              <a:rPr lang="de-DE" b="1" dirty="0">
                <a:latin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</a:rPr>
              <a:t>the</a:t>
            </a:r>
            <a:r>
              <a:rPr lang="de-DE" b="1" dirty="0">
                <a:latin typeface="Calibri" panose="020F0502020204030204" pitchFamily="34" charset="0"/>
              </a:rPr>
              <a:t> Bonn </a:t>
            </a:r>
            <a:r>
              <a:rPr lang="de-DE" b="1" dirty="0" err="1">
                <a:latin typeface="Calibri" panose="020F0502020204030204" pitchFamily="34" charset="0"/>
              </a:rPr>
              <a:t>Process</a:t>
            </a:r>
            <a:r>
              <a:rPr lang="de-DE" b="1" dirty="0">
                <a:latin typeface="Calibri" panose="020F0502020204030204" pitchFamily="34" charset="0"/>
              </a:rPr>
              <a:t> at European </a:t>
            </a:r>
            <a:r>
              <a:rPr lang="de-DE" b="1" dirty="0" err="1">
                <a:latin typeface="Calibri" panose="020F0502020204030204" pitchFamily="34" charset="0"/>
              </a:rPr>
              <a:t>level</a:t>
            </a:r>
            <a:r>
              <a:rPr lang="de-DE" b="1" dirty="0">
                <a:solidFill>
                  <a:srgbClr val="FCBD00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A05D40-C311-6C1F-66D7-F103ED5A5E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9" y="3545348"/>
            <a:ext cx="9991725" cy="1116594"/>
          </a:xfrm>
        </p:spPr>
        <p:txBody>
          <a:bodyPr/>
          <a:lstStyle/>
          <a:p>
            <a:r>
              <a:rPr lang="de-DE" sz="2800" dirty="0"/>
              <a:t>Visible Value Symposium: </a:t>
            </a:r>
            <a:r>
              <a:rPr lang="de-DE" sz="2800" dirty="0" err="1"/>
              <a:t>Growing</a:t>
            </a:r>
            <a:r>
              <a:rPr lang="de-DE" sz="2800" dirty="0"/>
              <a:t> </a:t>
            </a:r>
            <a:r>
              <a:rPr lang="de-DE" sz="2800" dirty="0" err="1"/>
              <a:t>youth</a:t>
            </a:r>
            <a:r>
              <a:rPr lang="de-DE" sz="2800" dirty="0"/>
              <a:t> </a:t>
            </a:r>
            <a:r>
              <a:rPr lang="de-DE" sz="2800" dirty="0" err="1"/>
              <a:t>work</a:t>
            </a:r>
            <a:r>
              <a:rPr lang="de-DE" sz="2800" dirty="0"/>
              <a:t> in Europe, 31 May – 1 June 2023.</a:t>
            </a:r>
            <a:endParaRPr lang="de-DE" sz="2800" dirty="0">
              <a:latin typeface="Calibri" panose="020F050202020403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BB38A6A-DF44-1D7A-183A-ACF97D3B38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8225" y="6353175"/>
            <a:ext cx="4027261" cy="368300"/>
          </a:xfrm>
        </p:spPr>
        <p:txBody>
          <a:bodyPr/>
          <a:lstStyle/>
          <a:p>
            <a:r>
              <a:rPr lang="en-US" dirty="0"/>
              <a:t>WORKSHOP: YOUTH POLICY DEVELOPMENT -SUPPORTING NATIONAL PROCESSES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05AE31D-CE62-1EF6-02B3-95E9EE65C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E6AED4-8232-1547-B367-C01134879E99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0267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4B76CFE-8305-1350-8AFC-D0BF50A92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271" y="1985874"/>
            <a:ext cx="5024544" cy="1062146"/>
          </a:xfrm>
        </p:spPr>
        <p:txBody>
          <a:bodyPr/>
          <a:lstStyle/>
          <a:p>
            <a:r>
              <a:rPr lang="en-US" sz="2000" dirty="0">
                <a:latin typeface="Calibri" panose="020F0502020204030204" pitchFamily="34" charset="0"/>
              </a:rPr>
              <a:t>The European Service Centre for the Bonn Process is a unit within JUGEND </a:t>
            </a:r>
            <a:r>
              <a:rPr lang="en-US" dirty="0">
                <a:latin typeface="Calibri" panose="020F0502020204030204" pitchFamily="34" charset="0"/>
              </a:rPr>
              <a:t>für</a:t>
            </a:r>
            <a:r>
              <a:rPr lang="en-US" sz="2000" dirty="0">
                <a:latin typeface="Calibri" panose="020F0502020204030204" pitchFamily="34" charset="0"/>
              </a:rPr>
              <a:t> Europa, German National Agency for the EU youth </a:t>
            </a:r>
            <a:r>
              <a:rPr lang="en-US" sz="2000" dirty="0" err="1">
                <a:latin typeface="Calibri" panose="020F0502020204030204" pitchFamily="34" charset="0"/>
              </a:rPr>
              <a:t>programmes</a:t>
            </a:r>
            <a:r>
              <a:rPr lang="en-US" sz="2000" dirty="0">
                <a:latin typeface="Calibri" panose="020F0502020204030204" pitchFamily="34" charset="0"/>
              </a:rPr>
              <a:t> Erasmus+ Youth and European Solidarity Corps</a:t>
            </a:r>
            <a:r>
              <a:rPr lang="en-US" sz="2400" dirty="0">
                <a:latin typeface="Calibri" panose="020F0502020204030204" pitchFamily="34" charset="0"/>
              </a:rPr>
              <a:t>.</a:t>
            </a:r>
            <a:endParaRPr lang="de-DE" sz="2400" b="1" dirty="0">
              <a:latin typeface="Calibri" panose="020F050202020403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809FA2-D48A-70D1-3CB1-75578F0AABC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92974" y="3508042"/>
            <a:ext cx="10327451" cy="2533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 err="1">
                <a:latin typeface="Calibri" panose="020F0502020204030204" pitchFamily="34" charset="0"/>
              </a:rPr>
              <a:t>Our</a:t>
            </a:r>
            <a:r>
              <a:rPr lang="de-DE" sz="2000" dirty="0">
                <a:latin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</a:rPr>
              <a:t>tasks</a:t>
            </a:r>
            <a:r>
              <a:rPr lang="de-DE" sz="2000" dirty="0">
                <a:latin typeface="Calibri" panose="020F0502020204030204" pitchFamily="34" charset="0"/>
              </a:rPr>
              <a:t>:</a:t>
            </a:r>
          </a:p>
          <a:p>
            <a:r>
              <a:rPr lang="en-US" sz="2000" dirty="0">
                <a:latin typeface="Calibri" panose="020F0502020204030204" pitchFamily="34" charset="0"/>
              </a:rPr>
              <a:t>provide </a:t>
            </a:r>
            <a:r>
              <a:rPr lang="en-US" sz="2000" b="1" dirty="0">
                <a:latin typeface="Calibri" panose="020F0502020204030204" pitchFamily="34" charset="0"/>
              </a:rPr>
              <a:t>information and networking </a:t>
            </a:r>
            <a:r>
              <a:rPr lang="en-US" sz="2000" dirty="0">
                <a:latin typeface="Calibri" panose="020F0502020204030204" pitchFamily="34" charset="0"/>
              </a:rPr>
              <a:t>opportunities</a:t>
            </a:r>
            <a:r>
              <a:rPr lang="de-DE" sz="2000" dirty="0">
                <a:latin typeface="Calibri" panose="020F0502020204030204" pitchFamily="34" charset="0"/>
              </a:rPr>
              <a:t>  </a:t>
            </a:r>
          </a:p>
          <a:p>
            <a:r>
              <a:rPr lang="en-US" sz="2000" dirty="0">
                <a:latin typeface="Calibri" panose="020F0502020204030204" pitchFamily="34" charset="0"/>
              </a:rPr>
              <a:t>support the </a:t>
            </a:r>
            <a:r>
              <a:rPr lang="en-US" sz="2000" b="1" dirty="0">
                <a:latin typeface="Calibri" panose="020F0502020204030204" pitchFamily="34" charset="0"/>
              </a:rPr>
              <a:t>national processes </a:t>
            </a:r>
          </a:p>
          <a:p>
            <a:r>
              <a:rPr lang="en-US" sz="2000" dirty="0">
                <a:latin typeface="Calibri" panose="020F0502020204030204" pitchFamily="34" charset="0"/>
              </a:rPr>
              <a:t>support the community of practice in Europe, especially via the </a:t>
            </a:r>
            <a:r>
              <a:rPr lang="en-US" sz="2000" b="1" dirty="0">
                <a:latin typeface="Calibri" panose="020F0502020204030204" pitchFamily="34" charset="0"/>
              </a:rPr>
              <a:t>EU youth </a:t>
            </a:r>
            <a:r>
              <a:rPr lang="en-US" sz="2000" b="1" dirty="0" err="1">
                <a:latin typeface="Calibri" panose="020F0502020204030204" pitchFamily="34" charset="0"/>
              </a:rPr>
              <a:t>programmes</a:t>
            </a:r>
            <a:endParaRPr lang="en-US" sz="2000" b="1" dirty="0">
              <a:latin typeface="Calibri" panose="020F0502020204030204" pitchFamily="34" charset="0"/>
            </a:endParaRPr>
          </a:p>
          <a:p>
            <a:r>
              <a:rPr lang="en-US" sz="2000" dirty="0"/>
              <a:t>contributing to </a:t>
            </a:r>
            <a:r>
              <a:rPr lang="en-US" sz="2000" b="1" dirty="0"/>
              <a:t>thematic impulses </a:t>
            </a:r>
            <a:r>
              <a:rPr lang="en-US" sz="2000" dirty="0"/>
              <a:t>and </a:t>
            </a:r>
            <a:r>
              <a:rPr lang="en-US" sz="2000" b="1" dirty="0"/>
              <a:t>knowledge-building</a:t>
            </a:r>
            <a:endParaRPr lang="de-DE" sz="2000" b="1" dirty="0">
              <a:latin typeface="Calibri" panose="020F0502020204030204" pitchFamily="34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1498072-BB47-74F6-99DD-92968C0F03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181" y="723865"/>
            <a:ext cx="9348493" cy="1514510"/>
          </a:xfrm>
        </p:spPr>
        <p:txBody>
          <a:bodyPr/>
          <a:lstStyle/>
          <a:p>
            <a:r>
              <a:rPr lang="de-DE" dirty="0"/>
              <a:t>The European Service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Bonn </a:t>
            </a:r>
            <a:r>
              <a:rPr lang="de-DE" dirty="0" err="1"/>
              <a:t>Process</a:t>
            </a:r>
            <a:r>
              <a:rPr lang="de-DE" dirty="0"/>
              <a:t>.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B3403E6-08DB-A90C-CCA3-27B0B360D3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WORKSHOP: YOUTH POLICY DEVELOPMENT -SUPPORTING NATIONAL PROCESSES</a:t>
            </a:r>
            <a:endParaRPr lang="de-DE" dirty="0"/>
          </a:p>
          <a:p>
            <a:r>
              <a:rPr lang="de-DE" dirty="0"/>
              <a:t>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FC55BB-CC4C-8B04-A281-C1481EA44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E6AED4-8232-1547-B367-C01134879E99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BC14F2E-65A0-FCF4-DEE7-70151A8ED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093" y="1786596"/>
            <a:ext cx="5393636" cy="182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42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1498072-BB47-74F6-99DD-92968C0F03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948365"/>
            <a:ext cx="10309080" cy="688692"/>
          </a:xfrm>
        </p:spPr>
        <p:txBody>
          <a:bodyPr/>
          <a:lstStyle/>
          <a:p>
            <a:r>
              <a:rPr lang="de-DE" dirty="0"/>
              <a:t>Support </a:t>
            </a:r>
            <a:r>
              <a:rPr lang="de-DE" dirty="0" err="1"/>
              <a:t>for</a:t>
            </a:r>
            <a:r>
              <a:rPr lang="de-DE" dirty="0"/>
              <a:t> national </a:t>
            </a:r>
            <a:r>
              <a:rPr lang="de-DE" dirty="0" err="1"/>
              <a:t>processes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9F519ED9-A7D7-ED76-516C-EEF5B9797421}"/>
              </a:ext>
            </a:extLst>
          </p:cNvPr>
          <p:cNvSpPr>
            <a:spLocks noGrp="1"/>
          </p:cNvSpPr>
          <p:nvPr/>
        </p:nvSpPr>
        <p:spPr>
          <a:xfrm>
            <a:off x="614251" y="1864971"/>
            <a:ext cx="5556105" cy="3638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4330" algn="l" rtl="0">
              <a:lnSpc>
                <a:spcPct val="111111"/>
              </a:lnSpc>
              <a:spcBef>
                <a:spcPts val="1000"/>
              </a:spcBef>
              <a:spcAft>
                <a:spcPts val="0"/>
              </a:spcAft>
              <a:buClr>
                <a:srgbClr val="F4B81C"/>
              </a:buClr>
              <a:buSzPts val="1980"/>
              <a:buFont typeface="Arial"/>
              <a:buChar char="•"/>
              <a:defRPr sz="1800" b="0" i="0" u="none" strike="noStrike" cap="none">
                <a:solidFill>
                  <a:srgbClr val="0436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02870" lvl="2" indent="0" fontAlgn="base">
              <a:lnSpc>
                <a:spcPct val="111111"/>
              </a:lnSpc>
              <a:spcBef>
                <a:spcPts val="1000"/>
              </a:spcBef>
              <a:buClr>
                <a:srgbClr val="F4B81C"/>
              </a:buClr>
              <a:buSzPts val="1980"/>
              <a:buNone/>
            </a:pPr>
            <a:r>
              <a:rPr lang="de-DE" sz="2400" b="1" dirty="0" err="1">
                <a:solidFill>
                  <a:srgbClr val="043656"/>
                </a:solidFill>
              </a:rPr>
              <a:t>Activities</a:t>
            </a:r>
            <a:r>
              <a:rPr lang="de-DE" sz="2400" b="1" dirty="0">
                <a:solidFill>
                  <a:srgbClr val="043656"/>
                </a:solidFill>
              </a:rPr>
              <a:t> </a:t>
            </a:r>
            <a:r>
              <a:rPr lang="de-DE" sz="2400" b="1" dirty="0" err="1">
                <a:solidFill>
                  <a:srgbClr val="043656"/>
                </a:solidFill>
              </a:rPr>
              <a:t>for</a:t>
            </a:r>
            <a:r>
              <a:rPr lang="de-DE" sz="2400" b="1" dirty="0">
                <a:solidFill>
                  <a:srgbClr val="043656"/>
                </a:solidFill>
              </a:rPr>
              <a:t> national </a:t>
            </a:r>
            <a:r>
              <a:rPr lang="de-DE" sz="2400" b="1" dirty="0" err="1">
                <a:solidFill>
                  <a:srgbClr val="043656"/>
                </a:solidFill>
              </a:rPr>
              <a:t>contact</a:t>
            </a:r>
            <a:r>
              <a:rPr lang="de-DE" sz="2400" b="1" dirty="0">
                <a:solidFill>
                  <a:srgbClr val="043656"/>
                </a:solidFill>
              </a:rPr>
              <a:t> </a:t>
            </a:r>
            <a:r>
              <a:rPr lang="de-DE" sz="2400" b="1" dirty="0" err="1">
                <a:solidFill>
                  <a:srgbClr val="043656"/>
                </a:solidFill>
              </a:rPr>
              <a:t>persons</a:t>
            </a:r>
            <a:r>
              <a:rPr lang="de-DE" sz="2400" b="1" dirty="0">
                <a:solidFill>
                  <a:srgbClr val="043656"/>
                </a:solidFill>
              </a:rPr>
              <a:t> and </a:t>
            </a:r>
            <a:r>
              <a:rPr lang="de-DE" sz="2400" b="1" dirty="0" err="1">
                <a:solidFill>
                  <a:srgbClr val="043656"/>
                </a:solidFill>
              </a:rPr>
              <a:t>other</a:t>
            </a:r>
            <a:r>
              <a:rPr lang="de-DE" sz="2400" b="1" dirty="0">
                <a:solidFill>
                  <a:srgbClr val="043656"/>
                </a:solidFill>
              </a:rPr>
              <a:t> national </a:t>
            </a:r>
            <a:r>
              <a:rPr lang="de-DE" sz="2400" b="1" dirty="0" err="1">
                <a:solidFill>
                  <a:srgbClr val="043656"/>
                </a:solidFill>
              </a:rPr>
              <a:t>key</a:t>
            </a:r>
            <a:r>
              <a:rPr lang="de-DE" sz="2400" b="1" dirty="0">
                <a:solidFill>
                  <a:srgbClr val="043656"/>
                </a:solidFill>
              </a:rPr>
              <a:t> </a:t>
            </a:r>
            <a:r>
              <a:rPr lang="de-DE" sz="2400" b="1" dirty="0" err="1">
                <a:solidFill>
                  <a:srgbClr val="043656"/>
                </a:solidFill>
              </a:rPr>
              <a:t>stakeholders</a:t>
            </a:r>
            <a:endParaRPr lang="de-DE" sz="2400" dirty="0">
              <a:solidFill>
                <a:srgbClr val="043656"/>
              </a:solidFill>
            </a:endParaRPr>
          </a:p>
          <a:p>
            <a:pPr marL="388620" lvl="2" indent="-285750" fontAlgn="base">
              <a:lnSpc>
                <a:spcPct val="111111"/>
              </a:lnSpc>
              <a:spcBef>
                <a:spcPts val="1000"/>
              </a:spcBef>
              <a:buClr>
                <a:srgbClr val="F4B81C"/>
              </a:buClr>
              <a:buSzPts val="1980"/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43656"/>
                </a:solidFill>
                <a:latin typeface="Calibri" panose="020F0502020204030204" pitchFamily="34" charset="0"/>
              </a:rPr>
              <a:t>Bonn </a:t>
            </a:r>
            <a:r>
              <a:rPr lang="de-DE" sz="2400" dirty="0" err="1">
                <a:solidFill>
                  <a:srgbClr val="043656"/>
                </a:solidFill>
                <a:latin typeface="Calibri" panose="020F0502020204030204" pitchFamily="34" charset="0"/>
              </a:rPr>
              <a:t>Process</a:t>
            </a:r>
            <a:r>
              <a:rPr lang="de-DE" sz="2400" dirty="0">
                <a:solidFill>
                  <a:srgbClr val="043656"/>
                </a:solidFill>
                <a:latin typeface="Calibri" panose="020F0502020204030204" pitchFamily="34" charset="0"/>
              </a:rPr>
              <a:t> Exchange Forum </a:t>
            </a:r>
            <a:r>
              <a:rPr lang="de-DE" sz="2400" dirty="0" err="1">
                <a:solidFill>
                  <a:srgbClr val="043656"/>
                </a:solidFill>
                <a:latin typeface="Calibri" panose="020F0502020204030204" pitchFamily="34" charset="0"/>
              </a:rPr>
              <a:t>for</a:t>
            </a:r>
            <a:r>
              <a:rPr lang="de-DE" sz="2400" dirty="0">
                <a:solidFill>
                  <a:srgbClr val="043656"/>
                </a:solidFill>
                <a:latin typeface="Calibri" panose="020F0502020204030204" pitchFamily="34" charset="0"/>
              </a:rPr>
              <a:t> national </a:t>
            </a:r>
            <a:r>
              <a:rPr lang="de-DE" sz="2400" dirty="0" err="1">
                <a:solidFill>
                  <a:srgbClr val="043656"/>
                </a:solidFill>
                <a:latin typeface="Calibri" panose="020F0502020204030204" pitchFamily="34" charset="0"/>
              </a:rPr>
              <a:t>processes</a:t>
            </a:r>
            <a:r>
              <a:rPr lang="de-DE" sz="2400" dirty="0">
                <a:solidFill>
                  <a:srgbClr val="043656"/>
                </a:solidFill>
                <a:latin typeface="Calibri" panose="020F0502020204030204" pitchFamily="34" charset="0"/>
              </a:rPr>
              <a:t>​</a:t>
            </a:r>
          </a:p>
          <a:p>
            <a:pPr marL="388620" lvl="2" indent="-285750" fontAlgn="base">
              <a:lnSpc>
                <a:spcPct val="111111"/>
              </a:lnSpc>
              <a:spcBef>
                <a:spcPts val="1000"/>
              </a:spcBef>
              <a:buClr>
                <a:srgbClr val="F4B81C"/>
              </a:buClr>
              <a:buSzPts val="1980"/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43656"/>
                </a:solidFill>
                <a:latin typeface="Calibri" panose="020F0502020204030204" pitchFamily="34" charset="0"/>
              </a:rPr>
              <a:t>Bonn </a:t>
            </a:r>
            <a:r>
              <a:rPr lang="de-DE" sz="2400" dirty="0" err="1">
                <a:solidFill>
                  <a:srgbClr val="043656"/>
                </a:solidFill>
                <a:latin typeface="Calibri" panose="020F0502020204030204" pitchFamily="34" charset="0"/>
              </a:rPr>
              <a:t>Process</a:t>
            </a:r>
            <a:r>
              <a:rPr lang="de-DE" sz="2400" dirty="0">
                <a:solidFill>
                  <a:srgbClr val="043656"/>
                </a:solidFill>
                <a:latin typeface="Calibri" panose="020F0502020204030204" pitchFamily="34" charset="0"/>
              </a:rPr>
              <a:t> Coffee </a:t>
            </a:r>
            <a:r>
              <a:rPr lang="de-DE" sz="2400" dirty="0" err="1">
                <a:solidFill>
                  <a:srgbClr val="043656"/>
                </a:solidFill>
                <a:latin typeface="Calibri" panose="020F0502020204030204" pitchFamily="34" charset="0"/>
              </a:rPr>
              <a:t>talks</a:t>
            </a:r>
            <a:endParaRPr lang="de-DE" sz="2400" dirty="0">
              <a:solidFill>
                <a:srgbClr val="043656"/>
              </a:solidFill>
              <a:latin typeface="Calibri" panose="020F0502020204030204" pitchFamily="34" charset="0"/>
            </a:endParaRPr>
          </a:p>
          <a:p>
            <a:pPr marL="388620" lvl="2" indent="-285750" fontAlgn="base">
              <a:lnSpc>
                <a:spcPct val="121111"/>
              </a:lnSpc>
              <a:spcBef>
                <a:spcPts val="1000"/>
              </a:spcBef>
              <a:buClr>
                <a:srgbClr val="F4B81C"/>
              </a:buClr>
              <a:buSzPts val="1980"/>
            </a:pPr>
            <a:r>
              <a:rPr lang="de-DE" sz="2400" dirty="0">
                <a:solidFill>
                  <a:srgbClr val="043656"/>
                </a:solidFill>
                <a:latin typeface="Calibri" panose="020F0502020204030204" pitchFamily="34" charset="0"/>
                <a:hlinkClick r:id="rId2"/>
              </a:rPr>
              <a:t>Materials</a:t>
            </a:r>
            <a:endParaRPr lang="de-DE" sz="2400" dirty="0">
              <a:solidFill>
                <a:srgbClr val="043656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64B075-0682-51BB-3C00-3430AEC4D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E6AED4-8232-1547-B367-C01134879E99}" type="slidenum">
              <a:rPr lang="de-DE" smtClean="0"/>
              <a:pPr/>
              <a:t>4</a:t>
            </a:fld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9DE4970-70F2-8206-D059-A4AC193DD6B7}"/>
              </a:ext>
            </a:extLst>
          </p:cNvPr>
          <p:cNvSpPr txBox="1"/>
          <p:nvPr/>
        </p:nvSpPr>
        <p:spPr>
          <a:xfrm>
            <a:off x="3048856" y="3246902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 </a:t>
            </a:r>
          </a:p>
        </p:txBody>
      </p:sp>
      <p:pic>
        <p:nvPicPr>
          <p:cNvPr id="5" name="Grafik 4" descr="Ein Bild, das Text, Klebezettel, Handschrift, Whiteboard enthält.&#10;&#10;Automatisch generierte Beschreibung">
            <a:extLst>
              <a:ext uri="{FF2B5EF4-FFF2-40B4-BE49-F238E27FC236}">
                <a16:creationId xmlns:a16="http://schemas.microsoft.com/office/drawing/2014/main" id="{519DF6ED-B95B-0A59-BC7D-EE319E7E0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356" y="1950696"/>
            <a:ext cx="5455831" cy="3638996"/>
          </a:xfrm>
          <a:prstGeom prst="rect">
            <a:avLst/>
          </a:prstGeom>
        </p:spPr>
      </p:pic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6C3FE16A-1837-1ACF-0D4F-69AFD7713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1913" y="6422676"/>
            <a:ext cx="3693886" cy="298798"/>
          </a:xfrm>
        </p:spPr>
        <p:txBody>
          <a:bodyPr/>
          <a:lstStyle/>
          <a:p>
            <a:r>
              <a:rPr lang="en-US" dirty="0"/>
              <a:t>WORKSHOP: YOUTH POLICY DEVELOPMENT -SUPPORTING NATIONAL PROCESSES</a:t>
            </a:r>
            <a:endParaRPr lang="de-DE" dirty="0"/>
          </a:p>
          <a:p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2688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1498072-BB47-74F6-99DD-92968C0F03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6120" y="1010899"/>
            <a:ext cx="10309080" cy="688692"/>
          </a:xfrm>
        </p:spPr>
        <p:txBody>
          <a:bodyPr/>
          <a:lstStyle/>
          <a:p>
            <a:r>
              <a:rPr lang="de-DE" dirty="0"/>
              <a:t>Support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community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practice</a:t>
            </a:r>
            <a:r>
              <a:rPr lang="de-DE" dirty="0"/>
              <a:t> </a:t>
            </a:r>
            <a:r>
              <a:rPr lang="de-DE" dirty="0" err="1"/>
              <a:t>across</a:t>
            </a:r>
            <a:r>
              <a:rPr lang="de-DE" dirty="0"/>
              <a:t> Europe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9F519ED9-A7D7-ED76-516C-EEF5B9797421}"/>
              </a:ext>
            </a:extLst>
          </p:cNvPr>
          <p:cNvSpPr>
            <a:spLocks noGrp="1"/>
          </p:cNvSpPr>
          <p:nvPr/>
        </p:nvSpPr>
        <p:spPr>
          <a:xfrm>
            <a:off x="539895" y="1737661"/>
            <a:ext cx="5556105" cy="2061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4330" algn="l" rtl="0">
              <a:lnSpc>
                <a:spcPct val="111111"/>
              </a:lnSpc>
              <a:spcBef>
                <a:spcPts val="1000"/>
              </a:spcBef>
              <a:spcAft>
                <a:spcPts val="0"/>
              </a:spcAft>
              <a:buClr>
                <a:srgbClr val="F4B81C"/>
              </a:buClr>
              <a:buSzPts val="1980"/>
              <a:buFont typeface="Arial"/>
              <a:buChar char="•"/>
              <a:defRPr sz="1800" b="0" i="0" u="none" strike="noStrike" cap="none">
                <a:solidFill>
                  <a:srgbClr val="0436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02870" lvl="2" indent="0" fontAlgn="base">
              <a:lnSpc>
                <a:spcPct val="111111"/>
              </a:lnSpc>
              <a:spcBef>
                <a:spcPts val="1000"/>
              </a:spcBef>
              <a:buClr>
                <a:srgbClr val="F4B81C"/>
              </a:buClr>
              <a:buSzPts val="1980"/>
              <a:buNone/>
            </a:pPr>
            <a:r>
              <a:rPr lang="de-DE" sz="1800" b="1" dirty="0" err="1">
                <a:solidFill>
                  <a:srgbClr val="043656"/>
                </a:solidFill>
              </a:rPr>
              <a:t>Stay</a:t>
            </a:r>
            <a:r>
              <a:rPr lang="de-DE" sz="1800" b="1" dirty="0">
                <a:solidFill>
                  <a:srgbClr val="043656"/>
                </a:solidFill>
              </a:rPr>
              <a:t> </a:t>
            </a:r>
            <a:r>
              <a:rPr lang="de-DE" sz="1800" b="1" dirty="0" err="1">
                <a:solidFill>
                  <a:srgbClr val="043656"/>
                </a:solidFill>
              </a:rPr>
              <a:t>informed</a:t>
            </a:r>
            <a:r>
              <a:rPr lang="de-DE" sz="1800" b="1" dirty="0">
                <a:solidFill>
                  <a:srgbClr val="043656"/>
                </a:solidFill>
              </a:rPr>
              <a:t> and </a:t>
            </a:r>
            <a:r>
              <a:rPr lang="de-DE" sz="1800" b="1" dirty="0" err="1">
                <a:solidFill>
                  <a:srgbClr val="043656"/>
                </a:solidFill>
              </a:rPr>
              <a:t>become</a:t>
            </a:r>
            <a:r>
              <a:rPr lang="de-DE" sz="1800" b="1" dirty="0">
                <a:solidFill>
                  <a:srgbClr val="043656"/>
                </a:solidFill>
              </a:rPr>
              <a:t> </a:t>
            </a:r>
            <a:r>
              <a:rPr lang="de-DE" sz="1800" b="1" dirty="0" err="1">
                <a:solidFill>
                  <a:srgbClr val="043656"/>
                </a:solidFill>
              </a:rPr>
              <a:t>more</a:t>
            </a:r>
            <a:r>
              <a:rPr lang="de-DE" sz="1800" b="1" dirty="0">
                <a:solidFill>
                  <a:srgbClr val="043656"/>
                </a:solidFill>
              </a:rPr>
              <a:t> visible</a:t>
            </a:r>
            <a:endParaRPr lang="de-DE" sz="1800" dirty="0">
              <a:solidFill>
                <a:srgbClr val="043656"/>
              </a:solidFill>
            </a:endParaRPr>
          </a:p>
          <a:p>
            <a:pPr marL="388620" lvl="2" indent="-285750" fontAlgn="base">
              <a:lnSpc>
                <a:spcPct val="111111"/>
              </a:lnSpc>
              <a:spcBef>
                <a:spcPts val="1000"/>
              </a:spcBef>
              <a:buClr>
                <a:srgbClr val="F4B81C"/>
              </a:buClr>
              <a:buSzPts val="1980"/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43656"/>
                </a:solidFill>
                <a:latin typeface="Calibri" panose="020F0502020204030204" pitchFamily="34" charset="0"/>
              </a:rPr>
              <a:t>Bonn </a:t>
            </a:r>
            <a:r>
              <a:rPr lang="de-DE" sz="1800" dirty="0" err="1">
                <a:solidFill>
                  <a:srgbClr val="043656"/>
                </a:solidFill>
                <a:latin typeface="Calibri" panose="020F0502020204030204" pitchFamily="34" charset="0"/>
              </a:rPr>
              <a:t>Process</a:t>
            </a:r>
            <a:r>
              <a:rPr lang="de-DE" sz="1800" dirty="0">
                <a:solidFill>
                  <a:srgbClr val="043656"/>
                </a:solidFill>
                <a:latin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43656"/>
                </a:solidFill>
                <a:latin typeface="Calibri" panose="020F0502020204030204" pitchFamily="34" charset="0"/>
              </a:rPr>
              <a:t>website</a:t>
            </a:r>
            <a:r>
              <a:rPr lang="de-DE" sz="1800" dirty="0">
                <a:solidFill>
                  <a:srgbClr val="043656"/>
                </a:solidFill>
                <a:latin typeface="Calibri" panose="020F0502020204030204" pitchFamily="34" charset="0"/>
              </a:rPr>
              <a:t> (www.bonn-process.net)​</a:t>
            </a:r>
          </a:p>
          <a:p>
            <a:pPr marL="388620" lvl="2" indent="-285750" fontAlgn="base">
              <a:lnSpc>
                <a:spcPct val="111111"/>
              </a:lnSpc>
              <a:spcBef>
                <a:spcPts val="1000"/>
              </a:spcBef>
              <a:buClr>
                <a:srgbClr val="F4B81C"/>
              </a:buClr>
              <a:buSzPts val="1980"/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43656"/>
                </a:solidFill>
                <a:latin typeface="Calibri" panose="020F0502020204030204" pitchFamily="34" charset="0"/>
              </a:rPr>
              <a:t>Newsletter and </a:t>
            </a:r>
            <a:r>
              <a:rPr lang="de-DE" sz="1800" dirty="0" err="1">
                <a:solidFill>
                  <a:srgbClr val="043656"/>
                </a:solidFill>
                <a:latin typeface="Calibri" panose="020F0502020204030204" pitchFamily="34" charset="0"/>
              </a:rPr>
              <a:t>Social</a:t>
            </a:r>
            <a:r>
              <a:rPr lang="de-DE" sz="1800" dirty="0">
                <a:solidFill>
                  <a:srgbClr val="043656"/>
                </a:solidFill>
                <a:latin typeface="Calibri" panose="020F0502020204030204" pitchFamily="34" charset="0"/>
              </a:rPr>
              <a:t> Media</a:t>
            </a:r>
          </a:p>
          <a:p>
            <a:pPr marL="388620" lvl="2" indent="-285750" fontAlgn="base">
              <a:lnSpc>
                <a:spcPct val="121111"/>
              </a:lnSpc>
              <a:spcBef>
                <a:spcPts val="1000"/>
              </a:spcBef>
              <a:buClr>
                <a:srgbClr val="F4B81C"/>
              </a:buClr>
              <a:buSzPts val="1980"/>
            </a:pPr>
            <a:r>
              <a:rPr lang="de-DE" sz="1800" dirty="0" err="1">
                <a:solidFill>
                  <a:srgbClr val="043656"/>
                </a:solidFill>
                <a:latin typeface="Calibri" panose="020F0502020204030204" pitchFamily="34" charset="0"/>
              </a:rPr>
              <a:t>Make</a:t>
            </a:r>
            <a:r>
              <a:rPr lang="de-DE" sz="1800" dirty="0">
                <a:solidFill>
                  <a:srgbClr val="043656"/>
                </a:solidFill>
                <a:latin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43656"/>
                </a:solidFill>
                <a:latin typeface="Calibri" panose="020F0502020204030204" pitchFamily="34" charset="0"/>
              </a:rPr>
              <a:t>your</a:t>
            </a:r>
            <a:r>
              <a:rPr lang="de-DE" sz="1800" dirty="0">
                <a:solidFill>
                  <a:srgbClr val="043656"/>
                </a:solidFill>
                <a:latin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43656"/>
                </a:solidFill>
                <a:latin typeface="Calibri" panose="020F0502020204030204" pitchFamily="34" charset="0"/>
              </a:rPr>
              <a:t>work</a:t>
            </a:r>
            <a:r>
              <a:rPr lang="de-DE" sz="1800" dirty="0">
                <a:solidFill>
                  <a:srgbClr val="043656"/>
                </a:solidFill>
                <a:latin typeface="Calibri" panose="020F0502020204030204" pitchFamily="34" charset="0"/>
              </a:rPr>
              <a:t> visible via </a:t>
            </a:r>
            <a:r>
              <a:rPr lang="de-DE" sz="1800" dirty="0" err="1">
                <a:solidFill>
                  <a:srgbClr val="043656"/>
                </a:solidFill>
                <a:latin typeface="Calibri" panose="020F0502020204030204" pitchFamily="34" charset="0"/>
              </a:rPr>
              <a:t>the</a:t>
            </a:r>
            <a:r>
              <a:rPr lang="de-DE" sz="1800" dirty="0">
                <a:solidFill>
                  <a:srgbClr val="043656"/>
                </a:solidFill>
                <a:latin typeface="Calibri" panose="020F0502020204030204" pitchFamily="34" charset="0"/>
              </a:rPr>
              <a:t> Bonn </a:t>
            </a:r>
            <a:r>
              <a:rPr lang="de-DE" sz="1800" dirty="0" err="1">
                <a:solidFill>
                  <a:srgbClr val="043656"/>
                </a:solidFill>
                <a:latin typeface="Calibri" panose="020F0502020204030204" pitchFamily="34" charset="0"/>
              </a:rPr>
              <a:t>Process</a:t>
            </a:r>
            <a:r>
              <a:rPr lang="de-DE" sz="1800" dirty="0">
                <a:solidFill>
                  <a:srgbClr val="043656"/>
                </a:solidFill>
                <a:latin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43656"/>
                </a:solidFill>
                <a:latin typeface="Calibri" panose="020F0502020204030204" pitchFamily="34" charset="0"/>
              </a:rPr>
              <a:t>channels</a:t>
            </a:r>
            <a:endParaRPr lang="de-DE" sz="1800" dirty="0">
              <a:solidFill>
                <a:srgbClr val="043656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6F6219C9-1DD1-936A-FF49-73953E0B7161}"/>
              </a:ext>
            </a:extLst>
          </p:cNvPr>
          <p:cNvSpPr>
            <a:spLocks noGrp="1"/>
          </p:cNvSpPr>
          <p:nvPr/>
        </p:nvSpPr>
        <p:spPr>
          <a:xfrm>
            <a:off x="539894" y="3974997"/>
            <a:ext cx="5556105" cy="2061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4330" algn="l" rtl="0">
              <a:lnSpc>
                <a:spcPct val="111111"/>
              </a:lnSpc>
              <a:spcBef>
                <a:spcPts val="1000"/>
              </a:spcBef>
              <a:spcAft>
                <a:spcPts val="0"/>
              </a:spcAft>
              <a:buClr>
                <a:srgbClr val="F4B81C"/>
              </a:buClr>
              <a:buSzPts val="1980"/>
              <a:buFont typeface="Arial"/>
              <a:buChar char="•"/>
              <a:defRPr sz="1800" b="0" i="0" u="none" strike="noStrike" cap="none">
                <a:solidFill>
                  <a:srgbClr val="0436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02870" lvl="2" indent="0" fontAlgn="base">
              <a:lnSpc>
                <a:spcPct val="111111"/>
              </a:lnSpc>
              <a:spcBef>
                <a:spcPts val="1000"/>
              </a:spcBef>
              <a:buClr>
                <a:srgbClr val="F4B81C"/>
              </a:buClr>
              <a:buSzPts val="1980"/>
              <a:buNone/>
            </a:pPr>
            <a:r>
              <a:rPr lang="de-DE" sz="2100" b="1" dirty="0">
                <a:solidFill>
                  <a:srgbClr val="043656"/>
                </a:solidFill>
              </a:rPr>
              <a:t>Connect </a:t>
            </a:r>
            <a:r>
              <a:rPr lang="de-DE" sz="2100" b="1" dirty="0" err="1">
                <a:solidFill>
                  <a:srgbClr val="043656"/>
                </a:solidFill>
              </a:rPr>
              <a:t>to</a:t>
            </a:r>
            <a:r>
              <a:rPr lang="de-DE" sz="2100" b="1" dirty="0">
                <a:solidFill>
                  <a:srgbClr val="043656"/>
                </a:solidFill>
              </a:rPr>
              <a:t> </a:t>
            </a:r>
            <a:r>
              <a:rPr lang="de-DE" sz="2100" b="1" dirty="0" err="1">
                <a:solidFill>
                  <a:srgbClr val="043656"/>
                </a:solidFill>
              </a:rPr>
              <a:t>others</a:t>
            </a:r>
            <a:r>
              <a:rPr lang="de-DE" sz="2100" b="1" dirty="0">
                <a:solidFill>
                  <a:srgbClr val="043656"/>
                </a:solidFill>
              </a:rPr>
              <a:t> and </a:t>
            </a:r>
            <a:r>
              <a:rPr lang="de-DE" sz="2100" b="1" dirty="0" err="1">
                <a:solidFill>
                  <a:srgbClr val="043656"/>
                </a:solidFill>
              </a:rPr>
              <a:t>create</a:t>
            </a:r>
            <a:r>
              <a:rPr lang="de-DE" sz="2100" b="1" dirty="0">
                <a:solidFill>
                  <a:srgbClr val="043656"/>
                </a:solidFill>
              </a:rPr>
              <a:t> </a:t>
            </a:r>
            <a:r>
              <a:rPr lang="de-DE" sz="2100" b="1" dirty="0" err="1">
                <a:solidFill>
                  <a:srgbClr val="043656"/>
                </a:solidFill>
              </a:rPr>
              <a:t>movement</a:t>
            </a:r>
            <a:endParaRPr lang="de-DE" sz="2100" b="1" dirty="0">
              <a:solidFill>
                <a:srgbClr val="043656"/>
              </a:solidFill>
            </a:endParaRPr>
          </a:p>
          <a:p>
            <a:pPr marL="388620" lvl="2" indent="-285750" fontAlgn="base">
              <a:lnSpc>
                <a:spcPct val="111111"/>
              </a:lnSpc>
              <a:spcBef>
                <a:spcPts val="1000"/>
              </a:spcBef>
              <a:buClr>
                <a:srgbClr val="F4B81C"/>
              </a:buClr>
              <a:buSzPts val="1980"/>
            </a:pPr>
            <a:r>
              <a:rPr lang="de-DE" sz="2100" dirty="0" err="1">
                <a:solidFill>
                  <a:srgbClr val="043656"/>
                </a:solidFill>
                <a:latin typeface="Calibri" panose="020F0502020204030204" pitchFamily="34" charset="0"/>
              </a:rPr>
              <a:t>Join</a:t>
            </a:r>
            <a:r>
              <a:rPr lang="de-DE" sz="2100" dirty="0">
                <a:solidFill>
                  <a:srgbClr val="043656"/>
                </a:solidFill>
                <a:latin typeface="Calibri" panose="020F0502020204030204" pitchFamily="34" charset="0"/>
              </a:rPr>
              <a:t> </a:t>
            </a:r>
            <a:r>
              <a:rPr lang="de-DE" sz="2100" dirty="0" err="1">
                <a:solidFill>
                  <a:srgbClr val="043656"/>
                </a:solidFill>
                <a:latin typeface="Calibri" panose="020F0502020204030204" pitchFamily="34" charset="0"/>
              </a:rPr>
              <a:t>events</a:t>
            </a:r>
            <a:r>
              <a:rPr lang="de-DE" sz="2100" dirty="0">
                <a:solidFill>
                  <a:srgbClr val="043656"/>
                </a:solidFill>
                <a:latin typeface="Calibri" panose="020F0502020204030204" pitchFamily="34" charset="0"/>
              </a:rPr>
              <a:t> </a:t>
            </a:r>
            <a:r>
              <a:rPr lang="de-DE" sz="2100" dirty="0" err="1">
                <a:solidFill>
                  <a:srgbClr val="043656"/>
                </a:solidFill>
                <a:latin typeface="Calibri" panose="020F0502020204030204" pitchFamily="34" charset="0"/>
              </a:rPr>
              <a:t>related</a:t>
            </a:r>
            <a:r>
              <a:rPr lang="de-DE" sz="2100" dirty="0">
                <a:solidFill>
                  <a:srgbClr val="043656"/>
                </a:solidFill>
                <a:latin typeface="Calibri" panose="020F0502020204030204" pitchFamily="34" charset="0"/>
              </a:rPr>
              <a:t> </a:t>
            </a:r>
            <a:r>
              <a:rPr lang="de-DE" sz="2100" dirty="0" err="1">
                <a:solidFill>
                  <a:srgbClr val="043656"/>
                </a:solidFill>
                <a:latin typeface="Calibri" panose="020F0502020204030204" pitchFamily="34" charset="0"/>
              </a:rPr>
              <a:t>to</a:t>
            </a:r>
            <a:r>
              <a:rPr lang="de-DE" sz="2100" dirty="0">
                <a:solidFill>
                  <a:srgbClr val="043656"/>
                </a:solidFill>
                <a:latin typeface="Calibri" panose="020F0502020204030204" pitchFamily="34" charset="0"/>
              </a:rPr>
              <a:t> </a:t>
            </a:r>
            <a:r>
              <a:rPr lang="de-DE" sz="2100" dirty="0" err="1">
                <a:solidFill>
                  <a:srgbClr val="043656"/>
                </a:solidFill>
                <a:latin typeface="Calibri" panose="020F0502020204030204" pitchFamily="34" charset="0"/>
              </a:rPr>
              <a:t>the</a:t>
            </a:r>
            <a:r>
              <a:rPr lang="de-DE" sz="2100" dirty="0">
                <a:solidFill>
                  <a:srgbClr val="043656"/>
                </a:solidFill>
                <a:latin typeface="Calibri" panose="020F0502020204030204" pitchFamily="34" charset="0"/>
              </a:rPr>
              <a:t> Bonn </a:t>
            </a:r>
            <a:r>
              <a:rPr lang="de-DE" sz="2100" dirty="0" err="1">
                <a:solidFill>
                  <a:srgbClr val="043656"/>
                </a:solidFill>
                <a:latin typeface="Calibri" panose="020F0502020204030204" pitchFamily="34" charset="0"/>
              </a:rPr>
              <a:t>Process</a:t>
            </a:r>
            <a:r>
              <a:rPr lang="de-DE" sz="2100" dirty="0">
                <a:solidFill>
                  <a:srgbClr val="043656"/>
                </a:solidFill>
                <a:latin typeface="Calibri" panose="020F0502020204030204" pitchFamily="34" charset="0"/>
              </a:rPr>
              <a:t>​</a:t>
            </a:r>
          </a:p>
          <a:p>
            <a:pPr marL="445770" lvl="2" fontAlgn="base">
              <a:lnSpc>
                <a:spcPct val="111111"/>
              </a:lnSpc>
              <a:spcBef>
                <a:spcPts val="1000"/>
              </a:spcBef>
              <a:buClr>
                <a:srgbClr val="F4B81C"/>
              </a:buClr>
              <a:buSzPts val="1980"/>
            </a:pPr>
            <a:r>
              <a:rPr lang="de-DE" sz="2100" dirty="0" err="1">
                <a:solidFill>
                  <a:srgbClr val="043656"/>
                </a:solidFill>
              </a:rPr>
              <a:t>Join</a:t>
            </a:r>
            <a:r>
              <a:rPr lang="de-DE" sz="2100" dirty="0">
                <a:solidFill>
                  <a:srgbClr val="043656"/>
                </a:solidFill>
              </a:rPr>
              <a:t> and/</a:t>
            </a:r>
            <a:r>
              <a:rPr lang="de-DE" sz="2100" dirty="0" err="1">
                <a:solidFill>
                  <a:srgbClr val="043656"/>
                </a:solidFill>
              </a:rPr>
              <a:t>or</a:t>
            </a:r>
            <a:r>
              <a:rPr lang="de-DE" sz="2100" dirty="0">
                <a:solidFill>
                  <a:srgbClr val="043656"/>
                </a:solidFill>
              </a:rPr>
              <a:t> </a:t>
            </a:r>
            <a:r>
              <a:rPr lang="de-DE" sz="2100" dirty="0" err="1">
                <a:solidFill>
                  <a:srgbClr val="043656"/>
                </a:solidFill>
              </a:rPr>
              <a:t>create</a:t>
            </a:r>
            <a:r>
              <a:rPr lang="de-DE" sz="2100" dirty="0">
                <a:solidFill>
                  <a:srgbClr val="043656"/>
                </a:solidFill>
              </a:rPr>
              <a:t> </a:t>
            </a:r>
            <a:r>
              <a:rPr lang="de-DE" sz="2100" dirty="0" err="1">
                <a:solidFill>
                  <a:srgbClr val="043656"/>
                </a:solidFill>
              </a:rPr>
              <a:t>working</a:t>
            </a:r>
            <a:r>
              <a:rPr lang="de-DE" sz="2100" dirty="0">
                <a:solidFill>
                  <a:srgbClr val="043656"/>
                </a:solidFill>
              </a:rPr>
              <a:t> </a:t>
            </a:r>
            <a:r>
              <a:rPr lang="de-DE" sz="2100" dirty="0" err="1">
                <a:solidFill>
                  <a:srgbClr val="043656"/>
                </a:solidFill>
              </a:rPr>
              <a:t>groups</a:t>
            </a:r>
            <a:r>
              <a:rPr lang="de-DE" sz="2100" dirty="0">
                <a:solidFill>
                  <a:srgbClr val="043656"/>
                </a:solidFill>
              </a:rPr>
              <a:t> on </a:t>
            </a:r>
            <a:r>
              <a:rPr lang="de-DE" sz="2100" dirty="0" err="1">
                <a:solidFill>
                  <a:srgbClr val="043656"/>
                </a:solidFill>
              </a:rPr>
              <a:t>your</a:t>
            </a:r>
            <a:r>
              <a:rPr lang="de-DE" sz="2100" dirty="0">
                <a:solidFill>
                  <a:srgbClr val="043656"/>
                </a:solidFill>
              </a:rPr>
              <a:t> relevant </a:t>
            </a:r>
            <a:r>
              <a:rPr lang="de-DE" sz="2100" dirty="0" err="1">
                <a:solidFill>
                  <a:srgbClr val="043656"/>
                </a:solidFill>
              </a:rPr>
              <a:t>topic</a:t>
            </a:r>
            <a:endParaRPr lang="de-DE" sz="2100" dirty="0">
              <a:solidFill>
                <a:srgbClr val="043656"/>
              </a:solidFill>
              <a:latin typeface="Calibri" panose="020F0502020204030204" pitchFamily="34" charset="0"/>
            </a:endParaRPr>
          </a:p>
          <a:p>
            <a:pPr marL="445770" lvl="2" fontAlgn="base">
              <a:lnSpc>
                <a:spcPct val="111111"/>
              </a:lnSpc>
              <a:spcBef>
                <a:spcPts val="1000"/>
              </a:spcBef>
              <a:buClr>
                <a:srgbClr val="F4B81C"/>
              </a:buClr>
              <a:buSzPts val="1980"/>
            </a:pPr>
            <a:r>
              <a:rPr lang="en-US" sz="2100" dirty="0">
                <a:solidFill>
                  <a:srgbClr val="043656"/>
                </a:solidFill>
                <a:latin typeface="Calibri" panose="020F0502020204030204" pitchFamily="34" charset="0"/>
              </a:rPr>
              <a:t>Contribute your experience to the European debate</a:t>
            </a:r>
            <a:endParaRPr lang="de-DE" sz="2100" dirty="0">
              <a:solidFill>
                <a:srgbClr val="043656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7A9C0FBB-3B41-AAAE-A27A-A14CFD675BF2}"/>
              </a:ext>
            </a:extLst>
          </p:cNvPr>
          <p:cNvSpPr>
            <a:spLocks noGrp="1"/>
          </p:cNvSpPr>
          <p:nvPr/>
        </p:nvSpPr>
        <p:spPr>
          <a:xfrm>
            <a:off x="6372225" y="1601749"/>
            <a:ext cx="5556105" cy="2061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4330" algn="l" rtl="0">
              <a:lnSpc>
                <a:spcPct val="111111"/>
              </a:lnSpc>
              <a:spcBef>
                <a:spcPts val="1000"/>
              </a:spcBef>
              <a:spcAft>
                <a:spcPts val="0"/>
              </a:spcAft>
              <a:buClr>
                <a:srgbClr val="F4B81C"/>
              </a:buClr>
              <a:buSzPts val="1980"/>
              <a:buFont typeface="Arial"/>
              <a:buChar char="•"/>
              <a:defRPr sz="1800" b="0" i="0" u="none" strike="noStrike" cap="none">
                <a:solidFill>
                  <a:srgbClr val="0436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02870" lvl="2" indent="0" fontAlgn="base">
              <a:lnSpc>
                <a:spcPct val="111111"/>
              </a:lnSpc>
              <a:spcBef>
                <a:spcPts val="1000"/>
              </a:spcBef>
              <a:buClr>
                <a:srgbClr val="F4B81C"/>
              </a:buClr>
              <a:buSzPts val="1980"/>
              <a:buNone/>
            </a:pPr>
            <a:r>
              <a:rPr lang="de-DE" sz="1800" b="1" dirty="0" err="1">
                <a:solidFill>
                  <a:srgbClr val="043656"/>
                </a:solidFill>
              </a:rPr>
              <a:t>Get</a:t>
            </a:r>
            <a:r>
              <a:rPr lang="de-DE" sz="1800" b="1" dirty="0">
                <a:solidFill>
                  <a:srgbClr val="043656"/>
                </a:solidFill>
              </a:rPr>
              <a:t> </a:t>
            </a:r>
            <a:r>
              <a:rPr lang="de-DE" sz="1800" b="1" dirty="0" err="1">
                <a:solidFill>
                  <a:srgbClr val="043656"/>
                </a:solidFill>
              </a:rPr>
              <a:t>involved</a:t>
            </a:r>
            <a:r>
              <a:rPr lang="de-DE" sz="1800" b="1" dirty="0">
                <a:solidFill>
                  <a:srgbClr val="043656"/>
                </a:solidFill>
              </a:rPr>
              <a:t> in </a:t>
            </a:r>
            <a:r>
              <a:rPr lang="de-DE" sz="1800" b="1" dirty="0" err="1">
                <a:solidFill>
                  <a:srgbClr val="043656"/>
                </a:solidFill>
              </a:rPr>
              <a:t>your</a:t>
            </a:r>
            <a:r>
              <a:rPr lang="de-DE" sz="1800" b="1" dirty="0">
                <a:solidFill>
                  <a:srgbClr val="043656"/>
                </a:solidFill>
              </a:rPr>
              <a:t> national </a:t>
            </a:r>
            <a:r>
              <a:rPr lang="de-DE" sz="1800" b="1" dirty="0" err="1">
                <a:solidFill>
                  <a:srgbClr val="043656"/>
                </a:solidFill>
              </a:rPr>
              <a:t>process</a:t>
            </a:r>
          </a:p>
          <a:p>
            <a:pPr marL="457200" lvl="2" indent="-354330" fontAlgn="base">
              <a:lnSpc>
                <a:spcPct val="111111"/>
              </a:lnSpc>
              <a:spcBef>
                <a:spcPts val="1000"/>
              </a:spcBef>
              <a:buClr>
                <a:srgbClr val="F4B81C"/>
              </a:buClr>
              <a:buSzPts val="1980"/>
            </a:pPr>
            <a:r>
              <a:rPr lang="en-US" sz="1800" dirty="0">
                <a:solidFill>
                  <a:srgbClr val="043656"/>
                </a:solidFill>
                <a:latin typeface="Calibri" panose="020F0502020204030204" pitchFamily="34" charset="0"/>
              </a:rPr>
              <a:t>Find out what’s going on in your country</a:t>
            </a:r>
          </a:p>
          <a:p>
            <a:pPr marL="457200" lvl="2" indent="-354330" fontAlgn="base">
              <a:lnSpc>
                <a:spcPct val="111111"/>
              </a:lnSpc>
              <a:spcBef>
                <a:spcPts val="1000"/>
              </a:spcBef>
              <a:buClr>
                <a:srgbClr val="F4B81C"/>
              </a:buClr>
              <a:buSzPts val="1980"/>
            </a:pPr>
            <a:r>
              <a:rPr lang="en-US" sz="1800" dirty="0">
                <a:solidFill>
                  <a:srgbClr val="043656"/>
                </a:solidFill>
                <a:latin typeface="Calibri" panose="020F0502020204030204" pitchFamily="34" charset="0"/>
              </a:rPr>
              <a:t>Participate in national youth work events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B9AE24DE-5153-096F-90FE-A54A26A24746}"/>
              </a:ext>
            </a:extLst>
          </p:cNvPr>
          <p:cNvSpPr>
            <a:spLocks noGrp="1"/>
          </p:cNvSpPr>
          <p:nvPr/>
        </p:nvSpPr>
        <p:spPr>
          <a:xfrm>
            <a:off x="6372224" y="3410297"/>
            <a:ext cx="5556105" cy="2199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4330" algn="l" rtl="0">
              <a:lnSpc>
                <a:spcPct val="111111"/>
              </a:lnSpc>
              <a:spcBef>
                <a:spcPts val="1000"/>
              </a:spcBef>
              <a:spcAft>
                <a:spcPts val="0"/>
              </a:spcAft>
              <a:buClr>
                <a:srgbClr val="F4B81C"/>
              </a:buClr>
              <a:buSzPts val="1980"/>
              <a:buFont typeface="Arial"/>
              <a:buChar char="•"/>
              <a:defRPr sz="1800" b="0" i="0" u="none" strike="noStrike" cap="none">
                <a:solidFill>
                  <a:srgbClr val="0436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02870" lvl="2" indent="0" fontAlgn="base">
              <a:lnSpc>
                <a:spcPct val="111111"/>
              </a:lnSpc>
              <a:spcBef>
                <a:spcPts val="1000"/>
              </a:spcBef>
              <a:buClr>
                <a:srgbClr val="F4B81C"/>
              </a:buClr>
              <a:buSzPts val="1980"/>
              <a:buNone/>
            </a:pPr>
            <a:r>
              <a:rPr lang="de-DE" sz="1800" b="1" dirty="0">
                <a:solidFill>
                  <a:srgbClr val="043656"/>
                </a:solidFill>
              </a:rPr>
              <a:t>Design </a:t>
            </a:r>
            <a:r>
              <a:rPr lang="de-DE" sz="1800" b="1" dirty="0" err="1">
                <a:solidFill>
                  <a:srgbClr val="043656"/>
                </a:solidFill>
              </a:rPr>
              <a:t>your</a:t>
            </a:r>
            <a:r>
              <a:rPr lang="de-DE" sz="1800" b="1" dirty="0">
                <a:solidFill>
                  <a:srgbClr val="043656"/>
                </a:solidFill>
              </a:rPr>
              <a:t> own </a:t>
            </a:r>
            <a:r>
              <a:rPr lang="de-DE" sz="1800" b="1" dirty="0" err="1">
                <a:solidFill>
                  <a:srgbClr val="043656"/>
                </a:solidFill>
              </a:rPr>
              <a:t>activities</a:t>
            </a:r>
            <a:r>
              <a:rPr lang="de-DE" sz="1800" b="1" dirty="0">
                <a:solidFill>
                  <a:srgbClr val="043656"/>
                </a:solidFill>
              </a:rPr>
              <a:t> and </a:t>
            </a:r>
            <a:r>
              <a:rPr lang="de-DE" sz="1800" b="1" dirty="0" err="1">
                <a:solidFill>
                  <a:srgbClr val="043656"/>
                </a:solidFill>
              </a:rPr>
              <a:t>lobby</a:t>
            </a:r>
            <a:r>
              <a:rPr lang="de-DE" sz="1800" b="1" dirty="0">
                <a:solidFill>
                  <a:srgbClr val="043656"/>
                </a:solidFill>
              </a:rPr>
              <a:t> </a:t>
            </a:r>
            <a:r>
              <a:rPr lang="de-DE" sz="1800" b="1" dirty="0" err="1">
                <a:solidFill>
                  <a:srgbClr val="043656"/>
                </a:solidFill>
              </a:rPr>
              <a:t>for</a:t>
            </a:r>
            <a:r>
              <a:rPr lang="de-DE" sz="1800" b="1" dirty="0">
                <a:solidFill>
                  <a:srgbClr val="043656"/>
                </a:solidFill>
              </a:rPr>
              <a:t> </a:t>
            </a:r>
            <a:r>
              <a:rPr lang="de-DE" sz="1800" b="1" dirty="0" err="1">
                <a:solidFill>
                  <a:srgbClr val="043656"/>
                </a:solidFill>
              </a:rPr>
              <a:t>your</a:t>
            </a:r>
            <a:r>
              <a:rPr lang="de-DE" sz="1800" b="1" dirty="0">
                <a:solidFill>
                  <a:srgbClr val="043656"/>
                </a:solidFill>
              </a:rPr>
              <a:t> </a:t>
            </a:r>
            <a:r>
              <a:rPr lang="de-DE" sz="1800" b="1" dirty="0" err="1">
                <a:solidFill>
                  <a:srgbClr val="043656"/>
                </a:solidFill>
              </a:rPr>
              <a:t>work</a:t>
            </a:r>
            <a:endParaRPr lang="de-DE" sz="1800" b="1" dirty="0">
              <a:solidFill>
                <a:srgbClr val="043656"/>
              </a:solidFill>
            </a:endParaRPr>
          </a:p>
          <a:p>
            <a:pPr marL="457200" lvl="2" indent="-354330" fontAlgn="base">
              <a:lnSpc>
                <a:spcPct val="111111"/>
              </a:lnSpc>
              <a:spcBef>
                <a:spcPts val="1000"/>
              </a:spcBef>
              <a:buClr>
                <a:srgbClr val="F4B81C"/>
              </a:buClr>
              <a:buSzPts val="1980"/>
            </a:pPr>
            <a:r>
              <a:rPr lang="en-US" sz="1800" dirty="0" err="1">
                <a:solidFill>
                  <a:srgbClr val="043656"/>
                </a:solidFill>
              </a:rPr>
              <a:t>Organise</a:t>
            </a:r>
            <a:r>
              <a:rPr lang="en-US" sz="1800" dirty="0">
                <a:solidFill>
                  <a:srgbClr val="043656"/>
                </a:solidFill>
              </a:rPr>
              <a:t> your own activities to develop a certain aspect of youth work further (e. g. seminars, conferences, materials)</a:t>
            </a:r>
            <a:endParaRPr lang="de-DE" sz="1800" dirty="0">
              <a:solidFill>
                <a:srgbClr val="043656"/>
              </a:solidFill>
              <a:latin typeface="Calibri" panose="020F0502020204030204" pitchFamily="34" charset="0"/>
            </a:endParaRPr>
          </a:p>
          <a:p>
            <a:pPr marL="457200" lvl="2" indent="-354330" fontAlgn="base">
              <a:lnSpc>
                <a:spcPct val="111111"/>
              </a:lnSpc>
              <a:spcBef>
                <a:spcPts val="1000"/>
              </a:spcBef>
              <a:buClr>
                <a:srgbClr val="F4B81C"/>
              </a:buClr>
              <a:buSzPts val="1980"/>
            </a:pPr>
            <a:r>
              <a:rPr lang="de-DE" sz="1800" dirty="0">
                <a:solidFill>
                  <a:srgbClr val="043656"/>
                </a:solidFill>
              </a:rPr>
              <a:t>R</a:t>
            </a:r>
            <a:r>
              <a:rPr lang="en-US" sz="1800" dirty="0" err="1">
                <a:solidFill>
                  <a:srgbClr val="043656"/>
                </a:solidFill>
              </a:rPr>
              <a:t>efer</a:t>
            </a:r>
            <a:r>
              <a:rPr lang="en-US" sz="1800" dirty="0">
                <a:solidFill>
                  <a:srgbClr val="043656"/>
                </a:solidFill>
              </a:rPr>
              <a:t> to the Bonn Process when speaking about your work</a:t>
            </a:r>
            <a:r>
              <a:rPr lang="de-DE" sz="1800" dirty="0">
                <a:solidFill>
                  <a:srgbClr val="043656"/>
                </a:solidFill>
              </a:rPr>
              <a:t> (Final Declaration </a:t>
            </a:r>
            <a:r>
              <a:rPr lang="de-DE" sz="1800" dirty="0" err="1">
                <a:solidFill>
                  <a:srgbClr val="043656"/>
                </a:solidFill>
              </a:rPr>
              <a:t>of</a:t>
            </a:r>
            <a:r>
              <a:rPr lang="de-DE" sz="1800" dirty="0">
                <a:solidFill>
                  <a:srgbClr val="043656"/>
                </a:solidFill>
              </a:rPr>
              <a:t> </a:t>
            </a:r>
            <a:r>
              <a:rPr lang="de-DE" sz="1800" dirty="0" err="1">
                <a:solidFill>
                  <a:srgbClr val="043656"/>
                </a:solidFill>
              </a:rPr>
              <a:t>the</a:t>
            </a:r>
            <a:r>
              <a:rPr lang="de-DE" sz="1800" dirty="0">
                <a:solidFill>
                  <a:srgbClr val="043656"/>
                </a:solidFill>
              </a:rPr>
              <a:t> 3rd European Youth Work Convention)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64B075-0682-51BB-3C00-3430AEC4D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E6AED4-8232-1547-B367-C01134879E99}" type="slidenum">
              <a:rPr lang="de-DE" smtClean="0"/>
              <a:pPr/>
              <a:t>5</a:t>
            </a:fld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9DE4970-70F2-8206-D059-A4AC193DD6B7}"/>
              </a:ext>
            </a:extLst>
          </p:cNvPr>
          <p:cNvSpPr txBox="1"/>
          <p:nvPr/>
        </p:nvSpPr>
        <p:spPr>
          <a:xfrm>
            <a:off x="3048856" y="3246902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 </a:t>
            </a:r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C07E9DDC-2DBE-E36B-5463-689061202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1913" y="6422677"/>
            <a:ext cx="3693886" cy="298798"/>
          </a:xfrm>
        </p:spPr>
        <p:txBody>
          <a:bodyPr/>
          <a:lstStyle/>
          <a:p>
            <a:r>
              <a:rPr lang="en-US" dirty="0"/>
              <a:t>WORKSHOP: YOUTH POLICY DEVELOPMENT -SUPPORTING NATIONAL PROCESSES</a:t>
            </a:r>
            <a:endParaRPr lang="de-DE" dirty="0"/>
          </a:p>
          <a:p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6217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1498072-BB47-74F6-99DD-92968C0F03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678" y="625781"/>
            <a:ext cx="10130047" cy="941726"/>
          </a:xfrm>
        </p:spPr>
        <p:txBody>
          <a:bodyPr/>
          <a:lstStyle/>
          <a:p>
            <a:r>
              <a:rPr lang="de-DE" b="1" dirty="0">
                <a:solidFill>
                  <a:srgbClr val="043656"/>
                </a:solidFill>
                <a:latin typeface="Calibri" panose="020F0502020204030204" pitchFamily="34" charset="0"/>
              </a:rPr>
              <a:t>Implementation </a:t>
            </a:r>
            <a:r>
              <a:rPr lang="de-DE" b="1" dirty="0" err="1">
                <a:solidFill>
                  <a:srgbClr val="043656"/>
                </a:solidFill>
                <a:latin typeface="Calibri" panose="020F0502020204030204" pitchFamily="34" charset="0"/>
              </a:rPr>
              <a:t>instruments</a:t>
            </a:r>
            <a:r>
              <a:rPr lang="de-DE" b="1" dirty="0">
                <a:solidFill>
                  <a:srgbClr val="043656"/>
                </a:solidFill>
                <a:latin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043656"/>
                </a:solidFill>
                <a:latin typeface="Calibri" panose="020F0502020204030204" pitchFamily="34" charset="0"/>
              </a:rPr>
              <a:t>for</a:t>
            </a:r>
            <a:r>
              <a:rPr lang="de-DE" b="1" dirty="0">
                <a:solidFill>
                  <a:srgbClr val="043656"/>
                </a:solidFill>
                <a:latin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043656"/>
                </a:solidFill>
                <a:latin typeface="Calibri" panose="020F0502020204030204" pitchFamily="34" charset="0"/>
              </a:rPr>
              <a:t>the</a:t>
            </a:r>
            <a:r>
              <a:rPr lang="de-DE" b="1" dirty="0">
                <a:solidFill>
                  <a:srgbClr val="043656"/>
                </a:solidFill>
                <a:latin typeface="Calibri" panose="020F0502020204030204" pitchFamily="34" charset="0"/>
              </a:rPr>
              <a:t> Bonn </a:t>
            </a:r>
            <a:r>
              <a:rPr lang="de-DE" b="1" dirty="0" err="1">
                <a:solidFill>
                  <a:srgbClr val="043656"/>
                </a:solidFill>
                <a:latin typeface="Calibri" panose="020F0502020204030204" pitchFamily="34" charset="0"/>
              </a:rPr>
              <a:t>Process</a:t>
            </a:r>
            <a:r>
              <a:rPr lang="de-DE" b="1" dirty="0">
                <a:solidFill>
                  <a:srgbClr val="043656"/>
                </a:solidFill>
                <a:latin typeface="Calibri" panose="020F0502020204030204" pitchFamily="34" charset="0"/>
              </a:rPr>
              <a:t> at European </a:t>
            </a:r>
            <a:r>
              <a:rPr lang="de-DE" b="1" dirty="0" err="1">
                <a:solidFill>
                  <a:srgbClr val="043656"/>
                </a:solidFill>
                <a:latin typeface="Calibri" panose="020F0502020204030204" pitchFamily="34" charset="0"/>
              </a:rPr>
              <a:t>level</a:t>
            </a:r>
            <a:r>
              <a:rPr lang="de-DE" b="1" dirty="0">
                <a:solidFill>
                  <a:srgbClr val="043656"/>
                </a:solidFill>
                <a:latin typeface="Calibri" panose="020F0502020204030204" pitchFamily="34" charset="0"/>
              </a:rPr>
              <a:t>: </a:t>
            </a:r>
            <a:r>
              <a:rPr lang="de-DE" dirty="0" err="1"/>
              <a:t>the</a:t>
            </a:r>
            <a:r>
              <a:rPr lang="de-DE" dirty="0"/>
              <a:t> EU </a:t>
            </a:r>
            <a:r>
              <a:rPr lang="de-DE" dirty="0" err="1"/>
              <a:t>youth</a:t>
            </a:r>
            <a:r>
              <a:rPr lang="de-DE" dirty="0"/>
              <a:t> </a:t>
            </a:r>
            <a:r>
              <a:rPr lang="de-DE" dirty="0" err="1"/>
              <a:t>programmes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FC55BB-CC4C-8B04-A281-C1481EA44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E6AED4-8232-1547-B367-C01134879E99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9F519ED9-A7D7-ED76-516C-EEF5B9797421}"/>
              </a:ext>
            </a:extLst>
          </p:cNvPr>
          <p:cNvSpPr>
            <a:spLocks noGrp="1"/>
          </p:cNvSpPr>
          <p:nvPr/>
        </p:nvSpPr>
        <p:spPr>
          <a:xfrm>
            <a:off x="459580" y="1859035"/>
            <a:ext cx="5187029" cy="4368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4330" algn="l" rtl="0">
              <a:lnSpc>
                <a:spcPct val="111111"/>
              </a:lnSpc>
              <a:spcBef>
                <a:spcPts val="1000"/>
              </a:spcBef>
              <a:spcAft>
                <a:spcPts val="0"/>
              </a:spcAft>
              <a:buClr>
                <a:srgbClr val="F4B81C"/>
              </a:buClr>
              <a:buSzPts val="1980"/>
              <a:buFont typeface="Arial"/>
              <a:buChar char="•"/>
              <a:defRPr sz="1800" b="0" i="0" u="none" strike="noStrike" cap="none">
                <a:solidFill>
                  <a:srgbClr val="0436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lvl="2" indent="-354330" algn="just" fontAlgn="base">
              <a:lnSpc>
                <a:spcPct val="111111"/>
              </a:lnSpc>
              <a:spcBef>
                <a:spcPts val="1000"/>
              </a:spcBef>
              <a:buClr>
                <a:srgbClr val="F4B81C"/>
              </a:buClr>
              <a:buSzPts val="1980"/>
            </a:pPr>
            <a:r>
              <a:rPr lang="en-US" sz="1800" b="1" dirty="0">
                <a:solidFill>
                  <a:srgbClr val="043656"/>
                </a:solidFill>
              </a:rPr>
              <a:t>The European Solidarity Corps</a:t>
            </a:r>
          </a:p>
          <a:p>
            <a:pPr marL="102870" lvl="2" indent="0" algn="just" fontAlgn="base">
              <a:lnSpc>
                <a:spcPct val="111111"/>
              </a:lnSpc>
              <a:spcBef>
                <a:spcPts val="1000"/>
              </a:spcBef>
              <a:buClr>
                <a:srgbClr val="F4B81C"/>
              </a:buClr>
              <a:buSzPts val="1980"/>
              <a:buNone/>
            </a:pPr>
            <a:r>
              <a:rPr lang="en-US" sz="1800" dirty="0">
                <a:solidFill>
                  <a:srgbClr val="043656"/>
                </a:solidFill>
              </a:rPr>
              <a:t>promotes </a:t>
            </a:r>
            <a:r>
              <a:rPr lang="en-US" sz="1800" b="1" dirty="0">
                <a:solidFill>
                  <a:srgbClr val="043656"/>
                </a:solidFill>
              </a:rPr>
              <a:t>cross-border and local activities that benefit the community</a:t>
            </a:r>
            <a:r>
              <a:rPr lang="en-US" sz="1800" dirty="0">
                <a:solidFill>
                  <a:srgbClr val="043656"/>
                </a:solidFill>
              </a:rPr>
              <a:t>. By promoting voluntary engagement and </a:t>
            </a:r>
            <a:r>
              <a:rPr lang="en-US" sz="1800" dirty="0" err="1">
                <a:solidFill>
                  <a:srgbClr val="043656"/>
                </a:solidFill>
              </a:rPr>
              <a:t>practised</a:t>
            </a:r>
            <a:r>
              <a:rPr lang="en-US" sz="1800" dirty="0">
                <a:solidFill>
                  <a:srgbClr val="043656"/>
                </a:solidFill>
              </a:rPr>
              <a:t> European citizenship among young people, the European Solidarity Corps (ESC) sends a clear signal for a Europe based on solidarity and social responsibility.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DB2B228A-D957-C753-41BE-99911DD7C16D}"/>
              </a:ext>
            </a:extLst>
          </p:cNvPr>
          <p:cNvSpPr>
            <a:spLocks noGrp="1"/>
          </p:cNvSpPr>
          <p:nvPr/>
        </p:nvSpPr>
        <p:spPr>
          <a:xfrm>
            <a:off x="5861123" y="1859035"/>
            <a:ext cx="5273602" cy="4368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4330" algn="l" rtl="0">
              <a:lnSpc>
                <a:spcPct val="111111"/>
              </a:lnSpc>
              <a:spcBef>
                <a:spcPts val="1000"/>
              </a:spcBef>
              <a:spcAft>
                <a:spcPts val="0"/>
              </a:spcAft>
              <a:buClr>
                <a:srgbClr val="F4B81C"/>
              </a:buClr>
              <a:buSzPts val="1980"/>
              <a:buFont typeface="Arial"/>
              <a:buChar char="•"/>
              <a:defRPr sz="1800" b="0" i="0" u="none" strike="noStrike" cap="none">
                <a:solidFill>
                  <a:srgbClr val="0436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lvl="2" indent="-354330" algn="just" fontAlgn="base">
              <a:lnSpc>
                <a:spcPct val="111111"/>
              </a:lnSpc>
              <a:spcBef>
                <a:spcPts val="1000"/>
              </a:spcBef>
              <a:buClr>
                <a:srgbClr val="F4B81C"/>
              </a:buClr>
              <a:buSzPts val="1980"/>
            </a:pPr>
            <a:r>
              <a:rPr lang="en-US" sz="1800" b="1" dirty="0">
                <a:solidFill>
                  <a:srgbClr val="043656"/>
                </a:solidFill>
              </a:rPr>
              <a:t>Erasmus+ Youth</a:t>
            </a:r>
          </a:p>
          <a:p>
            <a:pPr marL="102870" lvl="2" indent="0" algn="just" fontAlgn="base">
              <a:lnSpc>
                <a:spcPct val="111111"/>
              </a:lnSpc>
              <a:spcBef>
                <a:spcPts val="1000"/>
              </a:spcBef>
              <a:buClr>
                <a:srgbClr val="F4B81C"/>
              </a:buClr>
              <a:buSzPts val="1980"/>
              <a:buNone/>
            </a:pPr>
            <a:r>
              <a:rPr lang="en-US" sz="1800" dirty="0">
                <a:solidFill>
                  <a:srgbClr val="043656"/>
                </a:solidFill>
                <a:latin typeface="Calibri" panose="020F0502020204030204" pitchFamily="34" charset="0"/>
              </a:rPr>
              <a:t>promotes </a:t>
            </a:r>
            <a:r>
              <a:rPr lang="en-US" sz="1800" b="1" dirty="0">
                <a:solidFill>
                  <a:srgbClr val="043656"/>
                </a:solidFill>
                <a:latin typeface="Calibri" panose="020F0502020204030204" pitchFamily="34" charset="0"/>
              </a:rPr>
              <a:t>non-formal and informal learning mobility and active participation</a:t>
            </a:r>
            <a:r>
              <a:rPr lang="en-US" sz="1800" dirty="0">
                <a:solidFill>
                  <a:srgbClr val="043656"/>
                </a:solidFill>
                <a:latin typeface="Calibri" panose="020F0502020204030204" pitchFamily="34" charset="0"/>
              </a:rPr>
              <a:t> of young people, as well as co-operation, quality, inclusion, creativity, and innovation at the level of youth </a:t>
            </a:r>
            <a:r>
              <a:rPr lang="en-US" sz="1800" dirty="0" err="1">
                <a:solidFill>
                  <a:srgbClr val="043656"/>
                </a:solidFill>
                <a:latin typeface="Calibri" panose="020F0502020204030204" pitchFamily="34" charset="0"/>
              </a:rPr>
              <a:t>organisations</a:t>
            </a:r>
            <a:r>
              <a:rPr lang="en-US" sz="1800" dirty="0">
                <a:solidFill>
                  <a:srgbClr val="043656"/>
                </a:solidFill>
                <a:latin typeface="Calibri" panose="020F0502020204030204" pitchFamily="34" charset="0"/>
              </a:rPr>
              <a:t> and policies.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0F2C87D4-81E8-9FFA-8603-0343A8C94FC6}"/>
              </a:ext>
            </a:extLst>
          </p:cNvPr>
          <p:cNvSpPr>
            <a:spLocks noGrp="1"/>
          </p:cNvSpPr>
          <p:nvPr/>
        </p:nvSpPr>
        <p:spPr>
          <a:xfrm>
            <a:off x="4000091" y="4202998"/>
            <a:ext cx="4191818" cy="2374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4330" algn="l" rtl="0">
              <a:lnSpc>
                <a:spcPct val="111111"/>
              </a:lnSpc>
              <a:spcBef>
                <a:spcPts val="1000"/>
              </a:spcBef>
              <a:spcAft>
                <a:spcPts val="0"/>
              </a:spcAft>
              <a:buClr>
                <a:srgbClr val="F4B81C"/>
              </a:buClr>
              <a:buSzPts val="1980"/>
              <a:buFont typeface="Arial"/>
              <a:buChar char="•"/>
              <a:defRPr sz="1800" b="0" i="0" u="none" strike="noStrike" cap="none">
                <a:solidFill>
                  <a:srgbClr val="0436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lvl="2" indent="-354330" algn="just" fontAlgn="base">
              <a:lnSpc>
                <a:spcPct val="111111"/>
              </a:lnSpc>
              <a:spcBef>
                <a:spcPts val="1000"/>
              </a:spcBef>
              <a:buClr>
                <a:srgbClr val="F4B81C"/>
              </a:buClr>
              <a:buSzPts val="1980"/>
            </a:pPr>
            <a:r>
              <a:rPr lang="en-US" sz="1800" dirty="0">
                <a:solidFill>
                  <a:srgbClr val="043656"/>
                </a:solidFill>
                <a:latin typeface="Calibri" panose="020F0502020204030204" pitchFamily="34" charset="0"/>
              </a:rPr>
              <a:t>Inclusion &amp; Diversity</a:t>
            </a:r>
          </a:p>
          <a:p>
            <a:pPr marL="457200" lvl="2" indent="-354330" algn="just" fontAlgn="base">
              <a:lnSpc>
                <a:spcPct val="111111"/>
              </a:lnSpc>
              <a:spcBef>
                <a:spcPts val="1000"/>
              </a:spcBef>
              <a:buClr>
                <a:srgbClr val="F4B81C"/>
              </a:buClr>
              <a:buSzPts val="1980"/>
            </a:pPr>
            <a:r>
              <a:rPr lang="en-US" sz="1800" dirty="0">
                <a:solidFill>
                  <a:srgbClr val="043656"/>
                </a:solidFill>
                <a:latin typeface="Calibri" panose="020F0502020204030204" pitchFamily="34" charset="0"/>
              </a:rPr>
              <a:t>Environmental protection, sustainable development and climate protection</a:t>
            </a:r>
          </a:p>
          <a:p>
            <a:pPr marL="457200" lvl="2" indent="-354330" algn="just" fontAlgn="base">
              <a:lnSpc>
                <a:spcPct val="111111"/>
              </a:lnSpc>
              <a:spcBef>
                <a:spcPts val="1000"/>
              </a:spcBef>
              <a:buClr>
                <a:srgbClr val="F4B81C"/>
              </a:buClr>
              <a:buSzPts val="1980"/>
            </a:pPr>
            <a:r>
              <a:rPr lang="en-US" sz="1800" dirty="0">
                <a:solidFill>
                  <a:srgbClr val="043656"/>
                </a:solidFill>
                <a:latin typeface="Calibri" panose="020F0502020204030204" pitchFamily="34" charset="0"/>
              </a:rPr>
              <a:t>Digital transformation</a:t>
            </a:r>
          </a:p>
          <a:p>
            <a:pPr marL="457200" lvl="2" indent="-354330" algn="just" fontAlgn="base">
              <a:lnSpc>
                <a:spcPct val="111111"/>
              </a:lnSpc>
              <a:spcBef>
                <a:spcPts val="1000"/>
              </a:spcBef>
              <a:buClr>
                <a:srgbClr val="F4B81C"/>
              </a:buClr>
              <a:buSzPts val="1980"/>
            </a:pPr>
            <a:r>
              <a:rPr lang="en-US" sz="1800" dirty="0">
                <a:solidFill>
                  <a:srgbClr val="043656"/>
                </a:solidFill>
                <a:latin typeface="Calibri" panose="020F0502020204030204" pitchFamily="34" charset="0"/>
              </a:rPr>
              <a:t>Participation in democratic life</a:t>
            </a:r>
            <a:endParaRPr lang="de-DE" sz="1800" dirty="0">
              <a:solidFill>
                <a:srgbClr val="043656"/>
              </a:solidFill>
              <a:latin typeface="Calibri" panose="020F0502020204030204" pitchFamily="34" charset="0"/>
            </a:endParaRPr>
          </a:p>
        </p:txBody>
      </p:sp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A8293E94-A21D-C0EC-DD84-CC3050ED7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8225" y="6415978"/>
            <a:ext cx="3693886" cy="298798"/>
          </a:xfrm>
        </p:spPr>
        <p:txBody>
          <a:bodyPr/>
          <a:lstStyle/>
          <a:p>
            <a:r>
              <a:rPr lang="en-US" dirty="0"/>
              <a:t>WORKSHOP: YOUTH POLICY DEVELOPMENT -SUPPORTING NATIONAL PROCESSES</a:t>
            </a:r>
            <a:endParaRPr lang="de-DE" dirty="0"/>
          </a:p>
          <a:p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8818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56D946-40DD-BE36-14B6-15CD67511C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3719" y="961111"/>
            <a:ext cx="9804255" cy="783773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228600"/>
            <a:r>
              <a:rPr lang="en-GB" dirty="0">
                <a:solidFill>
                  <a:srgbClr val="043656"/>
                </a:solidFill>
                <a:latin typeface="Calibri"/>
                <a:cs typeface="Calibri"/>
              </a:rPr>
              <a:t>Contact</a:t>
            </a:r>
            <a:endParaRPr lang="en-GB" dirty="0">
              <a:solidFill>
                <a:srgbClr val="043656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C6C451D-3EC0-C442-2239-FB4EA23FCF6C}"/>
              </a:ext>
            </a:extLst>
          </p:cNvPr>
          <p:cNvSpPr txBox="1">
            <a:spLocks/>
          </p:cNvSpPr>
          <p:nvPr/>
        </p:nvSpPr>
        <p:spPr>
          <a:xfrm>
            <a:off x="749444" y="1986421"/>
            <a:ext cx="10439226" cy="34109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7013" marR="0" indent="-227013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F4B81C"/>
              </a:buClr>
              <a:buSzPct val="110000"/>
              <a:buFont typeface="Arial" panose="020B0604020202020204" pitchFamily="34" charset="0"/>
              <a:buChar char="•"/>
              <a:tabLst/>
              <a:defRPr lang="de-DE" sz="1800" b="0" kern="1200" smtClean="0">
                <a:solidFill>
                  <a:srgbClr val="043656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F4B81C"/>
                </a:solidFill>
                <a:latin typeface="Calibri"/>
                <a:ea typeface="Calibri" panose="020F0502020204030204" pitchFamily="34" charset="0"/>
                <a:cs typeface="Calibri" panose="020F0502020204030204"/>
              </a:rPr>
              <a:t>European Service Centre for the Bonn Process</a:t>
            </a:r>
            <a:endParaRPr lang="en-US" sz="2400" b="1" dirty="0">
              <a:latin typeface="Calibri"/>
              <a:ea typeface="Calibri" panose="020F0502020204030204" pitchFamily="34" charset="0"/>
              <a:cs typeface="Calibri" panose="020F0502020204030204"/>
            </a:endParaRPr>
          </a:p>
          <a:p>
            <a:pPr marL="0" indent="0">
              <a:buNone/>
            </a:pPr>
            <a:endParaRPr lang="en-US" dirty="0">
              <a:latin typeface="Calibri"/>
              <a:ea typeface="Calibri" panose="020F0502020204030204" pitchFamily="34" charset="0"/>
              <a:cs typeface="Calibri" panose="020F0502020204030204"/>
            </a:endParaRPr>
          </a:p>
          <a:p>
            <a:pPr marL="0" indent="0">
              <a:buNone/>
            </a:pPr>
            <a:r>
              <a:rPr lang="en-US" dirty="0">
                <a:latin typeface="Calibri"/>
                <a:ea typeface="Calibri" panose="020F0502020204030204" pitchFamily="34" charset="0"/>
                <a:cs typeface="Calibri" panose="020F0502020204030204"/>
              </a:rPr>
              <a:t>at JUGEND für Europa (</a:t>
            </a:r>
            <a:r>
              <a:rPr lang="en-GB" dirty="0">
                <a:ea typeface="+mn-lt"/>
                <a:cs typeface="+mn-lt"/>
              </a:rPr>
              <a:t>National Agency for the EU programmes Erasmus+ Youth, Erasmus+ Sport and European Solidarity Corps in Germany</a:t>
            </a:r>
            <a:r>
              <a:rPr lang="en-US" dirty="0">
                <a:latin typeface="Calibri"/>
                <a:ea typeface="Calibri" panose="020F0502020204030204" pitchFamily="34" charset="0"/>
                <a:cs typeface="Calibri" panose="020F0502020204030204"/>
              </a:rPr>
              <a:t>)</a:t>
            </a:r>
            <a:endParaRPr lang="en-US" dirty="0">
              <a:latin typeface="Calibri"/>
              <a:ea typeface="+mn-lt"/>
              <a:cs typeface="Calibri" panose="020F0502020204030204"/>
            </a:endParaRPr>
          </a:p>
          <a:p>
            <a:pPr marL="226695" indent="-226695"/>
            <a:r>
              <a:rPr lang="en-US" dirty="0">
                <a:latin typeface="Calibri"/>
                <a:ea typeface="Calibri" panose="020F0502020204030204" pitchFamily="34" charset="0"/>
                <a:cs typeface="Calibri" panose="020F0502020204030204"/>
              </a:rPr>
              <a:t>Website </a:t>
            </a:r>
            <a:r>
              <a:rPr lang="en-US" dirty="0">
                <a:latin typeface="Calibri"/>
                <a:ea typeface="Calibri" panose="020F0502020204030204" pitchFamily="34" charset="0"/>
                <a:cs typeface="Calibri" panose="020F0502020204030204"/>
                <a:hlinkClick r:id="rId2"/>
              </a:rPr>
              <a:t>www.bonn-process.net</a:t>
            </a:r>
            <a:r>
              <a:rPr lang="en-US" dirty="0">
                <a:latin typeface="Calibri"/>
                <a:ea typeface="Calibri" panose="020F0502020204030204" pitchFamily="34" charset="0"/>
                <a:cs typeface="Calibri" panose="020F0502020204030204"/>
              </a:rPr>
              <a:t> and Bonn Process </a:t>
            </a:r>
            <a:r>
              <a:rPr lang="en-US" dirty="0">
                <a:ea typeface="+mn-lt"/>
                <a:cs typeface="+mn-lt"/>
                <a:hlinkClick r:id="rId3"/>
              </a:rPr>
              <a:t>Newsletter</a:t>
            </a:r>
            <a:endParaRPr lang="en-GB" dirty="0">
              <a:latin typeface="Calibri"/>
              <a:ea typeface="Calibri" panose="020F0502020204030204" pitchFamily="34" charset="0"/>
              <a:cs typeface="Calibri" panose="020F0502020204030204"/>
            </a:endParaRPr>
          </a:p>
          <a:p>
            <a:pPr marL="226695" indent="-226695"/>
            <a:r>
              <a:rPr lang="en-US" dirty="0">
                <a:latin typeface="Calibri"/>
                <a:ea typeface="Calibri" panose="020F0502020204030204" pitchFamily="34" charset="0"/>
                <a:cs typeface="Calibri"/>
                <a:hlinkClick r:id="rId4"/>
              </a:rPr>
              <a:t>Facebook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; 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  <a:hlinkClick r:id="rId5"/>
              </a:rPr>
              <a:t>Instagram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; 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  <a:hlinkClick r:id="rId6"/>
              </a:rPr>
              <a:t>Youtube</a:t>
            </a:r>
            <a:endParaRPr lang="en-US" dirty="0">
              <a:latin typeface="Calibri"/>
              <a:ea typeface="Calibri" panose="020F0502020204030204" pitchFamily="34" charset="0"/>
              <a:cs typeface="Calibri"/>
            </a:endParaRPr>
          </a:p>
          <a:p>
            <a:pPr marL="226695" indent="-226695"/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Direct contact: 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  <a:hlinkClick r:id="rId7"/>
              </a:rPr>
              <a:t>bonn-process@jfemail.de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 (team: Elke Führer and Alicia Holzschuh)</a:t>
            </a:r>
          </a:p>
          <a:p>
            <a:pPr marL="226695" indent="-226695"/>
            <a:r>
              <a:rPr lang="en-US" dirty="0">
                <a:ea typeface="+mn-lt"/>
                <a:cs typeface="+mn-lt"/>
              </a:rPr>
              <a:t>More information about the </a:t>
            </a:r>
            <a:r>
              <a:rPr lang="en-US" dirty="0">
                <a:ea typeface="+mn-lt"/>
                <a:cs typeface="+mn-lt"/>
                <a:hlinkClick r:id="rId8"/>
              </a:rPr>
              <a:t>European Service Centre for the Bonn Process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B3741B26-BFB5-13E1-958F-107ACDBB5ED5}"/>
              </a:ext>
            </a:extLst>
          </p:cNvPr>
          <p:cNvSpPr txBox="1">
            <a:spLocks/>
          </p:cNvSpPr>
          <p:nvPr/>
        </p:nvSpPr>
        <p:spPr>
          <a:xfrm>
            <a:off x="838200" y="6422676"/>
            <a:ext cx="533400" cy="298799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E6AED4-8232-1547-B367-C01134879E99}" type="slidenum">
              <a:rPr lang="de-DE" sz="1200" smtClean="0"/>
              <a:pPr/>
              <a:t>7</a:t>
            </a:fld>
            <a:endParaRPr lang="de-DE" sz="12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61C51D9-EB8E-9A40-1E6B-34EBEAC618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6944" y="370919"/>
            <a:ext cx="2928937" cy="1882202"/>
          </a:xfrm>
          <a:prstGeom prst="rect">
            <a:avLst/>
          </a:prstGeom>
        </p:spPr>
      </p:pic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9C87DA95-5D91-900A-F612-2E0288BDE4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6422676"/>
            <a:ext cx="3693886" cy="298798"/>
          </a:xfrm>
        </p:spPr>
        <p:txBody>
          <a:bodyPr/>
          <a:lstStyle/>
          <a:p>
            <a:r>
              <a:rPr lang="en-US" dirty="0"/>
              <a:t>WORKSHOP: YOUTH POLICY DEVELOPMENT -SUPPORTING NATIONAL PROCESSES</a:t>
            </a:r>
            <a:endParaRPr lang="de-DE" dirty="0"/>
          </a:p>
          <a:p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6318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347371D-F31D-054F-8445-19162F94A3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 dirty="0">
                <a:latin typeface="Calibri" panose="020F0502020204030204" pitchFamily="34" charset="0"/>
              </a:rPr>
              <a:t>THANK YOU FOR </a:t>
            </a:r>
            <a:br>
              <a:rPr lang="de-DE" b="1" dirty="0">
                <a:latin typeface="Calibri" panose="020F0502020204030204" pitchFamily="34" charset="0"/>
              </a:rPr>
            </a:br>
            <a:r>
              <a:rPr lang="de-DE" b="1" dirty="0">
                <a:latin typeface="Calibri" panose="020F0502020204030204" pitchFamily="34" charset="0"/>
              </a:rPr>
              <a:t>YOUR ATTENDANCE</a:t>
            </a:r>
            <a:r>
              <a:rPr lang="de-DE" b="1" dirty="0">
                <a:solidFill>
                  <a:srgbClr val="FCBD00"/>
                </a:solidFill>
                <a:latin typeface="Calibri" panose="020F0502020204030204" pitchFamily="34" charset="0"/>
              </a:rPr>
              <a:t>.</a:t>
            </a:r>
            <a:endParaRPr lang="de-DE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120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FE-0075-2022-BP-PPT-Mustervorlage" id="{E12DF16D-1B37-EE4A-B79C-3EAD06C168C4}" vid="{AEBDB942-C440-AC41-A575-30106BEDE15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3352F63572B4342966351CC9C666B60" ma:contentTypeVersion="14" ma:contentTypeDescription="Ein neues Dokument erstellen." ma:contentTypeScope="" ma:versionID="b85482572efa613c00f981e0ae74d3d2">
  <xsd:schema xmlns:xsd="http://www.w3.org/2001/XMLSchema" xmlns:xs="http://www.w3.org/2001/XMLSchema" xmlns:p="http://schemas.microsoft.com/office/2006/metadata/properties" xmlns:ns2="b8539960-a584-4f44-864f-f9475b807a2b" xmlns:ns3="affe8719-8db3-4c7e-a384-5661382be024" targetNamespace="http://schemas.microsoft.com/office/2006/metadata/properties" ma:root="true" ma:fieldsID="8db591e4e8d1620115385ec0c4c2cbb5" ns2:_="" ns3:_="">
    <xsd:import namespace="b8539960-a584-4f44-864f-f9475b807a2b"/>
    <xsd:import namespace="affe8719-8db3-4c7e-a384-5661382be0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539960-a584-4f44-864f-f9475b807a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0a194f9f-2d52-4651-a611-761c7497d9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fe8719-8db3-4c7e-a384-5661382be02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a578456-b982-4b22-9c59-375823b13c29}" ma:internalName="TaxCatchAll" ma:showField="CatchAllData" ma:web="affe8719-8db3-4c7e-a384-5661382be0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539960-a584-4f44-864f-f9475b807a2b">
      <Terms xmlns="http://schemas.microsoft.com/office/infopath/2007/PartnerControls"/>
    </lcf76f155ced4ddcb4097134ff3c332f>
    <TaxCatchAll xmlns="affe8719-8db3-4c7e-a384-5661382be02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05639F-E4F1-4EBF-8BCF-D2D47F76FA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539960-a584-4f44-864f-f9475b807a2b"/>
    <ds:schemaRef ds:uri="affe8719-8db3-4c7e-a384-5661382be0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E418CA-61DB-4A74-8DC7-1AF22737EF4C}">
  <ds:schemaRefs>
    <ds:schemaRef ds:uri="affe8719-8db3-4c7e-a384-5661382be024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b8539960-a584-4f44-864f-f9475b807a2b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25409AD-A9C0-4EFC-B248-C00ABAC5BC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Bonn-Process_Mastervorlage_EN</Template>
  <TotalTime>0</TotalTime>
  <Words>550</Words>
  <Application>Microsoft Office PowerPoint</Application>
  <PresentationFormat>Breitbild</PresentationFormat>
  <Paragraphs>67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Alicia Holzschuh</dc:creator>
  <cp:lastModifiedBy>Alicia Holzschuh</cp:lastModifiedBy>
  <cp:revision>2</cp:revision>
  <dcterms:created xsi:type="dcterms:W3CDTF">2023-05-30T12:41:57Z</dcterms:created>
  <dcterms:modified xsi:type="dcterms:W3CDTF">2023-05-31T12:09:11Z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0x01010033352F63572B4342966351CC9C666B60</vt:lpwstr>
  </property>
</Properties>
</file>