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3"/>
    <p:restoredTop sz="94579"/>
  </p:normalViewPr>
  <p:slideViewPr>
    <p:cSldViewPr snapToGrid="0">
      <p:cViewPr varScale="1">
        <p:scale>
          <a:sx n="71" d="100"/>
          <a:sy n="71" d="100"/>
        </p:scale>
        <p:origin x="200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6T06:21:29.37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6T06:23:12.2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6T06:34:24.0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4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2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1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1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5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9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9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ands holding each other's wrists and interlinked to form a circle">
            <a:extLst>
              <a:ext uri="{FF2B5EF4-FFF2-40B4-BE49-F238E27FC236}">
                <a16:creationId xmlns:a16="http://schemas.microsoft.com/office/drawing/2014/main" id="{FD5CFC59-58FA-316B-E475-D43A22A3D9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A1E188-5F02-8DE9-94BE-0F4671BD8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6700" b="0" i="0" u="none" strike="noStrike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Growing the community of practice on national level</a:t>
            </a:r>
            <a:endParaRPr lang="en-GB" sz="6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36FF5-6648-C64F-7BF7-C76028319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latin typeface="Arial" panose="020B0604020202020204" pitchFamily="34" charset="0"/>
                <a:cs typeface="Arial" panose="020B0604020202020204" pitchFamily="34" charset="0"/>
              </a:rPr>
              <a:t>The case of Romania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3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95AF2-C7F7-6C6E-224B-8340398C8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latin typeface="Arial" panose="020B0604020202020204" pitchFamily="34" charset="0"/>
                <a:cs typeface="Arial" panose="020B0604020202020204" pitchFamily="34" charset="0"/>
              </a:rPr>
              <a:t>Youth Workers Conventions in Romania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87AB81"/>
          </a:solidFill>
          <a:ln w="38100" cap="rnd">
            <a:solidFill>
              <a:srgbClr val="87AB8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71D1E39-FA28-EDBF-BA4A-DED9975C2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December 2021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2022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January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Content Placeholder 4" descr="A picture containing text, screenshot, font, logo&#10;&#10;Description automatically generated">
            <a:extLst>
              <a:ext uri="{FF2B5EF4-FFF2-40B4-BE49-F238E27FC236}">
                <a16:creationId xmlns:a16="http://schemas.microsoft.com/office/drawing/2014/main" id="{ACBA6D17-129B-264B-BEDE-51075542F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296" y="883253"/>
            <a:ext cx="6903720" cy="509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3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D282E-4B9E-0CFA-508E-524F1253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300">
                <a:latin typeface="Arial" panose="020B0604020202020204" pitchFamily="34" charset="0"/>
                <a:cs typeface="Arial" panose="020B0604020202020204" pitchFamily="34" charset="0"/>
              </a:rPr>
              <a:t>Youth Workers Declaration - 2022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87AB81"/>
          </a:solidFill>
          <a:ln w="38100" cap="rnd">
            <a:solidFill>
              <a:srgbClr val="87AB8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4B86F9-C07F-A891-0037-2C4CA27A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Education and career paths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for youth work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Legal and financial frameworks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Content Placeholder 4" descr="A picture containing text, cartoon, screenshot, clipart&#10;&#10;Description automatically generated">
            <a:extLst>
              <a:ext uri="{FF2B5EF4-FFF2-40B4-BE49-F238E27FC236}">
                <a16:creationId xmlns:a16="http://schemas.microsoft.com/office/drawing/2014/main" id="{56600C0B-D535-E8DB-E844-9A528C036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936" y="849638"/>
            <a:ext cx="5458968" cy="515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0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0412C-0E9A-D773-979C-8E30AD14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Advocacy from national to European level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87AB81"/>
          </a:solidFill>
          <a:ln w="38100" cap="rnd">
            <a:solidFill>
              <a:srgbClr val="87AB8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g object 19">
            <a:extLst>
              <a:ext uri="{FF2B5EF4-FFF2-40B4-BE49-F238E27FC236}">
                <a16:creationId xmlns:a16="http://schemas.microsoft.com/office/drawing/2014/main" id="{8AAFB3E2-C883-D4C7-8E4C-B6266F23CC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54296" y="1010412"/>
            <a:ext cx="7214616" cy="480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0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51A0227-072A-4F5F-928C-E2C3E5CCD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4562856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rgbClr val="87AB81"/>
          </a:solidFill>
          <a:ln w="34925">
            <a:solidFill>
              <a:srgbClr val="87AB8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FFE22A0B-C909-ACEB-D223-8515BB57F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4562856"/>
            <a:ext cx="6894576" cy="1600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Resolution on the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fYOUture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EcoSystems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Sign the petition!</a:t>
            </a:r>
          </a:p>
        </p:txBody>
      </p:sp>
      <p:pic>
        <p:nvPicPr>
          <p:cNvPr id="7" name="Picture 6" descr="A picture containing pattern, square, pixel&#10;&#10;Description automatically generated">
            <a:extLst>
              <a:ext uri="{FF2B5EF4-FFF2-40B4-BE49-F238E27FC236}">
                <a16:creationId xmlns:a16="http://schemas.microsoft.com/office/drawing/2014/main" id="{426417CE-58A7-E66E-0015-01635B2DA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628" y="320040"/>
            <a:ext cx="3968496" cy="3968496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2774F43-93E5-7194-E176-0FC5AAC30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4496" y="485127"/>
            <a:ext cx="5471160" cy="363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1143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243C"/>
      </a:dk2>
      <a:lt2>
        <a:srgbClr val="E7E2E8"/>
      </a:lt2>
      <a:accent1>
        <a:srgbClr val="87AB81"/>
      </a:accent1>
      <a:accent2>
        <a:srgbClr val="92A973"/>
      </a:accent2>
      <a:accent3>
        <a:srgbClr val="A3A37B"/>
      </a:accent3>
      <a:accent4>
        <a:srgbClr val="B59E7A"/>
      </a:accent4>
      <a:accent5>
        <a:srgbClr val="C2988E"/>
      </a:accent5>
      <a:accent6>
        <a:srgbClr val="BA7F8D"/>
      </a:accent6>
      <a:hlink>
        <a:srgbClr val="A46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57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Modern Love</vt:lpstr>
      <vt:lpstr>The Hand</vt:lpstr>
      <vt:lpstr>SketchyVTI</vt:lpstr>
      <vt:lpstr>Growing the community of practice on national level</vt:lpstr>
      <vt:lpstr>Youth Workers Conventions in Romania</vt:lpstr>
      <vt:lpstr>Youth Workers Declaration - 2022</vt:lpstr>
      <vt:lpstr>Advocacy from national to European level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the community of practice on national level</dc:title>
  <dc:creator>Irina Lonean</dc:creator>
  <cp:lastModifiedBy>Irina Lonean</cp:lastModifiedBy>
  <cp:revision>3</cp:revision>
  <dcterms:created xsi:type="dcterms:W3CDTF">2023-05-26T06:11:39Z</dcterms:created>
  <dcterms:modified xsi:type="dcterms:W3CDTF">2023-05-26T06:36:29Z</dcterms:modified>
</cp:coreProperties>
</file>