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62" r:id="rId2"/>
    <p:sldId id="464" r:id="rId3"/>
    <p:sldId id="468" r:id="rId4"/>
    <p:sldId id="465" r:id="rId5"/>
    <p:sldId id="469" r:id="rId6"/>
    <p:sldId id="463" r:id="rId7"/>
    <p:sldId id="466" r:id="rId8"/>
    <p:sldId id="467" r:id="rId9"/>
    <p:sldId id="470" r:id="rId10"/>
    <p:sldId id="471" r:id="rId11"/>
    <p:sldId id="472" r:id="rId12"/>
    <p:sldId id="473" r:id="rId13"/>
    <p:sldId id="474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AFBC"/>
    <a:srgbClr val="D2A9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296" autoAdjust="0"/>
  </p:normalViewPr>
  <p:slideViewPr>
    <p:cSldViewPr snapToGrid="0">
      <p:cViewPr varScale="1">
        <p:scale>
          <a:sx n="56" d="100"/>
          <a:sy n="56" d="100"/>
        </p:scale>
        <p:origin x="10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A1C1B8-0627-40F4-9BF9-4D95BCC581F4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6C9BE71-2F63-401A-9F4C-5CE4E6944F89}">
      <dgm:prSet phldrT="[Szöveg]"/>
      <dgm:spPr/>
      <dgm:t>
        <a:bodyPr/>
        <a:lstStyle/>
        <a:p>
          <a:r>
            <a:rPr lang="en-GB" noProof="0" dirty="0"/>
            <a:t>	Youth</a:t>
          </a:r>
        </a:p>
      </dgm:t>
    </dgm:pt>
    <dgm:pt modelId="{65B58492-D994-45F7-B519-52534809ECD9}" type="parTrans" cxnId="{49CF0F96-D538-4C78-9D2C-FCC907860617}">
      <dgm:prSet/>
      <dgm:spPr/>
      <dgm:t>
        <a:bodyPr/>
        <a:lstStyle/>
        <a:p>
          <a:endParaRPr lang="en-GB"/>
        </a:p>
      </dgm:t>
    </dgm:pt>
    <dgm:pt modelId="{F3DCBE9C-4A70-4547-9AC6-383888DD2164}" type="sibTrans" cxnId="{49CF0F96-D538-4C78-9D2C-FCC907860617}">
      <dgm:prSet/>
      <dgm:spPr/>
      <dgm:t>
        <a:bodyPr/>
        <a:lstStyle/>
        <a:p>
          <a:endParaRPr lang="en-GB"/>
        </a:p>
      </dgm:t>
    </dgm:pt>
    <dgm:pt modelId="{ABEAA8E7-E5C3-4C0A-BCAF-69EC21BC7A75}">
      <dgm:prSet phldrT="[Szöveg]"/>
      <dgm:spPr/>
      <dgm:t>
        <a:bodyPr/>
        <a:lstStyle/>
        <a:p>
          <a:r>
            <a:rPr lang="en-GB" noProof="0" dirty="0"/>
            <a:t>	Adults</a:t>
          </a:r>
        </a:p>
      </dgm:t>
    </dgm:pt>
    <dgm:pt modelId="{5026AEA9-4DA2-4077-AB83-69009C88C383}" type="parTrans" cxnId="{84A21369-1960-4B7A-92AE-09FE18A3AB56}">
      <dgm:prSet/>
      <dgm:spPr/>
      <dgm:t>
        <a:bodyPr/>
        <a:lstStyle/>
        <a:p>
          <a:endParaRPr lang="en-GB"/>
        </a:p>
      </dgm:t>
    </dgm:pt>
    <dgm:pt modelId="{A9F80AD1-D305-46C8-A090-51F0837AE1D4}" type="sibTrans" cxnId="{84A21369-1960-4B7A-92AE-09FE18A3AB56}">
      <dgm:prSet/>
      <dgm:spPr/>
      <dgm:t>
        <a:bodyPr/>
        <a:lstStyle/>
        <a:p>
          <a:endParaRPr lang="en-GB"/>
        </a:p>
      </dgm:t>
    </dgm:pt>
    <dgm:pt modelId="{9AC000F5-B602-414E-BF08-4907792990F5}">
      <dgm:prSet phldrT="[Szöveg]"/>
      <dgm:spPr/>
      <dgm:t>
        <a:bodyPr/>
        <a:lstStyle/>
        <a:p>
          <a:r>
            <a:rPr lang="en-GB" noProof="0" dirty="0"/>
            <a:t>Young adults, university students, vocational training participants, NGOs, national companies</a:t>
          </a:r>
        </a:p>
      </dgm:t>
    </dgm:pt>
    <dgm:pt modelId="{AD5F091A-A64D-497C-AA8F-BD7DA0B70706}" type="parTrans" cxnId="{6DAE51BC-739E-43BD-B592-A90DF5AD15D7}">
      <dgm:prSet/>
      <dgm:spPr/>
      <dgm:t>
        <a:bodyPr/>
        <a:lstStyle/>
        <a:p>
          <a:endParaRPr lang="en-GB"/>
        </a:p>
      </dgm:t>
    </dgm:pt>
    <dgm:pt modelId="{8CCFE61C-536B-4662-9688-48617D2A77B5}" type="sibTrans" cxnId="{6DAE51BC-739E-43BD-B592-A90DF5AD15D7}">
      <dgm:prSet/>
      <dgm:spPr/>
      <dgm:t>
        <a:bodyPr/>
        <a:lstStyle/>
        <a:p>
          <a:endParaRPr lang="en-GB"/>
        </a:p>
      </dgm:t>
    </dgm:pt>
    <dgm:pt modelId="{B16AF4BB-E1CA-4879-A0BB-6EF3BAD00CA0}">
      <dgm:prSet phldrT="[Szöveg]"/>
      <dgm:spPr/>
      <dgm:t>
        <a:bodyPr/>
        <a:lstStyle/>
        <a:p>
          <a:r>
            <a:rPr lang="en-GB" noProof="0" dirty="0"/>
            <a:t>	Teachers</a:t>
          </a:r>
        </a:p>
      </dgm:t>
    </dgm:pt>
    <dgm:pt modelId="{8AF6C7D0-474A-49EC-8CB6-7B633AB56CB9}" type="parTrans" cxnId="{EFC281E9-E5E2-4E23-935D-69ECCDBF5F4F}">
      <dgm:prSet/>
      <dgm:spPr/>
      <dgm:t>
        <a:bodyPr/>
        <a:lstStyle/>
        <a:p>
          <a:endParaRPr lang="en-GB"/>
        </a:p>
      </dgm:t>
    </dgm:pt>
    <dgm:pt modelId="{75B74D6A-B806-4C91-AFFB-E74E3849E5B4}" type="sibTrans" cxnId="{EFC281E9-E5E2-4E23-935D-69ECCDBF5F4F}">
      <dgm:prSet/>
      <dgm:spPr/>
      <dgm:t>
        <a:bodyPr/>
        <a:lstStyle/>
        <a:p>
          <a:endParaRPr lang="en-GB"/>
        </a:p>
      </dgm:t>
    </dgm:pt>
    <dgm:pt modelId="{7F4800E3-908F-4B42-9269-37983BA08D2E}">
      <dgm:prSet phldrT="[Szöveg]"/>
      <dgm:spPr/>
      <dgm:t>
        <a:bodyPr/>
        <a:lstStyle/>
        <a:p>
          <a:r>
            <a:rPr lang="en-GB" noProof="0" dirty="0"/>
            <a:t>Financial literacy teachers </a:t>
          </a:r>
        </a:p>
      </dgm:t>
    </dgm:pt>
    <dgm:pt modelId="{B48A4BB1-F0D1-44D1-897C-C66391BB6CEE}" type="parTrans" cxnId="{CE313B0E-E76E-4702-9D80-F8AD30A83C97}">
      <dgm:prSet/>
      <dgm:spPr/>
      <dgm:t>
        <a:bodyPr/>
        <a:lstStyle/>
        <a:p>
          <a:endParaRPr lang="en-GB"/>
        </a:p>
      </dgm:t>
    </dgm:pt>
    <dgm:pt modelId="{EA6932BF-7706-498E-B82A-865377A62C10}" type="sibTrans" cxnId="{CE313B0E-E76E-4702-9D80-F8AD30A83C97}">
      <dgm:prSet/>
      <dgm:spPr/>
      <dgm:t>
        <a:bodyPr/>
        <a:lstStyle/>
        <a:p>
          <a:endParaRPr lang="en-GB"/>
        </a:p>
      </dgm:t>
    </dgm:pt>
    <dgm:pt modelId="{2B4784FA-BD20-4AED-8241-C0DD4F825652}">
      <dgm:prSet/>
      <dgm:spPr/>
      <dgm:t>
        <a:bodyPr/>
        <a:lstStyle/>
        <a:p>
          <a:r>
            <a:rPr lang="en-GB" noProof="0" dirty="0"/>
            <a:t>Primary and high school students</a:t>
          </a:r>
        </a:p>
      </dgm:t>
    </dgm:pt>
    <dgm:pt modelId="{E5CC9327-6E80-49EE-873B-F740A2CE0683}" type="parTrans" cxnId="{A4DE1D5D-0844-467E-9E0F-506B4B750647}">
      <dgm:prSet/>
      <dgm:spPr/>
      <dgm:t>
        <a:bodyPr/>
        <a:lstStyle/>
        <a:p>
          <a:endParaRPr lang="en-GB"/>
        </a:p>
      </dgm:t>
    </dgm:pt>
    <dgm:pt modelId="{4E21C874-BF4E-4BDE-9E19-EA672EED99D7}" type="sibTrans" cxnId="{A4DE1D5D-0844-467E-9E0F-506B4B750647}">
      <dgm:prSet/>
      <dgm:spPr/>
      <dgm:t>
        <a:bodyPr/>
        <a:lstStyle/>
        <a:p>
          <a:endParaRPr lang="en-GB"/>
        </a:p>
      </dgm:t>
    </dgm:pt>
    <dgm:pt modelId="{4BBCE3B7-2D4D-4D12-A516-23CC497D92AF}" type="pres">
      <dgm:prSet presAssocID="{C7A1C1B8-0627-40F4-9BF9-4D95BCC581F4}" presName="Name0" presStyleCnt="0">
        <dgm:presLayoutVars>
          <dgm:chMax val="7"/>
          <dgm:chPref val="7"/>
          <dgm:dir/>
        </dgm:presLayoutVars>
      </dgm:prSet>
      <dgm:spPr/>
    </dgm:pt>
    <dgm:pt modelId="{837940CC-4D64-4BE0-81D8-7FA1B667B397}" type="pres">
      <dgm:prSet presAssocID="{C7A1C1B8-0627-40F4-9BF9-4D95BCC581F4}" presName="Name1" presStyleCnt="0"/>
      <dgm:spPr/>
    </dgm:pt>
    <dgm:pt modelId="{CB0AE5C7-EA74-48B9-8B86-0196C1BA013E}" type="pres">
      <dgm:prSet presAssocID="{C7A1C1B8-0627-40F4-9BF9-4D95BCC581F4}" presName="cycle" presStyleCnt="0"/>
      <dgm:spPr/>
    </dgm:pt>
    <dgm:pt modelId="{21DDC765-7FDD-41EF-AC0C-C10CCD0EBDBA}" type="pres">
      <dgm:prSet presAssocID="{C7A1C1B8-0627-40F4-9BF9-4D95BCC581F4}" presName="srcNode" presStyleLbl="node1" presStyleIdx="0" presStyleCnt="3"/>
      <dgm:spPr/>
    </dgm:pt>
    <dgm:pt modelId="{4F167512-542D-4E0C-B9BA-25A563504183}" type="pres">
      <dgm:prSet presAssocID="{C7A1C1B8-0627-40F4-9BF9-4D95BCC581F4}" presName="conn" presStyleLbl="parChTrans1D2" presStyleIdx="0" presStyleCnt="1"/>
      <dgm:spPr/>
    </dgm:pt>
    <dgm:pt modelId="{F3BA6F0E-4DCB-4818-98B1-764192081BEA}" type="pres">
      <dgm:prSet presAssocID="{C7A1C1B8-0627-40F4-9BF9-4D95BCC581F4}" presName="extraNode" presStyleLbl="node1" presStyleIdx="0" presStyleCnt="3"/>
      <dgm:spPr/>
    </dgm:pt>
    <dgm:pt modelId="{0D127582-5C82-47E8-8E6F-E9F043E575A1}" type="pres">
      <dgm:prSet presAssocID="{C7A1C1B8-0627-40F4-9BF9-4D95BCC581F4}" presName="dstNode" presStyleLbl="node1" presStyleIdx="0" presStyleCnt="3"/>
      <dgm:spPr/>
    </dgm:pt>
    <dgm:pt modelId="{57D4D984-D070-4A7C-A5D9-22970509A756}" type="pres">
      <dgm:prSet presAssocID="{46C9BE71-2F63-401A-9F4C-5CE4E6944F89}" presName="text_1" presStyleLbl="node1" presStyleIdx="0" presStyleCnt="3" custScaleX="97289" custLinFactNeighborX="1522" custLinFactNeighborY="-2795">
        <dgm:presLayoutVars>
          <dgm:bulletEnabled val="1"/>
        </dgm:presLayoutVars>
      </dgm:prSet>
      <dgm:spPr/>
    </dgm:pt>
    <dgm:pt modelId="{C8C5F6BE-7D46-431B-9137-B622388AAD9E}" type="pres">
      <dgm:prSet presAssocID="{46C9BE71-2F63-401A-9F4C-5CE4E6944F89}" presName="accent_1" presStyleCnt="0"/>
      <dgm:spPr/>
    </dgm:pt>
    <dgm:pt modelId="{B2E30586-B359-4A8A-B518-678415B7D10B}" type="pres">
      <dgm:prSet presAssocID="{46C9BE71-2F63-401A-9F4C-5CE4E6944F89}" presName="accentRepeatNode" presStyleLbl="solidFgAcc1" presStyleIdx="0" presStyleCnt="3" custScaleX="133067" custScaleY="127957" custLinFactNeighborX="-24306" custLinFactNeighborY="-7533"/>
      <dgm:spPr/>
    </dgm:pt>
    <dgm:pt modelId="{B901BA5F-E0AE-4E1E-AF57-DFDADE935661}" type="pres">
      <dgm:prSet presAssocID="{ABEAA8E7-E5C3-4C0A-BCAF-69EC21BC7A75}" presName="text_2" presStyleLbl="node1" presStyleIdx="1" presStyleCnt="3" custLinFactNeighborX="-170" custLinFactNeighborY="29068">
        <dgm:presLayoutVars>
          <dgm:bulletEnabled val="1"/>
        </dgm:presLayoutVars>
      </dgm:prSet>
      <dgm:spPr/>
    </dgm:pt>
    <dgm:pt modelId="{78826FD3-01C7-4E83-A2A2-89AC135F5A56}" type="pres">
      <dgm:prSet presAssocID="{ABEAA8E7-E5C3-4C0A-BCAF-69EC21BC7A75}" presName="accent_2" presStyleCnt="0"/>
      <dgm:spPr/>
    </dgm:pt>
    <dgm:pt modelId="{3D767D62-3CB4-4A20-9974-F91D3FC1D813}" type="pres">
      <dgm:prSet presAssocID="{ABEAA8E7-E5C3-4C0A-BCAF-69EC21BC7A75}" presName="accentRepeatNode" presStyleLbl="solidFgAcc1" presStyleIdx="1" presStyleCnt="3" custScaleX="127105" custScaleY="105941" custLinFactNeighborX="-10145" custLinFactNeighborY="19101"/>
      <dgm:spPr/>
    </dgm:pt>
    <dgm:pt modelId="{1F2AF898-28BB-4E55-90A9-4DDCB499D817}" type="pres">
      <dgm:prSet presAssocID="{B16AF4BB-E1CA-4879-A0BB-6EF3BAD00CA0}" presName="text_3" presStyleLbl="node1" presStyleIdx="2" presStyleCnt="3" custLinFactNeighborX="-1366" custLinFactNeighborY="48516">
        <dgm:presLayoutVars>
          <dgm:bulletEnabled val="1"/>
        </dgm:presLayoutVars>
      </dgm:prSet>
      <dgm:spPr/>
    </dgm:pt>
    <dgm:pt modelId="{359F7631-F5E6-47FC-9333-C829B49C317B}" type="pres">
      <dgm:prSet presAssocID="{B16AF4BB-E1CA-4879-A0BB-6EF3BAD00CA0}" presName="accent_3" presStyleCnt="0"/>
      <dgm:spPr/>
    </dgm:pt>
    <dgm:pt modelId="{67DE9DA1-20F0-4345-83F8-5E46021AB8D3}" type="pres">
      <dgm:prSet presAssocID="{B16AF4BB-E1CA-4879-A0BB-6EF3BAD00CA0}" presName="accentRepeatNode" presStyleLbl="solidFgAcc1" presStyleIdx="2" presStyleCnt="3" custScaleY="88750" custLinFactNeighborX="-25312" custLinFactNeighborY="49371"/>
      <dgm:spPr/>
    </dgm:pt>
  </dgm:ptLst>
  <dgm:cxnLst>
    <dgm:cxn modelId="{E0724C0C-FFB3-4C6D-92F9-0B026220A021}" type="presOf" srcId="{46C9BE71-2F63-401A-9F4C-5CE4E6944F89}" destId="{57D4D984-D070-4A7C-A5D9-22970509A756}" srcOrd="0" destOrd="0" presId="urn:microsoft.com/office/officeart/2008/layout/VerticalCurvedList"/>
    <dgm:cxn modelId="{CE313B0E-E76E-4702-9D80-F8AD30A83C97}" srcId="{B16AF4BB-E1CA-4879-A0BB-6EF3BAD00CA0}" destId="{7F4800E3-908F-4B42-9269-37983BA08D2E}" srcOrd="0" destOrd="0" parTransId="{B48A4BB1-F0D1-44D1-897C-C66391BB6CEE}" sibTransId="{EA6932BF-7706-498E-B82A-865377A62C10}"/>
    <dgm:cxn modelId="{FE62BE26-DEED-4FD8-A3C8-F6F22E425E6D}" type="presOf" srcId="{2B4784FA-BD20-4AED-8241-C0DD4F825652}" destId="{57D4D984-D070-4A7C-A5D9-22970509A756}" srcOrd="0" destOrd="1" presId="urn:microsoft.com/office/officeart/2008/layout/VerticalCurvedList"/>
    <dgm:cxn modelId="{A4DE1D5D-0844-467E-9E0F-506B4B750647}" srcId="{46C9BE71-2F63-401A-9F4C-5CE4E6944F89}" destId="{2B4784FA-BD20-4AED-8241-C0DD4F825652}" srcOrd="0" destOrd="0" parTransId="{E5CC9327-6E80-49EE-873B-F740A2CE0683}" sibTransId="{4E21C874-BF4E-4BDE-9E19-EA672EED99D7}"/>
    <dgm:cxn modelId="{84A21369-1960-4B7A-92AE-09FE18A3AB56}" srcId="{C7A1C1B8-0627-40F4-9BF9-4D95BCC581F4}" destId="{ABEAA8E7-E5C3-4C0A-BCAF-69EC21BC7A75}" srcOrd="1" destOrd="0" parTransId="{5026AEA9-4DA2-4077-AB83-69009C88C383}" sibTransId="{A9F80AD1-D305-46C8-A090-51F0837AE1D4}"/>
    <dgm:cxn modelId="{D686E057-4705-4C95-8FA1-FBF5C95DFB87}" type="presOf" srcId="{B16AF4BB-E1CA-4879-A0BB-6EF3BAD00CA0}" destId="{1F2AF898-28BB-4E55-90A9-4DDCB499D817}" srcOrd="0" destOrd="0" presId="urn:microsoft.com/office/officeart/2008/layout/VerticalCurvedList"/>
    <dgm:cxn modelId="{49CF0F96-D538-4C78-9D2C-FCC907860617}" srcId="{C7A1C1B8-0627-40F4-9BF9-4D95BCC581F4}" destId="{46C9BE71-2F63-401A-9F4C-5CE4E6944F89}" srcOrd="0" destOrd="0" parTransId="{65B58492-D994-45F7-B519-52534809ECD9}" sibTransId="{F3DCBE9C-4A70-4547-9AC6-383888DD2164}"/>
    <dgm:cxn modelId="{E6A1F1A0-A1C0-4D06-BB71-096E5208740F}" type="presOf" srcId="{ABEAA8E7-E5C3-4C0A-BCAF-69EC21BC7A75}" destId="{B901BA5F-E0AE-4E1E-AF57-DFDADE935661}" srcOrd="0" destOrd="0" presId="urn:microsoft.com/office/officeart/2008/layout/VerticalCurvedList"/>
    <dgm:cxn modelId="{C61CAFB6-AAC3-4BBE-9E03-78183C985051}" type="presOf" srcId="{7F4800E3-908F-4B42-9269-37983BA08D2E}" destId="{1F2AF898-28BB-4E55-90A9-4DDCB499D817}" srcOrd="0" destOrd="1" presId="urn:microsoft.com/office/officeart/2008/layout/VerticalCurvedList"/>
    <dgm:cxn modelId="{6DAE51BC-739E-43BD-B592-A90DF5AD15D7}" srcId="{ABEAA8E7-E5C3-4C0A-BCAF-69EC21BC7A75}" destId="{9AC000F5-B602-414E-BF08-4907792990F5}" srcOrd="0" destOrd="0" parTransId="{AD5F091A-A64D-497C-AA8F-BD7DA0B70706}" sibTransId="{8CCFE61C-536B-4662-9688-48617D2A77B5}"/>
    <dgm:cxn modelId="{77C5E1C4-DFD6-4695-B6B0-5CB947D97076}" type="presOf" srcId="{4E21C874-BF4E-4BDE-9E19-EA672EED99D7}" destId="{4F167512-542D-4E0C-B9BA-25A563504183}" srcOrd="0" destOrd="0" presId="urn:microsoft.com/office/officeart/2008/layout/VerticalCurvedList"/>
    <dgm:cxn modelId="{61C0B0E4-1AD4-470D-8AC7-2302D91B8002}" type="presOf" srcId="{C7A1C1B8-0627-40F4-9BF9-4D95BCC581F4}" destId="{4BBCE3B7-2D4D-4D12-A516-23CC497D92AF}" srcOrd="0" destOrd="0" presId="urn:microsoft.com/office/officeart/2008/layout/VerticalCurvedList"/>
    <dgm:cxn modelId="{EFC281E9-E5E2-4E23-935D-69ECCDBF5F4F}" srcId="{C7A1C1B8-0627-40F4-9BF9-4D95BCC581F4}" destId="{B16AF4BB-E1CA-4879-A0BB-6EF3BAD00CA0}" srcOrd="2" destOrd="0" parTransId="{8AF6C7D0-474A-49EC-8CB6-7B633AB56CB9}" sibTransId="{75B74D6A-B806-4C91-AFFB-E74E3849E5B4}"/>
    <dgm:cxn modelId="{F57D13F1-9E4C-4AA1-8A3E-A9C57A0970CD}" type="presOf" srcId="{9AC000F5-B602-414E-BF08-4907792990F5}" destId="{B901BA5F-E0AE-4E1E-AF57-DFDADE935661}" srcOrd="0" destOrd="1" presId="urn:microsoft.com/office/officeart/2008/layout/VerticalCurvedList"/>
    <dgm:cxn modelId="{4EFDD08A-FC0D-4308-8FC5-173C42B6B9EA}" type="presParOf" srcId="{4BBCE3B7-2D4D-4D12-A516-23CC497D92AF}" destId="{837940CC-4D64-4BE0-81D8-7FA1B667B397}" srcOrd="0" destOrd="0" presId="urn:microsoft.com/office/officeart/2008/layout/VerticalCurvedList"/>
    <dgm:cxn modelId="{BFBAA92A-7ECB-46E6-8C8D-2CF2086FEC53}" type="presParOf" srcId="{837940CC-4D64-4BE0-81D8-7FA1B667B397}" destId="{CB0AE5C7-EA74-48B9-8B86-0196C1BA013E}" srcOrd="0" destOrd="0" presId="urn:microsoft.com/office/officeart/2008/layout/VerticalCurvedList"/>
    <dgm:cxn modelId="{BAD759B8-DA2D-44A3-8C89-D178998EC207}" type="presParOf" srcId="{CB0AE5C7-EA74-48B9-8B86-0196C1BA013E}" destId="{21DDC765-7FDD-41EF-AC0C-C10CCD0EBDBA}" srcOrd="0" destOrd="0" presId="urn:microsoft.com/office/officeart/2008/layout/VerticalCurvedList"/>
    <dgm:cxn modelId="{226AE654-AD7A-4059-9718-B7C789943558}" type="presParOf" srcId="{CB0AE5C7-EA74-48B9-8B86-0196C1BA013E}" destId="{4F167512-542D-4E0C-B9BA-25A563504183}" srcOrd="1" destOrd="0" presId="urn:microsoft.com/office/officeart/2008/layout/VerticalCurvedList"/>
    <dgm:cxn modelId="{D581DA79-2D7F-4051-ABCB-93DC815027E3}" type="presParOf" srcId="{CB0AE5C7-EA74-48B9-8B86-0196C1BA013E}" destId="{F3BA6F0E-4DCB-4818-98B1-764192081BEA}" srcOrd="2" destOrd="0" presId="urn:microsoft.com/office/officeart/2008/layout/VerticalCurvedList"/>
    <dgm:cxn modelId="{F10315C5-4FA6-49EB-824F-39D73C150A24}" type="presParOf" srcId="{CB0AE5C7-EA74-48B9-8B86-0196C1BA013E}" destId="{0D127582-5C82-47E8-8E6F-E9F043E575A1}" srcOrd="3" destOrd="0" presId="urn:microsoft.com/office/officeart/2008/layout/VerticalCurvedList"/>
    <dgm:cxn modelId="{28DDA2B8-DB52-42B4-8E51-7A1ACBE1D180}" type="presParOf" srcId="{837940CC-4D64-4BE0-81D8-7FA1B667B397}" destId="{57D4D984-D070-4A7C-A5D9-22970509A756}" srcOrd="1" destOrd="0" presId="urn:microsoft.com/office/officeart/2008/layout/VerticalCurvedList"/>
    <dgm:cxn modelId="{64BB3357-67FD-42EB-95C6-E8FA40AEC565}" type="presParOf" srcId="{837940CC-4D64-4BE0-81D8-7FA1B667B397}" destId="{C8C5F6BE-7D46-431B-9137-B622388AAD9E}" srcOrd="2" destOrd="0" presId="urn:microsoft.com/office/officeart/2008/layout/VerticalCurvedList"/>
    <dgm:cxn modelId="{8DA04828-6719-47ED-9BD1-7D9ABF64A1C1}" type="presParOf" srcId="{C8C5F6BE-7D46-431B-9137-B622388AAD9E}" destId="{B2E30586-B359-4A8A-B518-678415B7D10B}" srcOrd="0" destOrd="0" presId="urn:microsoft.com/office/officeart/2008/layout/VerticalCurvedList"/>
    <dgm:cxn modelId="{AB77BF86-522D-47D8-83C4-2AF1FF641149}" type="presParOf" srcId="{837940CC-4D64-4BE0-81D8-7FA1B667B397}" destId="{B901BA5F-E0AE-4E1E-AF57-DFDADE935661}" srcOrd="3" destOrd="0" presId="urn:microsoft.com/office/officeart/2008/layout/VerticalCurvedList"/>
    <dgm:cxn modelId="{AF0D3561-B640-4714-8D6F-7624545C91D3}" type="presParOf" srcId="{837940CC-4D64-4BE0-81D8-7FA1B667B397}" destId="{78826FD3-01C7-4E83-A2A2-89AC135F5A56}" srcOrd="4" destOrd="0" presId="urn:microsoft.com/office/officeart/2008/layout/VerticalCurvedList"/>
    <dgm:cxn modelId="{51D7B3A1-1D17-404B-946E-247A25996350}" type="presParOf" srcId="{78826FD3-01C7-4E83-A2A2-89AC135F5A56}" destId="{3D767D62-3CB4-4A20-9974-F91D3FC1D813}" srcOrd="0" destOrd="0" presId="urn:microsoft.com/office/officeart/2008/layout/VerticalCurvedList"/>
    <dgm:cxn modelId="{583EE3AB-DBBD-40A4-BDF5-4F64DE1E08F9}" type="presParOf" srcId="{837940CC-4D64-4BE0-81D8-7FA1B667B397}" destId="{1F2AF898-28BB-4E55-90A9-4DDCB499D817}" srcOrd="5" destOrd="0" presId="urn:microsoft.com/office/officeart/2008/layout/VerticalCurvedList"/>
    <dgm:cxn modelId="{A72170E2-18A1-4484-A0AF-A229458CD4DC}" type="presParOf" srcId="{837940CC-4D64-4BE0-81D8-7FA1B667B397}" destId="{359F7631-F5E6-47FC-9333-C829B49C317B}" srcOrd="6" destOrd="0" presId="urn:microsoft.com/office/officeart/2008/layout/VerticalCurvedList"/>
    <dgm:cxn modelId="{11049849-6253-4839-8672-6F295EFDBE88}" type="presParOf" srcId="{359F7631-F5E6-47FC-9333-C829B49C317B}" destId="{67DE9DA1-20F0-4345-83F8-5E46021AB8D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F17D67-ED29-4C23-A2AD-B8C7376BA5CE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80A38E4-7C59-447D-B578-021F9C33D030}">
      <dgm:prSet phldrT="[Szöveg]"/>
      <dgm:spPr/>
      <dgm:t>
        <a:bodyPr/>
        <a:lstStyle/>
        <a:p>
          <a:r>
            <a:rPr lang="en-GB" noProof="0" dirty="0"/>
            <a:t>Knowledge transfer</a:t>
          </a:r>
        </a:p>
      </dgm:t>
    </dgm:pt>
    <dgm:pt modelId="{4E66EB89-9767-4CD9-B5FB-46EC0AC8D260}" type="parTrans" cxnId="{DACDAE7D-8245-430A-A847-74D001E6ADF2}">
      <dgm:prSet/>
      <dgm:spPr/>
      <dgm:t>
        <a:bodyPr/>
        <a:lstStyle/>
        <a:p>
          <a:endParaRPr lang="en-GB"/>
        </a:p>
      </dgm:t>
    </dgm:pt>
    <dgm:pt modelId="{5DA781D9-490A-4477-AC9E-823A46B3BB6A}" type="sibTrans" cxnId="{DACDAE7D-8245-430A-A847-74D001E6ADF2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DA941A9A-10D5-427E-8FD4-35609AEE074B}">
      <dgm:prSet phldrT="[Szöveg]"/>
      <dgm:spPr/>
      <dgm:t>
        <a:bodyPr/>
        <a:lstStyle/>
        <a:p>
          <a:pPr>
            <a:buClrTx/>
            <a:buSzTx/>
          </a:pPr>
          <a:r>
            <a:rPr lang="en-GB" dirty="0"/>
            <a:t>Developing attitudes</a:t>
          </a:r>
        </a:p>
      </dgm:t>
    </dgm:pt>
    <dgm:pt modelId="{8BD13720-D051-431F-B48F-1959F9C75F4A}" type="parTrans" cxnId="{C3E2C0DD-D8E6-4840-B157-728F572CE71C}">
      <dgm:prSet/>
      <dgm:spPr/>
      <dgm:t>
        <a:bodyPr/>
        <a:lstStyle/>
        <a:p>
          <a:endParaRPr lang="en-GB"/>
        </a:p>
      </dgm:t>
    </dgm:pt>
    <dgm:pt modelId="{DABF9353-010D-40C6-A585-A41E4922A7AB}" type="sibTrans" cxnId="{C3E2C0DD-D8E6-4840-B157-728F572CE71C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E81B85B5-14DD-4194-A686-F9B9AEA8982F}">
      <dgm:prSet phldrT="[Szöveg]"/>
      <dgm:spPr/>
      <dgm:t>
        <a:bodyPr/>
        <a:lstStyle/>
        <a:p>
          <a:pPr>
            <a:buClrTx/>
            <a:buSzTx/>
          </a:pPr>
          <a:r>
            <a:rPr lang="en-GB" dirty="0"/>
            <a:t>Sharing best practices</a:t>
          </a:r>
        </a:p>
      </dgm:t>
    </dgm:pt>
    <dgm:pt modelId="{040C9D70-4ADF-4F23-AD92-092649D60AE4}" type="parTrans" cxnId="{D2ECE6E0-ACD0-4276-A01E-53A64941E44D}">
      <dgm:prSet/>
      <dgm:spPr/>
      <dgm:t>
        <a:bodyPr/>
        <a:lstStyle/>
        <a:p>
          <a:endParaRPr lang="en-GB"/>
        </a:p>
      </dgm:t>
    </dgm:pt>
    <dgm:pt modelId="{4AC512A0-A35D-473A-B49F-EA13C08FB440}" type="sibTrans" cxnId="{D2ECE6E0-ACD0-4276-A01E-53A64941E44D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AFBD4A7B-59D6-44A4-AC7D-E0B847F84365}" type="pres">
      <dgm:prSet presAssocID="{C5F17D67-ED29-4C23-A2AD-B8C7376BA5CE}" presName="Name0" presStyleCnt="0">
        <dgm:presLayoutVars>
          <dgm:chMax/>
          <dgm:chPref/>
          <dgm:dir/>
          <dgm:animLvl val="lvl"/>
        </dgm:presLayoutVars>
      </dgm:prSet>
      <dgm:spPr/>
    </dgm:pt>
    <dgm:pt modelId="{EBF26F85-4449-4FA9-8D3C-04A1384A3C11}" type="pres">
      <dgm:prSet presAssocID="{180A38E4-7C59-447D-B578-021F9C33D030}" presName="composite" presStyleCnt="0"/>
      <dgm:spPr/>
    </dgm:pt>
    <dgm:pt modelId="{5D046D4C-E7EC-46AA-870D-90D8CFFDAFC6}" type="pres">
      <dgm:prSet presAssocID="{180A38E4-7C59-447D-B578-021F9C33D030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AB1A5CC1-98F0-4D3B-B535-FE50610A0287}" type="pres">
      <dgm:prSet presAssocID="{180A38E4-7C59-447D-B578-021F9C33D030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5622FC8-730B-4D03-BEC9-A785115FF2A9}" type="pres">
      <dgm:prSet presAssocID="{180A38E4-7C59-447D-B578-021F9C33D030}" presName="BalanceSpacing" presStyleCnt="0"/>
      <dgm:spPr/>
    </dgm:pt>
    <dgm:pt modelId="{01C81C9E-BC53-4C40-B2C8-1202280B0AB9}" type="pres">
      <dgm:prSet presAssocID="{180A38E4-7C59-447D-B578-021F9C33D030}" presName="BalanceSpacing1" presStyleCnt="0"/>
      <dgm:spPr/>
    </dgm:pt>
    <dgm:pt modelId="{F170A744-3EE5-402E-A45F-68A2A27183EE}" type="pres">
      <dgm:prSet presAssocID="{5DA781D9-490A-4477-AC9E-823A46B3BB6A}" presName="Accent1Text" presStyleLbl="node1" presStyleIdx="1" presStyleCnt="6" custLinFactNeighborX="-1271" custLinFactNeighborY="2195"/>
      <dgm:spPr/>
    </dgm:pt>
    <dgm:pt modelId="{5DD24678-13DE-42D7-9269-511F106E275D}" type="pres">
      <dgm:prSet presAssocID="{5DA781D9-490A-4477-AC9E-823A46B3BB6A}" presName="spaceBetweenRectangles" presStyleCnt="0"/>
      <dgm:spPr/>
    </dgm:pt>
    <dgm:pt modelId="{F58DB9F4-C0D9-4C54-8735-A94A89DD4C33}" type="pres">
      <dgm:prSet presAssocID="{DA941A9A-10D5-427E-8FD4-35609AEE074B}" presName="composite" presStyleCnt="0"/>
      <dgm:spPr/>
    </dgm:pt>
    <dgm:pt modelId="{3C3A52C6-7B38-4D8C-A482-1DCD9B730241}" type="pres">
      <dgm:prSet presAssocID="{DA941A9A-10D5-427E-8FD4-35609AEE074B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C4968A94-D6D1-446A-8BB9-1FBFC0BF6557}" type="pres">
      <dgm:prSet presAssocID="{DA941A9A-10D5-427E-8FD4-35609AEE074B}" presName="Childtext1" presStyleLbl="revTx" presStyleIdx="1" presStyleCnt="3" custLinFactNeighborX="3199" custLinFactNeighborY="1362">
        <dgm:presLayoutVars>
          <dgm:chMax val="0"/>
          <dgm:chPref val="0"/>
          <dgm:bulletEnabled val="1"/>
        </dgm:presLayoutVars>
      </dgm:prSet>
      <dgm:spPr/>
    </dgm:pt>
    <dgm:pt modelId="{E709B346-66CC-4B32-9AA3-63CBC735BCC0}" type="pres">
      <dgm:prSet presAssocID="{DA941A9A-10D5-427E-8FD4-35609AEE074B}" presName="BalanceSpacing" presStyleCnt="0"/>
      <dgm:spPr/>
    </dgm:pt>
    <dgm:pt modelId="{FD89F5AC-FB6C-44B1-915B-914BAAEC9719}" type="pres">
      <dgm:prSet presAssocID="{DA941A9A-10D5-427E-8FD4-35609AEE074B}" presName="BalanceSpacing1" presStyleCnt="0"/>
      <dgm:spPr/>
    </dgm:pt>
    <dgm:pt modelId="{7B26B7F7-5C5B-47BE-81B9-DC3503E92083}" type="pres">
      <dgm:prSet presAssocID="{DABF9353-010D-40C6-A585-A41E4922A7AB}" presName="Accent1Text" presStyleLbl="node1" presStyleIdx="3" presStyleCnt="6" custLinFactNeighborY="1745"/>
      <dgm:spPr/>
    </dgm:pt>
    <dgm:pt modelId="{B92F2B9E-B654-4A56-B1C6-44BBE3F7BE71}" type="pres">
      <dgm:prSet presAssocID="{DABF9353-010D-40C6-A585-A41E4922A7AB}" presName="spaceBetweenRectangles" presStyleCnt="0"/>
      <dgm:spPr/>
    </dgm:pt>
    <dgm:pt modelId="{1E93F41B-6B81-4645-BF8B-45E588F50EB4}" type="pres">
      <dgm:prSet presAssocID="{E81B85B5-14DD-4194-A686-F9B9AEA8982F}" presName="composite" presStyleCnt="0"/>
      <dgm:spPr/>
    </dgm:pt>
    <dgm:pt modelId="{86D567FE-728C-478E-BFFC-AACFD0C3D295}" type="pres">
      <dgm:prSet presAssocID="{E81B85B5-14DD-4194-A686-F9B9AEA8982F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DE2F6FF9-31A8-421D-97E4-FDED63D4CDF1}" type="pres">
      <dgm:prSet presAssocID="{E81B85B5-14DD-4194-A686-F9B9AEA8982F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CB73A52E-3771-47FE-BDEC-6454E9261AE9}" type="pres">
      <dgm:prSet presAssocID="{E81B85B5-14DD-4194-A686-F9B9AEA8982F}" presName="BalanceSpacing" presStyleCnt="0"/>
      <dgm:spPr/>
    </dgm:pt>
    <dgm:pt modelId="{81C1CEEB-A9B0-4C66-ABC1-F9108195FBC6}" type="pres">
      <dgm:prSet presAssocID="{E81B85B5-14DD-4194-A686-F9B9AEA8982F}" presName="BalanceSpacing1" presStyleCnt="0"/>
      <dgm:spPr/>
    </dgm:pt>
    <dgm:pt modelId="{2553A1C4-5CE7-4F05-974D-C95D7A8736E4}" type="pres">
      <dgm:prSet presAssocID="{4AC512A0-A35D-473A-B49F-EA13C08FB440}" presName="Accent1Text" presStyleLbl="node1" presStyleIdx="5" presStyleCnt="6"/>
      <dgm:spPr/>
    </dgm:pt>
  </dgm:ptLst>
  <dgm:cxnLst>
    <dgm:cxn modelId="{33316A0A-B618-4280-A8D2-11480BA4BB65}" type="presOf" srcId="{E81B85B5-14DD-4194-A686-F9B9AEA8982F}" destId="{86D567FE-728C-478E-BFFC-AACFD0C3D295}" srcOrd="0" destOrd="0" presId="urn:microsoft.com/office/officeart/2008/layout/AlternatingHexagons"/>
    <dgm:cxn modelId="{D471403B-BE5D-4253-93EC-6C67305CA2D6}" type="presOf" srcId="{DABF9353-010D-40C6-A585-A41E4922A7AB}" destId="{7B26B7F7-5C5B-47BE-81B9-DC3503E92083}" srcOrd="0" destOrd="0" presId="urn:microsoft.com/office/officeart/2008/layout/AlternatingHexagons"/>
    <dgm:cxn modelId="{839BD745-6AE8-438E-A2FD-61B1FF7E3E50}" type="presOf" srcId="{5DA781D9-490A-4477-AC9E-823A46B3BB6A}" destId="{F170A744-3EE5-402E-A45F-68A2A27183EE}" srcOrd="0" destOrd="0" presId="urn:microsoft.com/office/officeart/2008/layout/AlternatingHexagons"/>
    <dgm:cxn modelId="{AA047D71-1347-4087-9608-44CC2A7F5D08}" type="presOf" srcId="{C5F17D67-ED29-4C23-A2AD-B8C7376BA5CE}" destId="{AFBD4A7B-59D6-44A4-AC7D-E0B847F84365}" srcOrd="0" destOrd="0" presId="urn:microsoft.com/office/officeart/2008/layout/AlternatingHexagons"/>
    <dgm:cxn modelId="{DACDAE7D-8245-430A-A847-74D001E6ADF2}" srcId="{C5F17D67-ED29-4C23-A2AD-B8C7376BA5CE}" destId="{180A38E4-7C59-447D-B578-021F9C33D030}" srcOrd="0" destOrd="0" parTransId="{4E66EB89-9767-4CD9-B5FB-46EC0AC8D260}" sibTransId="{5DA781D9-490A-4477-AC9E-823A46B3BB6A}"/>
    <dgm:cxn modelId="{F8270FD2-5D3F-4A98-8770-EA86BED8E995}" type="presOf" srcId="{DA941A9A-10D5-427E-8FD4-35609AEE074B}" destId="{3C3A52C6-7B38-4D8C-A482-1DCD9B730241}" srcOrd="0" destOrd="0" presId="urn:microsoft.com/office/officeart/2008/layout/AlternatingHexagons"/>
    <dgm:cxn modelId="{C3E2C0DD-D8E6-4840-B157-728F572CE71C}" srcId="{C5F17D67-ED29-4C23-A2AD-B8C7376BA5CE}" destId="{DA941A9A-10D5-427E-8FD4-35609AEE074B}" srcOrd="1" destOrd="0" parTransId="{8BD13720-D051-431F-B48F-1959F9C75F4A}" sibTransId="{DABF9353-010D-40C6-A585-A41E4922A7AB}"/>
    <dgm:cxn modelId="{D2ECE6E0-ACD0-4276-A01E-53A64941E44D}" srcId="{C5F17D67-ED29-4C23-A2AD-B8C7376BA5CE}" destId="{E81B85B5-14DD-4194-A686-F9B9AEA8982F}" srcOrd="2" destOrd="0" parTransId="{040C9D70-4ADF-4F23-AD92-092649D60AE4}" sibTransId="{4AC512A0-A35D-473A-B49F-EA13C08FB440}"/>
    <dgm:cxn modelId="{776DA4E5-4F22-4B76-AF47-1EB1B9771693}" type="presOf" srcId="{4AC512A0-A35D-473A-B49F-EA13C08FB440}" destId="{2553A1C4-5CE7-4F05-974D-C95D7A8736E4}" srcOrd="0" destOrd="0" presId="urn:microsoft.com/office/officeart/2008/layout/AlternatingHexagons"/>
    <dgm:cxn modelId="{B83C54F7-814F-4C44-814C-281DB3C03026}" type="presOf" srcId="{180A38E4-7C59-447D-B578-021F9C33D030}" destId="{5D046D4C-E7EC-46AA-870D-90D8CFFDAFC6}" srcOrd="0" destOrd="0" presId="urn:microsoft.com/office/officeart/2008/layout/AlternatingHexagons"/>
    <dgm:cxn modelId="{F7FB266B-86F5-487A-BED5-C0571A9B18E5}" type="presParOf" srcId="{AFBD4A7B-59D6-44A4-AC7D-E0B847F84365}" destId="{EBF26F85-4449-4FA9-8D3C-04A1384A3C11}" srcOrd="0" destOrd="0" presId="urn:microsoft.com/office/officeart/2008/layout/AlternatingHexagons"/>
    <dgm:cxn modelId="{5C7CA431-583F-4707-9327-27ED48FF777C}" type="presParOf" srcId="{EBF26F85-4449-4FA9-8D3C-04A1384A3C11}" destId="{5D046D4C-E7EC-46AA-870D-90D8CFFDAFC6}" srcOrd="0" destOrd="0" presId="urn:microsoft.com/office/officeart/2008/layout/AlternatingHexagons"/>
    <dgm:cxn modelId="{DA41B59F-E302-4B67-B881-D3770F9497A1}" type="presParOf" srcId="{EBF26F85-4449-4FA9-8D3C-04A1384A3C11}" destId="{AB1A5CC1-98F0-4D3B-B535-FE50610A0287}" srcOrd="1" destOrd="0" presId="urn:microsoft.com/office/officeart/2008/layout/AlternatingHexagons"/>
    <dgm:cxn modelId="{CDEAC386-824F-4F68-91F7-0DEB2038DB35}" type="presParOf" srcId="{EBF26F85-4449-4FA9-8D3C-04A1384A3C11}" destId="{65622FC8-730B-4D03-BEC9-A785115FF2A9}" srcOrd="2" destOrd="0" presId="urn:microsoft.com/office/officeart/2008/layout/AlternatingHexagons"/>
    <dgm:cxn modelId="{6AA72D5E-B209-48F1-9966-4DF9F3A438A9}" type="presParOf" srcId="{EBF26F85-4449-4FA9-8D3C-04A1384A3C11}" destId="{01C81C9E-BC53-4C40-B2C8-1202280B0AB9}" srcOrd="3" destOrd="0" presId="urn:microsoft.com/office/officeart/2008/layout/AlternatingHexagons"/>
    <dgm:cxn modelId="{748180E9-C6D0-44E9-B904-3C2A552607F9}" type="presParOf" srcId="{EBF26F85-4449-4FA9-8D3C-04A1384A3C11}" destId="{F170A744-3EE5-402E-A45F-68A2A27183EE}" srcOrd="4" destOrd="0" presId="urn:microsoft.com/office/officeart/2008/layout/AlternatingHexagons"/>
    <dgm:cxn modelId="{7BCDBC45-B531-4B4C-840A-09318B4EB348}" type="presParOf" srcId="{AFBD4A7B-59D6-44A4-AC7D-E0B847F84365}" destId="{5DD24678-13DE-42D7-9269-511F106E275D}" srcOrd="1" destOrd="0" presId="urn:microsoft.com/office/officeart/2008/layout/AlternatingHexagons"/>
    <dgm:cxn modelId="{D032D156-9592-42EE-98BB-66331BC3B75F}" type="presParOf" srcId="{AFBD4A7B-59D6-44A4-AC7D-E0B847F84365}" destId="{F58DB9F4-C0D9-4C54-8735-A94A89DD4C33}" srcOrd="2" destOrd="0" presId="urn:microsoft.com/office/officeart/2008/layout/AlternatingHexagons"/>
    <dgm:cxn modelId="{1A83ABB6-F893-4333-9D1D-986174AC15C0}" type="presParOf" srcId="{F58DB9F4-C0D9-4C54-8735-A94A89DD4C33}" destId="{3C3A52C6-7B38-4D8C-A482-1DCD9B730241}" srcOrd="0" destOrd="0" presId="urn:microsoft.com/office/officeart/2008/layout/AlternatingHexagons"/>
    <dgm:cxn modelId="{84775510-F7C5-4A82-93A6-10D8EB7309FC}" type="presParOf" srcId="{F58DB9F4-C0D9-4C54-8735-A94A89DD4C33}" destId="{C4968A94-D6D1-446A-8BB9-1FBFC0BF6557}" srcOrd="1" destOrd="0" presId="urn:microsoft.com/office/officeart/2008/layout/AlternatingHexagons"/>
    <dgm:cxn modelId="{535054BB-A02F-46E5-95F8-C88598433542}" type="presParOf" srcId="{F58DB9F4-C0D9-4C54-8735-A94A89DD4C33}" destId="{E709B346-66CC-4B32-9AA3-63CBC735BCC0}" srcOrd="2" destOrd="0" presId="urn:microsoft.com/office/officeart/2008/layout/AlternatingHexagons"/>
    <dgm:cxn modelId="{5DD2046D-00AB-42DF-B234-CC169C66E960}" type="presParOf" srcId="{F58DB9F4-C0D9-4C54-8735-A94A89DD4C33}" destId="{FD89F5AC-FB6C-44B1-915B-914BAAEC9719}" srcOrd="3" destOrd="0" presId="urn:microsoft.com/office/officeart/2008/layout/AlternatingHexagons"/>
    <dgm:cxn modelId="{61421A6B-8234-4140-B448-76DB510D3461}" type="presParOf" srcId="{F58DB9F4-C0D9-4C54-8735-A94A89DD4C33}" destId="{7B26B7F7-5C5B-47BE-81B9-DC3503E92083}" srcOrd="4" destOrd="0" presId="urn:microsoft.com/office/officeart/2008/layout/AlternatingHexagons"/>
    <dgm:cxn modelId="{E13513E8-042E-4A62-B35A-0958F566E399}" type="presParOf" srcId="{AFBD4A7B-59D6-44A4-AC7D-E0B847F84365}" destId="{B92F2B9E-B654-4A56-B1C6-44BBE3F7BE71}" srcOrd="3" destOrd="0" presId="urn:microsoft.com/office/officeart/2008/layout/AlternatingHexagons"/>
    <dgm:cxn modelId="{5A864F73-C878-4D99-A32C-81B8DA129BA1}" type="presParOf" srcId="{AFBD4A7B-59D6-44A4-AC7D-E0B847F84365}" destId="{1E93F41B-6B81-4645-BF8B-45E588F50EB4}" srcOrd="4" destOrd="0" presId="urn:microsoft.com/office/officeart/2008/layout/AlternatingHexagons"/>
    <dgm:cxn modelId="{D302AEFA-A651-49E1-96FA-E142FE929073}" type="presParOf" srcId="{1E93F41B-6B81-4645-BF8B-45E588F50EB4}" destId="{86D567FE-728C-478E-BFFC-AACFD0C3D295}" srcOrd="0" destOrd="0" presId="urn:microsoft.com/office/officeart/2008/layout/AlternatingHexagons"/>
    <dgm:cxn modelId="{54F2ECA0-B44D-43F5-8AC3-DC64079B2DD1}" type="presParOf" srcId="{1E93F41B-6B81-4645-BF8B-45E588F50EB4}" destId="{DE2F6FF9-31A8-421D-97E4-FDED63D4CDF1}" srcOrd="1" destOrd="0" presId="urn:microsoft.com/office/officeart/2008/layout/AlternatingHexagons"/>
    <dgm:cxn modelId="{8A6C2321-5E65-4323-A51B-117E6DE2EF46}" type="presParOf" srcId="{1E93F41B-6B81-4645-BF8B-45E588F50EB4}" destId="{CB73A52E-3771-47FE-BDEC-6454E9261AE9}" srcOrd="2" destOrd="0" presId="urn:microsoft.com/office/officeart/2008/layout/AlternatingHexagons"/>
    <dgm:cxn modelId="{9FC0684D-5E49-4A21-A6C8-382FA01E460E}" type="presParOf" srcId="{1E93F41B-6B81-4645-BF8B-45E588F50EB4}" destId="{81C1CEEB-A9B0-4C66-ABC1-F9108195FBC6}" srcOrd="3" destOrd="0" presId="urn:microsoft.com/office/officeart/2008/layout/AlternatingHexagons"/>
    <dgm:cxn modelId="{7353ACA5-45DD-4CFD-A108-2756CAEEDB57}" type="presParOf" srcId="{1E93F41B-6B81-4645-BF8B-45E588F50EB4}" destId="{2553A1C4-5CE7-4F05-974D-C95D7A8736E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6EE145-5054-403A-9188-651A1FDF205A}" type="doc">
      <dgm:prSet loTypeId="urn:microsoft.com/office/officeart/2005/8/layout/radial2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48DF414-D09E-4AF0-BBE1-A497DA591E91}">
      <dgm:prSet phldrT="[Szöveg]" custT="1"/>
      <dgm:spPr/>
      <dgm:t>
        <a:bodyPr/>
        <a:lstStyle/>
        <a:p>
          <a:r>
            <a:rPr lang="hu-HU" sz="1600" dirty="0" err="1"/>
            <a:t>Universities</a:t>
          </a:r>
          <a:endParaRPr lang="en-GB" sz="1600" dirty="0"/>
        </a:p>
      </dgm:t>
    </dgm:pt>
    <dgm:pt modelId="{8D06D605-3CB6-4012-825D-AAE1A1BCA8B4}" type="parTrans" cxnId="{61547B39-5273-4186-BE22-C1CA890FD836}">
      <dgm:prSet/>
      <dgm:spPr/>
      <dgm:t>
        <a:bodyPr/>
        <a:lstStyle/>
        <a:p>
          <a:endParaRPr lang="en-GB"/>
        </a:p>
      </dgm:t>
    </dgm:pt>
    <dgm:pt modelId="{4FFB5A96-5F34-4DAC-9278-9DE4C73A7DA5}" type="sibTrans" cxnId="{61547B39-5273-4186-BE22-C1CA890FD836}">
      <dgm:prSet/>
      <dgm:spPr/>
      <dgm:t>
        <a:bodyPr/>
        <a:lstStyle/>
        <a:p>
          <a:endParaRPr lang="en-GB"/>
        </a:p>
      </dgm:t>
    </dgm:pt>
    <dgm:pt modelId="{1A8B5368-F55D-4E1B-A22D-5CFBBA896824}">
      <dgm:prSet phldrT="[Szöveg]" custT="1"/>
      <dgm:spPr/>
      <dgm:t>
        <a:bodyPr/>
        <a:lstStyle/>
        <a:p>
          <a:r>
            <a:rPr lang="hu-HU" sz="1600" dirty="0" err="1"/>
            <a:t>Vocational</a:t>
          </a:r>
          <a:r>
            <a:rPr lang="hu-HU" sz="1600" dirty="0"/>
            <a:t> </a:t>
          </a:r>
          <a:r>
            <a:rPr lang="hu-HU" sz="1600" dirty="0" err="1"/>
            <a:t>training</a:t>
          </a:r>
          <a:r>
            <a:rPr lang="hu-HU" sz="1600" dirty="0"/>
            <a:t> </a:t>
          </a:r>
          <a:r>
            <a:rPr lang="hu-HU" sz="1600" dirty="0" err="1"/>
            <a:t>institutions</a:t>
          </a:r>
          <a:endParaRPr lang="en-GB" sz="1600" dirty="0"/>
        </a:p>
      </dgm:t>
    </dgm:pt>
    <dgm:pt modelId="{F2FDF141-5795-4EC9-AA2F-B004C75E12F3}" type="parTrans" cxnId="{2580A1E9-D82E-4B4C-8CC6-041ACCFDA86E}">
      <dgm:prSet/>
      <dgm:spPr/>
      <dgm:t>
        <a:bodyPr/>
        <a:lstStyle/>
        <a:p>
          <a:endParaRPr lang="en-GB"/>
        </a:p>
      </dgm:t>
    </dgm:pt>
    <dgm:pt modelId="{C7F333CC-9AC3-4B08-AAFB-A65F92628DE8}" type="sibTrans" cxnId="{2580A1E9-D82E-4B4C-8CC6-041ACCFDA86E}">
      <dgm:prSet/>
      <dgm:spPr/>
      <dgm:t>
        <a:bodyPr/>
        <a:lstStyle/>
        <a:p>
          <a:endParaRPr lang="en-GB"/>
        </a:p>
      </dgm:t>
    </dgm:pt>
    <dgm:pt modelId="{AD34655B-F82B-4159-8234-450E71206B04}">
      <dgm:prSet phldrT="[Szöveg]" custT="1"/>
      <dgm:spPr/>
      <dgm:t>
        <a:bodyPr/>
        <a:lstStyle/>
        <a:p>
          <a:r>
            <a:rPr lang="hu-HU" sz="1600" dirty="0" err="1"/>
            <a:t>NGOs</a:t>
          </a:r>
          <a:endParaRPr lang="en-GB" sz="1600" dirty="0"/>
        </a:p>
      </dgm:t>
    </dgm:pt>
    <dgm:pt modelId="{DFE649C7-C146-471F-90AC-112E283BC890}" type="parTrans" cxnId="{E619217B-F5BE-4735-905C-DDDA86F4EE5C}">
      <dgm:prSet/>
      <dgm:spPr/>
      <dgm:t>
        <a:bodyPr/>
        <a:lstStyle/>
        <a:p>
          <a:endParaRPr lang="en-GB"/>
        </a:p>
      </dgm:t>
    </dgm:pt>
    <dgm:pt modelId="{9CB498FF-0A38-459A-83C3-136723720B51}" type="sibTrans" cxnId="{E619217B-F5BE-4735-905C-DDDA86F4EE5C}">
      <dgm:prSet/>
      <dgm:spPr/>
      <dgm:t>
        <a:bodyPr/>
        <a:lstStyle/>
        <a:p>
          <a:endParaRPr lang="en-GB"/>
        </a:p>
      </dgm:t>
    </dgm:pt>
    <dgm:pt modelId="{634E4429-E97C-493A-ABC8-4ED49FFE7012}">
      <dgm:prSet phldrT="[Szöveg]" custT="1"/>
      <dgm:spPr/>
      <dgm:t>
        <a:bodyPr/>
        <a:lstStyle/>
        <a:p>
          <a:r>
            <a:rPr lang="hu-HU" sz="1600" dirty="0" err="1"/>
            <a:t>Individually</a:t>
          </a:r>
          <a:endParaRPr lang="en-GB" sz="1600" dirty="0"/>
        </a:p>
      </dgm:t>
    </dgm:pt>
    <dgm:pt modelId="{BD8A8D71-5887-428B-A374-FCCA66C06933}" type="parTrans" cxnId="{9A4C1194-6C72-4F84-85D0-E3FB0CF90E2D}">
      <dgm:prSet/>
      <dgm:spPr/>
      <dgm:t>
        <a:bodyPr/>
        <a:lstStyle/>
        <a:p>
          <a:endParaRPr lang="en-GB"/>
        </a:p>
      </dgm:t>
    </dgm:pt>
    <dgm:pt modelId="{A06F2B06-805B-48CE-AC07-E9B23A0A292F}" type="sibTrans" cxnId="{9A4C1194-6C72-4F84-85D0-E3FB0CF90E2D}">
      <dgm:prSet/>
      <dgm:spPr/>
      <dgm:t>
        <a:bodyPr/>
        <a:lstStyle/>
        <a:p>
          <a:endParaRPr lang="en-GB"/>
        </a:p>
      </dgm:t>
    </dgm:pt>
    <dgm:pt modelId="{1B5F9A39-5E8B-47F6-BC88-44CAF257A9DD}" type="pres">
      <dgm:prSet presAssocID="{ED6EE145-5054-403A-9188-651A1FDF205A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30F3024B-AE74-4BF8-9C00-846D2514674C}" type="pres">
      <dgm:prSet presAssocID="{ED6EE145-5054-403A-9188-651A1FDF205A}" presName="cycle" presStyleCnt="0"/>
      <dgm:spPr/>
    </dgm:pt>
    <dgm:pt modelId="{6C80C05B-230A-4E61-B70E-51A665789EE9}" type="pres">
      <dgm:prSet presAssocID="{ED6EE145-5054-403A-9188-651A1FDF205A}" presName="centerShape" presStyleCnt="0"/>
      <dgm:spPr/>
    </dgm:pt>
    <dgm:pt modelId="{F9CB0593-5C61-44FB-B9DC-929B90563C5A}" type="pres">
      <dgm:prSet presAssocID="{ED6EE145-5054-403A-9188-651A1FDF205A}" presName="connSite" presStyleLbl="node1" presStyleIdx="0" presStyleCnt="5"/>
      <dgm:spPr/>
    </dgm:pt>
    <dgm:pt modelId="{18108478-1B33-4343-A9D4-10CC7301DD66}" type="pres">
      <dgm:prSet presAssocID="{ED6EE145-5054-403A-9188-651A1FDF205A}" presName="visible" presStyleLbl="node1" presStyleIdx="0" presStyleCnt="5" custScaleX="116891" custScaleY="112251" custLinFactNeighborX="-7255" custLinFactNeighborY="-1089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7F2B302-BEE0-4881-A54B-F9554341A294}" type="pres">
      <dgm:prSet presAssocID="{8D06D605-3CB6-4012-825D-AAE1A1BCA8B4}" presName="Name25" presStyleLbl="parChTrans1D1" presStyleIdx="0" presStyleCnt="4"/>
      <dgm:spPr/>
    </dgm:pt>
    <dgm:pt modelId="{BA422D3D-6CAD-4C23-8CE6-AE3147598A79}" type="pres">
      <dgm:prSet presAssocID="{A48DF414-D09E-4AF0-BBE1-A497DA591E91}" presName="node" presStyleCnt="0"/>
      <dgm:spPr/>
    </dgm:pt>
    <dgm:pt modelId="{B98B0C88-1688-400A-9885-84395A8643D4}" type="pres">
      <dgm:prSet presAssocID="{A48DF414-D09E-4AF0-BBE1-A497DA591E91}" presName="parentNode" presStyleLbl="node1" presStyleIdx="1" presStyleCnt="5" custScaleX="155976" custScaleY="159264" custLinFactX="142804" custLinFactNeighborX="200000" custLinFactNeighborY="79947">
        <dgm:presLayoutVars>
          <dgm:chMax val="1"/>
          <dgm:bulletEnabled val="1"/>
        </dgm:presLayoutVars>
      </dgm:prSet>
      <dgm:spPr/>
    </dgm:pt>
    <dgm:pt modelId="{EA17116C-8A22-447F-B53A-8824DB688C8A}" type="pres">
      <dgm:prSet presAssocID="{A48DF414-D09E-4AF0-BBE1-A497DA591E91}" presName="childNode" presStyleLbl="revTx" presStyleIdx="0" presStyleCnt="0">
        <dgm:presLayoutVars>
          <dgm:bulletEnabled val="1"/>
        </dgm:presLayoutVars>
      </dgm:prSet>
      <dgm:spPr/>
    </dgm:pt>
    <dgm:pt modelId="{7A4D4A32-A452-4FB1-83C4-94ACC2E8FFA3}" type="pres">
      <dgm:prSet presAssocID="{F2FDF141-5795-4EC9-AA2F-B004C75E12F3}" presName="Name25" presStyleLbl="parChTrans1D1" presStyleIdx="1" presStyleCnt="4"/>
      <dgm:spPr/>
    </dgm:pt>
    <dgm:pt modelId="{2B9AA83B-25D2-4F86-92C0-EBEFEF315D22}" type="pres">
      <dgm:prSet presAssocID="{1A8B5368-F55D-4E1B-A22D-5CFBBA896824}" presName="node" presStyleCnt="0"/>
      <dgm:spPr/>
    </dgm:pt>
    <dgm:pt modelId="{0B4AB77B-EE5B-42D0-A76A-4D727FA5AEAE}" type="pres">
      <dgm:prSet presAssocID="{1A8B5368-F55D-4E1B-A22D-5CFBBA896824}" presName="parentNode" presStyleLbl="node1" presStyleIdx="2" presStyleCnt="5" custScaleX="160619" custScaleY="158148" custLinFactX="24874" custLinFactY="34987" custLinFactNeighborX="100000" custLinFactNeighborY="100000">
        <dgm:presLayoutVars>
          <dgm:chMax val="1"/>
          <dgm:bulletEnabled val="1"/>
        </dgm:presLayoutVars>
      </dgm:prSet>
      <dgm:spPr/>
    </dgm:pt>
    <dgm:pt modelId="{6D30A375-0EE5-46AC-813C-6D5BB5312896}" type="pres">
      <dgm:prSet presAssocID="{1A8B5368-F55D-4E1B-A22D-5CFBBA896824}" presName="childNode" presStyleLbl="revTx" presStyleIdx="0" presStyleCnt="0">
        <dgm:presLayoutVars>
          <dgm:bulletEnabled val="1"/>
        </dgm:presLayoutVars>
      </dgm:prSet>
      <dgm:spPr/>
    </dgm:pt>
    <dgm:pt modelId="{92DF1EA1-476B-4272-945C-9CA0FF0AB929}" type="pres">
      <dgm:prSet presAssocID="{DFE649C7-C146-471F-90AC-112E283BC890}" presName="Name25" presStyleLbl="parChTrans1D1" presStyleIdx="2" presStyleCnt="4"/>
      <dgm:spPr/>
    </dgm:pt>
    <dgm:pt modelId="{45F07B58-A1B7-47AA-9CD3-E1B1D5B8A7ED}" type="pres">
      <dgm:prSet presAssocID="{AD34655B-F82B-4159-8234-450E71206B04}" presName="node" presStyleCnt="0"/>
      <dgm:spPr/>
    </dgm:pt>
    <dgm:pt modelId="{7A86E8CE-6848-4623-9EA1-B09E4C653C5C}" type="pres">
      <dgm:prSet presAssocID="{AD34655B-F82B-4159-8234-450E71206B04}" presName="parentNode" presStyleLbl="node1" presStyleIdx="3" presStyleCnt="5" custScaleX="148864" custScaleY="139596" custLinFactY="48109" custLinFactNeighborX="-32113" custLinFactNeighborY="100000">
        <dgm:presLayoutVars>
          <dgm:chMax val="1"/>
          <dgm:bulletEnabled val="1"/>
        </dgm:presLayoutVars>
      </dgm:prSet>
      <dgm:spPr/>
    </dgm:pt>
    <dgm:pt modelId="{D812C967-1E82-429A-97D9-2E950E8D0B46}" type="pres">
      <dgm:prSet presAssocID="{AD34655B-F82B-4159-8234-450E71206B04}" presName="childNode" presStyleLbl="revTx" presStyleIdx="0" presStyleCnt="0">
        <dgm:presLayoutVars>
          <dgm:bulletEnabled val="1"/>
        </dgm:presLayoutVars>
      </dgm:prSet>
      <dgm:spPr/>
    </dgm:pt>
    <dgm:pt modelId="{EFFAE914-0551-47F6-A9B0-E8156E86EB14}" type="pres">
      <dgm:prSet presAssocID="{BD8A8D71-5887-428B-A374-FCCA66C06933}" presName="Name25" presStyleLbl="parChTrans1D1" presStyleIdx="3" presStyleCnt="4"/>
      <dgm:spPr/>
    </dgm:pt>
    <dgm:pt modelId="{11BF6D5F-7082-43E1-A2A7-2B3856345965}" type="pres">
      <dgm:prSet presAssocID="{634E4429-E97C-493A-ABC8-4ED49FFE7012}" presName="node" presStyleCnt="0"/>
      <dgm:spPr/>
    </dgm:pt>
    <dgm:pt modelId="{76449013-AC04-4A8A-87F8-0AD8470F6948}" type="pres">
      <dgm:prSet presAssocID="{634E4429-E97C-493A-ABC8-4ED49FFE7012}" presName="parentNode" presStyleLbl="node1" presStyleIdx="4" presStyleCnt="5" custScaleX="159376" custScaleY="148590" custLinFactX="-100000" custLinFactNeighborX="-100583" custLinFactNeighborY="85349">
        <dgm:presLayoutVars>
          <dgm:chMax val="1"/>
          <dgm:bulletEnabled val="1"/>
        </dgm:presLayoutVars>
      </dgm:prSet>
      <dgm:spPr/>
    </dgm:pt>
    <dgm:pt modelId="{681FA7A0-ABC1-414A-B0E3-7B7DF13EF831}" type="pres">
      <dgm:prSet presAssocID="{634E4429-E97C-493A-ABC8-4ED49FFE7012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6B584D0D-E4DC-4463-B0EF-2DC0F8D77BF8}" type="presOf" srcId="{A48DF414-D09E-4AF0-BBE1-A497DA591E91}" destId="{B98B0C88-1688-400A-9885-84395A8643D4}" srcOrd="0" destOrd="0" presId="urn:microsoft.com/office/officeart/2005/8/layout/radial2"/>
    <dgm:cxn modelId="{61547B39-5273-4186-BE22-C1CA890FD836}" srcId="{ED6EE145-5054-403A-9188-651A1FDF205A}" destId="{A48DF414-D09E-4AF0-BBE1-A497DA591E91}" srcOrd="0" destOrd="0" parTransId="{8D06D605-3CB6-4012-825D-AAE1A1BCA8B4}" sibTransId="{4FFB5A96-5F34-4DAC-9278-9DE4C73A7DA5}"/>
    <dgm:cxn modelId="{EF21C845-DE51-4038-A57E-2CCD44DBF2F9}" type="presOf" srcId="{8D06D605-3CB6-4012-825D-AAE1A1BCA8B4}" destId="{87F2B302-BEE0-4881-A54B-F9554341A294}" srcOrd="0" destOrd="0" presId="urn:microsoft.com/office/officeart/2005/8/layout/radial2"/>
    <dgm:cxn modelId="{89C05A4B-2F80-4A01-98AE-D28A5B22113C}" type="presOf" srcId="{DFE649C7-C146-471F-90AC-112E283BC890}" destId="{92DF1EA1-476B-4272-945C-9CA0FF0AB929}" srcOrd="0" destOrd="0" presId="urn:microsoft.com/office/officeart/2005/8/layout/radial2"/>
    <dgm:cxn modelId="{06974856-6935-4AB6-9381-404288C7DA4E}" type="presOf" srcId="{634E4429-E97C-493A-ABC8-4ED49FFE7012}" destId="{76449013-AC04-4A8A-87F8-0AD8470F6948}" srcOrd="0" destOrd="0" presId="urn:microsoft.com/office/officeart/2005/8/layout/radial2"/>
    <dgm:cxn modelId="{E619217B-F5BE-4735-905C-DDDA86F4EE5C}" srcId="{ED6EE145-5054-403A-9188-651A1FDF205A}" destId="{AD34655B-F82B-4159-8234-450E71206B04}" srcOrd="2" destOrd="0" parTransId="{DFE649C7-C146-471F-90AC-112E283BC890}" sibTransId="{9CB498FF-0A38-459A-83C3-136723720B51}"/>
    <dgm:cxn modelId="{B7A1017E-E72D-4648-8187-6AF4D90704BF}" type="presOf" srcId="{BD8A8D71-5887-428B-A374-FCCA66C06933}" destId="{EFFAE914-0551-47F6-A9B0-E8156E86EB14}" srcOrd="0" destOrd="0" presId="urn:microsoft.com/office/officeart/2005/8/layout/radial2"/>
    <dgm:cxn modelId="{9A4C1194-6C72-4F84-85D0-E3FB0CF90E2D}" srcId="{ED6EE145-5054-403A-9188-651A1FDF205A}" destId="{634E4429-E97C-493A-ABC8-4ED49FFE7012}" srcOrd="3" destOrd="0" parTransId="{BD8A8D71-5887-428B-A374-FCCA66C06933}" sibTransId="{A06F2B06-805B-48CE-AC07-E9B23A0A292F}"/>
    <dgm:cxn modelId="{DD1E54B4-D679-4ED5-A5C6-C8F0988AB428}" type="presOf" srcId="{1A8B5368-F55D-4E1B-A22D-5CFBBA896824}" destId="{0B4AB77B-EE5B-42D0-A76A-4D727FA5AEAE}" srcOrd="0" destOrd="0" presId="urn:microsoft.com/office/officeart/2005/8/layout/radial2"/>
    <dgm:cxn modelId="{65B376C7-1C03-4DE4-B883-4E57CBC3A32B}" type="presOf" srcId="{ED6EE145-5054-403A-9188-651A1FDF205A}" destId="{1B5F9A39-5E8B-47F6-BC88-44CAF257A9DD}" srcOrd="0" destOrd="0" presId="urn:microsoft.com/office/officeart/2005/8/layout/radial2"/>
    <dgm:cxn modelId="{3A7FDAD8-DE01-4905-8D74-BBD9799C3DA2}" type="presOf" srcId="{F2FDF141-5795-4EC9-AA2F-B004C75E12F3}" destId="{7A4D4A32-A452-4FB1-83C4-94ACC2E8FFA3}" srcOrd="0" destOrd="0" presId="urn:microsoft.com/office/officeart/2005/8/layout/radial2"/>
    <dgm:cxn modelId="{2580A1E9-D82E-4B4C-8CC6-041ACCFDA86E}" srcId="{ED6EE145-5054-403A-9188-651A1FDF205A}" destId="{1A8B5368-F55D-4E1B-A22D-5CFBBA896824}" srcOrd="1" destOrd="0" parTransId="{F2FDF141-5795-4EC9-AA2F-B004C75E12F3}" sibTransId="{C7F333CC-9AC3-4B08-AAFB-A65F92628DE8}"/>
    <dgm:cxn modelId="{3D2534EF-A654-417C-9029-A8DBE235C5FA}" type="presOf" srcId="{AD34655B-F82B-4159-8234-450E71206B04}" destId="{7A86E8CE-6848-4623-9EA1-B09E4C653C5C}" srcOrd="0" destOrd="0" presId="urn:microsoft.com/office/officeart/2005/8/layout/radial2"/>
    <dgm:cxn modelId="{19C04A3C-BACA-4842-9270-5B9353527D50}" type="presParOf" srcId="{1B5F9A39-5E8B-47F6-BC88-44CAF257A9DD}" destId="{30F3024B-AE74-4BF8-9C00-846D2514674C}" srcOrd="0" destOrd="0" presId="urn:microsoft.com/office/officeart/2005/8/layout/radial2"/>
    <dgm:cxn modelId="{4E9A60D6-E300-44A4-9C8E-96BFA8857E70}" type="presParOf" srcId="{30F3024B-AE74-4BF8-9C00-846D2514674C}" destId="{6C80C05B-230A-4E61-B70E-51A665789EE9}" srcOrd="0" destOrd="0" presId="urn:microsoft.com/office/officeart/2005/8/layout/radial2"/>
    <dgm:cxn modelId="{FC0CA4EA-A4D2-416D-A611-C61BE30D6420}" type="presParOf" srcId="{6C80C05B-230A-4E61-B70E-51A665789EE9}" destId="{F9CB0593-5C61-44FB-B9DC-929B90563C5A}" srcOrd="0" destOrd="0" presId="urn:microsoft.com/office/officeart/2005/8/layout/radial2"/>
    <dgm:cxn modelId="{AD8BF641-97CE-4277-9375-18D63B07C0EB}" type="presParOf" srcId="{6C80C05B-230A-4E61-B70E-51A665789EE9}" destId="{18108478-1B33-4343-A9D4-10CC7301DD66}" srcOrd="1" destOrd="0" presId="urn:microsoft.com/office/officeart/2005/8/layout/radial2"/>
    <dgm:cxn modelId="{91BCA5D9-2823-46F0-AA00-D56BCD09AFD6}" type="presParOf" srcId="{30F3024B-AE74-4BF8-9C00-846D2514674C}" destId="{87F2B302-BEE0-4881-A54B-F9554341A294}" srcOrd="1" destOrd="0" presId="urn:microsoft.com/office/officeart/2005/8/layout/radial2"/>
    <dgm:cxn modelId="{EA34A944-AF8E-4293-9854-03A40BB101DD}" type="presParOf" srcId="{30F3024B-AE74-4BF8-9C00-846D2514674C}" destId="{BA422D3D-6CAD-4C23-8CE6-AE3147598A79}" srcOrd="2" destOrd="0" presId="urn:microsoft.com/office/officeart/2005/8/layout/radial2"/>
    <dgm:cxn modelId="{4AEC5641-239D-46CE-B802-7C3FB4CB9841}" type="presParOf" srcId="{BA422D3D-6CAD-4C23-8CE6-AE3147598A79}" destId="{B98B0C88-1688-400A-9885-84395A8643D4}" srcOrd="0" destOrd="0" presId="urn:microsoft.com/office/officeart/2005/8/layout/radial2"/>
    <dgm:cxn modelId="{E7C8D1A9-05B6-44E0-8335-3CD618872574}" type="presParOf" srcId="{BA422D3D-6CAD-4C23-8CE6-AE3147598A79}" destId="{EA17116C-8A22-447F-B53A-8824DB688C8A}" srcOrd="1" destOrd="0" presId="urn:microsoft.com/office/officeart/2005/8/layout/radial2"/>
    <dgm:cxn modelId="{FD5719EE-11EE-426C-BAD3-6FB2B1DC0B7F}" type="presParOf" srcId="{30F3024B-AE74-4BF8-9C00-846D2514674C}" destId="{7A4D4A32-A452-4FB1-83C4-94ACC2E8FFA3}" srcOrd="3" destOrd="0" presId="urn:microsoft.com/office/officeart/2005/8/layout/radial2"/>
    <dgm:cxn modelId="{BD0D9FD6-4893-49C1-B5B1-EFEFF138B436}" type="presParOf" srcId="{30F3024B-AE74-4BF8-9C00-846D2514674C}" destId="{2B9AA83B-25D2-4F86-92C0-EBEFEF315D22}" srcOrd="4" destOrd="0" presId="urn:microsoft.com/office/officeart/2005/8/layout/radial2"/>
    <dgm:cxn modelId="{BD5D062D-41C2-4F9B-86A5-89D20610C44C}" type="presParOf" srcId="{2B9AA83B-25D2-4F86-92C0-EBEFEF315D22}" destId="{0B4AB77B-EE5B-42D0-A76A-4D727FA5AEAE}" srcOrd="0" destOrd="0" presId="urn:microsoft.com/office/officeart/2005/8/layout/radial2"/>
    <dgm:cxn modelId="{10D1BCC3-82D4-4BBC-94E2-E9DD37C386A1}" type="presParOf" srcId="{2B9AA83B-25D2-4F86-92C0-EBEFEF315D22}" destId="{6D30A375-0EE5-46AC-813C-6D5BB5312896}" srcOrd="1" destOrd="0" presId="urn:microsoft.com/office/officeart/2005/8/layout/radial2"/>
    <dgm:cxn modelId="{BBA0B21C-9C22-4B70-B931-D3C0EF89C225}" type="presParOf" srcId="{30F3024B-AE74-4BF8-9C00-846D2514674C}" destId="{92DF1EA1-476B-4272-945C-9CA0FF0AB929}" srcOrd="5" destOrd="0" presId="urn:microsoft.com/office/officeart/2005/8/layout/radial2"/>
    <dgm:cxn modelId="{538D93EE-E472-42D3-B1C9-3230F5251F5C}" type="presParOf" srcId="{30F3024B-AE74-4BF8-9C00-846D2514674C}" destId="{45F07B58-A1B7-47AA-9CD3-E1B1D5B8A7ED}" srcOrd="6" destOrd="0" presId="urn:microsoft.com/office/officeart/2005/8/layout/radial2"/>
    <dgm:cxn modelId="{7B941333-7FBB-4E4E-9D01-AC0A8DF0E527}" type="presParOf" srcId="{45F07B58-A1B7-47AA-9CD3-E1B1D5B8A7ED}" destId="{7A86E8CE-6848-4623-9EA1-B09E4C653C5C}" srcOrd="0" destOrd="0" presId="urn:microsoft.com/office/officeart/2005/8/layout/radial2"/>
    <dgm:cxn modelId="{C2BE1FED-A5B6-45BF-9090-79ECF926AED9}" type="presParOf" srcId="{45F07B58-A1B7-47AA-9CD3-E1B1D5B8A7ED}" destId="{D812C967-1E82-429A-97D9-2E950E8D0B46}" srcOrd="1" destOrd="0" presId="urn:microsoft.com/office/officeart/2005/8/layout/radial2"/>
    <dgm:cxn modelId="{BC01CB16-AF76-4BE5-A607-B206E4A9FCC8}" type="presParOf" srcId="{30F3024B-AE74-4BF8-9C00-846D2514674C}" destId="{EFFAE914-0551-47F6-A9B0-E8156E86EB14}" srcOrd="7" destOrd="0" presId="urn:microsoft.com/office/officeart/2005/8/layout/radial2"/>
    <dgm:cxn modelId="{FE059E2D-7FCF-4A71-A362-7F776E3E01FA}" type="presParOf" srcId="{30F3024B-AE74-4BF8-9C00-846D2514674C}" destId="{11BF6D5F-7082-43E1-A2A7-2B3856345965}" srcOrd="8" destOrd="0" presId="urn:microsoft.com/office/officeart/2005/8/layout/radial2"/>
    <dgm:cxn modelId="{32C54C36-23B5-4E49-8BD7-CCBCF81C1450}" type="presParOf" srcId="{11BF6D5F-7082-43E1-A2A7-2B3856345965}" destId="{76449013-AC04-4A8A-87F8-0AD8470F6948}" srcOrd="0" destOrd="0" presId="urn:microsoft.com/office/officeart/2005/8/layout/radial2"/>
    <dgm:cxn modelId="{3A777D0E-1543-44D4-9BF2-C3B84579A7E3}" type="presParOf" srcId="{11BF6D5F-7082-43E1-A2A7-2B3856345965}" destId="{681FA7A0-ABC1-414A-B0E3-7B7DF13EF83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67512-542D-4E0C-B9BA-25A563504183}">
      <dsp:nvSpPr>
        <dsp:cNvPr id="0" name=""/>
        <dsp:cNvSpPr/>
      </dsp:nvSpPr>
      <dsp:spPr>
        <a:xfrm>
          <a:off x="-6013189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D4D984-D070-4A7C-A5D9-22970509A756}">
      <dsp:nvSpPr>
        <dsp:cNvPr id="0" name=""/>
        <dsp:cNvSpPr/>
      </dsp:nvSpPr>
      <dsp:spPr>
        <a:xfrm>
          <a:off x="1024821" y="511576"/>
          <a:ext cx="7103178" cy="10837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3340" rIns="53340" bIns="5334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noProof="0" dirty="0"/>
            <a:t>	Youth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noProof="0" dirty="0"/>
            <a:t>Primary and high school students</a:t>
          </a:r>
        </a:p>
      </dsp:txBody>
      <dsp:txXfrm>
        <a:off x="1024821" y="511576"/>
        <a:ext cx="7103178" cy="1083733"/>
      </dsp:txXfrm>
    </dsp:sp>
    <dsp:sp modelId="{B2E30586-B359-4A8A-B518-678415B7D10B}">
      <dsp:nvSpPr>
        <dsp:cNvPr id="0" name=""/>
        <dsp:cNvSpPr/>
      </dsp:nvSpPr>
      <dsp:spPr>
        <a:xfrm>
          <a:off x="-37209" y="114990"/>
          <a:ext cx="1802614" cy="17333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901BA5F-E0AE-4E1E-AF57-DFDADE935661}">
      <dsp:nvSpPr>
        <dsp:cNvPr id="0" name=""/>
        <dsp:cNvSpPr/>
      </dsp:nvSpPr>
      <dsp:spPr>
        <a:xfrm>
          <a:off x="1246292" y="2482486"/>
          <a:ext cx="6907174" cy="10837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3340" rIns="53340" bIns="5334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noProof="0" dirty="0"/>
            <a:t>	Adults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noProof="0" dirty="0"/>
            <a:t>Young adults, university students, vocational training participants, NGOs, national companies</a:t>
          </a:r>
        </a:p>
      </dsp:txBody>
      <dsp:txXfrm>
        <a:off x="1246292" y="2482486"/>
        <a:ext cx="6907174" cy="1083733"/>
      </dsp:txXfrm>
    </dsp:sp>
    <dsp:sp modelId="{3D767D62-3CB4-4A20-9974-F91D3FC1D813}">
      <dsp:nvSpPr>
        <dsp:cNvPr id="0" name=""/>
        <dsp:cNvSpPr/>
      </dsp:nvSpPr>
      <dsp:spPr>
        <a:xfrm>
          <a:off x="259679" y="2250514"/>
          <a:ext cx="1721849" cy="14351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2AF898-28BB-4E55-90A9-4DDCB499D817}">
      <dsp:nvSpPr>
        <dsp:cNvPr id="0" name=""/>
        <dsp:cNvSpPr/>
      </dsp:nvSpPr>
      <dsp:spPr>
        <a:xfrm>
          <a:off x="764364" y="4318850"/>
          <a:ext cx="7301111" cy="10837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3340" rIns="53340" bIns="5334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noProof="0" dirty="0"/>
            <a:t>	Teachers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noProof="0" dirty="0"/>
            <a:t>Financial literacy teachers </a:t>
          </a:r>
        </a:p>
      </dsp:txBody>
      <dsp:txXfrm>
        <a:off x="764364" y="4318850"/>
        <a:ext cx="7301111" cy="1083733"/>
      </dsp:txXfrm>
    </dsp:sp>
    <dsp:sp modelId="{67DE9DA1-20F0-4345-83F8-5E46021AB8D3}">
      <dsp:nvSpPr>
        <dsp:cNvPr id="0" name=""/>
        <dsp:cNvSpPr/>
      </dsp:nvSpPr>
      <dsp:spPr>
        <a:xfrm>
          <a:off x="0" y="4216400"/>
          <a:ext cx="1354666" cy="12022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46D4C-E7EC-46AA-870D-90D8CFFDAFC6}">
      <dsp:nvSpPr>
        <dsp:cNvPr id="0" name=""/>
        <dsp:cNvSpPr/>
      </dsp:nvSpPr>
      <dsp:spPr>
        <a:xfrm rot="5400000">
          <a:off x="3506806" y="130656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Knowledge transfer</a:t>
          </a:r>
        </a:p>
      </dsp:txBody>
      <dsp:txXfrm rot="-5400000">
        <a:off x="3909687" y="313106"/>
        <a:ext cx="1202866" cy="1382606"/>
      </dsp:txXfrm>
    </dsp:sp>
    <dsp:sp modelId="{AB1A5CC1-98F0-4D3B-B535-FE50610A0287}">
      <dsp:nvSpPr>
        <dsp:cNvPr id="0" name=""/>
        <dsp:cNvSpPr/>
      </dsp:nvSpPr>
      <dsp:spPr>
        <a:xfrm>
          <a:off x="5437901" y="401821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70A744-3EE5-402E-A45F-68A2A27183EE}">
      <dsp:nvSpPr>
        <dsp:cNvPr id="0" name=""/>
        <dsp:cNvSpPr/>
      </dsp:nvSpPr>
      <dsp:spPr>
        <a:xfrm rot="5400000">
          <a:off x="1597288" y="174745"/>
          <a:ext cx="2008628" cy="174750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2000169" y="357195"/>
        <a:ext cx="1202866" cy="1382606"/>
      </dsp:txXfrm>
    </dsp:sp>
    <dsp:sp modelId="{3C3A52C6-7B38-4D8C-A482-1DCD9B730241}">
      <dsp:nvSpPr>
        <dsp:cNvPr id="0" name=""/>
        <dsp:cNvSpPr/>
      </dsp:nvSpPr>
      <dsp:spPr>
        <a:xfrm rot="5400000">
          <a:off x="2559537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None/>
          </a:pPr>
          <a:r>
            <a:rPr lang="en-GB" sz="1600" kern="1200" dirty="0"/>
            <a:t>Developing attitudes</a:t>
          </a:r>
        </a:p>
      </dsp:txBody>
      <dsp:txXfrm rot="-5400000">
        <a:off x="2962418" y="2018030"/>
        <a:ext cx="1202866" cy="1382606"/>
      </dsp:txXfrm>
    </dsp:sp>
    <dsp:sp modelId="{C4968A94-D6D1-446A-8BB9-1FBFC0BF6557}">
      <dsp:nvSpPr>
        <dsp:cNvPr id="0" name=""/>
        <dsp:cNvSpPr/>
      </dsp:nvSpPr>
      <dsp:spPr>
        <a:xfrm>
          <a:off x="517865" y="2123159"/>
          <a:ext cx="2169318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26B7F7-5C5B-47BE-81B9-DC3503E92083}">
      <dsp:nvSpPr>
        <dsp:cNvPr id="0" name=""/>
        <dsp:cNvSpPr/>
      </dsp:nvSpPr>
      <dsp:spPr>
        <a:xfrm rot="5400000">
          <a:off x="4446844" y="1870630"/>
          <a:ext cx="2008628" cy="174750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4849725" y="2053080"/>
        <a:ext cx="1202866" cy="1382606"/>
      </dsp:txXfrm>
    </dsp:sp>
    <dsp:sp modelId="{86D567FE-728C-478E-BFFC-AACFD0C3D295}">
      <dsp:nvSpPr>
        <dsp:cNvPr id="0" name=""/>
        <dsp:cNvSpPr/>
      </dsp:nvSpPr>
      <dsp:spPr>
        <a:xfrm rot="5400000">
          <a:off x="3506806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None/>
          </a:pPr>
          <a:r>
            <a:rPr lang="en-GB" sz="1600" kern="1200" dirty="0"/>
            <a:t>Sharing best practices</a:t>
          </a:r>
        </a:p>
      </dsp:txBody>
      <dsp:txXfrm rot="-5400000">
        <a:off x="3909687" y="3722953"/>
        <a:ext cx="1202866" cy="1382606"/>
      </dsp:txXfrm>
    </dsp:sp>
    <dsp:sp modelId="{DE2F6FF9-31A8-421D-97E4-FDED63D4CDF1}">
      <dsp:nvSpPr>
        <dsp:cNvPr id="0" name=""/>
        <dsp:cNvSpPr/>
      </dsp:nvSpPr>
      <dsp:spPr>
        <a:xfrm>
          <a:off x="5437901" y="3811668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3A1C4-5CE7-4F05-974D-C95D7A8736E4}">
      <dsp:nvSpPr>
        <dsp:cNvPr id="0" name=""/>
        <dsp:cNvSpPr/>
      </dsp:nvSpPr>
      <dsp:spPr>
        <a:xfrm rot="5400000">
          <a:off x="1619499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2022380" y="3722953"/>
        <a:ext cx="1202866" cy="13826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AE914-0551-47F6-A9B0-E8156E86EB14}">
      <dsp:nvSpPr>
        <dsp:cNvPr id="0" name=""/>
        <dsp:cNvSpPr/>
      </dsp:nvSpPr>
      <dsp:spPr>
        <a:xfrm rot="7335485">
          <a:off x="1483563" y="4399194"/>
          <a:ext cx="892875" cy="43330"/>
        </a:xfrm>
        <a:custGeom>
          <a:avLst/>
          <a:gdLst/>
          <a:ahLst/>
          <a:cxnLst/>
          <a:rect l="0" t="0" r="0" b="0"/>
          <a:pathLst>
            <a:path>
              <a:moveTo>
                <a:pt x="0" y="21665"/>
              </a:moveTo>
              <a:lnTo>
                <a:pt x="892875" y="2166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DF1EA1-476B-4272-945C-9CA0FF0AB929}">
      <dsp:nvSpPr>
        <dsp:cNvPr id="0" name=""/>
        <dsp:cNvSpPr/>
      </dsp:nvSpPr>
      <dsp:spPr>
        <a:xfrm rot="3090094">
          <a:off x="3206914" y="4298449"/>
          <a:ext cx="707327" cy="43330"/>
        </a:xfrm>
        <a:custGeom>
          <a:avLst/>
          <a:gdLst/>
          <a:ahLst/>
          <a:cxnLst/>
          <a:rect l="0" t="0" r="0" b="0"/>
          <a:pathLst>
            <a:path>
              <a:moveTo>
                <a:pt x="0" y="21665"/>
              </a:moveTo>
              <a:lnTo>
                <a:pt x="707327" y="2166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4D4A32-A452-4FB1-83C4-94ACC2E8FFA3}">
      <dsp:nvSpPr>
        <dsp:cNvPr id="0" name=""/>
        <dsp:cNvSpPr/>
      </dsp:nvSpPr>
      <dsp:spPr>
        <a:xfrm rot="855662">
          <a:off x="3476840" y="3662287"/>
          <a:ext cx="2057702" cy="43330"/>
        </a:xfrm>
        <a:custGeom>
          <a:avLst/>
          <a:gdLst/>
          <a:ahLst/>
          <a:cxnLst/>
          <a:rect l="0" t="0" r="0" b="0"/>
          <a:pathLst>
            <a:path>
              <a:moveTo>
                <a:pt x="0" y="21665"/>
              </a:moveTo>
              <a:lnTo>
                <a:pt x="2057702" y="2166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2B302-BEE0-4881-A54B-F9554341A294}">
      <dsp:nvSpPr>
        <dsp:cNvPr id="0" name=""/>
        <dsp:cNvSpPr/>
      </dsp:nvSpPr>
      <dsp:spPr>
        <a:xfrm rot="20833708">
          <a:off x="3456884" y="2552135"/>
          <a:ext cx="4176252" cy="43330"/>
        </a:xfrm>
        <a:custGeom>
          <a:avLst/>
          <a:gdLst/>
          <a:ahLst/>
          <a:cxnLst/>
          <a:rect l="0" t="0" r="0" b="0"/>
          <a:pathLst>
            <a:path>
              <a:moveTo>
                <a:pt x="0" y="21665"/>
              </a:moveTo>
              <a:lnTo>
                <a:pt x="4176252" y="2166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108478-1B33-4343-A9D4-10CC7301DD66}">
      <dsp:nvSpPr>
        <dsp:cNvPr id="0" name=""/>
        <dsp:cNvSpPr/>
      </dsp:nvSpPr>
      <dsp:spPr>
        <a:xfrm>
          <a:off x="1144475" y="1648386"/>
          <a:ext cx="2744162" cy="2635233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8B0C88-1688-400A-9885-84395A8643D4}">
      <dsp:nvSpPr>
        <dsp:cNvPr id="0" name=""/>
        <dsp:cNvSpPr/>
      </dsp:nvSpPr>
      <dsp:spPr>
        <a:xfrm>
          <a:off x="7555368" y="747429"/>
          <a:ext cx="2197039" cy="224335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 err="1"/>
            <a:t>Universities</a:t>
          </a:r>
          <a:endParaRPr lang="en-GB" sz="1600" kern="1200" dirty="0"/>
        </a:p>
      </dsp:txBody>
      <dsp:txXfrm>
        <a:off x="7877117" y="1075960"/>
        <a:ext cx="1553541" cy="1586291"/>
      </dsp:txXfrm>
    </dsp:sp>
    <dsp:sp modelId="{0B4AB77B-EE5B-42D0-A76A-4D727FA5AEAE}">
      <dsp:nvSpPr>
        <dsp:cNvPr id="0" name=""/>
        <dsp:cNvSpPr/>
      </dsp:nvSpPr>
      <dsp:spPr>
        <a:xfrm>
          <a:off x="5466930" y="3101980"/>
          <a:ext cx="2262439" cy="222763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 err="1"/>
            <a:t>Vocational</a:t>
          </a:r>
          <a:r>
            <a:rPr lang="hu-HU" sz="1600" kern="1200" dirty="0"/>
            <a:t> </a:t>
          </a:r>
          <a:r>
            <a:rPr lang="hu-HU" sz="1600" kern="1200" dirty="0" err="1"/>
            <a:t>training</a:t>
          </a:r>
          <a:r>
            <a:rPr lang="hu-HU" sz="1600" kern="1200" dirty="0"/>
            <a:t> </a:t>
          </a:r>
          <a:r>
            <a:rPr lang="hu-HU" sz="1600" kern="1200" dirty="0" err="1"/>
            <a:t>institutions</a:t>
          </a:r>
          <a:endParaRPr lang="en-GB" sz="1600" kern="1200" dirty="0"/>
        </a:p>
      </dsp:txBody>
      <dsp:txXfrm>
        <a:off x="5798257" y="3428209"/>
        <a:ext cx="1599785" cy="1575175"/>
      </dsp:txXfrm>
    </dsp:sp>
    <dsp:sp modelId="{7A86E8CE-6848-4623-9EA1-B09E4C653C5C}">
      <dsp:nvSpPr>
        <dsp:cNvPr id="0" name=""/>
        <dsp:cNvSpPr/>
      </dsp:nvSpPr>
      <dsp:spPr>
        <a:xfrm>
          <a:off x="3359136" y="4401828"/>
          <a:ext cx="2096861" cy="196631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 err="1"/>
            <a:t>NGOs</a:t>
          </a:r>
          <a:endParaRPr lang="en-GB" sz="1600" kern="1200" dirty="0"/>
        </a:p>
      </dsp:txBody>
      <dsp:txXfrm>
        <a:off x="3666214" y="4689788"/>
        <a:ext cx="1482705" cy="1390394"/>
      </dsp:txXfrm>
    </dsp:sp>
    <dsp:sp modelId="{76449013-AC04-4A8A-87F8-0AD8470F6948}">
      <dsp:nvSpPr>
        <dsp:cNvPr id="0" name=""/>
        <dsp:cNvSpPr/>
      </dsp:nvSpPr>
      <dsp:spPr>
        <a:xfrm>
          <a:off x="0" y="4653825"/>
          <a:ext cx="2244931" cy="209300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 err="1"/>
            <a:t>Individually</a:t>
          </a:r>
          <a:endParaRPr lang="en-GB" sz="1600" kern="1200" dirty="0"/>
        </a:p>
      </dsp:txBody>
      <dsp:txXfrm>
        <a:off x="328763" y="4960338"/>
        <a:ext cx="1587405" cy="1479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A4CE5-A464-41D2-922C-0CD42755BB15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EE974-4FEF-4D16-B231-1F5835FB42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53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Kinek:</a:t>
            </a:r>
          </a:p>
          <a:p>
            <a:r>
              <a:rPr lang="hu-HU" dirty="0"/>
              <a:t>Fiatalok, felnőttek, tanárok</a:t>
            </a:r>
          </a:p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B031D-BEA4-432D-B706-2D7AB47FC2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267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In universities: implemented in the curriculum as a compulsory element or as supplementary – Business administration, Teacher training, Media and Communication, </a:t>
            </a:r>
          </a:p>
          <a:p>
            <a:r>
              <a:rPr lang="en-GB" noProof="0" dirty="0"/>
              <a:t>VTI: implemented in the curriculum</a:t>
            </a:r>
          </a:p>
          <a:p>
            <a:r>
              <a:rPr lang="en-GB" noProof="0" dirty="0"/>
              <a:t>NGOs: as a program for developing the volunteers financial wellness and wellbeing, as a program that is available for the NGOs target group</a:t>
            </a:r>
          </a:p>
          <a:p>
            <a:r>
              <a:rPr lang="en-GB" noProof="0" dirty="0"/>
              <a:t>Companies: OTP Hungary as a basic </a:t>
            </a:r>
            <a:r>
              <a:rPr lang="en-GB" noProof="0" dirty="0" err="1"/>
              <a:t>kno</a:t>
            </a:r>
            <a:r>
              <a:rPr lang="hu-HU" noProof="0" dirty="0"/>
              <a:t>w</a:t>
            </a:r>
            <a:r>
              <a:rPr lang="en-GB" noProof="0" dirty="0"/>
              <a:t>ledge course </a:t>
            </a:r>
            <a:r>
              <a:rPr lang="en-GB" noProof="0" dirty="0" err="1"/>
              <a:t>abou</a:t>
            </a:r>
            <a:r>
              <a:rPr lang="hu-HU" noProof="0" dirty="0"/>
              <a:t>t</a:t>
            </a:r>
            <a:r>
              <a:rPr lang="en-GB" noProof="0" dirty="0"/>
              <a:t> finances for new employees</a:t>
            </a:r>
            <a:r>
              <a:rPr lang="hu-HU" noProof="0" dirty="0"/>
              <a:t>, </a:t>
            </a:r>
            <a:r>
              <a:rPr lang="hu-HU" noProof="0" dirty="0" err="1"/>
              <a:t>as</a:t>
            </a:r>
            <a:r>
              <a:rPr lang="hu-HU" noProof="0" dirty="0"/>
              <a:t> an </a:t>
            </a:r>
            <a:r>
              <a:rPr lang="hu-HU" noProof="0" dirty="0" err="1"/>
              <a:t>element</a:t>
            </a:r>
            <a:r>
              <a:rPr lang="hu-HU" noProof="0" dirty="0"/>
              <a:t> of </a:t>
            </a:r>
            <a:r>
              <a:rPr lang="hu-HU" noProof="0" dirty="0" err="1"/>
              <a:t>their</a:t>
            </a:r>
            <a:r>
              <a:rPr lang="hu-HU" noProof="0" dirty="0"/>
              <a:t> </a:t>
            </a:r>
            <a:endParaRPr lang="en-GB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EE974-4FEF-4D16-B231-1F5835FB423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831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908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ép helye 3">
            <a:extLst>
              <a:ext uri="{FF2B5EF4-FFF2-40B4-BE49-F238E27FC236}">
                <a16:creationId xmlns:a16="http://schemas.microsoft.com/office/drawing/2014/main" id="{1E4B7F35-32DE-9541-CA99-B195072B59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00556" y="1630479"/>
            <a:ext cx="4695444" cy="4654614"/>
          </a:xfrm>
          <a:prstGeom prst="ellipse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B5596730-B4F3-3052-50B6-5FAACC0B06BF}"/>
              </a:ext>
            </a:extLst>
          </p:cNvPr>
          <p:cNvSpPr/>
          <p:nvPr userDrawn="1"/>
        </p:nvSpPr>
        <p:spPr>
          <a:xfrm rot="16394205" flipH="1">
            <a:off x="-7417345" y="3068103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Google Shape;27;p4">
            <a:extLst>
              <a:ext uri="{FF2B5EF4-FFF2-40B4-BE49-F238E27FC236}">
                <a16:creationId xmlns:a16="http://schemas.microsoft.com/office/drawing/2014/main" id="{9D8DE4F5-729B-2641-557B-3483D8FAB5F3}"/>
              </a:ext>
            </a:extLst>
          </p:cNvPr>
          <p:cNvSpPr/>
          <p:nvPr userDrawn="1"/>
        </p:nvSpPr>
        <p:spPr>
          <a:xfrm rot="16174048" flipH="1">
            <a:off x="-5731555" y="4441479"/>
            <a:ext cx="11275243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2214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9333178C-8C43-4A53-9CE7-5616D7A201BA}"/>
              </a:ext>
            </a:extLst>
          </p:cNvPr>
          <p:cNvSpPr/>
          <p:nvPr userDrawn="1"/>
        </p:nvSpPr>
        <p:spPr>
          <a:xfrm rot="16394205" flipH="1">
            <a:off x="-7417345" y="3068103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Google Shape;27;p4">
            <a:extLst>
              <a:ext uri="{FF2B5EF4-FFF2-40B4-BE49-F238E27FC236}">
                <a16:creationId xmlns:a16="http://schemas.microsoft.com/office/drawing/2014/main" id="{8C00C2C1-9B3A-945D-5795-E82B71119328}"/>
              </a:ext>
            </a:extLst>
          </p:cNvPr>
          <p:cNvSpPr/>
          <p:nvPr userDrawn="1"/>
        </p:nvSpPr>
        <p:spPr>
          <a:xfrm rot="16174048" flipH="1">
            <a:off x="-5731555" y="4441479"/>
            <a:ext cx="11275243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Kép helye 3">
            <a:extLst>
              <a:ext uri="{FF2B5EF4-FFF2-40B4-BE49-F238E27FC236}">
                <a16:creationId xmlns:a16="http://schemas.microsoft.com/office/drawing/2014/main" id="{1E4B7F35-32DE-9541-CA99-B195072B59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00556" y="1630479"/>
            <a:ext cx="4695444" cy="4654614"/>
          </a:xfrm>
          <a:prstGeom prst="ellipse">
            <a:avLst/>
          </a:prstGeo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6346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9333178C-8C43-4A53-9CE7-5616D7A201BA}"/>
              </a:ext>
            </a:extLst>
          </p:cNvPr>
          <p:cNvSpPr/>
          <p:nvPr userDrawn="1"/>
        </p:nvSpPr>
        <p:spPr>
          <a:xfrm rot="16394205" flipH="1">
            <a:off x="-7417345" y="3068103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Google Shape;27;p4">
            <a:extLst>
              <a:ext uri="{FF2B5EF4-FFF2-40B4-BE49-F238E27FC236}">
                <a16:creationId xmlns:a16="http://schemas.microsoft.com/office/drawing/2014/main" id="{8C00C2C1-9B3A-945D-5795-E82B71119328}"/>
              </a:ext>
            </a:extLst>
          </p:cNvPr>
          <p:cNvSpPr/>
          <p:nvPr userDrawn="1"/>
        </p:nvSpPr>
        <p:spPr>
          <a:xfrm rot="16174048" flipH="1">
            <a:off x="-5731555" y="4441479"/>
            <a:ext cx="11275243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Kép helye 3">
            <a:extLst>
              <a:ext uri="{FF2B5EF4-FFF2-40B4-BE49-F238E27FC236}">
                <a16:creationId xmlns:a16="http://schemas.microsoft.com/office/drawing/2014/main" id="{1E4B7F35-32DE-9541-CA99-B195072B59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00556" y="1630479"/>
            <a:ext cx="4695444" cy="4654614"/>
          </a:xfrm>
          <a:prstGeom prst="ellipse">
            <a:avLst/>
          </a:prstGeo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52716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9333178C-8C43-4A53-9CE7-5616D7A201BA}"/>
              </a:ext>
            </a:extLst>
          </p:cNvPr>
          <p:cNvSpPr/>
          <p:nvPr userDrawn="1"/>
        </p:nvSpPr>
        <p:spPr>
          <a:xfrm rot="16394205" flipH="1">
            <a:off x="-7417345" y="3068103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Google Shape;27;p4">
            <a:extLst>
              <a:ext uri="{FF2B5EF4-FFF2-40B4-BE49-F238E27FC236}">
                <a16:creationId xmlns:a16="http://schemas.microsoft.com/office/drawing/2014/main" id="{8C00C2C1-9B3A-945D-5795-E82B71119328}"/>
              </a:ext>
            </a:extLst>
          </p:cNvPr>
          <p:cNvSpPr/>
          <p:nvPr userDrawn="1"/>
        </p:nvSpPr>
        <p:spPr>
          <a:xfrm rot="16174048" flipH="1">
            <a:off x="-5731555" y="4441479"/>
            <a:ext cx="11275243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Kép helye 3">
            <a:extLst>
              <a:ext uri="{FF2B5EF4-FFF2-40B4-BE49-F238E27FC236}">
                <a16:creationId xmlns:a16="http://schemas.microsoft.com/office/drawing/2014/main" id="{1E4B7F35-32DE-9541-CA99-B195072B59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00556" y="1630479"/>
            <a:ext cx="4695444" cy="4654614"/>
          </a:xfrm>
          <a:prstGeom prst="ellipse">
            <a:avLst/>
          </a:prstGeo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76779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Egyéni elrendezés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rgbClr val="BABBAD"/>
            </a:gs>
            <a:gs pos="82000">
              <a:schemeClr val="bg2"/>
            </a:gs>
            <a:gs pos="100000">
              <a:schemeClr val="bg2"/>
            </a:gs>
            <a:gs pos="0">
              <a:srgbClr val="68605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oogle and Chromebook Help Main Page – Google G Suite / Chromebook Help –  Avon Maitland District School Board">
            <a:extLst>
              <a:ext uri="{FF2B5EF4-FFF2-40B4-BE49-F238E27FC236}">
                <a16:creationId xmlns:a16="http://schemas.microsoft.com/office/drawing/2014/main" id="{C879AFF4-A665-8BA6-AD67-804EB38E47E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" r="-906" b="19183"/>
          <a:stretch/>
        </p:blipFill>
        <p:spPr bwMode="auto">
          <a:xfrm>
            <a:off x="-619760" y="426424"/>
            <a:ext cx="13904002" cy="72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326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;p4">
            <a:extLst>
              <a:ext uri="{FF2B5EF4-FFF2-40B4-BE49-F238E27FC236}">
                <a16:creationId xmlns:a16="http://schemas.microsoft.com/office/drawing/2014/main" id="{E8080FF8-EE54-A7A2-49C1-CA7DC0430453}"/>
              </a:ext>
            </a:extLst>
          </p:cNvPr>
          <p:cNvSpPr/>
          <p:nvPr userDrawn="1"/>
        </p:nvSpPr>
        <p:spPr>
          <a:xfrm rot="16394205" flipH="1">
            <a:off x="-7417345" y="3068103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Google Shape;27;p4">
            <a:extLst>
              <a:ext uri="{FF2B5EF4-FFF2-40B4-BE49-F238E27FC236}">
                <a16:creationId xmlns:a16="http://schemas.microsoft.com/office/drawing/2014/main" id="{F0CFC459-90CA-F5C6-2395-4139937E60E5}"/>
              </a:ext>
            </a:extLst>
          </p:cNvPr>
          <p:cNvSpPr/>
          <p:nvPr userDrawn="1"/>
        </p:nvSpPr>
        <p:spPr>
          <a:xfrm rot="16174048" flipH="1">
            <a:off x="-5731555" y="4441479"/>
            <a:ext cx="11275243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" name="Picture 4" descr="Google and Chromebook Help Main Page – Google G Suite / Chromebook Help –  Avon Maitland District School Board">
            <a:extLst>
              <a:ext uri="{FF2B5EF4-FFF2-40B4-BE49-F238E27FC236}">
                <a16:creationId xmlns:a16="http://schemas.microsoft.com/office/drawing/2014/main" id="{BA77FA80-B0AF-0EB0-C570-1447AD1F4F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" r="-906" b="28551"/>
          <a:stretch/>
        </p:blipFill>
        <p:spPr bwMode="auto">
          <a:xfrm>
            <a:off x="-436880" y="600333"/>
            <a:ext cx="13528040" cy="625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64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45;p41">
            <a:extLst>
              <a:ext uri="{FF2B5EF4-FFF2-40B4-BE49-F238E27FC236}">
                <a16:creationId xmlns:a16="http://schemas.microsoft.com/office/drawing/2014/main" id="{37D6CC8D-55F5-0FBF-34B3-A6A10DC41F1B}"/>
              </a:ext>
            </a:extLst>
          </p:cNvPr>
          <p:cNvSpPr/>
          <p:nvPr userDrawn="1"/>
        </p:nvSpPr>
        <p:spPr>
          <a:xfrm flipH="1" flipV="1">
            <a:off x="0" y="0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dk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45;p41">
            <a:extLst>
              <a:ext uri="{FF2B5EF4-FFF2-40B4-BE49-F238E27FC236}">
                <a16:creationId xmlns:a16="http://schemas.microsoft.com/office/drawing/2014/main" id="{DDE90718-3937-B7D3-8104-F3F8E1B3E03C}"/>
              </a:ext>
            </a:extLst>
          </p:cNvPr>
          <p:cNvSpPr/>
          <p:nvPr userDrawn="1"/>
        </p:nvSpPr>
        <p:spPr>
          <a:xfrm rot="-212052">
            <a:off x="6001579" y="4424665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dk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345;p41">
            <a:extLst>
              <a:ext uri="{FF2B5EF4-FFF2-40B4-BE49-F238E27FC236}">
                <a16:creationId xmlns:a16="http://schemas.microsoft.com/office/drawing/2014/main" id="{2CC7159F-2D3E-68D5-C6F1-FBA59E79AC55}"/>
              </a:ext>
            </a:extLst>
          </p:cNvPr>
          <p:cNvSpPr/>
          <p:nvPr userDrawn="1"/>
        </p:nvSpPr>
        <p:spPr>
          <a:xfrm flipH="1" flipV="1">
            <a:off x="-2090500" y="-90444"/>
            <a:ext cx="7358978" cy="351944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dk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45;p41">
            <a:extLst>
              <a:ext uri="{FF2B5EF4-FFF2-40B4-BE49-F238E27FC236}">
                <a16:creationId xmlns:a16="http://schemas.microsoft.com/office/drawing/2014/main" id="{F275F9BF-7CBD-9D56-EE75-46A9E5CE8013}"/>
              </a:ext>
            </a:extLst>
          </p:cNvPr>
          <p:cNvSpPr/>
          <p:nvPr userDrawn="1"/>
        </p:nvSpPr>
        <p:spPr>
          <a:xfrm rot="11247932" flipH="1" flipV="1">
            <a:off x="5506791" y="4582087"/>
            <a:ext cx="7276530" cy="299731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dk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Szabadkézi sokszög: alakzat 6">
            <a:extLst>
              <a:ext uri="{FF2B5EF4-FFF2-40B4-BE49-F238E27FC236}">
                <a16:creationId xmlns:a16="http://schemas.microsoft.com/office/drawing/2014/main" id="{A2305D69-58D4-5538-7842-0C5CAE6160D2}"/>
              </a:ext>
            </a:extLst>
          </p:cNvPr>
          <p:cNvSpPr/>
          <p:nvPr userDrawn="1"/>
        </p:nvSpPr>
        <p:spPr>
          <a:xfrm rot="8874451">
            <a:off x="-1534920" y="288951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C821B83C-B57B-522D-2531-0647E2339BEB}"/>
              </a:ext>
            </a:extLst>
          </p:cNvPr>
          <p:cNvSpPr/>
          <p:nvPr userDrawn="1"/>
        </p:nvSpPr>
        <p:spPr>
          <a:xfrm rot="19461259">
            <a:off x="5733560" y="4954251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780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45;p41">
            <a:extLst>
              <a:ext uri="{FF2B5EF4-FFF2-40B4-BE49-F238E27FC236}">
                <a16:creationId xmlns:a16="http://schemas.microsoft.com/office/drawing/2014/main" id="{DDE44101-5DE1-8416-518A-7DB9BC4D549A}"/>
              </a:ext>
            </a:extLst>
          </p:cNvPr>
          <p:cNvSpPr/>
          <p:nvPr userDrawn="1"/>
        </p:nvSpPr>
        <p:spPr>
          <a:xfrm rot="212052" flipH="1">
            <a:off x="-109855" y="4256826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dk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345;p41">
            <a:extLst>
              <a:ext uri="{FF2B5EF4-FFF2-40B4-BE49-F238E27FC236}">
                <a16:creationId xmlns:a16="http://schemas.microsoft.com/office/drawing/2014/main" id="{EFBA64FB-58FA-B908-02A5-F8855D9E5B76}"/>
              </a:ext>
            </a:extLst>
          </p:cNvPr>
          <p:cNvSpPr/>
          <p:nvPr userDrawn="1"/>
        </p:nvSpPr>
        <p:spPr>
          <a:xfrm rot="10352068" flipV="1">
            <a:off x="-604643" y="4414248"/>
            <a:ext cx="7276530" cy="299731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dk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844190D7-511A-5BD4-39E7-855C2D6C165E}"/>
              </a:ext>
            </a:extLst>
          </p:cNvPr>
          <p:cNvSpPr/>
          <p:nvPr userDrawn="1"/>
        </p:nvSpPr>
        <p:spPr>
          <a:xfrm rot="11592953">
            <a:off x="-2048359" y="5841574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345;p41">
            <a:extLst>
              <a:ext uri="{FF2B5EF4-FFF2-40B4-BE49-F238E27FC236}">
                <a16:creationId xmlns:a16="http://schemas.microsoft.com/office/drawing/2014/main" id="{03C6A39C-5797-E71B-A5FD-0C3E8C55AE63}"/>
              </a:ext>
            </a:extLst>
          </p:cNvPr>
          <p:cNvSpPr/>
          <p:nvPr userDrawn="1"/>
        </p:nvSpPr>
        <p:spPr>
          <a:xfrm flipV="1">
            <a:off x="6921661" y="-38355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dk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45;p41">
            <a:extLst>
              <a:ext uri="{FF2B5EF4-FFF2-40B4-BE49-F238E27FC236}">
                <a16:creationId xmlns:a16="http://schemas.microsoft.com/office/drawing/2014/main" id="{F7684968-A569-6776-5E26-E8060333CABD}"/>
              </a:ext>
            </a:extLst>
          </p:cNvPr>
          <p:cNvSpPr/>
          <p:nvPr userDrawn="1"/>
        </p:nvSpPr>
        <p:spPr>
          <a:xfrm flipV="1">
            <a:off x="4831161" y="-128799"/>
            <a:ext cx="7358978" cy="351944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dk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C91E4EA7-1587-9304-4163-62FC84456F81}"/>
              </a:ext>
            </a:extLst>
          </p:cNvPr>
          <p:cNvSpPr/>
          <p:nvPr userDrawn="1"/>
        </p:nvSpPr>
        <p:spPr>
          <a:xfrm rot="12725549" flipH="1">
            <a:off x="5386741" y="250596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234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09;p63">
            <a:extLst>
              <a:ext uri="{FF2B5EF4-FFF2-40B4-BE49-F238E27FC236}">
                <a16:creationId xmlns:a16="http://schemas.microsoft.com/office/drawing/2014/main" id="{911F89CA-0347-B3B0-9998-618F516253FD}"/>
              </a:ext>
            </a:extLst>
          </p:cNvPr>
          <p:cNvSpPr/>
          <p:nvPr userDrawn="1"/>
        </p:nvSpPr>
        <p:spPr>
          <a:xfrm rot="21289226">
            <a:off x="5505677" y="3728580"/>
            <a:ext cx="7212467" cy="4112802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dk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910;p63">
            <a:extLst>
              <a:ext uri="{FF2B5EF4-FFF2-40B4-BE49-F238E27FC236}">
                <a16:creationId xmlns:a16="http://schemas.microsoft.com/office/drawing/2014/main" id="{97C8FAF9-6928-B102-60F0-4EC3D5F1DF69}"/>
              </a:ext>
            </a:extLst>
          </p:cNvPr>
          <p:cNvSpPr/>
          <p:nvPr userDrawn="1"/>
        </p:nvSpPr>
        <p:spPr>
          <a:xfrm rot="20032918">
            <a:off x="5801506" y="2555051"/>
            <a:ext cx="7933797" cy="5176411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dk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0CD699F4-E673-691C-B68D-CE81412DA870}"/>
              </a:ext>
            </a:extLst>
          </p:cNvPr>
          <p:cNvSpPr/>
          <p:nvPr userDrawn="1"/>
        </p:nvSpPr>
        <p:spPr>
          <a:xfrm rot="6333510">
            <a:off x="6935522" y="5352835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05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;p4">
            <a:extLst>
              <a:ext uri="{FF2B5EF4-FFF2-40B4-BE49-F238E27FC236}">
                <a16:creationId xmlns:a16="http://schemas.microsoft.com/office/drawing/2014/main" id="{EC7B9257-0E53-5646-4ACA-E3272738256A}"/>
              </a:ext>
            </a:extLst>
          </p:cNvPr>
          <p:cNvSpPr/>
          <p:nvPr userDrawn="1"/>
        </p:nvSpPr>
        <p:spPr>
          <a:xfrm rot="-220157">
            <a:off x="5567214" y="-2163531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7;p4">
            <a:extLst>
              <a:ext uri="{FF2B5EF4-FFF2-40B4-BE49-F238E27FC236}">
                <a16:creationId xmlns:a16="http://schemas.microsoft.com/office/drawing/2014/main" id="{FFF75930-BB4E-E1DF-C257-6C342C4A89DC}"/>
              </a:ext>
            </a:extLst>
          </p:cNvPr>
          <p:cNvSpPr/>
          <p:nvPr userDrawn="1"/>
        </p:nvSpPr>
        <p:spPr>
          <a:xfrm>
            <a:off x="7072360" y="-1386872"/>
            <a:ext cx="12883711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8;p4">
            <a:extLst>
              <a:ext uri="{FF2B5EF4-FFF2-40B4-BE49-F238E27FC236}">
                <a16:creationId xmlns:a16="http://schemas.microsoft.com/office/drawing/2014/main" id="{4B9CE3AC-1EBE-5A7F-307C-FBC8F0F574B9}"/>
              </a:ext>
            </a:extLst>
          </p:cNvPr>
          <p:cNvSpPr/>
          <p:nvPr userDrawn="1"/>
        </p:nvSpPr>
        <p:spPr>
          <a:xfrm rot="1010402">
            <a:off x="307764" y="1371311"/>
            <a:ext cx="12937420" cy="8299860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tx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29;p4">
            <a:extLst>
              <a:ext uri="{FF2B5EF4-FFF2-40B4-BE49-F238E27FC236}">
                <a16:creationId xmlns:a16="http://schemas.microsoft.com/office/drawing/2014/main" id="{1A31F795-27CD-4FB0-AE32-177170CD9065}"/>
              </a:ext>
            </a:extLst>
          </p:cNvPr>
          <p:cNvSpPr/>
          <p:nvPr userDrawn="1"/>
        </p:nvSpPr>
        <p:spPr>
          <a:xfrm rot="1904862">
            <a:off x="1371044" y="-1432199"/>
            <a:ext cx="12937420" cy="12775982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tx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97B1F51D-6F12-2146-298C-C4CA6AD5109D}"/>
              </a:ext>
            </a:extLst>
          </p:cNvPr>
          <p:cNvSpPr/>
          <p:nvPr userDrawn="1"/>
        </p:nvSpPr>
        <p:spPr>
          <a:xfrm rot="21324090">
            <a:off x="434666" y="5223279"/>
            <a:ext cx="11497941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5682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job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ép helye 5">
            <a:extLst>
              <a:ext uri="{FF2B5EF4-FFF2-40B4-BE49-F238E27FC236}">
                <a16:creationId xmlns:a16="http://schemas.microsoft.com/office/drawing/2014/main" id="{13FE8031-4EF2-A809-827A-B5DB0077C4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21163" y="0"/>
            <a:ext cx="7970837" cy="685800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0173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;p4">
            <a:extLst>
              <a:ext uri="{FF2B5EF4-FFF2-40B4-BE49-F238E27FC236}">
                <a16:creationId xmlns:a16="http://schemas.microsoft.com/office/drawing/2014/main" id="{616208BD-06C1-C83C-383D-693EA0AD60CD}"/>
              </a:ext>
            </a:extLst>
          </p:cNvPr>
          <p:cNvSpPr/>
          <p:nvPr userDrawn="1"/>
        </p:nvSpPr>
        <p:spPr>
          <a:xfrm rot="220157" flipH="1">
            <a:off x="-6076917" y="-2117232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7;p4">
            <a:extLst>
              <a:ext uri="{FF2B5EF4-FFF2-40B4-BE49-F238E27FC236}">
                <a16:creationId xmlns:a16="http://schemas.microsoft.com/office/drawing/2014/main" id="{B4397130-D4D3-794D-87B5-E0D8E7869C3D}"/>
              </a:ext>
            </a:extLst>
          </p:cNvPr>
          <p:cNvSpPr/>
          <p:nvPr userDrawn="1"/>
        </p:nvSpPr>
        <p:spPr>
          <a:xfrm flipH="1">
            <a:off x="-4571771" y="-1374101"/>
            <a:ext cx="12883711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1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9333178C-8C43-4A53-9CE7-5616D7A201BA}"/>
              </a:ext>
            </a:extLst>
          </p:cNvPr>
          <p:cNvSpPr/>
          <p:nvPr userDrawn="1"/>
        </p:nvSpPr>
        <p:spPr>
          <a:xfrm rot="16394205" flipH="1">
            <a:off x="-7417345" y="3068103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Google Shape;27;p4">
            <a:extLst>
              <a:ext uri="{FF2B5EF4-FFF2-40B4-BE49-F238E27FC236}">
                <a16:creationId xmlns:a16="http://schemas.microsoft.com/office/drawing/2014/main" id="{8C00C2C1-9B3A-945D-5795-E82B71119328}"/>
              </a:ext>
            </a:extLst>
          </p:cNvPr>
          <p:cNvSpPr/>
          <p:nvPr userDrawn="1"/>
        </p:nvSpPr>
        <p:spPr>
          <a:xfrm rot="16174048" flipH="1">
            <a:off x="-5731555" y="4441479"/>
            <a:ext cx="11275243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5308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Egyéni elrendezé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45;p41">
            <a:extLst>
              <a:ext uri="{FF2B5EF4-FFF2-40B4-BE49-F238E27FC236}">
                <a16:creationId xmlns:a16="http://schemas.microsoft.com/office/drawing/2014/main" id="{44A6CA97-D7BE-997A-484B-9F979313C100}"/>
              </a:ext>
            </a:extLst>
          </p:cNvPr>
          <p:cNvSpPr/>
          <p:nvPr userDrawn="1"/>
        </p:nvSpPr>
        <p:spPr>
          <a:xfrm rot="212052" flipH="1">
            <a:off x="-109855" y="4256826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345;p41">
            <a:extLst>
              <a:ext uri="{FF2B5EF4-FFF2-40B4-BE49-F238E27FC236}">
                <a16:creationId xmlns:a16="http://schemas.microsoft.com/office/drawing/2014/main" id="{87026619-B458-1B8A-2B7A-69A03A34E625}"/>
              </a:ext>
            </a:extLst>
          </p:cNvPr>
          <p:cNvSpPr/>
          <p:nvPr userDrawn="1"/>
        </p:nvSpPr>
        <p:spPr>
          <a:xfrm rot="10352068" flipV="1">
            <a:off x="-604643" y="4414248"/>
            <a:ext cx="7276530" cy="299731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864698B0-17C4-931E-716C-28CE4281865B}"/>
              </a:ext>
            </a:extLst>
          </p:cNvPr>
          <p:cNvSpPr/>
          <p:nvPr userDrawn="1"/>
        </p:nvSpPr>
        <p:spPr>
          <a:xfrm rot="11592953">
            <a:off x="-2048359" y="5841574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345;p41">
            <a:extLst>
              <a:ext uri="{FF2B5EF4-FFF2-40B4-BE49-F238E27FC236}">
                <a16:creationId xmlns:a16="http://schemas.microsoft.com/office/drawing/2014/main" id="{DD9EA35F-0C43-00BD-B492-E6C5D73A9AB1}"/>
              </a:ext>
            </a:extLst>
          </p:cNvPr>
          <p:cNvSpPr/>
          <p:nvPr userDrawn="1"/>
        </p:nvSpPr>
        <p:spPr>
          <a:xfrm flipV="1">
            <a:off x="6921661" y="-38355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45;p41">
            <a:extLst>
              <a:ext uri="{FF2B5EF4-FFF2-40B4-BE49-F238E27FC236}">
                <a16:creationId xmlns:a16="http://schemas.microsoft.com/office/drawing/2014/main" id="{9D386EE5-6FD1-E72B-A991-9DFC0807CD08}"/>
              </a:ext>
            </a:extLst>
          </p:cNvPr>
          <p:cNvSpPr/>
          <p:nvPr userDrawn="1"/>
        </p:nvSpPr>
        <p:spPr>
          <a:xfrm flipV="1">
            <a:off x="4831161" y="-128799"/>
            <a:ext cx="7358978" cy="351944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43D008F7-9EA7-1B37-BEA8-5B5F32021603}"/>
              </a:ext>
            </a:extLst>
          </p:cNvPr>
          <p:cNvSpPr/>
          <p:nvPr userDrawn="1"/>
        </p:nvSpPr>
        <p:spPr>
          <a:xfrm rot="12725549" flipH="1">
            <a:off x="5386741" y="250596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353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45;p41">
            <a:extLst>
              <a:ext uri="{FF2B5EF4-FFF2-40B4-BE49-F238E27FC236}">
                <a16:creationId xmlns:a16="http://schemas.microsoft.com/office/drawing/2014/main" id="{8B9B45F6-4A70-509A-A851-215F120A297A}"/>
              </a:ext>
            </a:extLst>
          </p:cNvPr>
          <p:cNvSpPr/>
          <p:nvPr userDrawn="1"/>
        </p:nvSpPr>
        <p:spPr>
          <a:xfrm flipH="1" flipV="1">
            <a:off x="0" y="0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45;p41">
            <a:extLst>
              <a:ext uri="{FF2B5EF4-FFF2-40B4-BE49-F238E27FC236}">
                <a16:creationId xmlns:a16="http://schemas.microsoft.com/office/drawing/2014/main" id="{7C09A31A-D216-394C-854A-C4B881AB7B53}"/>
              </a:ext>
            </a:extLst>
          </p:cNvPr>
          <p:cNvSpPr/>
          <p:nvPr userDrawn="1"/>
        </p:nvSpPr>
        <p:spPr>
          <a:xfrm rot="-212052">
            <a:off x="6001579" y="4424665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45;p41">
            <a:extLst>
              <a:ext uri="{FF2B5EF4-FFF2-40B4-BE49-F238E27FC236}">
                <a16:creationId xmlns:a16="http://schemas.microsoft.com/office/drawing/2014/main" id="{5DD6D946-BD74-8653-3EB9-AC68D80F4C57}"/>
              </a:ext>
            </a:extLst>
          </p:cNvPr>
          <p:cNvSpPr/>
          <p:nvPr userDrawn="1"/>
        </p:nvSpPr>
        <p:spPr>
          <a:xfrm flipH="1" flipV="1">
            <a:off x="-2090500" y="-90444"/>
            <a:ext cx="7358978" cy="351944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45;p41">
            <a:extLst>
              <a:ext uri="{FF2B5EF4-FFF2-40B4-BE49-F238E27FC236}">
                <a16:creationId xmlns:a16="http://schemas.microsoft.com/office/drawing/2014/main" id="{162FBD23-06E2-0464-4260-CC9C26C88AC1}"/>
              </a:ext>
            </a:extLst>
          </p:cNvPr>
          <p:cNvSpPr/>
          <p:nvPr userDrawn="1"/>
        </p:nvSpPr>
        <p:spPr>
          <a:xfrm rot="11247932" flipH="1" flipV="1">
            <a:off x="5506791" y="4582087"/>
            <a:ext cx="7276530" cy="299731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4872C083-1863-4185-5524-D20EB9288D1F}"/>
              </a:ext>
            </a:extLst>
          </p:cNvPr>
          <p:cNvSpPr/>
          <p:nvPr userDrawn="1"/>
        </p:nvSpPr>
        <p:spPr>
          <a:xfrm rot="8874451">
            <a:off x="-1534920" y="288951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4D9A252E-0568-600F-E209-4284674A46C7}"/>
              </a:ext>
            </a:extLst>
          </p:cNvPr>
          <p:cNvSpPr/>
          <p:nvPr userDrawn="1"/>
        </p:nvSpPr>
        <p:spPr>
          <a:xfrm rot="19461259">
            <a:off x="5733560" y="4954251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786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45;p41">
            <a:extLst>
              <a:ext uri="{FF2B5EF4-FFF2-40B4-BE49-F238E27FC236}">
                <a16:creationId xmlns:a16="http://schemas.microsoft.com/office/drawing/2014/main" id="{78939375-D94F-1BE8-B43C-515858FB7FCF}"/>
              </a:ext>
            </a:extLst>
          </p:cNvPr>
          <p:cNvSpPr/>
          <p:nvPr userDrawn="1"/>
        </p:nvSpPr>
        <p:spPr>
          <a:xfrm rot="212052" flipH="1">
            <a:off x="-109855" y="4256826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oogle Shape;345;p41">
            <a:extLst>
              <a:ext uri="{FF2B5EF4-FFF2-40B4-BE49-F238E27FC236}">
                <a16:creationId xmlns:a16="http://schemas.microsoft.com/office/drawing/2014/main" id="{0CE9E974-EACC-2B73-773C-15CBB7252332}"/>
              </a:ext>
            </a:extLst>
          </p:cNvPr>
          <p:cNvSpPr/>
          <p:nvPr userDrawn="1"/>
        </p:nvSpPr>
        <p:spPr>
          <a:xfrm rot="10352068" flipV="1">
            <a:off x="-604643" y="4414248"/>
            <a:ext cx="7276530" cy="299731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zabadkézi sokszög: alakzat 15">
            <a:extLst>
              <a:ext uri="{FF2B5EF4-FFF2-40B4-BE49-F238E27FC236}">
                <a16:creationId xmlns:a16="http://schemas.microsoft.com/office/drawing/2014/main" id="{DED38DC6-933C-2838-4602-E18138D8E878}"/>
              </a:ext>
            </a:extLst>
          </p:cNvPr>
          <p:cNvSpPr/>
          <p:nvPr userDrawn="1"/>
        </p:nvSpPr>
        <p:spPr>
          <a:xfrm rot="11592953">
            <a:off x="-2048359" y="5841574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345;p41">
            <a:extLst>
              <a:ext uri="{FF2B5EF4-FFF2-40B4-BE49-F238E27FC236}">
                <a16:creationId xmlns:a16="http://schemas.microsoft.com/office/drawing/2014/main" id="{A036F6F9-97A3-1387-F082-2D264DD3FC1F}"/>
              </a:ext>
            </a:extLst>
          </p:cNvPr>
          <p:cNvSpPr/>
          <p:nvPr userDrawn="1"/>
        </p:nvSpPr>
        <p:spPr>
          <a:xfrm flipV="1">
            <a:off x="6921661" y="-38355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45;p41">
            <a:extLst>
              <a:ext uri="{FF2B5EF4-FFF2-40B4-BE49-F238E27FC236}">
                <a16:creationId xmlns:a16="http://schemas.microsoft.com/office/drawing/2014/main" id="{F3150CFC-1CC9-5F8C-E0D0-45B490E77A09}"/>
              </a:ext>
            </a:extLst>
          </p:cNvPr>
          <p:cNvSpPr/>
          <p:nvPr userDrawn="1"/>
        </p:nvSpPr>
        <p:spPr>
          <a:xfrm flipV="1">
            <a:off x="4831161" y="-128799"/>
            <a:ext cx="7358978" cy="351944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Szabadkézi sokszög: alakzat 18">
            <a:extLst>
              <a:ext uri="{FF2B5EF4-FFF2-40B4-BE49-F238E27FC236}">
                <a16:creationId xmlns:a16="http://schemas.microsoft.com/office/drawing/2014/main" id="{86793927-E3BE-52E5-210A-23B774F4629F}"/>
              </a:ext>
            </a:extLst>
          </p:cNvPr>
          <p:cNvSpPr/>
          <p:nvPr userDrawn="1"/>
        </p:nvSpPr>
        <p:spPr>
          <a:xfrm rot="12725549" flipH="1">
            <a:off x="5386741" y="250596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18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09;p63">
            <a:extLst>
              <a:ext uri="{FF2B5EF4-FFF2-40B4-BE49-F238E27FC236}">
                <a16:creationId xmlns:a16="http://schemas.microsoft.com/office/drawing/2014/main" id="{8A49E615-2749-9D56-EE49-E0C72AAB516C}"/>
              </a:ext>
            </a:extLst>
          </p:cNvPr>
          <p:cNvSpPr/>
          <p:nvPr userDrawn="1"/>
        </p:nvSpPr>
        <p:spPr>
          <a:xfrm rot="21289226">
            <a:off x="5505677" y="3728580"/>
            <a:ext cx="7212467" cy="4112802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10;p63">
            <a:extLst>
              <a:ext uri="{FF2B5EF4-FFF2-40B4-BE49-F238E27FC236}">
                <a16:creationId xmlns:a16="http://schemas.microsoft.com/office/drawing/2014/main" id="{9A80E728-F03A-0BD4-CB8B-1D6EC22DB07A}"/>
              </a:ext>
            </a:extLst>
          </p:cNvPr>
          <p:cNvSpPr/>
          <p:nvPr userDrawn="1"/>
        </p:nvSpPr>
        <p:spPr>
          <a:xfrm rot="20032918">
            <a:off x="5801506" y="2555051"/>
            <a:ext cx="7933797" cy="5176411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485075F4-195D-788E-4B01-ED0C07316A88}"/>
              </a:ext>
            </a:extLst>
          </p:cNvPr>
          <p:cNvSpPr/>
          <p:nvPr userDrawn="1"/>
        </p:nvSpPr>
        <p:spPr>
          <a:xfrm rot="6333510">
            <a:off x="6935522" y="5352835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7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D034E947-2319-65AA-6902-0B809232D585}"/>
              </a:ext>
            </a:extLst>
          </p:cNvPr>
          <p:cNvSpPr/>
          <p:nvPr userDrawn="1"/>
        </p:nvSpPr>
        <p:spPr>
          <a:xfrm rot="-220157">
            <a:off x="5567214" y="-2163531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7;p4">
            <a:extLst>
              <a:ext uri="{FF2B5EF4-FFF2-40B4-BE49-F238E27FC236}">
                <a16:creationId xmlns:a16="http://schemas.microsoft.com/office/drawing/2014/main" id="{06DCCDDC-DFA5-6957-8B1B-F13B51B12AAD}"/>
              </a:ext>
            </a:extLst>
          </p:cNvPr>
          <p:cNvSpPr/>
          <p:nvPr userDrawn="1"/>
        </p:nvSpPr>
        <p:spPr>
          <a:xfrm>
            <a:off x="7072360" y="-1386872"/>
            <a:ext cx="12883711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8;p4">
            <a:extLst>
              <a:ext uri="{FF2B5EF4-FFF2-40B4-BE49-F238E27FC236}">
                <a16:creationId xmlns:a16="http://schemas.microsoft.com/office/drawing/2014/main" id="{892ED8F0-AAD2-86AB-8173-FF311C05620F}"/>
              </a:ext>
            </a:extLst>
          </p:cNvPr>
          <p:cNvSpPr/>
          <p:nvPr userDrawn="1"/>
        </p:nvSpPr>
        <p:spPr>
          <a:xfrm rot="1010402">
            <a:off x="307764" y="1371311"/>
            <a:ext cx="12937420" cy="8299860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9;p4">
            <a:extLst>
              <a:ext uri="{FF2B5EF4-FFF2-40B4-BE49-F238E27FC236}">
                <a16:creationId xmlns:a16="http://schemas.microsoft.com/office/drawing/2014/main" id="{EF772644-8ED0-BCE4-5E21-C0A212042536}"/>
              </a:ext>
            </a:extLst>
          </p:cNvPr>
          <p:cNvSpPr/>
          <p:nvPr userDrawn="1"/>
        </p:nvSpPr>
        <p:spPr>
          <a:xfrm rot="1904862">
            <a:off x="1371044" y="-1432199"/>
            <a:ext cx="12937420" cy="12775982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Szabadkézi sokszög: alakzat 15">
            <a:extLst>
              <a:ext uri="{FF2B5EF4-FFF2-40B4-BE49-F238E27FC236}">
                <a16:creationId xmlns:a16="http://schemas.microsoft.com/office/drawing/2014/main" id="{5CBE904B-FEBC-05FC-997F-3226E9CFAED7}"/>
              </a:ext>
            </a:extLst>
          </p:cNvPr>
          <p:cNvSpPr/>
          <p:nvPr userDrawn="1"/>
        </p:nvSpPr>
        <p:spPr>
          <a:xfrm rot="21324090">
            <a:off x="434666" y="5223279"/>
            <a:ext cx="11497941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3883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9BCF7151-4502-A413-99B2-E2A1A120A400}"/>
              </a:ext>
            </a:extLst>
          </p:cNvPr>
          <p:cNvSpPr/>
          <p:nvPr userDrawn="1"/>
        </p:nvSpPr>
        <p:spPr>
          <a:xfrm rot="220157" flipH="1">
            <a:off x="-6076917" y="-2117232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7;p4">
            <a:extLst>
              <a:ext uri="{FF2B5EF4-FFF2-40B4-BE49-F238E27FC236}">
                <a16:creationId xmlns:a16="http://schemas.microsoft.com/office/drawing/2014/main" id="{2E0AD7FC-83E7-F1EE-4C19-0FC30FF76703}"/>
              </a:ext>
            </a:extLst>
          </p:cNvPr>
          <p:cNvSpPr/>
          <p:nvPr userDrawn="1"/>
        </p:nvSpPr>
        <p:spPr>
          <a:xfrm flipH="1">
            <a:off x="-4571771" y="-1374101"/>
            <a:ext cx="12883711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32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;p4">
            <a:extLst>
              <a:ext uri="{FF2B5EF4-FFF2-40B4-BE49-F238E27FC236}">
                <a16:creationId xmlns:a16="http://schemas.microsoft.com/office/drawing/2014/main" id="{E8080FF8-EE54-A7A2-49C1-CA7DC0430453}"/>
              </a:ext>
            </a:extLst>
          </p:cNvPr>
          <p:cNvSpPr/>
          <p:nvPr userDrawn="1"/>
        </p:nvSpPr>
        <p:spPr>
          <a:xfrm rot="16394205" flipH="1">
            <a:off x="-7417345" y="3068103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Google Shape;27;p4">
            <a:extLst>
              <a:ext uri="{FF2B5EF4-FFF2-40B4-BE49-F238E27FC236}">
                <a16:creationId xmlns:a16="http://schemas.microsoft.com/office/drawing/2014/main" id="{F0CFC459-90CA-F5C6-2395-4139937E60E5}"/>
              </a:ext>
            </a:extLst>
          </p:cNvPr>
          <p:cNvSpPr/>
          <p:nvPr userDrawn="1"/>
        </p:nvSpPr>
        <p:spPr>
          <a:xfrm rot="16174048" flipH="1">
            <a:off x="-5731555" y="4441479"/>
            <a:ext cx="11275243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3730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Egyéni elrendezé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45;p41">
            <a:extLst>
              <a:ext uri="{FF2B5EF4-FFF2-40B4-BE49-F238E27FC236}">
                <a16:creationId xmlns:a16="http://schemas.microsoft.com/office/drawing/2014/main" id="{44A6CA97-D7BE-997A-484B-9F979313C100}"/>
              </a:ext>
            </a:extLst>
          </p:cNvPr>
          <p:cNvSpPr/>
          <p:nvPr userDrawn="1"/>
        </p:nvSpPr>
        <p:spPr>
          <a:xfrm rot="212052" flipH="1">
            <a:off x="-109855" y="4256826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345;p41">
            <a:extLst>
              <a:ext uri="{FF2B5EF4-FFF2-40B4-BE49-F238E27FC236}">
                <a16:creationId xmlns:a16="http://schemas.microsoft.com/office/drawing/2014/main" id="{87026619-B458-1B8A-2B7A-69A03A34E625}"/>
              </a:ext>
            </a:extLst>
          </p:cNvPr>
          <p:cNvSpPr/>
          <p:nvPr userDrawn="1"/>
        </p:nvSpPr>
        <p:spPr>
          <a:xfrm rot="10352068" flipV="1">
            <a:off x="-604643" y="4414248"/>
            <a:ext cx="7276530" cy="299731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864698B0-17C4-931E-716C-28CE4281865B}"/>
              </a:ext>
            </a:extLst>
          </p:cNvPr>
          <p:cNvSpPr/>
          <p:nvPr userDrawn="1"/>
        </p:nvSpPr>
        <p:spPr>
          <a:xfrm rot="11592953">
            <a:off x="-2048359" y="5841574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345;p41">
            <a:extLst>
              <a:ext uri="{FF2B5EF4-FFF2-40B4-BE49-F238E27FC236}">
                <a16:creationId xmlns:a16="http://schemas.microsoft.com/office/drawing/2014/main" id="{DD9EA35F-0C43-00BD-B492-E6C5D73A9AB1}"/>
              </a:ext>
            </a:extLst>
          </p:cNvPr>
          <p:cNvSpPr/>
          <p:nvPr userDrawn="1"/>
        </p:nvSpPr>
        <p:spPr>
          <a:xfrm flipV="1">
            <a:off x="6921661" y="-38355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45;p41">
            <a:extLst>
              <a:ext uri="{FF2B5EF4-FFF2-40B4-BE49-F238E27FC236}">
                <a16:creationId xmlns:a16="http://schemas.microsoft.com/office/drawing/2014/main" id="{9D386EE5-6FD1-E72B-A991-9DFC0807CD08}"/>
              </a:ext>
            </a:extLst>
          </p:cNvPr>
          <p:cNvSpPr/>
          <p:nvPr userDrawn="1"/>
        </p:nvSpPr>
        <p:spPr>
          <a:xfrm flipV="1">
            <a:off x="4831161" y="-128799"/>
            <a:ext cx="7358978" cy="351944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43D008F7-9EA7-1B37-BEA8-5B5F32021603}"/>
              </a:ext>
            </a:extLst>
          </p:cNvPr>
          <p:cNvSpPr/>
          <p:nvPr userDrawn="1"/>
        </p:nvSpPr>
        <p:spPr>
          <a:xfrm rot="12725549" flipH="1">
            <a:off x="5386741" y="250596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239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ép helye 3">
            <a:extLst>
              <a:ext uri="{FF2B5EF4-FFF2-40B4-BE49-F238E27FC236}">
                <a16:creationId xmlns:a16="http://schemas.microsoft.com/office/drawing/2014/main" id="{0AE054AC-588F-646B-516F-9BD0B3184A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45363" cy="6858000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4068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45;p41">
            <a:extLst>
              <a:ext uri="{FF2B5EF4-FFF2-40B4-BE49-F238E27FC236}">
                <a16:creationId xmlns:a16="http://schemas.microsoft.com/office/drawing/2014/main" id="{5E624918-6DC0-236D-CC56-B22425FAE26A}"/>
              </a:ext>
            </a:extLst>
          </p:cNvPr>
          <p:cNvSpPr/>
          <p:nvPr userDrawn="1"/>
        </p:nvSpPr>
        <p:spPr>
          <a:xfrm flipH="1" flipV="1">
            <a:off x="0" y="0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4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45;p41">
            <a:extLst>
              <a:ext uri="{FF2B5EF4-FFF2-40B4-BE49-F238E27FC236}">
                <a16:creationId xmlns:a16="http://schemas.microsoft.com/office/drawing/2014/main" id="{727E0DAA-4AAA-0DED-B186-09E23DFC70BF}"/>
              </a:ext>
            </a:extLst>
          </p:cNvPr>
          <p:cNvSpPr/>
          <p:nvPr userDrawn="1"/>
        </p:nvSpPr>
        <p:spPr>
          <a:xfrm rot="-212052">
            <a:off x="6001579" y="4424665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4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45;p41">
            <a:extLst>
              <a:ext uri="{FF2B5EF4-FFF2-40B4-BE49-F238E27FC236}">
                <a16:creationId xmlns:a16="http://schemas.microsoft.com/office/drawing/2014/main" id="{DCC61B5D-3787-2410-86B1-106964CD3568}"/>
              </a:ext>
            </a:extLst>
          </p:cNvPr>
          <p:cNvSpPr/>
          <p:nvPr userDrawn="1"/>
        </p:nvSpPr>
        <p:spPr>
          <a:xfrm flipH="1" flipV="1">
            <a:off x="-2090500" y="-90444"/>
            <a:ext cx="7358978" cy="351944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4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45;p41">
            <a:extLst>
              <a:ext uri="{FF2B5EF4-FFF2-40B4-BE49-F238E27FC236}">
                <a16:creationId xmlns:a16="http://schemas.microsoft.com/office/drawing/2014/main" id="{74D9AEB0-D587-904E-77A6-9C9648AF9961}"/>
              </a:ext>
            </a:extLst>
          </p:cNvPr>
          <p:cNvSpPr/>
          <p:nvPr userDrawn="1"/>
        </p:nvSpPr>
        <p:spPr>
          <a:xfrm rot="11247932" flipH="1" flipV="1">
            <a:off x="5506791" y="4582087"/>
            <a:ext cx="7276530" cy="299731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4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Szabadkézi sokszög: alakzat 11">
            <a:extLst>
              <a:ext uri="{FF2B5EF4-FFF2-40B4-BE49-F238E27FC236}">
                <a16:creationId xmlns:a16="http://schemas.microsoft.com/office/drawing/2014/main" id="{D373D322-65D9-E7CA-760B-D60EFEDF5E28}"/>
              </a:ext>
            </a:extLst>
          </p:cNvPr>
          <p:cNvSpPr/>
          <p:nvPr userDrawn="1"/>
        </p:nvSpPr>
        <p:spPr>
          <a:xfrm rot="8874451">
            <a:off x="-1534920" y="288951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31287C9F-6F1C-040C-F262-9166848E741A}"/>
              </a:ext>
            </a:extLst>
          </p:cNvPr>
          <p:cNvSpPr/>
          <p:nvPr userDrawn="1"/>
        </p:nvSpPr>
        <p:spPr>
          <a:xfrm rot="19461259">
            <a:off x="5733560" y="4954251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962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45;p41">
            <a:extLst>
              <a:ext uri="{FF2B5EF4-FFF2-40B4-BE49-F238E27FC236}">
                <a16:creationId xmlns:a16="http://schemas.microsoft.com/office/drawing/2014/main" id="{26EA7C9F-DA33-F05D-CC64-D68E7654B715}"/>
              </a:ext>
            </a:extLst>
          </p:cNvPr>
          <p:cNvSpPr/>
          <p:nvPr userDrawn="1"/>
        </p:nvSpPr>
        <p:spPr>
          <a:xfrm rot="212052" flipH="1">
            <a:off x="-109855" y="4256826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4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oogle Shape;345;p41">
            <a:extLst>
              <a:ext uri="{FF2B5EF4-FFF2-40B4-BE49-F238E27FC236}">
                <a16:creationId xmlns:a16="http://schemas.microsoft.com/office/drawing/2014/main" id="{F2E78135-3F28-1BFD-6E21-16A3462FB1F8}"/>
              </a:ext>
            </a:extLst>
          </p:cNvPr>
          <p:cNvSpPr/>
          <p:nvPr userDrawn="1"/>
        </p:nvSpPr>
        <p:spPr>
          <a:xfrm rot="10352068" flipV="1">
            <a:off x="-604643" y="4414248"/>
            <a:ext cx="7276530" cy="299731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4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zabadkézi sokszög: alakzat 15">
            <a:extLst>
              <a:ext uri="{FF2B5EF4-FFF2-40B4-BE49-F238E27FC236}">
                <a16:creationId xmlns:a16="http://schemas.microsoft.com/office/drawing/2014/main" id="{3571BF4C-2B44-D820-71A7-96E539EBE11B}"/>
              </a:ext>
            </a:extLst>
          </p:cNvPr>
          <p:cNvSpPr/>
          <p:nvPr userDrawn="1"/>
        </p:nvSpPr>
        <p:spPr>
          <a:xfrm rot="11592953">
            <a:off x="-2048359" y="5841574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345;p41">
            <a:extLst>
              <a:ext uri="{FF2B5EF4-FFF2-40B4-BE49-F238E27FC236}">
                <a16:creationId xmlns:a16="http://schemas.microsoft.com/office/drawing/2014/main" id="{DDE5F26C-86B9-BBE7-7672-42C04B6D0DB6}"/>
              </a:ext>
            </a:extLst>
          </p:cNvPr>
          <p:cNvSpPr/>
          <p:nvPr userDrawn="1"/>
        </p:nvSpPr>
        <p:spPr>
          <a:xfrm flipV="1">
            <a:off x="6921661" y="-38355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4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45;p41">
            <a:extLst>
              <a:ext uri="{FF2B5EF4-FFF2-40B4-BE49-F238E27FC236}">
                <a16:creationId xmlns:a16="http://schemas.microsoft.com/office/drawing/2014/main" id="{85194B91-599D-FEC2-BEF1-7F8BB6A3B0DE}"/>
              </a:ext>
            </a:extLst>
          </p:cNvPr>
          <p:cNvSpPr/>
          <p:nvPr userDrawn="1"/>
        </p:nvSpPr>
        <p:spPr>
          <a:xfrm flipV="1">
            <a:off x="4831161" y="-128799"/>
            <a:ext cx="7358978" cy="351944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4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Szabadkézi sokszög: alakzat 18">
            <a:extLst>
              <a:ext uri="{FF2B5EF4-FFF2-40B4-BE49-F238E27FC236}">
                <a16:creationId xmlns:a16="http://schemas.microsoft.com/office/drawing/2014/main" id="{4CE8E4B8-CDD3-EECE-5008-35437E4C62E9}"/>
              </a:ext>
            </a:extLst>
          </p:cNvPr>
          <p:cNvSpPr/>
          <p:nvPr userDrawn="1"/>
        </p:nvSpPr>
        <p:spPr>
          <a:xfrm rot="12725549" flipH="1">
            <a:off x="5386741" y="250596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615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09;p63">
            <a:extLst>
              <a:ext uri="{FF2B5EF4-FFF2-40B4-BE49-F238E27FC236}">
                <a16:creationId xmlns:a16="http://schemas.microsoft.com/office/drawing/2014/main" id="{825D46B7-687A-EE00-6354-65C57C67170D}"/>
              </a:ext>
            </a:extLst>
          </p:cNvPr>
          <p:cNvSpPr/>
          <p:nvPr userDrawn="1"/>
        </p:nvSpPr>
        <p:spPr>
          <a:xfrm rot="21289226">
            <a:off x="5505677" y="3728580"/>
            <a:ext cx="7212467" cy="4112802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4">
              <a:alpha val="64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910;p63">
            <a:extLst>
              <a:ext uri="{FF2B5EF4-FFF2-40B4-BE49-F238E27FC236}">
                <a16:creationId xmlns:a16="http://schemas.microsoft.com/office/drawing/2014/main" id="{5AF8CF8F-A1CF-0FAF-3806-1204B8422AB7}"/>
              </a:ext>
            </a:extLst>
          </p:cNvPr>
          <p:cNvSpPr/>
          <p:nvPr userDrawn="1"/>
        </p:nvSpPr>
        <p:spPr>
          <a:xfrm rot="20032918">
            <a:off x="5801506" y="2555051"/>
            <a:ext cx="7933797" cy="5176411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4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Szabadkézi sokszög: alakzat 18">
            <a:extLst>
              <a:ext uri="{FF2B5EF4-FFF2-40B4-BE49-F238E27FC236}">
                <a16:creationId xmlns:a16="http://schemas.microsoft.com/office/drawing/2014/main" id="{BC23A5DF-C0EC-26FA-525F-ED3FE4993BB1}"/>
              </a:ext>
            </a:extLst>
          </p:cNvPr>
          <p:cNvSpPr/>
          <p:nvPr userDrawn="1"/>
        </p:nvSpPr>
        <p:spPr>
          <a:xfrm rot="6333510">
            <a:off x="6935522" y="5352835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60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1EF9BB09-6A47-D0EB-1F16-5ABD5A7E1644}"/>
              </a:ext>
            </a:extLst>
          </p:cNvPr>
          <p:cNvSpPr/>
          <p:nvPr userDrawn="1"/>
        </p:nvSpPr>
        <p:spPr>
          <a:xfrm rot="-220157">
            <a:off x="5567214" y="-2163531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7;p4">
            <a:extLst>
              <a:ext uri="{FF2B5EF4-FFF2-40B4-BE49-F238E27FC236}">
                <a16:creationId xmlns:a16="http://schemas.microsoft.com/office/drawing/2014/main" id="{55C6FA6A-5560-02C5-A283-6DA8FE7C06E7}"/>
              </a:ext>
            </a:extLst>
          </p:cNvPr>
          <p:cNvSpPr/>
          <p:nvPr userDrawn="1"/>
        </p:nvSpPr>
        <p:spPr>
          <a:xfrm>
            <a:off x="7072360" y="-1386872"/>
            <a:ext cx="12883711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8;p4">
            <a:extLst>
              <a:ext uri="{FF2B5EF4-FFF2-40B4-BE49-F238E27FC236}">
                <a16:creationId xmlns:a16="http://schemas.microsoft.com/office/drawing/2014/main" id="{13258652-0F0A-D92A-6269-B75713F43FA9}"/>
              </a:ext>
            </a:extLst>
          </p:cNvPr>
          <p:cNvSpPr/>
          <p:nvPr userDrawn="1"/>
        </p:nvSpPr>
        <p:spPr>
          <a:xfrm rot="1010402">
            <a:off x="307764" y="1371311"/>
            <a:ext cx="12937420" cy="8299860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4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9;p4">
            <a:extLst>
              <a:ext uri="{FF2B5EF4-FFF2-40B4-BE49-F238E27FC236}">
                <a16:creationId xmlns:a16="http://schemas.microsoft.com/office/drawing/2014/main" id="{C59234A0-B1D0-030F-8EEA-BA5ED64AFA55}"/>
              </a:ext>
            </a:extLst>
          </p:cNvPr>
          <p:cNvSpPr/>
          <p:nvPr userDrawn="1"/>
        </p:nvSpPr>
        <p:spPr>
          <a:xfrm rot="1904862">
            <a:off x="1371044" y="-1432199"/>
            <a:ext cx="12937420" cy="12775982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4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Szabadkézi sokszög: alakzat 15">
            <a:extLst>
              <a:ext uri="{FF2B5EF4-FFF2-40B4-BE49-F238E27FC236}">
                <a16:creationId xmlns:a16="http://schemas.microsoft.com/office/drawing/2014/main" id="{F77DE961-D667-5E3C-77B0-4C93FDD488B3}"/>
              </a:ext>
            </a:extLst>
          </p:cNvPr>
          <p:cNvSpPr/>
          <p:nvPr userDrawn="1"/>
        </p:nvSpPr>
        <p:spPr>
          <a:xfrm rot="21324090">
            <a:off x="434666" y="5223279"/>
            <a:ext cx="11497941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4801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44202894-AAAE-3108-88EF-09AC7A4E598C}"/>
              </a:ext>
            </a:extLst>
          </p:cNvPr>
          <p:cNvSpPr/>
          <p:nvPr userDrawn="1"/>
        </p:nvSpPr>
        <p:spPr>
          <a:xfrm rot="220157" flipH="1">
            <a:off x="-6076917" y="-2117232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7;p4">
            <a:extLst>
              <a:ext uri="{FF2B5EF4-FFF2-40B4-BE49-F238E27FC236}">
                <a16:creationId xmlns:a16="http://schemas.microsoft.com/office/drawing/2014/main" id="{E5173354-9247-45F0-5CB8-E04D7BE471CD}"/>
              </a:ext>
            </a:extLst>
          </p:cNvPr>
          <p:cNvSpPr/>
          <p:nvPr userDrawn="1"/>
        </p:nvSpPr>
        <p:spPr>
          <a:xfrm flipH="1">
            <a:off x="-4571771" y="-1374101"/>
            <a:ext cx="12883711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826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;p4">
            <a:extLst>
              <a:ext uri="{FF2B5EF4-FFF2-40B4-BE49-F238E27FC236}">
                <a16:creationId xmlns:a16="http://schemas.microsoft.com/office/drawing/2014/main" id="{BA0E4BEE-6D47-1CF5-00CF-99B357FFA5E1}"/>
              </a:ext>
            </a:extLst>
          </p:cNvPr>
          <p:cNvSpPr/>
          <p:nvPr userDrawn="1"/>
        </p:nvSpPr>
        <p:spPr>
          <a:xfrm rot="16394205" flipH="1">
            <a:off x="-7417345" y="3068103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Google Shape;27;p4">
            <a:extLst>
              <a:ext uri="{FF2B5EF4-FFF2-40B4-BE49-F238E27FC236}">
                <a16:creationId xmlns:a16="http://schemas.microsoft.com/office/drawing/2014/main" id="{7269C0D6-A18F-7B36-E01E-8AA5B7376FC4}"/>
              </a:ext>
            </a:extLst>
          </p:cNvPr>
          <p:cNvSpPr/>
          <p:nvPr userDrawn="1"/>
        </p:nvSpPr>
        <p:spPr>
          <a:xfrm rot="16174048" flipH="1">
            <a:off x="-5731555" y="4441479"/>
            <a:ext cx="11275243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5846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Egyéni elrendezé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45;p41">
            <a:extLst>
              <a:ext uri="{FF2B5EF4-FFF2-40B4-BE49-F238E27FC236}">
                <a16:creationId xmlns:a16="http://schemas.microsoft.com/office/drawing/2014/main" id="{7399544F-A74B-B9C1-FAAB-F536CABB9BA7}"/>
              </a:ext>
            </a:extLst>
          </p:cNvPr>
          <p:cNvSpPr/>
          <p:nvPr userDrawn="1"/>
        </p:nvSpPr>
        <p:spPr>
          <a:xfrm rot="212052" flipH="1">
            <a:off x="-109855" y="4256826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345;p41">
            <a:extLst>
              <a:ext uri="{FF2B5EF4-FFF2-40B4-BE49-F238E27FC236}">
                <a16:creationId xmlns:a16="http://schemas.microsoft.com/office/drawing/2014/main" id="{7AD2AB7E-5317-262E-E061-704A00B9501A}"/>
              </a:ext>
            </a:extLst>
          </p:cNvPr>
          <p:cNvSpPr/>
          <p:nvPr userDrawn="1"/>
        </p:nvSpPr>
        <p:spPr>
          <a:xfrm rot="10352068" flipV="1">
            <a:off x="-604643" y="4414248"/>
            <a:ext cx="7276530" cy="299731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18028825-A60F-A792-271A-0833E782B24D}"/>
              </a:ext>
            </a:extLst>
          </p:cNvPr>
          <p:cNvSpPr/>
          <p:nvPr userDrawn="1"/>
        </p:nvSpPr>
        <p:spPr>
          <a:xfrm rot="11592953">
            <a:off x="-2048359" y="5841574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345;p41">
            <a:extLst>
              <a:ext uri="{FF2B5EF4-FFF2-40B4-BE49-F238E27FC236}">
                <a16:creationId xmlns:a16="http://schemas.microsoft.com/office/drawing/2014/main" id="{8D502EF1-1E0E-4616-E5B6-5A377D74533C}"/>
              </a:ext>
            </a:extLst>
          </p:cNvPr>
          <p:cNvSpPr/>
          <p:nvPr userDrawn="1"/>
        </p:nvSpPr>
        <p:spPr>
          <a:xfrm flipV="1">
            <a:off x="6921661" y="-38355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45;p41">
            <a:extLst>
              <a:ext uri="{FF2B5EF4-FFF2-40B4-BE49-F238E27FC236}">
                <a16:creationId xmlns:a16="http://schemas.microsoft.com/office/drawing/2014/main" id="{5B233384-A6BE-4DD9-4B98-203C26582D5C}"/>
              </a:ext>
            </a:extLst>
          </p:cNvPr>
          <p:cNvSpPr/>
          <p:nvPr userDrawn="1"/>
        </p:nvSpPr>
        <p:spPr>
          <a:xfrm flipV="1">
            <a:off x="4831161" y="-128799"/>
            <a:ext cx="7358978" cy="351944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B4AF083B-D7C4-5A7E-BAC1-EC7106BBA8C9}"/>
              </a:ext>
            </a:extLst>
          </p:cNvPr>
          <p:cNvSpPr/>
          <p:nvPr userDrawn="1"/>
        </p:nvSpPr>
        <p:spPr>
          <a:xfrm rot="12725549" flipH="1">
            <a:off x="5386741" y="250596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660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45;p41">
            <a:extLst>
              <a:ext uri="{FF2B5EF4-FFF2-40B4-BE49-F238E27FC236}">
                <a16:creationId xmlns:a16="http://schemas.microsoft.com/office/drawing/2014/main" id="{770741D2-9143-FE17-BA1E-29D80A0ED6F7}"/>
              </a:ext>
            </a:extLst>
          </p:cNvPr>
          <p:cNvSpPr/>
          <p:nvPr userDrawn="1"/>
        </p:nvSpPr>
        <p:spPr>
          <a:xfrm flipH="1" flipV="1">
            <a:off x="0" y="0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5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45;p41">
            <a:extLst>
              <a:ext uri="{FF2B5EF4-FFF2-40B4-BE49-F238E27FC236}">
                <a16:creationId xmlns:a16="http://schemas.microsoft.com/office/drawing/2014/main" id="{E039D749-FCCD-AD6D-46D7-FBDD19A64AC1}"/>
              </a:ext>
            </a:extLst>
          </p:cNvPr>
          <p:cNvSpPr/>
          <p:nvPr userDrawn="1"/>
        </p:nvSpPr>
        <p:spPr>
          <a:xfrm rot="-212052">
            <a:off x="6001579" y="4424665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5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45;p41">
            <a:extLst>
              <a:ext uri="{FF2B5EF4-FFF2-40B4-BE49-F238E27FC236}">
                <a16:creationId xmlns:a16="http://schemas.microsoft.com/office/drawing/2014/main" id="{FB02D67A-D24C-080A-BACA-7E01B203C9CC}"/>
              </a:ext>
            </a:extLst>
          </p:cNvPr>
          <p:cNvSpPr/>
          <p:nvPr userDrawn="1"/>
        </p:nvSpPr>
        <p:spPr>
          <a:xfrm flipH="1" flipV="1">
            <a:off x="-2090500" y="-90444"/>
            <a:ext cx="7358978" cy="351944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5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45;p41">
            <a:extLst>
              <a:ext uri="{FF2B5EF4-FFF2-40B4-BE49-F238E27FC236}">
                <a16:creationId xmlns:a16="http://schemas.microsoft.com/office/drawing/2014/main" id="{E75096BD-1BBE-8E43-D1B4-4AB9426CF319}"/>
              </a:ext>
            </a:extLst>
          </p:cNvPr>
          <p:cNvSpPr/>
          <p:nvPr userDrawn="1"/>
        </p:nvSpPr>
        <p:spPr>
          <a:xfrm rot="11247932" flipH="1" flipV="1">
            <a:off x="5506791" y="4582087"/>
            <a:ext cx="7276530" cy="299731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5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F884248A-7DA3-892B-E35C-3DE304D5967C}"/>
              </a:ext>
            </a:extLst>
          </p:cNvPr>
          <p:cNvSpPr/>
          <p:nvPr userDrawn="1"/>
        </p:nvSpPr>
        <p:spPr>
          <a:xfrm rot="8874451">
            <a:off x="-1534920" y="288951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D3A23E01-94B0-FBEF-458E-7DB3E027AAD4}"/>
              </a:ext>
            </a:extLst>
          </p:cNvPr>
          <p:cNvSpPr/>
          <p:nvPr userDrawn="1"/>
        </p:nvSpPr>
        <p:spPr>
          <a:xfrm rot="19461259">
            <a:off x="5733560" y="4954251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67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45;p41">
            <a:extLst>
              <a:ext uri="{FF2B5EF4-FFF2-40B4-BE49-F238E27FC236}">
                <a16:creationId xmlns:a16="http://schemas.microsoft.com/office/drawing/2014/main" id="{999368A0-066E-D8E0-8AB4-233394595B9E}"/>
              </a:ext>
            </a:extLst>
          </p:cNvPr>
          <p:cNvSpPr/>
          <p:nvPr userDrawn="1"/>
        </p:nvSpPr>
        <p:spPr>
          <a:xfrm rot="212052" flipH="1">
            <a:off x="-109855" y="4256826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5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345;p41">
            <a:extLst>
              <a:ext uri="{FF2B5EF4-FFF2-40B4-BE49-F238E27FC236}">
                <a16:creationId xmlns:a16="http://schemas.microsoft.com/office/drawing/2014/main" id="{AA37333D-D674-8586-1DC7-AE6A14842D54}"/>
              </a:ext>
            </a:extLst>
          </p:cNvPr>
          <p:cNvSpPr/>
          <p:nvPr userDrawn="1"/>
        </p:nvSpPr>
        <p:spPr>
          <a:xfrm rot="10352068" flipV="1">
            <a:off x="-604643" y="4414248"/>
            <a:ext cx="7276530" cy="299731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5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8BEFF9D0-8ADD-230F-7571-4F261037F6E2}"/>
              </a:ext>
            </a:extLst>
          </p:cNvPr>
          <p:cNvSpPr/>
          <p:nvPr userDrawn="1"/>
        </p:nvSpPr>
        <p:spPr>
          <a:xfrm rot="11592953">
            <a:off x="-2048359" y="5841574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345;p41">
            <a:extLst>
              <a:ext uri="{FF2B5EF4-FFF2-40B4-BE49-F238E27FC236}">
                <a16:creationId xmlns:a16="http://schemas.microsoft.com/office/drawing/2014/main" id="{33065A95-AEFC-00A8-A945-D55E15D15AC1}"/>
              </a:ext>
            </a:extLst>
          </p:cNvPr>
          <p:cNvSpPr/>
          <p:nvPr userDrawn="1"/>
        </p:nvSpPr>
        <p:spPr>
          <a:xfrm flipV="1">
            <a:off x="6921661" y="-38355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5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45;p41">
            <a:extLst>
              <a:ext uri="{FF2B5EF4-FFF2-40B4-BE49-F238E27FC236}">
                <a16:creationId xmlns:a16="http://schemas.microsoft.com/office/drawing/2014/main" id="{22132842-80B0-F067-9F99-693321134B07}"/>
              </a:ext>
            </a:extLst>
          </p:cNvPr>
          <p:cNvSpPr/>
          <p:nvPr userDrawn="1"/>
        </p:nvSpPr>
        <p:spPr>
          <a:xfrm flipV="1">
            <a:off x="4831161" y="-128799"/>
            <a:ext cx="7358978" cy="351944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5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8F87239C-3E0E-8C12-7555-67E308507136}"/>
              </a:ext>
            </a:extLst>
          </p:cNvPr>
          <p:cNvSpPr/>
          <p:nvPr userDrawn="1"/>
        </p:nvSpPr>
        <p:spPr>
          <a:xfrm rot="12725549" flipH="1">
            <a:off x="5386741" y="250596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636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09;p63">
            <a:extLst>
              <a:ext uri="{FF2B5EF4-FFF2-40B4-BE49-F238E27FC236}">
                <a16:creationId xmlns:a16="http://schemas.microsoft.com/office/drawing/2014/main" id="{5193B2A1-9D81-A78D-7A4A-6E08E3444D50}"/>
              </a:ext>
            </a:extLst>
          </p:cNvPr>
          <p:cNvSpPr/>
          <p:nvPr userDrawn="1"/>
        </p:nvSpPr>
        <p:spPr>
          <a:xfrm rot="21289226">
            <a:off x="5505677" y="3728580"/>
            <a:ext cx="7212467" cy="4112802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5">
              <a:alpha val="64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910;p63">
            <a:extLst>
              <a:ext uri="{FF2B5EF4-FFF2-40B4-BE49-F238E27FC236}">
                <a16:creationId xmlns:a16="http://schemas.microsoft.com/office/drawing/2014/main" id="{50B4D0D7-D746-D92A-741C-A1EDE20458CC}"/>
              </a:ext>
            </a:extLst>
          </p:cNvPr>
          <p:cNvSpPr/>
          <p:nvPr userDrawn="1"/>
        </p:nvSpPr>
        <p:spPr>
          <a:xfrm rot="20032918">
            <a:off x="5801506" y="2555051"/>
            <a:ext cx="7933797" cy="5176411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5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826B669D-8BF3-7A6F-39A0-B77CC535F333}"/>
              </a:ext>
            </a:extLst>
          </p:cNvPr>
          <p:cNvSpPr/>
          <p:nvPr userDrawn="1"/>
        </p:nvSpPr>
        <p:spPr>
          <a:xfrm rot="6333510">
            <a:off x="6935522" y="5352835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ép helye 16">
            <a:extLst>
              <a:ext uri="{FF2B5EF4-FFF2-40B4-BE49-F238E27FC236}">
                <a16:creationId xmlns:a16="http://schemas.microsoft.com/office/drawing/2014/main" id="{C6B8CD13-69F1-666E-9904-5E7DDE031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92067" y="3879933"/>
            <a:ext cx="1661552" cy="1702922"/>
          </a:xfrm>
          <a:prstGeom prst="ellipse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4" name="Kép helye 16">
            <a:extLst>
              <a:ext uri="{FF2B5EF4-FFF2-40B4-BE49-F238E27FC236}">
                <a16:creationId xmlns:a16="http://schemas.microsoft.com/office/drawing/2014/main" id="{AF062FD7-FCCF-D933-7A04-15EACA6811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64167" y="3666266"/>
            <a:ext cx="2428875" cy="2443163"/>
          </a:xfrm>
          <a:prstGeom prst="ellipse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5" name="Kép helye 16">
            <a:extLst>
              <a:ext uri="{FF2B5EF4-FFF2-40B4-BE49-F238E27FC236}">
                <a16:creationId xmlns:a16="http://schemas.microsoft.com/office/drawing/2014/main" id="{A6CF4E6D-1A80-D0EB-8702-D00655B276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85911" y="320394"/>
            <a:ext cx="2986177" cy="3025431"/>
          </a:xfrm>
          <a:prstGeom prst="ellipse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Kép helye 16">
            <a:extLst>
              <a:ext uri="{FF2B5EF4-FFF2-40B4-BE49-F238E27FC236}">
                <a16:creationId xmlns:a16="http://schemas.microsoft.com/office/drawing/2014/main" id="{2E04A0C1-3B37-9561-F3E1-D4278AE6DA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49104" y="1285344"/>
            <a:ext cx="2428875" cy="2443163"/>
          </a:xfrm>
          <a:prstGeom prst="ellipse">
            <a:avLst/>
          </a:prstGeo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20391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16634E93-6A5C-732C-6585-DC4D6314BBFF}"/>
              </a:ext>
            </a:extLst>
          </p:cNvPr>
          <p:cNvSpPr/>
          <p:nvPr userDrawn="1"/>
        </p:nvSpPr>
        <p:spPr>
          <a:xfrm rot="-220157">
            <a:off x="5567214" y="-2163531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7;p4">
            <a:extLst>
              <a:ext uri="{FF2B5EF4-FFF2-40B4-BE49-F238E27FC236}">
                <a16:creationId xmlns:a16="http://schemas.microsoft.com/office/drawing/2014/main" id="{31CAE549-4615-1B55-D6B7-DC99CD844792}"/>
              </a:ext>
            </a:extLst>
          </p:cNvPr>
          <p:cNvSpPr/>
          <p:nvPr userDrawn="1"/>
        </p:nvSpPr>
        <p:spPr>
          <a:xfrm>
            <a:off x="7072360" y="-1386872"/>
            <a:ext cx="12883711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8;p4">
            <a:extLst>
              <a:ext uri="{FF2B5EF4-FFF2-40B4-BE49-F238E27FC236}">
                <a16:creationId xmlns:a16="http://schemas.microsoft.com/office/drawing/2014/main" id="{FD9D56BE-11C5-FEF0-DFA3-4E5B5457E2AD}"/>
              </a:ext>
            </a:extLst>
          </p:cNvPr>
          <p:cNvSpPr/>
          <p:nvPr userDrawn="1"/>
        </p:nvSpPr>
        <p:spPr>
          <a:xfrm rot="1010402">
            <a:off x="307764" y="1371311"/>
            <a:ext cx="12937420" cy="8299860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5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29;p4">
            <a:extLst>
              <a:ext uri="{FF2B5EF4-FFF2-40B4-BE49-F238E27FC236}">
                <a16:creationId xmlns:a16="http://schemas.microsoft.com/office/drawing/2014/main" id="{1212EF14-F35E-C1A2-D37C-A27D7501A65C}"/>
              </a:ext>
            </a:extLst>
          </p:cNvPr>
          <p:cNvSpPr/>
          <p:nvPr userDrawn="1"/>
        </p:nvSpPr>
        <p:spPr>
          <a:xfrm rot="1904862">
            <a:off x="1371044" y="-1432199"/>
            <a:ext cx="12937420" cy="12775982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5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Szabadkézi sokszög: alakzat 11">
            <a:extLst>
              <a:ext uri="{FF2B5EF4-FFF2-40B4-BE49-F238E27FC236}">
                <a16:creationId xmlns:a16="http://schemas.microsoft.com/office/drawing/2014/main" id="{8427C745-AF5F-F2C0-4453-9CA099CD8AF1}"/>
              </a:ext>
            </a:extLst>
          </p:cNvPr>
          <p:cNvSpPr/>
          <p:nvPr userDrawn="1"/>
        </p:nvSpPr>
        <p:spPr>
          <a:xfrm rot="21324090">
            <a:off x="434666" y="5223279"/>
            <a:ext cx="11497941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3845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;p4">
            <a:extLst>
              <a:ext uri="{FF2B5EF4-FFF2-40B4-BE49-F238E27FC236}">
                <a16:creationId xmlns:a16="http://schemas.microsoft.com/office/drawing/2014/main" id="{03B3B12C-9A67-E551-3F60-16D1CBFDB935}"/>
              </a:ext>
            </a:extLst>
          </p:cNvPr>
          <p:cNvSpPr/>
          <p:nvPr userDrawn="1"/>
        </p:nvSpPr>
        <p:spPr>
          <a:xfrm rot="220157" flipH="1">
            <a:off x="-6076917" y="-2117232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7;p4">
            <a:extLst>
              <a:ext uri="{FF2B5EF4-FFF2-40B4-BE49-F238E27FC236}">
                <a16:creationId xmlns:a16="http://schemas.microsoft.com/office/drawing/2014/main" id="{30FB8078-7763-B079-E333-9CB270E403E3}"/>
              </a:ext>
            </a:extLst>
          </p:cNvPr>
          <p:cNvSpPr/>
          <p:nvPr userDrawn="1"/>
        </p:nvSpPr>
        <p:spPr>
          <a:xfrm flipH="1">
            <a:off x="-4571771" y="-1374101"/>
            <a:ext cx="12883711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10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;p4">
            <a:extLst>
              <a:ext uri="{FF2B5EF4-FFF2-40B4-BE49-F238E27FC236}">
                <a16:creationId xmlns:a16="http://schemas.microsoft.com/office/drawing/2014/main" id="{9A33397A-C1C4-ED7E-5083-C5BE9DAD1F40}"/>
              </a:ext>
            </a:extLst>
          </p:cNvPr>
          <p:cNvSpPr/>
          <p:nvPr userDrawn="1"/>
        </p:nvSpPr>
        <p:spPr>
          <a:xfrm rot="16394205" flipH="1">
            <a:off x="-7417345" y="3068103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Google Shape;27;p4">
            <a:extLst>
              <a:ext uri="{FF2B5EF4-FFF2-40B4-BE49-F238E27FC236}">
                <a16:creationId xmlns:a16="http://schemas.microsoft.com/office/drawing/2014/main" id="{4994F4E6-EACA-61B5-527A-66DEB31DEA7D}"/>
              </a:ext>
            </a:extLst>
          </p:cNvPr>
          <p:cNvSpPr/>
          <p:nvPr userDrawn="1"/>
        </p:nvSpPr>
        <p:spPr>
          <a:xfrm rot="16174048" flipH="1">
            <a:off x="-5731555" y="4441479"/>
            <a:ext cx="11275243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8841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Egyéni elrendezé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45;p41">
            <a:extLst>
              <a:ext uri="{FF2B5EF4-FFF2-40B4-BE49-F238E27FC236}">
                <a16:creationId xmlns:a16="http://schemas.microsoft.com/office/drawing/2014/main" id="{224BB46D-B6A6-8DB7-60E2-9B2D2B1DF927}"/>
              </a:ext>
            </a:extLst>
          </p:cNvPr>
          <p:cNvSpPr/>
          <p:nvPr userDrawn="1"/>
        </p:nvSpPr>
        <p:spPr>
          <a:xfrm rot="212052" flipH="1">
            <a:off x="-109855" y="4256826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345;p41">
            <a:extLst>
              <a:ext uri="{FF2B5EF4-FFF2-40B4-BE49-F238E27FC236}">
                <a16:creationId xmlns:a16="http://schemas.microsoft.com/office/drawing/2014/main" id="{14B86B4C-4D09-637D-89DF-A54F2D2F8A15}"/>
              </a:ext>
            </a:extLst>
          </p:cNvPr>
          <p:cNvSpPr/>
          <p:nvPr userDrawn="1"/>
        </p:nvSpPr>
        <p:spPr>
          <a:xfrm rot="10352068" flipV="1">
            <a:off x="-604643" y="4414248"/>
            <a:ext cx="7276530" cy="299731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24E59AA6-46B7-E63A-DAD9-AB0D8F1A9D18}"/>
              </a:ext>
            </a:extLst>
          </p:cNvPr>
          <p:cNvSpPr/>
          <p:nvPr userDrawn="1"/>
        </p:nvSpPr>
        <p:spPr>
          <a:xfrm rot="11592953">
            <a:off x="-2048359" y="5841574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345;p41">
            <a:extLst>
              <a:ext uri="{FF2B5EF4-FFF2-40B4-BE49-F238E27FC236}">
                <a16:creationId xmlns:a16="http://schemas.microsoft.com/office/drawing/2014/main" id="{4964CE4F-9239-0574-96E2-FD5F9D9353B1}"/>
              </a:ext>
            </a:extLst>
          </p:cNvPr>
          <p:cNvSpPr/>
          <p:nvPr userDrawn="1"/>
        </p:nvSpPr>
        <p:spPr>
          <a:xfrm flipV="1">
            <a:off x="6921661" y="-38355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45;p41">
            <a:extLst>
              <a:ext uri="{FF2B5EF4-FFF2-40B4-BE49-F238E27FC236}">
                <a16:creationId xmlns:a16="http://schemas.microsoft.com/office/drawing/2014/main" id="{82A51B01-9955-1869-A7C9-29012BD14B9B}"/>
              </a:ext>
            </a:extLst>
          </p:cNvPr>
          <p:cNvSpPr/>
          <p:nvPr userDrawn="1"/>
        </p:nvSpPr>
        <p:spPr>
          <a:xfrm flipV="1">
            <a:off x="4831161" y="-128799"/>
            <a:ext cx="7358978" cy="351944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CF03728C-813D-2EE3-8DCB-4F22384C8E95}"/>
              </a:ext>
            </a:extLst>
          </p:cNvPr>
          <p:cNvSpPr/>
          <p:nvPr userDrawn="1"/>
        </p:nvSpPr>
        <p:spPr>
          <a:xfrm rot="12725549" flipH="1">
            <a:off x="5386741" y="250596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357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45;p41">
            <a:extLst>
              <a:ext uri="{FF2B5EF4-FFF2-40B4-BE49-F238E27FC236}">
                <a16:creationId xmlns:a16="http://schemas.microsoft.com/office/drawing/2014/main" id="{57C47E37-0D59-E591-CD37-852345EB29DE}"/>
              </a:ext>
            </a:extLst>
          </p:cNvPr>
          <p:cNvSpPr/>
          <p:nvPr userDrawn="1"/>
        </p:nvSpPr>
        <p:spPr>
          <a:xfrm flipH="1" flipV="1">
            <a:off x="0" y="0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3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45;p41">
            <a:extLst>
              <a:ext uri="{FF2B5EF4-FFF2-40B4-BE49-F238E27FC236}">
                <a16:creationId xmlns:a16="http://schemas.microsoft.com/office/drawing/2014/main" id="{ADD556B2-3FC1-F831-D8CE-2B553A6F56EC}"/>
              </a:ext>
            </a:extLst>
          </p:cNvPr>
          <p:cNvSpPr/>
          <p:nvPr userDrawn="1"/>
        </p:nvSpPr>
        <p:spPr>
          <a:xfrm rot="-212052">
            <a:off x="6001579" y="4424665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3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45;p41">
            <a:extLst>
              <a:ext uri="{FF2B5EF4-FFF2-40B4-BE49-F238E27FC236}">
                <a16:creationId xmlns:a16="http://schemas.microsoft.com/office/drawing/2014/main" id="{0AF31D73-418C-99EC-1319-21780AFFB065}"/>
              </a:ext>
            </a:extLst>
          </p:cNvPr>
          <p:cNvSpPr/>
          <p:nvPr userDrawn="1"/>
        </p:nvSpPr>
        <p:spPr>
          <a:xfrm flipH="1" flipV="1">
            <a:off x="-2090500" y="-90444"/>
            <a:ext cx="7358978" cy="351944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3">
              <a:alpha val="83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45;p41">
            <a:extLst>
              <a:ext uri="{FF2B5EF4-FFF2-40B4-BE49-F238E27FC236}">
                <a16:creationId xmlns:a16="http://schemas.microsoft.com/office/drawing/2014/main" id="{D794A8E1-09AB-5176-4DC5-B0D0EEC4582A}"/>
              </a:ext>
            </a:extLst>
          </p:cNvPr>
          <p:cNvSpPr/>
          <p:nvPr userDrawn="1"/>
        </p:nvSpPr>
        <p:spPr>
          <a:xfrm rot="11247932" flipH="1" flipV="1">
            <a:off x="5506791" y="4582087"/>
            <a:ext cx="7276530" cy="299731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3">
              <a:alpha val="83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70EC446D-B2B3-0E89-9989-528CF4D616CD}"/>
              </a:ext>
            </a:extLst>
          </p:cNvPr>
          <p:cNvSpPr/>
          <p:nvPr userDrawn="1"/>
        </p:nvSpPr>
        <p:spPr>
          <a:xfrm rot="8874451">
            <a:off x="-1534920" y="288951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D31CD557-BC7E-2E21-82CE-0EA4E62DDB21}"/>
              </a:ext>
            </a:extLst>
          </p:cNvPr>
          <p:cNvSpPr/>
          <p:nvPr userDrawn="1"/>
        </p:nvSpPr>
        <p:spPr>
          <a:xfrm rot="19461259">
            <a:off x="5733560" y="4954251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350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45;p41">
            <a:extLst>
              <a:ext uri="{FF2B5EF4-FFF2-40B4-BE49-F238E27FC236}">
                <a16:creationId xmlns:a16="http://schemas.microsoft.com/office/drawing/2014/main" id="{A1F6260B-BB98-E02E-32A3-1FC991C6C76C}"/>
              </a:ext>
            </a:extLst>
          </p:cNvPr>
          <p:cNvSpPr/>
          <p:nvPr userDrawn="1"/>
        </p:nvSpPr>
        <p:spPr>
          <a:xfrm rot="212052" flipH="1">
            <a:off x="-109855" y="4256826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3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345;p41">
            <a:extLst>
              <a:ext uri="{FF2B5EF4-FFF2-40B4-BE49-F238E27FC236}">
                <a16:creationId xmlns:a16="http://schemas.microsoft.com/office/drawing/2014/main" id="{858B6633-6A01-4610-BAE1-4A617A1B6B5A}"/>
              </a:ext>
            </a:extLst>
          </p:cNvPr>
          <p:cNvSpPr/>
          <p:nvPr userDrawn="1"/>
        </p:nvSpPr>
        <p:spPr>
          <a:xfrm rot="10352068" flipV="1">
            <a:off x="-604643" y="4414248"/>
            <a:ext cx="7276530" cy="299731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3">
              <a:alpha val="66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593CE586-EFFB-D218-2A8F-4F6CD620B3A5}"/>
              </a:ext>
            </a:extLst>
          </p:cNvPr>
          <p:cNvSpPr/>
          <p:nvPr userDrawn="1"/>
        </p:nvSpPr>
        <p:spPr>
          <a:xfrm rot="11592953">
            <a:off x="-2048359" y="5841574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345;p41">
            <a:extLst>
              <a:ext uri="{FF2B5EF4-FFF2-40B4-BE49-F238E27FC236}">
                <a16:creationId xmlns:a16="http://schemas.microsoft.com/office/drawing/2014/main" id="{859DD58C-0F89-A26F-D8BE-24A1DFB47A8F}"/>
              </a:ext>
            </a:extLst>
          </p:cNvPr>
          <p:cNvSpPr/>
          <p:nvPr userDrawn="1"/>
        </p:nvSpPr>
        <p:spPr>
          <a:xfrm flipV="1">
            <a:off x="6921661" y="-38355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3">
              <a:alpha val="66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45;p41">
            <a:extLst>
              <a:ext uri="{FF2B5EF4-FFF2-40B4-BE49-F238E27FC236}">
                <a16:creationId xmlns:a16="http://schemas.microsoft.com/office/drawing/2014/main" id="{3BAA61AE-B25F-DA38-17B4-1FFF678DF0BE}"/>
              </a:ext>
            </a:extLst>
          </p:cNvPr>
          <p:cNvSpPr/>
          <p:nvPr userDrawn="1"/>
        </p:nvSpPr>
        <p:spPr>
          <a:xfrm flipV="1">
            <a:off x="4831161" y="-128799"/>
            <a:ext cx="7358978" cy="351944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3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161AD20A-A083-4EF7-7C6A-72BC68529323}"/>
              </a:ext>
            </a:extLst>
          </p:cNvPr>
          <p:cNvSpPr/>
          <p:nvPr userDrawn="1"/>
        </p:nvSpPr>
        <p:spPr>
          <a:xfrm rot="12725549" flipH="1">
            <a:off x="5386741" y="250596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096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09;p63">
            <a:extLst>
              <a:ext uri="{FF2B5EF4-FFF2-40B4-BE49-F238E27FC236}">
                <a16:creationId xmlns:a16="http://schemas.microsoft.com/office/drawing/2014/main" id="{1029F55A-11E6-A8A3-90D2-56C4D133255D}"/>
              </a:ext>
            </a:extLst>
          </p:cNvPr>
          <p:cNvSpPr/>
          <p:nvPr userDrawn="1"/>
        </p:nvSpPr>
        <p:spPr>
          <a:xfrm rot="21289226">
            <a:off x="5505677" y="3728580"/>
            <a:ext cx="7212467" cy="4112802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3">
              <a:alpha val="64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910;p63">
            <a:extLst>
              <a:ext uri="{FF2B5EF4-FFF2-40B4-BE49-F238E27FC236}">
                <a16:creationId xmlns:a16="http://schemas.microsoft.com/office/drawing/2014/main" id="{9E26D456-3A46-3606-C23F-C9FAA691980B}"/>
              </a:ext>
            </a:extLst>
          </p:cNvPr>
          <p:cNvSpPr/>
          <p:nvPr userDrawn="1"/>
        </p:nvSpPr>
        <p:spPr>
          <a:xfrm rot="20032918">
            <a:off x="5801506" y="2555051"/>
            <a:ext cx="7933797" cy="5176411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3">
              <a:alpha val="54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7DF6F627-91C0-0B7B-AC40-A135B76A2307}"/>
              </a:ext>
            </a:extLst>
          </p:cNvPr>
          <p:cNvSpPr/>
          <p:nvPr userDrawn="1"/>
        </p:nvSpPr>
        <p:spPr>
          <a:xfrm rot="6333510">
            <a:off x="6935522" y="5352835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68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395CE404-9989-256E-6106-C8A24B0DA963}"/>
              </a:ext>
            </a:extLst>
          </p:cNvPr>
          <p:cNvSpPr/>
          <p:nvPr userDrawn="1"/>
        </p:nvSpPr>
        <p:spPr>
          <a:xfrm rot="-220157">
            <a:off x="5567214" y="-2163531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7;p4">
            <a:extLst>
              <a:ext uri="{FF2B5EF4-FFF2-40B4-BE49-F238E27FC236}">
                <a16:creationId xmlns:a16="http://schemas.microsoft.com/office/drawing/2014/main" id="{B45A1646-089E-AE92-266A-61AAC1A907D0}"/>
              </a:ext>
            </a:extLst>
          </p:cNvPr>
          <p:cNvSpPr/>
          <p:nvPr userDrawn="1"/>
        </p:nvSpPr>
        <p:spPr>
          <a:xfrm>
            <a:off x="7072360" y="-1386872"/>
            <a:ext cx="12883711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8;p4">
            <a:extLst>
              <a:ext uri="{FF2B5EF4-FFF2-40B4-BE49-F238E27FC236}">
                <a16:creationId xmlns:a16="http://schemas.microsoft.com/office/drawing/2014/main" id="{D319BCDA-5BCC-C6F2-94FE-CDCF91E6547D}"/>
              </a:ext>
            </a:extLst>
          </p:cNvPr>
          <p:cNvSpPr/>
          <p:nvPr userDrawn="1"/>
        </p:nvSpPr>
        <p:spPr>
          <a:xfrm rot="1010402">
            <a:off x="307764" y="1371311"/>
            <a:ext cx="12937420" cy="8299860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3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29;p4">
            <a:extLst>
              <a:ext uri="{FF2B5EF4-FFF2-40B4-BE49-F238E27FC236}">
                <a16:creationId xmlns:a16="http://schemas.microsoft.com/office/drawing/2014/main" id="{D1AF35F6-8B27-D933-7EE0-EA0A09E4A985}"/>
              </a:ext>
            </a:extLst>
          </p:cNvPr>
          <p:cNvSpPr/>
          <p:nvPr userDrawn="1"/>
        </p:nvSpPr>
        <p:spPr>
          <a:xfrm rot="1904862">
            <a:off x="1371044" y="-1432199"/>
            <a:ext cx="12937420" cy="12775982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3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Szabadkézi sokszög: alakzat 11">
            <a:extLst>
              <a:ext uri="{FF2B5EF4-FFF2-40B4-BE49-F238E27FC236}">
                <a16:creationId xmlns:a16="http://schemas.microsoft.com/office/drawing/2014/main" id="{79B54ADF-543A-75AC-33E4-C3D167C03316}"/>
              </a:ext>
            </a:extLst>
          </p:cNvPr>
          <p:cNvSpPr/>
          <p:nvPr userDrawn="1"/>
        </p:nvSpPr>
        <p:spPr>
          <a:xfrm rot="21324090">
            <a:off x="434666" y="5223279"/>
            <a:ext cx="11497941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7144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;p4">
            <a:extLst>
              <a:ext uri="{FF2B5EF4-FFF2-40B4-BE49-F238E27FC236}">
                <a16:creationId xmlns:a16="http://schemas.microsoft.com/office/drawing/2014/main" id="{FCF5D709-5F1C-8C71-D9E0-3CB70F3ECFF0}"/>
              </a:ext>
            </a:extLst>
          </p:cNvPr>
          <p:cNvSpPr/>
          <p:nvPr userDrawn="1"/>
        </p:nvSpPr>
        <p:spPr>
          <a:xfrm rot="220157" flipH="1">
            <a:off x="-6076917" y="-2117232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7;p4">
            <a:extLst>
              <a:ext uri="{FF2B5EF4-FFF2-40B4-BE49-F238E27FC236}">
                <a16:creationId xmlns:a16="http://schemas.microsoft.com/office/drawing/2014/main" id="{3762F94F-438C-D1FF-3BD8-66B24A1A02E0}"/>
              </a:ext>
            </a:extLst>
          </p:cNvPr>
          <p:cNvSpPr/>
          <p:nvPr userDrawn="1"/>
        </p:nvSpPr>
        <p:spPr>
          <a:xfrm flipH="1">
            <a:off x="-4571771" y="-1374101"/>
            <a:ext cx="12883711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904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;p4">
            <a:extLst>
              <a:ext uri="{FF2B5EF4-FFF2-40B4-BE49-F238E27FC236}">
                <a16:creationId xmlns:a16="http://schemas.microsoft.com/office/drawing/2014/main" id="{19EA34ED-C61E-56CD-4E1F-DEB966AFFAD8}"/>
              </a:ext>
            </a:extLst>
          </p:cNvPr>
          <p:cNvSpPr/>
          <p:nvPr userDrawn="1"/>
        </p:nvSpPr>
        <p:spPr>
          <a:xfrm rot="16394205" flipH="1">
            <a:off x="-7417345" y="3068103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Google Shape;27;p4">
            <a:extLst>
              <a:ext uri="{FF2B5EF4-FFF2-40B4-BE49-F238E27FC236}">
                <a16:creationId xmlns:a16="http://schemas.microsoft.com/office/drawing/2014/main" id="{5A20DFEB-DC5B-55FC-EBE1-1B642A370553}"/>
              </a:ext>
            </a:extLst>
          </p:cNvPr>
          <p:cNvSpPr/>
          <p:nvPr userDrawn="1"/>
        </p:nvSpPr>
        <p:spPr>
          <a:xfrm rot="16174048" flipH="1">
            <a:off x="-5731555" y="4441479"/>
            <a:ext cx="11275243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9293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Kép helye 25">
            <a:extLst>
              <a:ext uri="{FF2B5EF4-FFF2-40B4-BE49-F238E27FC236}">
                <a16:creationId xmlns:a16="http://schemas.microsoft.com/office/drawing/2014/main" id="{D074C2B2-4C9E-F375-A544-7022590A00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712" y="4902326"/>
            <a:ext cx="1311600" cy="1323953"/>
          </a:xfrm>
          <a:prstGeom prst="ellipse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48" name="Kép helye 25">
            <a:extLst>
              <a:ext uri="{FF2B5EF4-FFF2-40B4-BE49-F238E27FC236}">
                <a16:creationId xmlns:a16="http://schemas.microsoft.com/office/drawing/2014/main" id="{02BFFAA3-EBF3-8EE3-0C11-45B3683292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3712" y="3415897"/>
            <a:ext cx="1311600" cy="1323953"/>
          </a:xfrm>
          <a:prstGeom prst="ellipse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60" name="Kép helye 25">
            <a:extLst>
              <a:ext uri="{FF2B5EF4-FFF2-40B4-BE49-F238E27FC236}">
                <a16:creationId xmlns:a16="http://schemas.microsoft.com/office/drawing/2014/main" id="{F11EBCCA-10E9-3FEA-3D21-1CA02D8C8CD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3712" y="1909201"/>
            <a:ext cx="1311600" cy="1323953"/>
          </a:xfrm>
          <a:prstGeom prst="ellipse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64" name="Kép helye 25">
            <a:extLst>
              <a:ext uri="{FF2B5EF4-FFF2-40B4-BE49-F238E27FC236}">
                <a16:creationId xmlns:a16="http://schemas.microsoft.com/office/drawing/2014/main" id="{C36BB200-4909-F7AF-5D1F-6C4EFAF8AC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712" y="422772"/>
            <a:ext cx="1311600" cy="1323953"/>
          </a:xfrm>
          <a:prstGeom prst="ellipse">
            <a:avLst/>
          </a:prstGeo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547781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Egyéni elrendezé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45;p41">
            <a:extLst>
              <a:ext uri="{FF2B5EF4-FFF2-40B4-BE49-F238E27FC236}">
                <a16:creationId xmlns:a16="http://schemas.microsoft.com/office/drawing/2014/main" id="{47F42ABA-F55D-10CC-2005-28BD1A3182E8}"/>
              </a:ext>
            </a:extLst>
          </p:cNvPr>
          <p:cNvSpPr/>
          <p:nvPr userDrawn="1"/>
        </p:nvSpPr>
        <p:spPr>
          <a:xfrm rot="212052" flipH="1">
            <a:off x="-109855" y="4256826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345;p41">
            <a:extLst>
              <a:ext uri="{FF2B5EF4-FFF2-40B4-BE49-F238E27FC236}">
                <a16:creationId xmlns:a16="http://schemas.microsoft.com/office/drawing/2014/main" id="{95148AC4-3A5E-B56F-6736-66A561E9277A}"/>
              </a:ext>
            </a:extLst>
          </p:cNvPr>
          <p:cNvSpPr/>
          <p:nvPr userDrawn="1"/>
        </p:nvSpPr>
        <p:spPr>
          <a:xfrm rot="10352068" flipV="1">
            <a:off x="-604643" y="4414248"/>
            <a:ext cx="7276530" cy="299731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AACEA0F0-AD54-7E9D-D26B-6B87C39BAB38}"/>
              </a:ext>
            </a:extLst>
          </p:cNvPr>
          <p:cNvSpPr/>
          <p:nvPr userDrawn="1"/>
        </p:nvSpPr>
        <p:spPr>
          <a:xfrm rot="11592953">
            <a:off x="-2048359" y="5841574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345;p41">
            <a:extLst>
              <a:ext uri="{FF2B5EF4-FFF2-40B4-BE49-F238E27FC236}">
                <a16:creationId xmlns:a16="http://schemas.microsoft.com/office/drawing/2014/main" id="{FCC413E7-35D9-D3CF-CD75-2A31CE6EE074}"/>
              </a:ext>
            </a:extLst>
          </p:cNvPr>
          <p:cNvSpPr/>
          <p:nvPr userDrawn="1"/>
        </p:nvSpPr>
        <p:spPr>
          <a:xfrm flipV="1">
            <a:off x="6921661" y="-38355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45;p41">
            <a:extLst>
              <a:ext uri="{FF2B5EF4-FFF2-40B4-BE49-F238E27FC236}">
                <a16:creationId xmlns:a16="http://schemas.microsoft.com/office/drawing/2014/main" id="{FE6A7A08-AF4C-83D7-3866-84897ACB54A7}"/>
              </a:ext>
            </a:extLst>
          </p:cNvPr>
          <p:cNvSpPr/>
          <p:nvPr userDrawn="1"/>
        </p:nvSpPr>
        <p:spPr>
          <a:xfrm flipV="1">
            <a:off x="4831161" y="-128799"/>
            <a:ext cx="7358978" cy="351944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D72D0501-E795-C283-6F90-AC47F0590947}"/>
              </a:ext>
            </a:extLst>
          </p:cNvPr>
          <p:cNvSpPr/>
          <p:nvPr userDrawn="1"/>
        </p:nvSpPr>
        <p:spPr>
          <a:xfrm rot="12725549" flipH="1">
            <a:off x="5386741" y="250596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775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45;p41">
            <a:extLst>
              <a:ext uri="{FF2B5EF4-FFF2-40B4-BE49-F238E27FC236}">
                <a16:creationId xmlns:a16="http://schemas.microsoft.com/office/drawing/2014/main" id="{3AC6E6AB-FFE4-AB76-B0BA-86686E91F31A}"/>
              </a:ext>
            </a:extLst>
          </p:cNvPr>
          <p:cNvSpPr/>
          <p:nvPr userDrawn="1"/>
        </p:nvSpPr>
        <p:spPr>
          <a:xfrm flipH="1" flipV="1">
            <a:off x="0" y="0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6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45;p41">
            <a:extLst>
              <a:ext uri="{FF2B5EF4-FFF2-40B4-BE49-F238E27FC236}">
                <a16:creationId xmlns:a16="http://schemas.microsoft.com/office/drawing/2014/main" id="{72464A18-F9A6-80C8-AA8D-B625F3C951E2}"/>
              </a:ext>
            </a:extLst>
          </p:cNvPr>
          <p:cNvSpPr/>
          <p:nvPr userDrawn="1"/>
        </p:nvSpPr>
        <p:spPr>
          <a:xfrm rot="-212052">
            <a:off x="6001579" y="4424665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6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45;p41">
            <a:extLst>
              <a:ext uri="{FF2B5EF4-FFF2-40B4-BE49-F238E27FC236}">
                <a16:creationId xmlns:a16="http://schemas.microsoft.com/office/drawing/2014/main" id="{743DD9A4-5094-AC7E-6EC1-1B11F11D30AE}"/>
              </a:ext>
            </a:extLst>
          </p:cNvPr>
          <p:cNvSpPr/>
          <p:nvPr userDrawn="1"/>
        </p:nvSpPr>
        <p:spPr>
          <a:xfrm flipH="1" flipV="1">
            <a:off x="-2090500" y="-90444"/>
            <a:ext cx="7358978" cy="351944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6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45;p41">
            <a:extLst>
              <a:ext uri="{FF2B5EF4-FFF2-40B4-BE49-F238E27FC236}">
                <a16:creationId xmlns:a16="http://schemas.microsoft.com/office/drawing/2014/main" id="{115454B0-1BF0-C22B-C22C-63DDAB2FBF36}"/>
              </a:ext>
            </a:extLst>
          </p:cNvPr>
          <p:cNvSpPr/>
          <p:nvPr userDrawn="1"/>
        </p:nvSpPr>
        <p:spPr>
          <a:xfrm rot="11247932" flipH="1" flipV="1">
            <a:off x="5506791" y="4582087"/>
            <a:ext cx="7276530" cy="299731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6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0933C7DF-878B-8AD4-E25C-4896C9ABFAF7}"/>
              </a:ext>
            </a:extLst>
          </p:cNvPr>
          <p:cNvSpPr/>
          <p:nvPr userDrawn="1"/>
        </p:nvSpPr>
        <p:spPr>
          <a:xfrm rot="8874451">
            <a:off x="-1534920" y="288951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ED8BA670-2D79-E6CB-9B63-EBF089850057}"/>
              </a:ext>
            </a:extLst>
          </p:cNvPr>
          <p:cNvSpPr/>
          <p:nvPr userDrawn="1"/>
        </p:nvSpPr>
        <p:spPr>
          <a:xfrm rot="19461259">
            <a:off x="5733560" y="4954251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842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45;p41">
            <a:extLst>
              <a:ext uri="{FF2B5EF4-FFF2-40B4-BE49-F238E27FC236}">
                <a16:creationId xmlns:a16="http://schemas.microsoft.com/office/drawing/2014/main" id="{2E091B3C-AB67-CF8E-32E6-36DA8EB34033}"/>
              </a:ext>
            </a:extLst>
          </p:cNvPr>
          <p:cNvSpPr/>
          <p:nvPr userDrawn="1"/>
        </p:nvSpPr>
        <p:spPr>
          <a:xfrm rot="212052" flipH="1">
            <a:off x="-109855" y="4256826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6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345;p41">
            <a:extLst>
              <a:ext uri="{FF2B5EF4-FFF2-40B4-BE49-F238E27FC236}">
                <a16:creationId xmlns:a16="http://schemas.microsoft.com/office/drawing/2014/main" id="{AFC78554-6E1E-D475-C33C-4C6812020939}"/>
              </a:ext>
            </a:extLst>
          </p:cNvPr>
          <p:cNvSpPr/>
          <p:nvPr userDrawn="1"/>
        </p:nvSpPr>
        <p:spPr>
          <a:xfrm rot="10352068" flipV="1">
            <a:off x="-604643" y="4414248"/>
            <a:ext cx="7276530" cy="299731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6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53AB9811-0968-A6B9-EA71-242642BF0DCF}"/>
              </a:ext>
            </a:extLst>
          </p:cNvPr>
          <p:cNvSpPr/>
          <p:nvPr userDrawn="1"/>
        </p:nvSpPr>
        <p:spPr>
          <a:xfrm rot="11592953">
            <a:off x="-2048359" y="5841574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345;p41">
            <a:extLst>
              <a:ext uri="{FF2B5EF4-FFF2-40B4-BE49-F238E27FC236}">
                <a16:creationId xmlns:a16="http://schemas.microsoft.com/office/drawing/2014/main" id="{D725A18E-4BDB-E4E6-940E-6382391B5C4F}"/>
              </a:ext>
            </a:extLst>
          </p:cNvPr>
          <p:cNvSpPr/>
          <p:nvPr userDrawn="1"/>
        </p:nvSpPr>
        <p:spPr>
          <a:xfrm flipV="1">
            <a:off x="6921661" y="-38355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6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45;p41">
            <a:extLst>
              <a:ext uri="{FF2B5EF4-FFF2-40B4-BE49-F238E27FC236}">
                <a16:creationId xmlns:a16="http://schemas.microsoft.com/office/drawing/2014/main" id="{06EEC919-1718-7285-57BD-CD8598190394}"/>
              </a:ext>
            </a:extLst>
          </p:cNvPr>
          <p:cNvSpPr/>
          <p:nvPr userDrawn="1"/>
        </p:nvSpPr>
        <p:spPr>
          <a:xfrm flipV="1">
            <a:off x="4831161" y="-128799"/>
            <a:ext cx="7358978" cy="351944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6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2A6C5C11-6297-CF18-8DDA-9EAC0EBF97E5}"/>
              </a:ext>
            </a:extLst>
          </p:cNvPr>
          <p:cNvSpPr/>
          <p:nvPr userDrawn="1"/>
        </p:nvSpPr>
        <p:spPr>
          <a:xfrm rot="12725549" flipH="1">
            <a:off x="5386741" y="250596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739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09;p63">
            <a:extLst>
              <a:ext uri="{FF2B5EF4-FFF2-40B4-BE49-F238E27FC236}">
                <a16:creationId xmlns:a16="http://schemas.microsoft.com/office/drawing/2014/main" id="{4B07EAC4-1E67-3826-A7EA-C187B16FA8C3}"/>
              </a:ext>
            </a:extLst>
          </p:cNvPr>
          <p:cNvSpPr/>
          <p:nvPr userDrawn="1"/>
        </p:nvSpPr>
        <p:spPr>
          <a:xfrm rot="21289226">
            <a:off x="5505677" y="3728580"/>
            <a:ext cx="7212467" cy="4112802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6">
              <a:alpha val="64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910;p63">
            <a:extLst>
              <a:ext uri="{FF2B5EF4-FFF2-40B4-BE49-F238E27FC236}">
                <a16:creationId xmlns:a16="http://schemas.microsoft.com/office/drawing/2014/main" id="{7CC4CA35-1684-E6C2-2DC8-15B64A09D54C}"/>
              </a:ext>
            </a:extLst>
          </p:cNvPr>
          <p:cNvSpPr/>
          <p:nvPr userDrawn="1"/>
        </p:nvSpPr>
        <p:spPr>
          <a:xfrm rot="20032918">
            <a:off x="5801506" y="2555051"/>
            <a:ext cx="7933797" cy="5176411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6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AC1BD6A8-E728-0034-626C-ECDC663B967D}"/>
              </a:ext>
            </a:extLst>
          </p:cNvPr>
          <p:cNvSpPr/>
          <p:nvPr userDrawn="1"/>
        </p:nvSpPr>
        <p:spPr>
          <a:xfrm rot="6333510">
            <a:off x="6935522" y="5352835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2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6;p4">
            <a:extLst>
              <a:ext uri="{FF2B5EF4-FFF2-40B4-BE49-F238E27FC236}">
                <a16:creationId xmlns:a16="http://schemas.microsoft.com/office/drawing/2014/main" id="{CA969BF2-1DA8-98C0-CE95-5C7C3FDBC77F}"/>
              </a:ext>
            </a:extLst>
          </p:cNvPr>
          <p:cNvSpPr/>
          <p:nvPr userDrawn="1"/>
        </p:nvSpPr>
        <p:spPr>
          <a:xfrm rot="-220157">
            <a:off x="5567214" y="-2163531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7;p4">
            <a:extLst>
              <a:ext uri="{FF2B5EF4-FFF2-40B4-BE49-F238E27FC236}">
                <a16:creationId xmlns:a16="http://schemas.microsoft.com/office/drawing/2014/main" id="{90EAE818-C022-9C71-D263-F9A8B340E848}"/>
              </a:ext>
            </a:extLst>
          </p:cNvPr>
          <p:cNvSpPr/>
          <p:nvPr userDrawn="1"/>
        </p:nvSpPr>
        <p:spPr>
          <a:xfrm>
            <a:off x="7072360" y="-1386872"/>
            <a:ext cx="12883711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8;p4">
            <a:extLst>
              <a:ext uri="{FF2B5EF4-FFF2-40B4-BE49-F238E27FC236}">
                <a16:creationId xmlns:a16="http://schemas.microsoft.com/office/drawing/2014/main" id="{5972A3BD-146E-0F53-B3A0-7E0955D9CD91}"/>
              </a:ext>
            </a:extLst>
          </p:cNvPr>
          <p:cNvSpPr/>
          <p:nvPr userDrawn="1"/>
        </p:nvSpPr>
        <p:spPr>
          <a:xfrm rot="1010402">
            <a:off x="307764" y="1371311"/>
            <a:ext cx="12937420" cy="8299860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6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29;p4">
            <a:extLst>
              <a:ext uri="{FF2B5EF4-FFF2-40B4-BE49-F238E27FC236}">
                <a16:creationId xmlns:a16="http://schemas.microsoft.com/office/drawing/2014/main" id="{AFDCEE9D-25F9-589B-0169-E5A3880B4915}"/>
              </a:ext>
            </a:extLst>
          </p:cNvPr>
          <p:cNvSpPr/>
          <p:nvPr userDrawn="1"/>
        </p:nvSpPr>
        <p:spPr>
          <a:xfrm rot="1904862">
            <a:off x="1371044" y="-1432199"/>
            <a:ext cx="12937420" cy="12775982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accent6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Szabadkézi sokszög: alakzat 11">
            <a:extLst>
              <a:ext uri="{FF2B5EF4-FFF2-40B4-BE49-F238E27FC236}">
                <a16:creationId xmlns:a16="http://schemas.microsoft.com/office/drawing/2014/main" id="{C91962F9-ED96-347D-6C13-C88CB9ECCA48}"/>
              </a:ext>
            </a:extLst>
          </p:cNvPr>
          <p:cNvSpPr/>
          <p:nvPr userDrawn="1"/>
        </p:nvSpPr>
        <p:spPr>
          <a:xfrm rot="21324090">
            <a:off x="434666" y="5223279"/>
            <a:ext cx="11497941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8995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;p4">
            <a:extLst>
              <a:ext uri="{FF2B5EF4-FFF2-40B4-BE49-F238E27FC236}">
                <a16:creationId xmlns:a16="http://schemas.microsoft.com/office/drawing/2014/main" id="{BBA84C4F-4A1B-A47A-27E6-47784F45725A}"/>
              </a:ext>
            </a:extLst>
          </p:cNvPr>
          <p:cNvSpPr/>
          <p:nvPr userDrawn="1"/>
        </p:nvSpPr>
        <p:spPr>
          <a:xfrm rot="220157" flipH="1">
            <a:off x="-6076917" y="-2117232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7;p4">
            <a:extLst>
              <a:ext uri="{FF2B5EF4-FFF2-40B4-BE49-F238E27FC236}">
                <a16:creationId xmlns:a16="http://schemas.microsoft.com/office/drawing/2014/main" id="{3FE1E15E-BCBF-6829-4961-082990F49E6F}"/>
              </a:ext>
            </a:extLst>
          </p:cNvPr>
          <p:cNvSpPr/>
          <p:nvPr userDrawn="1"/>
        </p:nvSpPr>
        <p:spPr>
          <a:xfrm flipH="1">
            <a:off x="-4571771" y="-1374101"/>
            <a:ext cx="12883711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255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;p4">
            <a:extLst>
              <a:ext uri="{FF2B5EF4-FFF2-40B4-BE49-F238E27FC236}">
                <a16:creationId xmlns:a16="http://schemas.microsoft.com/office/drawing/2014/main" id="{2D84D57E-FF23-3D49-3D6A-3B4466B41196}"/>
              </a:ext>
            </a:extLst>
          </p:cNvPr>
          <p:cNvSpPr/>
          <p:nvPr userDrawn="1"/>
        </p:nvSpPr>
        <p:spPr>
          <a:xfrm rot="16394205" flipH="1">
            <a:off x="-7417345" y="3068103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Google Shape;27;p4">
            <a:extLst>
              <a:ext uri="{FF2B5EF4-FFF2-40B4-BE49-F238E27FC236}">
                <a16:creationId xmlns:a16="http://schemas.microsoft.com/office/drawing/2014/main" id="{E98DD5A6-C8F0-532D-9355-CC01889E0250}"/>
              </a:ext>
            </a:extLst>
          </p:cNvPr>
          <p:cNvSpPr/>
          <p:nvPr userDrawn="1"/>
        </p:nvSpPr>
        <p:spPr>
          <a:xfrm rot="16174048" flipH="1">
            <a:off x="-5731555" y="4441479"/>
            <a:ext cx="11275243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5270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Egyéni elrendezé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45;p41">
            <a:extLst>
              <a:ext uri="{FF2B5EF4-FFF2-40B4-BE49-F238E27FC236}">
                <a16:creationId xmlns:a16="http://schemas.microsoft.com/office/drawing/2014/main" id="{B87DD889-A51E-0E61-D11D-90DB040ADD4B}"/>
              </a:ext>
            </a:extLst>
          </p:cNvPr>
          <p:cNvSpPr/>
          <p:nvPr userDrawn="1"/>
        </p:nvSpPr>
        <p:spPr>
          <a:xfrm rot="212052" flipH="1">
            <a:off x="-109855" y="4256826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345;p41">
            <a:extLst>
              <a:ext uri="{FF2B5EF4-FFF2-40B4-BE49-F238E27FC236}">
                <a16:creationId xmlns:a16="http://schemas.microsoft.com/office/drawing/2014/main" id="{2717345A-AE06-F2E4-299E-FC11169D949C}"/>
              </a:ext>
            </a:extLst>
          </p:cNvPr>
          <p:cNvSpPr/>
          <p:nvPr userDrawn="1"/>
        </p:nvSpPr>
        <p:spPr>
          <a:xfrm rot="10352068" flipV="1">
            <a:off x="-604643" y="4414248"/>
            <a:ext cx="7276530" cy="299731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712658DD-2BD6-319B-1A4A-66133E59E7B7}"/>
              </a:ext>
            </a:extLst>
          </p:cNvPr>
          <p:cNvSpPr/>
          <p:nvPr userDrawn="1"/>
        </p:nvSpPr>
        <p:spPr>
          <a:xfrm rot="11592953">
            <a:off x="-2048359" y="5841574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345;p41">
            <a:extLst>
              <a:ext uri="{FF2B5EF4-FFF2-40B4-BE49-F238E27FC236}">
                <a16:creationId xmlns:a16="http://schemas.microsoft.com/office/drawing/2014/main" id="{F4FCCD92-7A3A-81D1-7C9C-C9566064FC55}"/>
              </a:ext>
            </a:extLst>
          </p:cNvPr>
          <p:cNvSpPr/>
          <p:nvPr userDrawn="1"/>
        </p:nvSpPr>
        <p:spPr>
          <a:xfrm flipV="1">
            <a:off x="6921661" y="-38355"/>
            <a:ext cx="6640079" cy="281332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45;p41">
            <a:extLst>
              <a:ext uri="{FF2B5EF4-FFF2-40B4-BE49-F238E27FC236}">
                <a16:creationId xmlns:a16="http://schemas.microsoft.com/office/drawing/2014/main" id="{591BDFCF-D5A6-54DF-A21D-726B4435D2FC}"/>
              </a:ext>
            </a:extLst>
          </p:cNvPr>
          <p:cNvSpPr/>
          <p:nvPr userDrawn="1"/>
        </p:nvSpPr>
        <p:spPr>
          <a:xfrm flipV="1">
            <a:off x="4831161" y="-128799"/>
            <a:ext cx="7358978" cy="3519444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32078453-0EA0-57B9-70CD-5DBB61F5CEBD}"/>
              </a:ext>
            </a:extLst>
          </p:cNvPr>
          <p:cNvSpPr/>
          <p:nvPr userDrawn="1"/>
        </p:nvSpPr>
        <p:spPr>
          <a:xfrm rot="12725549" flipH="1">
            <a:off x="5386741" y="250596"/>
            <a:ext cx="8266586" cy="2032851"/>
          </a:xfrm>
          <a:custGeom>
            <a:avLst/>
            <a:gdLst>
              <a:gd name="connsiteX0" fmla="*/ 0 w 5842000"/>
              <a:gd name="connsiteY0" fmla="*/ 0 h 1992686"/>
              <a:gd name="connsiteX1" fmla="*/ 3444240 w 5842000"/>
              <a:gd name="connsiteY1" fmla="*/ 1991360 h 1992686"/>
              <a:gd name="connsiteX2" fmla="*/ 5842000 w 5842000"/>
              <a:gd name="connsiteY2" fmla="*/ 314960 h 199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0" h="1992686">
                <a:moveTo>
                  <a:pt x="0" y="0"/>
                </a:moveTo>
                <a:cubicBezTo>
                  <a:pt x="1235286" y="969433"/>
                  <a:pt x="2470573" y="1938867"/>
                  <a:pt x="3444240" y="1991360"/>
                </a:cubicBezTo>
                <a:cubicBezTo>
                  <a:pt x="4417907" y="2043853"/>
                  <a:pt x="5438987" y="521547"/>
                  <a:pt x="5842000" y="31496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058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Egyéni elrendezés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rgbClr val="BABBAD"/>
            </a:gs>
            <a:gs pos="82000">
              <a:schemeClr val="bg2"/>
            </a:gs>
            <a:gs pos="100000">
              <a:schemeClr val="bg2"/>
            </a:gs>
            <a:gs pos="0">
              <a:srgbClr val="68605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5FABF108-3C7B-1B21-E9B7-209125027FF9}"/>
              </a:ext>
            </a:extLst>
          </p:cNvPr>
          <p:cNvSpPr/>
          <p:nvPr userDrawn="1"/>
        </p:nvSpPr>
        <p:spPr>
          <a:xfrm rot="16394205" flipH="1">
            <a:off x="-7417345" y="3068103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Google Shape;27;p4">
            <a:extLst>
              <a:ext uri="{FF2B5EF4-FFF2-40B4-BE49-F238E27FC236}">
                <a16:creationId xmlns:a16="http://schemas.microsoft.com/office/drawing/2014/main" id="{A399C0DC-89C1-E127-5B71-A5B0482DEED9}"/>
              </a:ext>
            </a:extLst>
          </p:cNvPr>
          <p:cNvSpPr/>
          <p:nvPr userDrawn="1"/>
        </p:nvSpPr>
        <p:spPr>
          <a:xfrm rot="16174048" flipH="1">
            <a:off x="-5731555" y="4441479"/>
            <a:ext cx="11275243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2711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Egyéni elrendezés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rgbClr val="BABBAD"/>
            </a:gs>
            <a:gs pos="82000">
              <a:schemeClr val="bg2"/>
            </a:gs>
            <a:gs pos="100000">
              <a:schemeClr val="bg2"/>
            </a:gs>
            <a:gs pos="0">
              <a:srgbClr val="68605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E7F0E6C7-75CA-B942-0A59-CB5DFFA0274B}"/>
              </a:ext>
            </a:extLst>
          </p:cNvPr>
          <p:cNvSpPr/>
          <p:nvPr userDrawn="1"/>
        </p:nvSpPr>
        <p:spPr>
          <a:xfrm rot="151564">
            <a:off x="2558754" y="-1321453"/>
            <a:ext cx="15576257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7;p4">
            <a:extLst>
              <a:ext uri="{FF2B5EF4-FFF2-40B4-BE49-F238E27FC236}">
                <a16:creationId xmlns:a16="http://schemas.microsoft.com/office/drawing/2014/main" id="{81EF3BF1-5CA2-2859-47CF-093B2CA09663}"/>
              </a:ext>
            </a:extLst>
          </p:cNvPr>
          <p:cNvSpPr/>
          <p:nvPr userDrawn="1"/>
        </p:nvSpPr>
        <p:spPr>
          <a:xfrm>
            <a:off x="6392421" y="-1476671"/>
            <a:ext cx="12883711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929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ép helye 3">
            <a:extLst>
              <a:ext uri="{FF2B5EF4-FFF2-40B4-BE49-F238E27FC236}">
                <a16:creationId xmlns:a16="http://schemas.microsoft.com/office/drawing/2014/main" id="{01442919-6310-3884-D8EE-44D4F83CFE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1753" y="1225296"/>
            <a:ext cx="3721608" cy="3795078"/>
          </a:xfrm>
          <a:prstGeom prst="ellipse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Kép helye 3">
            <a:extLst>
              <a:ext uri="{FF2B5EF4-FFF2-40B4-BE49-F238E27FC236}">
                <a16:creationId xmlns:a16="http://schemas.microsoft.com/office/drawing/2014/main" id="{BC58E631-32F9-160F-06DC-593B80BF0A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35196" y="1225296"/>
            <a:ext cx="3721608" cy="3795078"/>
          </a:xfrm>
          <a:prstGeom prst="ellipse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Kép helye 3">
            <a:extLst>
              <a:ext uri="{FF2B5EF4-FFF2-40B4-BE49-F238E27FC236}">
                <a16:creationId xmlns:a16="http://schemas.microsoft.com/office/drawing/2014/main" id="{9B7077FB-221A-1202-0057-82D49591C4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68639" y="1225296"/>
            <a:ext cx="3721608" cy="3795078"/>
          </a:xfrm>
          <a:prstGeom prst="ellipse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10076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00;p45">
            <a:extLst>
              <a:ext uri="{FF2B5EF4-FFF2-40B4-BE49-F238E27FC236}">
                <a16:creationId xmlns:a16="http://schemas.microsoft.com/office/drawing/2014/main" id="{0F294783-3A76-0AC0-06C2-D776A437F34B}"/>
              </a:ext>
            </a:extLst>
          </p:cNvPr>
          <p:cNvSpPr/>
          <p:nvPr userDrawn="1"/>
        </p:nvSpPr>
        <p:spPr>
          <a:xfrm>
            <a:off x="476004" y="645911"/>
            <a:ext cx="5904475" cy="5744729"/>
          </a:xfrm>
          <a:custGeom>
            <a:avLst/>
            <a:gdLst/>
            <a:ahLst/>
            <a:cxnLst/>
            <a:rect l="l" t="t" r="r" b="b"/>
            <a:pathLst>
              <a:path w="84820" h="47160" extrusionOk="0">
                <a:moveTo>
                  <a:pt x="25027" y="1"/>
                </a:moveTo>
                <a:cubicBezTo>
                  <a:pt x="12376" y="1"/>
                  <a:pt x="2490" y="264"/>
                  <a:pt x="1842" y="937"/>
                </a:cubicBezTo>
                <a:cubicBezTo>
                  <a:pt x="1" y="2865"/>
                  <a:pt x="246" y="45730"/>
                  <a:pt x="2438" y="46659"/>
                </a:cubicBezTo>
                <a:cubicBezTo>
                  <a:pt x="3254" y="47008"/>
                  <a:pt x="14613" y="47159"/>
                  <a:pt x="28572" y="47159"/>
                </a:cubicBezTo>
                <a:cubicBezTo>
                  <a:pt x="51812" y="47159"/>
                  <a:pt x="82256" y="46740"/>
                  <a:pt x="83242" y="46116"/>
                </a:cubicBezTo>
                <a:cubicBezTo>
                  <a:pt x="84820" y="45134"/>
                  <a:pt x="83925" y="3146"/>
                  <a:pt x="82681" y="1796"/>
                </a:cubicBezTo>
                <a:cubicBezTo>
                  <a:pt x="81870" y="917"/>
                  <a:pt x="48634" y="1"/>
                  <a:pt x="25027" y="1"/>
                </a:cubicBezTo>
                <a:close/>
              </a:path>
            </a:pathLst>
          </a:custGeom>
          <a:solidFill>
            <a:srgbClr val="B2E3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2200;p45">
            <a:extLst>
              <a:ext uri="{FF2B5EF4-FFF2-40B4-BE49-F238E27FC236}">
                <a16:creationId xmlns:a16="http://schemas.microsoft.com/office/drawing/2014/main" id="{F2CB90B8-C279-29CA-EBFB-7C5E43AFF664}"/>
              </a:ext>
            </a:extLst>
          </p:cNvPr>
          <p:cNvSpPr/>
          <p:nvPr userDrawn="1"/>
        </p:nvSpPr>
        <p:spPr>
          <a:xfrm flipH="1">
            <a:off x="282963" y="830955"/>
            <a:ext cx="5904475" cy="5744729"/>
          </a:xfrm>
          <a:custGeom>
            <a:avLst/>
            <a:gdLst/>
            <a:ahLst/>
            <a:cxnLst/>
            <a:rect l="l" t="t" r="r" b="b"/>
            <a:pathLst>
              <a:path w="84820" h="47160" extrusionOk="0">
                <a:moveTo>
                  <a:pt x="25027" y="1"/>
                </a:moveTo>
                <a:cubicBezTo>
                  <a:pt x="12376" y="1"/>
                  <a:pt x="2490" y="264"/>
                  <a:pt x="1842" y="937"/>
                </a:cubicBezTo>
                <a:cubicBezTo>
                  <a:pt x="1" y="2865"/>
                  <a:pt x="246" y="45730"/>
                  <a:pt x="2438" y="46659"/>
                </a:cubicBezTo>
                <a:cubicBezTo>
                  <a:pt x="3254" y="47008"/>
                  <a:pt x="14613" y="47159"/>
                  <a:pt x="28572" y="47159"/>
                </a:cubicBezTo>
                <a:cubicBezTo>
                  <a:pt x="51812" y="47159"/>
                  <a:pt x="82256" y="46740"/>
                  <a:pt x="83242" y="46116"/>
                </a:cubicBezTo>
                <a:cubicBezTo>
                  <a:pt x="84820" y="45134"/>
                  <a:pt x="83925" y="3146"/>
                  <a:pt x="82681" y="1796"/>
                </a:cubicBezTo>
                <a:cubicBezTo>
                  <a:pt x="81870" y="917"/>
                  <a:pt x="48634" y="1"/>
                  <a:pt x="25027" y="1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66196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00;p45">
            <a:extLst>
              <a:ext uri="{FF2B5EF4-FFF2-40B4-BE49-F238E27FC236}">
                <a16:creationId xmlns:a16="http://schemas.microsoft.com/office/drawing/2014/main" id="{D254FDA3-E71B-AB48-A7E6-F9A5F37D1D61}"/>
              </a:ext>
            </a:extLst>
          </p:cNvPr>
          <p:cNvSpPr/>
          <p:nvPr userDrawn="1"/>
        </p:nvSpPr>
        <p:spPr>
          <a:xfrm>
            <a:off x="476004" y="645911"/>
            <a:ext cx="5904475" cy="5744729"/>
          </a:xfrm>
          <a:custGeom>
            <a:avLst/>
            <a:gdLst/>
            <a:ahLst/>
            <a:cxnLst/>
            <a:rect l="l" t="t" r="r" b="b"/>
            <a:pathLst>
              <a:path w="84820" h="47160" extrusionOk="0">
                <a:moveTo>
                  <a:pt x="25027" y="1"/>
                </a:moveTo>
                <a:cubicBezTo>
                  <a:pt x="12376" y="1"/>
                  <a:pt x="2490" y="264"/>
                  <a:pt x="1842" y="937"/>
                </a:cubicBezTo>
                <a:cubicBezTo>
                  <a:pt x="1" y="2865"/>
                  <a:pt x="246" y="45730"/>
                  <a:pt x="2438" y="46659"/>
                </a:cubicBezTo>
                <a:cubicBezTo>
                  <a:pt x="3254" y="47008"/>
                  <a:pt x="14613" y="47159"/>
                  <a:pt x="28572" y="47159"/>
                </a:cubicBezTo>
                <a:cubicBezTo>
                  <a:pt x="51812" y="47159"/>
                  <a:pt x="82256" y="46740"/>
                  <a:pt x="83242" y="46116"/>
                </a:cubicBezTo>
                <a:cubicBezTo>
                  <a:pt x="84820" y="45134"/>
                  <a:pt x="83925" y="3146"/>
                  <a:pt x="82681" y="1796"/>
                </a:cubicBezTo>
                <a:cubicBezTo>
                  <a:pt x="81870" y="917"/>
                  <a:pt x="48634" y="1"/>
                  <a:pt x="250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2200;p45">
            <a:extLst>
              <a:ext uri="{FF2B5EF4-FFF2-40B4-BE49-F238E27FC236}">
                <a16:creationId xmlns:a16="http://schemas.microsoft.com/office/drawing/2014/main" id="{3E102ED4-D814-AF0B-74A7-61DB12894B8A}"/>
              </a:ext>
            </a:extLst>
          </p:cNvPr>
          <p:cNvSpPr/>
          <p:nvPr userDrawn="1"/>
        </p:nvSpPr>
        <p:spPr>
          <a:xfrm flipH="1">
            <a:off x="282963" y="830955"/>
            <a:ext cx="5904475" cy="5744729"/>
          </a:xfrm>
          <a:custGeom>
            <a:avLst/>
            <a:gdLst/>
            <a:ahLst/>
            <a:cxnLst/>
            <a:rect l="l" t="t" r="r" b="b"/>
            <a:pathLst>
              <a:path w="84820" h="47160" extrusionOk="0">
                <a:moveTo>
                  <a:pt x="25027" y="1"/>
                </a:moveTo>
                <a:cubicBezTo>
                  <a:pt x="12376" y="1"/>
                  <a:pt x="2490" y="264"/>
                  <a:pt x="1842" y="937"/>
                </a:cubicBezTo>
                <a:cubicBezTo>
                  <a:pt x="1" y="2865"/>
                  <a:pt x="246" y="45730"/>
                  <a:pt x="2438" y="46659"/>
                </a:cubicBezTo>
                <a:cubicBezTo>
                  <a:pt x="3254" y="47008"/>
                  <a:pt x="14613" y="47159"/>
                  <a:pt x="28572" y="47159"/>
                </a:cubicBezTo>
                <a:cubicBezTo>
                  <a:pt x="51812" y="47159"/>
                  <a:pt x="82256" y="46740"/>
                  <a:pt x="83242" y="46116"/>
                </a:cubicBezTo>
                <a:cubicBezTo>
                  <a:pt x="84820" y="45134"/>
                  <a:pt x="83925" y="3146"/>
                  <a:pt x="82681" y="1796"/>
                </a:cubicBezTo>
                <a:cubicBezTo>
                  <a:pt x="81870" y="917"/>
                  <a:pt x="48634" y="1"/>
                  <a:pt x="25027" y="1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3842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00;p45">
            <a:extLst>
              <a:ext uri="{FF2B5EF4-FFF2-40B4-BE49-F238E27FC236}">
                <a16:creationId xmlns:a16="http://schemas.microsoft.com/office/drawing/2014/main" id="{CC759153-1A92-8385-3930-D2A775E4EDFF}"/>
              </a:ext>
            </a:extLst>
          </p:cNvPr>
          <p:cNvSpPr/>
          <p:nvPr userDrawn="1"/>
        </p:nvSpPr>
        <p:spPr>
          <a:xfrm>
            <a:off x="476004" y="645911"/>
            <a:ext cx="5904475" cy="5744729"/>
          </a:xfrm>
          <a:custGeom>
            <a:avLst/>
            <a:gdLst/>
            <a:ahLst/>
            <a:cxnLst/>
            <a:rect l="l" t="t" r="r" b="b"/>
            <a:pathLst>
              <a:path w="84820" h="47160" extrusionOk="0">
                <a:moveTo>
                  <a:pt x="25027" y="1"/>
                </a:moveTo>
                <a:cubicBezTo>
                  <a:pt x="12376" y="1"/>
                  <a:pt x="2490" y="264"/>
                  <a:pt x="1842" y="937"/>
                </a:cubicBezTo>
                <a:cubicBezTo>
                  <a:pt x="1" y="2865"/>
                  <a:pt x="246" y="45730"/>
                  <a:pt x="2438" y="46659"/>
                </a:cubicBezTo>
                <a:cubicBezTo>
                  <a:pt x="3254" y="47008"/>
                  <a:pt x="14613" y="47159"/>
                  <a:pt x="28572" y="47159"/>
                </a:cubicBezTo>
                <a:cubicBezTo>
                  <a:pt x="51812" y="47159"/>
                  <a:pt x="82256" y="46740"/>
                  <a:pt x="83242" y="46116"/>
                </a:cubicBezTo>
                <a:cubicBezTo>
                  <a:pt x="84820" y="45134"/>
                  <a:pt x="83925" y="3146"/>
                  <a:pt x="82681" y="1796"/>
                </a:cubicBezTo>
                <a:cubicBezTo>
                  <a:pt x="81870" y="917"/>
                  <a:pt x="48634" y="1"/>
                  <a:pt x="250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2200;p45">
            <a:extLst>
              <a:ext uri="{FF2B5EF4-FFF2-40B4-BE49-F238E27FC236}">
                <a16:creationId xmlns:a16="http://schemas.microsoft.com/office/drawing/2014/main" id="{EAA3BC28-2D93-A292-A0EB-449A09AD77B6}"/>
              </a:ext>
            </a:extLst>
          </p:cNvPr>
          <p:cNvSpPr/>
          <p:nvPr userDrawn="1"/>
        </p:nvSpPr>
        <p:spPr>
          <a:xfrm flipH="1">
            <a:off x="282963" y="830955"/>
            <a:ext cx="5904475" cy="5744729"/>
          </a:xfrm>
          <a:custGeom>
            <a:avLst/>
            <a:gdLst/>
            <a:ahLst/>
            <a:cxnLst/>
            <a:rect l="l" t="t" r="r" b="b"/>
            <a:pathLst>
              <a:path w="84820" h="47160" extrusionOk="0">
                <a:moveTo>
                  <a:pt x="25027" y="1"/>
                </a:moveTo>
                <a:cubicBezTo>
                  <a:pt x="12376" y="1"/>
                  <a:pt x="2490" y="264"/>
                  <a:pt x="1842" y="937"/>
                </a:cubicBezTo>
                <a:cubicBezTo>
                  <a:pt x="1" y="2865"/>
                  <a:pt x="246" y="45730"/>
                  <a:pt x="2438" y="46659"/>
                </a:cubicBezTo>
                <a:cubicBezTo>
                  <a:pt x="3254" y="47008"/>
                  <a:pt x="14613" y="47159"/>
                  <a:pt x="28572" y="47159"/>
                </a:cubicBezTo>
                <a:cubicBezTo>
                  <a:pt x="51812" y="47159"/>
                  <a:pt x="82256" y="46740"/>
                  <a:pt x="83242" y="46116"/>
                </a:cubicBezTo>
                <a:cubicBezTo>
                  <a:pt x="84820" y="45134"/>
                  <a:pt x="83925" y="3146"/>
                  <a:pt x="82681" y="1796"/>
                </a:cubicBezTo>
                <a:cubicBezTo>
                  <a:pt x="81870" y="917"/>
                  <a:pt x="48634" y="1"/>
                  <a:pt x="25027" y="1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48922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00;p45">
            <a:extLst>
              <a:ext uri="{FF2B5EF4-FFF2-40B4-BE49-F238E27FC236}">
                <a16:creationId xmlns:a16="http://schemas.microsoft.com/office/drawing/2014/main" id="{0748EFF4-1208-5148-3BBC-D2883A2D4809}"/>
              </a:ext>
            </a:extLst>
          </p:cNvPr>
          <p:cNvSpPr/>
          <p:nvPr userDrawn="1"/>
        </p:nvSpPr>
        <p:spPr>
          <a:xfrm>
            <a:off x="476004" y="645911"/>
            <a:ext cx="5904475" cy="5744729"/>
          </a:xfrm>
          <a:custGeom>
            <a:avLst/>
            <a:gdLst/>
            <a:ahLst/>
            <a:cxnLst/>
            <a:rect l="l" t="t" r="r" b="b"/>
            <a:pathLst>
              <a:path w="84820" h="47160" extrusionOk="0">
                <a:moveTo>
                  <a:pt x="25027" y="1"/>
                </a:moveTo>
                <a:cubicBezTo>
                  <a:pt x="12376" y="1"/>
                  <a:pt x="2490" y="264"/>
                  <a:pt x="1842" y="937"/>
                </a:cubicBezTo>
                <a:cubicBezTo>
                  <a:pt x="1" y="2865"/>
                  <a:pt x="246" y="45730"/>
                  <a:pt x="2438" y="46659"/>
                </a:cubicBezTo>
                <a:cubicBezTo>
                  <a:pt x="3254" y="47008"/>
                  <a:pt x="14613" y="47159"/>
                  <a:pt x="28572" y="47159"/>
                </a:cubicBezTo>
                <a:cubicBezTo>
                  <a:pt x="51812" y="47159"/>
                  <a:pt x="82256" y="46740"/>
                  <a:pt x="83242" y="46116"/>
                </a:cubicBezTo>
                <a:cubicBezTo>
                  <a:pt x="84820" y="45134"/>
                  <a:pt x="83925" y="3146"/>
                  <a:pt x="82681" y="1796"/>
                </a:cubicBezTo>
                <a:cubicBezTo>
                  <a:pt x="81870" y="917"/>
                  <a:pt x="48634" y="1"/>
                  <a:pt x="2502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2200;p45">
            <a:extLst>
              <a:ext uri="{FF2B5EF4-FFF2-40B4-BE49-F238E27FC236}">
                <a16:creationId xmlns:a16="http://schemas.microsoft.com/office/drawing/2014/main" id="{55583018-C7D5-E0D9-51B3-EA6DA6F3F459}"/>
              </a:ext>
            </a:extLst>
          </p:cNvPr>
          <p:cNvSpPr/>
          <p:nvPr userDrawn="1"/>
        </p:nvSpPr>
        <p:spPr>
          <a:xfrm flipH="1">
            <a:off x="282963" y="830955"/>
            <a:ext cx="5904475" cy="5744729"/>
          </a:xfrm>
          <a:custGeom>
            <a:avLst/>
            <a:gdLst/>
            <a:ahLst/>
            <a:cxnLst/>
            <a:rect l="l" t="t" r="r" b="b"/>
            <a:pathLst>
              <a:path w="84820" h="47160" extrusionOk="0">
                <a:moveTo>
                  <a:pt x="25027" y="1"/>
                </a:moveTo>
                <a:cubicBezTo>
                  <a:pt x="12376" y="1"/>
                  <a:pt x="2490" y="264"/>
                  <a:pt x="1842" y="937"/>
                </a:cubicBezTo>
                <a:cubicBezTo>
                  <a:pt x="1" y="2865"/>
                  <a:pt x="246" y="45730"/>
                  <a:pt x="2438" y="46659"/>
                </a:cubicBezTo>
                <a:cubicBezTo>
                  <a:pt x="3254" y="47008"/>
                  <a:pt x="14613" y="47159"/>
                  <a:pt x="28572" y="47159"/>
                </a:cubicBezTo>
                <a:cubicBezTo>
                  <a:pt x="51812" y="47159"/>
                  <a:pt x="82256" y="46740"/>
                  <a:pt x="83242" y="46116"/>
                </a:cubicBezTo>
                <a:cubicBezTo>
                  <a:pt x="84820" y="45134"/>
                  <a:pt x="83925" y="3146"/>
                  <a:pt x="82681" y="1796"/>
                </a:cubicBezTo>
                <a:cubicBezTo>
                  <a:pt x="81870" y="917"/>
                  <a:pt x="48634" y="1"/>
                  <a:pt x="25027" y="1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7969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00;p45">
            <a:extLst>
              <a:ext uri="{FF2B5EF4-FFF2-40B4-BE49-F238E27FC236}">
                <a16:creationId xmlns:a16="http://schemas.microsoft.com/office/drawing/2014/main" id="{0748EFF4-1208-5148-3BBC-D2883A2D4809}"/>
              </a:ext>
            </a:extLst>
          </p:cNvPr>
          <p:cNvSpPr/>
          <p:nvPr userDrawn="1"/>
        </p:nvSpPr>
        <p:spPr>
          <a:xfrm>
            <a:off x="476004" y="645911"/>
            <a:ext cx="5904475" cy="5744729"/>
          </a:xfrm>
          <a:custGeom>
            <a:avLst/>
            <a:gdLst/>
            <a:ahLst/>
            <a:cxnLst/>
            <a:rect l="l" t="t" r="r" b="b"/>
            <a:pathLst>
              <a:path w="84820" h="47160" extrusionOk="0">
                <a:moveTo>
                  <a:pt x="25027" y="1"/>
                </a:moveTo>
                <a:cubicBezTo>
                  <a:pt x="12376" y="1"/>
                  <a:pt x="2490" y="264"/>
                  <a:pt x="1842" y="937"/>
                </a:cubicBezTo>
                <a:cubicBezTo>
                  <a:pt x="1" y="2865"/>
                  <a:pt x="246" y="45730"/>
                  <a:pt x="2438" y="46659"/>
                </a:cubicBezTo>
                <a:cubicBezTo>
                  <a:pt x="3254" y="47008"/>
                  <a:pt x="14613" y="47159"/>
                  <a:pt x="28572" y="47159"/>
                </a:cubicBezTo>
                <a:cubicBezTo>
                  <a:pt x="51812" y="47159"/>
                  <a:pt x="82256" y="46740"/>
                  <a:pt x="83242" y="46116"/>
                </a:cubicBezTo>
                <a:cubicBezTo>
                  <a:pt x="84820" y="45134"/>
                  <a:pt x="83925" y="3146"/>
                  <a:pt x="82681" y="1796"/>
                </a:cubicBezTo>
                <a:cubicBezTo>
                  <a:pt x="81870" y="917"/>
                  <a:pt x="48634" y="1"/>
                  <a:pt x="250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2200;p45">
            <a:extLst>
              <a:ext uri="{FF2B5EF4-FFF2-40B4-BE49-F238E27FC236}">
                <a16:creationId xmlns:a16="http://schemas.microsoft.com/office/drawing/2014/main" id="{55583018-C7D5-E0D9-51B3-EA6DA6F3F459}"/>
              </a:ext>
            </a:extLst>
          </p:cNvPr>
          <p:cNvSpPr/>
          <p:nvPr userDrawn="1"/>
        </p:nvSpPr>
        <p:spPr>
          <a:xfrm flipH="1">
            <a:off x="282963" y="830955"/>
            <a:ext cx="5904475" cy="5744729"/>
          </a:xfrm>
          <a:custGeom>
            <a:avLst/>
            <a:gdLst/>
            <a:ahLst/>
            <a:cxnLst/>
            <a:rect l="l" t="t" r="r" b="b"/>
            <a:pathLst>
              <a:path w="84820" h="47160" extrusionOk="0">
                <a:moveTo>
                  <a:pt x="25027" y="1"/>
                </a:moveTo>
                <a:cubicBezTo>
                  <a:pt x="12376" y="1"/>
                  <a:pt x="2490" y="264"/>
                  <a:pt x="1842" y="937"/>
                </a:cubicBezTo>
                <a:cubicBezTo>
                  <a:pt x="1" y="2865"/>
                  <a:pt x="246" y="45730"/>
                  <a:pt x="2438" y="46659"/>
                </a:cubicBezTo>
                <a:cubicBezTo>
                  <a:pt x="3254" y="47008"/>
                  <a:pt x="14613" y="47159"/>
                  <a:pt x="28572" y="47159"/>
                </a:cubicBezTo>
                <a:cubicBezTo>
                  <a:pt x="51812" y="47159"/>
                  <a:pt x="82256" y="46740"/>
                  <a:pt x="83242" y="46116"/>
                </a:cubicBezTo>
                <a:cubicBezTo>
                  <a:pt x="84820" y="45134"/>
                  <a:pt x="83925" y="3146"/>
                  <a:pt x="82681" y="1796"/>
                </a:cubicBezTo>
                <a:cubicBezTo>
                  <a:pt x="81870" y="917"/>
                  <a:pt x="48634" y="1"/>
                  <a:pt x="25027" y="1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10663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00;p45">
            <a:extLst>
              <a:ext uri="{FF2B5EF4-FFF2-40B4-BE49-F238E27FC236}">
                <a16:creationId xmlns:a16="http://schemas.microsoft.com/office/drawing/2014/main" id="{0748EFF4-1208-5148-3BBC-D2883A2D4809}"/>
              </a:ext>
            </a:extLst>
          </p:cNvPr>
          <p:cNvSpPr/>
          <p:nvPr userDrawn="1"/>
        </p:nvSpPr>
        <p:spPr>
          <a:xfrm>
            <a:off x="476004" y="645911"/>
            <a:ext cx="5904475" cy="5744729"/>
          </a:xfrm>
          <a:custGeom>
            <a:avLst/>
            <a:gdLst/>
            <a:ahLst/>
            <a:cxnLst/>
            <a:rect l="l" t="t" r="r" b="b"/>
            <a:pathLst>
              <a:path w="84820" h="47160" extrusionOk="0">
                <a:moveTo>
                  <a:pt x="25027" y="1"/>
                </a:moveTo>
                <a:cubicBezTo>
                  <a:pt x="12376" y="1"/>
                  <a:pt x="2490" y="264"/>
                  <a:pt x="1842" y="937"/>
                </a:cubicBezTo>
                <a:cubicBezTo>
                  <a:pt x="1" y="2865"/>
                  <a:pt x="246" y="45730"/>
                  <a:pt x="2438" y="46659"/>
                </a:cubicBezTo>
                <a:cubicBezTo>
                  <a:pt x="3254" y="47008"/>
                  <a:pt x="14613" y="47159"/>
                  <a:pt x="28572" y="47159"/>
                </a:cubicBezTo>
                <a:cubicBezTo>
                  <a:pt x="51812" y="47159"/>
                  <a:pt x="82256" y="46740"/>
                  <a:pt x="83242" y="46116"/>
                </a:cubicBezTo>
                <a:cubicBezTo>
                  <a:pt x="84820" y="45134"/>
                  <a:pt x="83925" y="3146"/>
                  <a:pt x="82681" y="1796"/>
                </a:cubicBezTo>
                <a:cubicBezTo>
                  <a:pt x="81870" y="917"/>
                  <a:pt x="48634" y="1"/>
                  <a:pt x="250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2200;p45">
            <a:extLst>
              <a:ext uri="{FF2B5EF4-FFF2-40B4-BE49-F238E27FC236}">
                <a16:creationId xmlns:a16="http://schemas.microsoft.com/office/drawing/2014/main" id="{55583018-C7D5-E0D9-51B3-EA6DA6F3F459}"/>
              </a:ext>
            </a:extLst>
          </p:cNvPr>
          <p:cNvSpPr/>
          <p:nvPr userDrawn="1"/>
        </p:nvSpPr>
        <p:spPr>
          <a:xfrm flipH="1">
            <a:off x="282963" y="830955"/>
            <a:ext cx="5904475" cy="5744729"/>
          </a:xfrm>
          <a:custGeom>
            <a:avLst/>
            <a:gdLst/>
            <a:ahLst/>
            <a:cxnLst/>
            <a:rect l="l" t="t" r="r" b="b"/>
            <a:pathLst>
              <a:path w="84820" h="47160" extrusionOk="0">
                <a:moveTo>
                  <a:pt x="25027" y="1"/>
                </a:moveTo>
                <a:cubicBezTo>
                  <a:pt x="12376" y="1"/>
                  <a:pt x="2490" y="264"/>
                  <a:pt x="1842" y="937"/>
                </a:cubicBezTo>
                <a:cubicBezTo>
                  <a:pt x="1" y="2865"/>
                  <a:pt x="246" y="45730"/>
                  <a:pt x="2438" y="46659"/>
                </a:cubicBezTo>
                <a:cubicBezTo>
                  <a:pt x="3254" y="47008"/>
                  <a:pt x="14613" y="47159"/>
                  <a:pt x="28572" y="47159"/>
                </a:cubicBezTo>
                <a:cubicBezTo>
                  <a:pt x="51812" y="47159"/>
                  <a:pt x="82256" y="46740"/>
                  <a:pt x="83242" y="46116"/>
                </a:cubicBezTo>
                <a:cubicBezTo>
                  <a:pt x="84820" y="45134"/>
                  <a:pt x="83925" y="3146"/>
                  <a:pt x="82681" y="1796"/>
                </a:cubicBezTo>
                <a:cubicBezTo>
                  <a:pt x="81870" y="917"/>
                  <a:pt x="48634" y="1"/>
                  <a:pt x="25027" y="1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7773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Kép helye 17">
            <a:extLst>
              <a:ext uri="{FF2B5EF4-FFF2-40B4-BE49-F238E27FC236}">
                <a16:creationId xmlns:a16="http://schemas.microsoft.com/office/drawing/2014/main" id="{2E4A38A1-A86A-8855-E617-EF77AF0567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55496" y="4621133"/>
            <a:ext cx="1660832" cy="1604105"/>
          </a:xfrm>
          <a:prstGeom prst="ellipse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21" name="Kép helye 17">
            <a:extLst>
              <a:ext uri="{FF2B5EF4-FFF2-40B4-BE49-F238E27FC236}">
                <a16:creationId xmlns:a16="http://schemas.microsoft.com/office/drawing/2014/main" id="{FA979CC4-A81E-3FE7-A051-5CFF39238B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54551" y="1291895"/>
            <a:ext cx="1660832" cy="1604105"/>
          </a:xfrm>
          <a:prstGeom prst="ellipse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20" name="Kép helye 17">
            <a:extLst>
              <a:ext uri="{FF2B5EF4-FFF2-40B4-BE49-F238E27FC236}">
                <a16:creationId xmlns:a16="http://schemas.microsoft.com/office/drawing/2014/main" id="{BB95D354-60FE-E710-2858-84AA8BA47D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13794" y="2908301"/>
            <a:ext cx="1660832" cy="1604105"/>
          </a:xfrm>
          <a:prstGeom prst="ellipse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19" name="Kép helye 17">
            <a:extLst>
              <a:ext uri="{FF2B5EF4-FFF2-40B4-BE49-F238E27FC236}">
                <a16:creationId xmlns:a16="http://schemas.microsoft.com/office/drawing/2014/main" id="{2F7058DD-78B5-7793-0C58-E74E0C84C8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65302" y="4273960"/>
            <a:ext cx="1660832" cy="1604105"/>
          </a:xfrm>
          <a:prstGeom prst="ellipse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18" name="Kép helye 17">
            <a:extLst>
              <a:ext uri="{FF2B5EF4-FFF2-40B4-BE49-F238E27FC236}">
                <a16:creationId xmlns:a16="http://schemas.microsoft.com/office/drawing/2014/main" id="{5913183E-A874-B65F-275F-031B5D6FC6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1392" y="2532299"/>
            <a:ext cx="1660832" cy="1604105"/>
          </a:xfrm>
          <a:prstGeom prst="ellipse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181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ép helye 3">
            <a:extLst>
              <a:ext uri="{FF2B5EF4-FFF2-40B4-BE49-F238E27FC236}">
                <a16:creationId xmlns:a16="http://schemas.microsoft.com/office/drawing/2014/main" id="{526198E5-A3A2-6B7F-33F3-5E63A57002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00556" y="1630479"/>
            <a:ext cx="4695444" cy="4654614"/>
          </a:xfrm>
          <a:prstGeom prst="ellipse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A98560DD-0215-2C05-FD35-01754F9713A2}"/>
              </a:ext>
            </a:extLst>
          </p:cNvPr>
          <p:cNvSpPr/>
          <p:nvPr userDrawn="1"/>
        </p:nvSpPr>
        <p:spPr>
          <a:xfrm rot="16394205" flipH="1">
            <a:off x="-7417345" y="3068103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Google Shape;27;p4">
            <a:extLst>
              <a:ext uri="{FF2B5EF4-FFF2-40B4-BE49-F238E27FC236}">
                <a16:creationId xmlns:a16="http://schemas.microsoft.com/office/drawing/2014/main" id="{2E017D18-A835-3F95-FF28-2C58628A75E5}"/>
              </a:ext>
            </a:extLst>
          </p:cNvPr>
          <p:cNvSpPr/>
          <p:nvPr userDrawn="1"/>
        </p:nvSpPr>
        <p:spPr>
          <a:xfrm rot="16174048" flipH="1">
            <a:off x="-5731555" y="4441479"/>
            <a:ext cx="11275243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50142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9333178C-8C43-4A53-9CE7-5616D7A201BA}"/>
              </a:ext>
            </a:extLst>
          </p:cNvPr>
          <p:cNvSpPr/>
          <p:nvPr userDrawn="1"/>
        </p:nvSpPr>
        <p:spPr>
          <a:xfrm rot="16394205" flipH="1">
            <a:off x="-7417345" y="3068103"/>
            <a:ext cx="12883966" cy="2642905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726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Google Shape;27;p4">
            <a:extLst>
              <a:ext uri="{FF2B5EF4-FFF2-40B4-BE49-F238E27FC236}">
                <a16:creationId xmlns:a16="http://schemas.microsoft.com/office/drawing/2014/main" id="{8C00C2C1-9B3A-945D-5795-E82B71119328}"/>
              </a:ext>
            </a:extLst>
          </p:cNvPr>
          <p:cNvSpPr/>
          <p:nvPr userDrawn="1"/>
        </p:nvSpPr>
        <p:spPr>
          <a:xfrm rot="16174048" flipH="1">
            <a:off x="-5731555" y="4441479"/>
            <a:ext cx="11275243" cy="2163229"/>
          </a:xfrm>
          <a:custGeom>
            <a:avLst/>
            <a:gdLst/>
            <a:ahLst/>
            <a:cxnLst/>
            <a:rect l="l" t="t" r="r" b="b"/>
            <a:pathLst>
              <a:path w="249105" h="67994" extrusionOk="0">
                <a:moveTo>
                  <a:pt x="0" y="43533"/>
                </a:moveTo>
                <a:cubicBezTo>
                  <a:pt x="32584" y="43533"/>
                  <a:pt x="61989" y="67993"/>
                  <a:pt x="90953" y="67993"/>
                </a:cubicBezTo>
                <a:cubicBezTo>
                  <a:pt x="143228" y="67993"/>
                  <a:pt x="170382" y="0"/>
                  <a:pt x="24910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Kép helye 3">
            <a:extLst>
              <a:ext uri="{FF2B5EF4-FFF2-40B4-BE49-F238E27FC236}">
                <a16:creationId xmlns:a16="http://schemas.microsoft.com/office/drawing/2014/main" id="{1E4B7F35-32DE-9541-CA99-B195072B59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00556" y="1630479"/>
            <a:ext cx="4695444" cy="4654614"/>
          </a:xfrm>
          <a:prstGeom prst="ellipse">
            <a:avLst/>
          </a:prstGeo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4971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62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9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8.jpg"/><Relationship Id="rId4" Type="http://schemas.openxmlformats.org/officeDocument/2006/relationships/diagramData" Target="../diagrams/data1.xml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9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0.pn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8;p37">
            <a:extLst>
              <a:ext uri="{FF2B5EF4-FFF2-40B4-BE49-F238E27FC236}">
                <a16:creationId xmlns:a16="http://schemas.microsoft.com/office/drawing/2014/main" id="{9C3B8542-C305-52CA-56DF-8887BED5280B}"/>
              </a:ext>
            </a:extLst>
          </p:cNvPr>
          <p:cNvSpPr/>
          <p:nvPr/>
        </p:nvSpPr>
        <p:spPr>
          <a:xfrm rot="212052" flipH="1">
            <a:off x="-1928539" y="4432682"/>
            <a:ext cx="8853439" cy="3751099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301;p37">
            <a:extLst>
              <a:ext uri="{FF2B5EF4-FFF2-40B4-BE49-F238E27FC236}">
                <a16:creationId xmlns:a16="http://schemas.microsoft.com/office/drawing/2014/main" id="{C5DF50D0-C275-FF61-3488-4A076686A3F5}"/>
              </a:ext>
            </a:extLst>
          </p:cNvPr>
          <p:cNvSpPr/>
          <p:nvPr/>
        </p:nvSpPr>
        <p:spPr>
          <a:xfrm rot="384094" flipH="1">
            <a:off x="1034017" y="88934"/>
            <a:ext cx="10690980" cy="7498859"/>
          </a:xfrm>
          <a:custGeom>
            <a:avLst/>
            <a:gdLst/>
            <a:ahLst/>
            <a:cxnLst/>
            <a:rect l="l" t="t" r="r" b="b"/>
            <a:pathLst>
              <a:path w="284249" h="184907" extrusionOk="0">
                <a:moveTo>
                  <a:pt x="56382" y="184907"/>
                </a:moveTo>
                <a:lnTo>
                  <a:pt x="80709" y="184907"/>
                </a:lnTo>
                <a:cubicBezTo>
                  <a:pt x="149321" y="184907"/>
                  <a:pt x="147776" y="574"/>
                  <a:pt x="284249" y="574"/>
                </a:cubicBezTo>
                <a:lnTo>
                  <a:pt x="284249" y="0"/>
                </a:lnTo>
                <a:lnTo>
                  <a:pt x="0" y="0"/>
                </a:lnTo>
                <a:lnTo>
                  <a:pt x="0" y="165392"/>
                </a:lnTo>
                <a:cubicBezTo>
                  <a:pt x="19118" y="170248"/>
                  <a:pt x="37529" y="181110"/>
                  <a:pt x="56382" y="184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298;p37">
            <a:extLst>
              <a:ext uri="{FF2B5EF4-FFF2-40B4-BE49-F238E27FC236}">
                <a16:creationId xmlns:a16="http://schemas.microsoft.com/office/drawing/2014/main" id="{D9184A9B-D19B-AD4D-C25B-831AEBDB6C3D}"/>
              </a:ext>
            </a:extLst>
          </p:cNvPr>
          <p:cNvSpPr/>
          <p:nvPr/>
        </p:nvSpPr>
        <p:spPr>
          <a:xfrm rot="212052" flipH="1">
            <a:off x="-2951367" y="4107680"/>
            <a:ext cx="8853439" cy="3751099"/>
          </a:xfrm>
          <a:custGeom>
            <a:avLst/>
            <a:gdLst/>
            <a:ahLst/>
            <a:cxnLst/>
            <a:rect l="l" t="t" r="r" b="b"/>
            <a:pathLst>
              <a:path w="274713" h="156651" extrusionOk="0">
                <a:moveTo>
                  <a:pt x="1" y="156650"/>
                </a:moveTo>
                <a:lnTo>
                  <a:pt x="274713" y="156650"/>
                </a:lnTo>
                <a:lnTo>
                  <a:pt x="274713" y="1"/>
                </a:lnTo>
                <a:cubicBezTo>
                  <a:pt x="188970" y="132455"/>
                  <a:pt x="75677" y="78193"/>
                  <a:pt x="1" y="156650"/>
                </a:cubicBezTo>
                <a:close/>
              </a:path>
            </a:pathLst>
          </a:custGeom>
          <a:solidFill>
            <a:srgbClr val="A2D46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" name="Kép 10" descr="A képen szöveg látható&#10;&#10;Automatikusan generált leírás">
            <a:extLst>
              <a:ext uri="{FF2B5EF4-FFF2-40B4-BE49-F238E27FC236}">
                <a16:creationId xmlns:a16="http://schemas.microsoft.com/office/drawing/2014/main" id="{BE34FFA4-B9B5-BF77-C968-65BF642CFF6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A2D46D">
                <a:tint val="45000"/>
                <a:satMod val="400000"/>
              </a:srgbClr>
            </a:duotone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338" y="5724290"/>
            <a:ext cx="2914500" cy="992931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1EF9CDB9-3399-7A39-5F00-075428473A8C}"/>
              </a:ext>
            </a:extLst>
          </p:cNvPr>
          <p:cNvSpPr txBox="1"/>
          <p:nvPr/>
        </p:nvSpPr>
        <p:spPr>
          <a:xfrm>
            <a:off x="8660494" y="3966186"/>
            <a:ext cx="44295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5" name="Google Shape;349;p41">
            <a:extLst>
              <a:ext uri="{FF2B5EF4-FFF2-40B4-BE49-F238E27FC236}">
                <a16:creationId xmlns:a16="http://schemas.microsoft.com/office/drawing/2014/main" id="{4603605B-E148-6CC8-8E96-6E0A2E5E27DA}"/>
              </a:ext>
            </a:extLst>
          </p:cNvPr>
          <p:cNvSpPr txBox="1">
            <a:spLocks/>
          </p:cNvSpPr>
          <p:nvPr/>
        </p:nvSpPr>
        <p:spPr>
          <a:xfrm>
            <a:off x="6234446" y="1750265"/>
            <a:ext cx="6211457" cy="141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18"/>
              <a:ea typeface="+mj-ea"/>
              <a:cs typeface="+mj-cs"/>
            </a:endParaRPr>
          </a:p>
        </p:txBody>
      </p:sp>
      <p:pic>
        <p:nvPicPr>
          <p:cNvPr id="10" name="Kép helye 9" descr="A képen fa, kültéri, épület, kő látható&#10;&#10;Automatikusan generált leírás">
            <a:extLst>
              <a:ext uri="{FF2B5EF4-FFF2-40B4-BE49-F238E27FC236}">
                <a16:creationId xmlns:a16="http://schemas.microsoft.com/office/drawing/2014/main" id="{AAE75EE0-10A3-415E-CD6D-B0716A414E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9" b="18839"/>
          <a:stretch>
            <a:fillRect/>
          </a:stretch>
        </p:blipFill>
        <p:spPr/>
      </p:pic>
      <p:grpSp>
        <p:nvGrpSpPr>
          <p:cNvPr id="6" name="Google Shape;299;p37">
            <a:extLst>
              <a:ext uri="{FF2B5EF4-FFF2-40B4-BE49-F238E27FC236}">
                <a16:creationId xmlns:a16="http://schemas.microsoft.com/office/drawing/2014/main" id="{B64D445A-5254-CAE1-075D-5FD75DD52D08}"/>
              </a:ext>
            </a:extLst>
          </p:cNvPr>
          <p:cNvGrpSpPr/>
          <p:nvPr/>
        </p:nvGrpSpPr>
        <p:grpSpPr>
          <a:xfrm rot="308137" flipH="1">
            <a:off x="961357" y="-320430"/>
            <a:ext cx="11742150" cy="7498859"/>
            <a:chOff x="269815" y="-72500"/>
            <a:chExt cx="8806304" cy="5623946"/>
          </a:xfrm>
        </p:grpSpPr>
        <p:sp>
          <p:nvSpPr>
            <p:cNvPr id="7" name="Google Shape;300;p37">
              <a:extLst>
                <a:ext uri="{FF2B5EF4-FFF2-40B4-BE49-F238E27FC236}">
                  <a16:creationId xmlns:a16="http://schemas.microsoft.com/office/drawing/2014/main" id="{2DDD5DC4-0395-F9B5-ACC0-035ECDEC2346}"/>
                </a:ext>
              </a:extLst>
            </p:cNvPr>
            <p:cNvSpPr/>
            <p:nvPr/>
          </p:nvSpPr>
          <p:spPr>
            <a:xfrm rot="21180019">
              <a:off x="1058098" y="-36982"/>
              <a:ext cx="8018021" cy="5216267"/>
            </a:xfrm>
            <a:custGeom>
              <a:avLst/>
              <a:gdLst/>
              <a:ahLst/>
              <a:cxnLst/>
              <a:rect l="l" t="t" r="r" b="b"/>
              <a:pathLst>
                <a:path w="284249" h="184907" extrusionOk="0">
                  <a:moveTo>
                    <a:pt x="56382" y="184907"/>
                  </a:moveTo>
                  <a:lnTo>
                    <a:pt x="80709" y="184907"/>
                  </a:lnTo>
                  <a:cubicBezTo>
                    <a:pt x="149321" y="184907"/>
                    <a:pt x="147776" y="574"/>
                    <a:pt x="284249" y="574"/>
                  </a:cubicBezTo>
                  <a:lnTo>
                    <a:pt x="284249" y="0"/>
                  </a:lnTo>
                  <a:lnTo>
                    <a:pt x="0" y="0"/>
                  </a:lnTo>
                  <a:lnTo>
                    <a:pt x="0" y="165392"/>
                  </a:lnTo>
                  <a:cubicBezTo>
                    <a:pt x="19118" y="170248"/>
                    <a:pt x="37529" y="181110"/>
                    <a:pt x="56382" y="184907"/>
                  </a:cubicBezTo>
                  <a:close/>
                </a:path>
              </a:pathLst>
            </a:custGeom>
            <a:solidFill>
              <a:srgbClr val="A2D4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01;p37">
              <a:extLst>
                <a:ext uri="{FF2B5EF4-FFF2-40B4-BE49-F238E27FC236}">
                  <a16:creationId xmlns:a16="http://schemas.microsoft.com/office/drawing/2014/main" id="{854C4C99-5071-78E1-A425-5E248295A64B}"/>
                </a:ext>
              </a:extLst>
            </p:cNvPr>
            <p:cNvSpPr/>
            <p:nvPr/>
          </p:nvSpPr>
          <p:spPr>
            <a:xfrm>
              <a:off x="269815" y="-72500"/>
              <a:ext cx="8017954" cy="5623946"/>
            </a:xfrm>
            <a:custGeom>
              <a:avLst/>
              <a:gdLst/>
              <a:ahLst/>
              <a:cxnLst/>
              <a:rect l="l" t="t" r="r" b="b"/>
              <a:pathLst>
                <a:path w="284249" h="184907" extrusionOk="0">
                  <a:moveTo>
                    <a:pt x="56382" y="184907"/>
                  </a:moveTo>
                  <a:lnTo>
                    <a:pt x="80709" y="184907"/>
                  </a:lnTo>
                  <a:cubicBezTo>
                    <a:pt x="149321" y="184907"/>
                    <a:pt x="147776" y="574"/>
                    <a:pt x="284249" y="574"/>
                  </a:cubicBezTo>
                  <a:lnTo>
                    <a:pt x="284249" y="0"/>
                  </a:lnTo>
                  <a:lnTo>
                    <a:pt x="0" y="0"/>
                  </a:lnTo>
                  <a:lnTo>
                    <a:pt x="0" y="165392"/>
                  </a:lnTo>
                  <a:cubicBezTo>
                    <a:pt x="19118" y="170248"/>
                    <a:pt x="37529" y="181110"/>
                    <a:pt x="56382" y="1849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Cím 1">
            <a:extLst>
              <a:ext uri="{FF2B5EF4-FFF2-40B4-BE49-F238E27FC236}">
                <a16:creationId xmlns:a16="http://schemas.microsoft.com/office/drawing/2014/main" id="{DB2DCCBA-7965-4243-9840-1A67C76D4817}"/>
              </a:ext>
            </a:extLst>
          </p:cNvPr>
          <p:cNvSpPr txBox="1">
            <a:spLocks/>
          </p:cNvSpPr>
          <p:nvPr/>
        </p:nvSpPr>
        <p:spPr>
          <a:xfrm>
            <a:off x="7112380" y="221596"/>
            <a:ext cx="5449292" cy="34737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hu-HU" sz="5400" dirty="0">
                <a:latin typeface="Montserrat ExtraBold" panose="00000900000000000000" pitchFamily="2" charset="-18"/>
              </a:rPr>
              <a:t>OTP Fáy András </a:t>
            </a:r>
            <a:r>
              <a:rPr lang="hu-HU" sz="5400" dirty="0" err="1">
                <a:latin typeface="Montserrat ExtraBold" panose="00000900000000000000" pitchFamily="2" charset="-18"/>
              </a:rPr>
              <a:t>Foundation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 ExtraBold" panose="00000900000000000000" pitchFamily="2" charset="-18"/>
              <a:ea typeface="+mj-ea"/>
              <a:cs typeface="+mj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D974ECB-486B-50F0-5B38-9EB8C1EBE3BA}"/>
              </a:ext>
            </a:extLst>
          </p:cNvPr>
          <p:cNvSpPr txBox="1"/>
          <p:nvPr/>
        </p:nvSpPr>
        <p:spPr>
          <a:xfrm>
            <a:off x="8548577" y="4348716"/>
            <a:ext cx="3271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Montserrat ExtraLight" panose="00000300000000000000" pitchFamily="2" charset="-18"/>
              </a:rPr>
              <a:t>8th of November, 2022</a:t>
            </a:r>
          </a:p>
          <a:p>
            <a:pPr algn="ctr"/>
            <a:r>
              <a:rPr lang="hu-HU" dirty="0">
                <a:latin typeface="Montserrat ExtraLight" panose="00000300000000000000" pitchFamily="2" charset="-18"/>
              </a:rPr>
              <a:t>Budapest</a:t>
            </a:r>
          </a:p>
          <a:p>
            <a:pPr algn="ctr"/>
            <a:endParaRPr lang="hu-HU" dirty="0">
              <a:latin typeface="Montserrat ExtraLight" panose="00000300000000000000" pitchFamily="2" charset="-18"/>
            </a:endParaRPr>
          </a:p>
          <a:p>
            <a:pPr algn="ctr"/>
            <a:r>
              <a:rPr lang="hu-HU" dirty="0">
                <a:latin typeface="Montserrat ExtraLight" panose="00000300000000000000" pitchFamily="2" charset="-18"/>
              </a:rPr>
              <a:t>Anikó Bátori</a:t>
            </a:r>
            <a:endParaRPr lang="en-GB" dirty="0">
              <a:latin typeface="Montserrat ExtraLight" panose="000003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4579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AD24B36B-6FF2-940F-C7ED-0E72F7BE55A5}"/>
              </a:ext>
            </a:extLst>
          </p:cNvPr>
          <p:cNvGrpSpPr/>
          <p:nvPr/>
        </p:nvGrpSpPr>
        <p:grpSpPr>
          <a:xfrm>
            <a:off x="2997843" y="0"/>
            <a:ext cx="5523545" cy="5668578"/>
            <a:chOff x="2997843" y="0"/>
            <a:chExt cx="5523545" cy="5668578"/>
          </a:xfrm>
        </p:grpSpPr>
        <p:pic>
          <p:nvPicPr>
            <p:cNvPr id="2" name="Picture 20">
              <a:extLst>
                <a:ext uri="{FF2B5EF4-FFF2-40B4-BE49-F238E27FC236}">
                  <a16:creationId xmlns:a16="http://schemas.microsoft.com/office/drawing/2014/main" id="{009AB686-5513-0B2D-4B22-A166F9706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FFC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843" y="0"/>
              <a:ext cx="5523545" cy="5668578"/>
            </a:xfrm>
            <a:prstGeom prst="rect">
              <a:avLst/>
            </a:prstGeom>
          </p:spPr>
        </p:pic>
        <p:sp>
          <p:nvSpPr>
            <p:cNvPr id="3" name="Szövegdoboz 2">
              <a:extLst>
                <a:ext uri="{FF2B5EF4-FFF2-40B4-BE49-F238E27FC236}">
                  <a16:creationId xmlns:a16="http://schemas.microsoft.com/office/drawing/2014/main" id="{09EE61E2-743F-8C22-89CA-5CA07F330FA8}"/>
                </a:ext>
              </a:extLst>
            </p:cNvPr>
            <p:cNvSpPr txBox="1"/>
            <p:nvPr/>
          </p:nvSpPr>
          <p:spPr>
            <a:xfrm>
              <a:off x="3368030" y="1619021"/>
              <a:ext cx="4551676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/>
                <a:t>What are the most pressing financial issues among youths and young adults?</a:t>
              </a:r>
            </a:p>
            <a:p>
              <a:pPr algn="ctr"/>
              <a:endParaRPr lang="en-GB" sz="2800" dirty="0"/>
            </a:p>
            <a:p>
              <a:pPr algn="ctr"/>
              <a:r>
                <a:rPr lang="en-GB" sz="2800" dirty="0"/>
                <a:t>Collect and agree on 3 main issue.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785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>
            <a:extLst>
              <a:ext uri="{FF2B5EF4-FFF2-40B4-BE49-F238E27FC236}">
                <a16:creationId xmlns:a16="http://schemas.microsoft.com/office/drawing/2014/main" id="{3E7DF3A6-A2EA-0EB1-B62A-15B46E18E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E7AFB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294" y="0"/>
            <a:ext cx="5515206" cy="566002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3654766-BCF4-8889-359B-14D855268EFE}"/>
              </a:ext>
            </a:extLst>
          </p:cNvPr>
          <p:cNvSpPr txBox="1"/>
          <p:nvPr/>
        </p:nvSpPr>
        <p:spPr>
          <a:xfrm>
            <a:off x="4525703" y="1613118"/>
            <a:ext cx="45663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/>
              <a:t>How would you implenet a financial literacy program in your organisation, country, etc?</a:t>
            </a:r>
          </a:p>
        </p:txBody>
      </p:sp>
    </p:spTree>
    <p:extLst>
      <p:ext uri="{BB962C8B-B14F-4D97-AF65-F5344CB8AC3E}">
        <p14:creationId xmlns:p14="http://schemas.microsoft.com/office/powerpoint/2010/main" val="396205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>
            <a:extLst>
              <a:ext uri="{FF2B5EF4-FFF2-40B4-BE49-F238E27FC236}">
                <a16:creationId xmlns:a16="http://schemas.microsoft.com/office/drawing/2014/main" id="{4B401A3C-EC5B-D2A4-5E46-963A389AF5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11" y="0"/>
            <a:ext cx="5763333" cy="5914663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7C522EB3-79F3-B46E-6861-FC1395A011BD}"/>
              </a:ext>
            </a:extLst>
          </p:cNvPr>
          <p:cNvSpPr txBox="1"/>
          <p:nvPr/>
        </p:nvSpPr>
        <p:spPr>
          <a:xfrm>
            <a:off x="4173198" y="1734432"/>
            <a:ext cx="4588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How would you motivate the young generation to participate in a financial literacy program?</a:t>
            </a:r>
          </a:p>
        </p:txBody>
      </p:sp>
    </p:spTree>
    <p:extLst>
      <p:ext uri="{BB962C8B-B14F-4D97-AF65-F5344CB8AC3E}">
        <p14:creationId xmlns:p14="http://schemas.microsoft.com/office/powerpoint/2010/main" val="384211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1BB63B6-02D2-4D60-3130-B13D4B54CB47}"/>
              </a:ext>
            </a:extLst>
          </p:cNvPr>
          <p:cNvSpPr txBox="1"/>
          <p:nvPr/>
        </p:nvSpPr>
        <p:spPr>
          <a:xfrm>
            <a:off x="3390629" y="2481079"/>
            <a:ext cx="7836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 panose="00000900000000000000" pitchFamily="2" charset="-18"/>
                <a:ea typeface="+mn-ea"/>
                <a:cs typeface="+mn-cs"/>
              </a:rPr>
              <a:t>Questions &amp; Answeres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59C7512-8B37-5CCF-C6ED-6FFA1F4436D4}"/>
              </a:ext>
            </a:extLst>
          </p:cNvPr>
          <p:cNvSpPr txBox="1"/>
          <p:nvPr/>
        </p:nvSpPr>
        <p:spPr>
          <a:xfrm>
            <a:off x="5011838" y="4433104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aniko.batori@otpfay.hu</a:t>
            </a:r>
            <a:endParaRPr lang="en-GB" dirty="0"/>
          </a:p>
        </p:txBody>
      </p:sp>
      <p:pic>
        <p:nvPicPr>
          <p:cNvPr id="5" name="Ábra 4" descr="E-mail körvonalas">
            <a:extLst>
              <a:ext uri="{FF2B5EF4-FFF2-40B4-BE49-F238E27FC236}">
                <a16:creationId xmlns:a16="http://schemas.microsoft.com/office/drawing/2014/main" id="{8EE5A3F8-B2D2-EEBB-4CF6-171FFD95C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7321" y="39759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41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C5DB3471-78F0-7AB2-4936-02FC27353B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75" y="6082436"/>
            <a:ext cx="2276475" cy="775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15F257C2-2F20-A865-46B1-905486CB7B07}"/>
              </a:ext>
            </a:extLst>
          </p:cNvPr>
          <p:cNvGrpSpPr/>
          <p:nvPr/>
        </p:nvGrpSpPr>
        <p:grpSpPr>
          <a:xfrm>
            <a:off x="456512" y="396312"/>
            <a:ext cx="7966585" cy="1124083"/>
            <a:chOff x="-7012" y="666093"/>
            <a:chExt cx="6104018" cy="635585"/>
          </a:xfrm>
        </p:grpSpPr>
        <p:sp>
          <p:nvSpPr>
            <p:cNvPr id="16" name="Téglalap: lekerekített 22">
              <a:extLst>
                <a:ext uri="{FF2B5EF4-FFF2-40B4-BE49-F238E27FC236}">
                  <a16:creationId xmlns:a16="http://schemas.microsoft.com/office/drawing/2014/main" id="{BBAD026A-2663-EF4D-1E5C-D4DC94DDE07F}"/>
                </a:ext>
              </a:extLst>
            </p:cNvPr>
            <p:cNvSpPr/>
            <p:nvPr/>
          </p:nvSpPr>
          <p:spPr>
            <a:xfrm>
              <a:off x="0" y="666093"/>
              <a:ext cx="6097006" cy="635585"/>
            </a:xfrm>
            <a:prstGeom prst="rect">
              <a:avLst/>
            </a:prstGeom>
            <a:gradFill rotWithShape="0">
              <a:gsLst>
                <a:gs pos="0">
                  <a:srgbClr val="54A021">
                    <a:hueOff val="0"/>
                    <a:satOff val="0"/>
                    <a:lumOff val="0"/>
                    <a:alphaOff val="0"/>
                    <a:tint val="96000"/>
                    <a:lumMod val="100000"/>
                  </a:srgbClr>
                </a:gs>
                <a:gs pos="78000">
                  <a:srgbClr val="54A021">
                    <a:hueOff val="0"/>
                    <a:satOff val="0"/>
                    <a:lumOff val="0"/>
                    <a:alphaOff val="0"/>
                    <a:shade val="94000"/>
                    <a:lumMod val="9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Téglalap: lekerekített 4">
              <a:extLst>
                <a:ext uri="{FF2B5EF4-FFF2-40B4-BE49-F238E27FC236}">
                  <a16:creationId xmlns:a16="http://schemas.microsoft.com/office/drawing/2014/main" id="{1B58C020-A4E9-6182-FF90-059B112B8336}"/>
                </a:ext>
              </a:extLst>
            </p:cNvPr>
            <p:cNvSpPr txBox="1"/>
            <p:nvPr/>
          </p:nvSpPr>
          <p:spPr>
            <a:xfrm>
              <a:off x="-7012" y="670960"/>
              <a:ext cx="6034952" cy="5735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b" anchorCtr="0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kumimoji="0" lang="en-GB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The </a:t>
              </a:r>
              <a:r>
                <a:rPr kumimoji="0" lang="en-GB" altLang="hu-HU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goal</a:t>
              </a:r>
              <a:r>
                <a:rPr kumimoji="0" lang="en-GB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of the 30-year-old OTP </a:t>
              </a:r>
              <a:r>
                <a:rPr kumimoji="0" lang="en-GB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Fáy</a:t>
              </a:r>
              <a:r>
                <a:rPr kumimoji="0" lang="en-GB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en-GB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András</a:t>
              </a:r>
              <a:r>
                <a:rPr kumimoji="0" lang="en-GB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Foundation is to </a:t>
              </a:r>
              <a:r>
                <a:rPr kumimoji="0" lang="en-GB" altLang="hu-HU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develop future</a:t>
              </a:r>
              <a:r>
                <a:rPr lang="en-GB" altLang="hu-HU" b="1" dirty="0">
                  <a:solidFill>
                    <a:schemeClr val="bg1"/>
                  </a:solidFill>
                </a:rPr>
                <a:t>-oriented thinking, </a:t>
              </a:r>
              <a:r>
                <a:rPr kumimoji="0" lang="en-GB" altLang="hu-HU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especially in financial field</a:t>
              </a:r>
              <a:r>
                <a:rPr kumimoji="0" lang="en-GB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 among the participants of the young generation.</a:t>
              </a:r>
              <a:endParaRPr kumimoji="0" lang="en-GB" altLang="hu-HU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32D262DB-3830-283E-3C00-69C1AD683D9A}"/>
              </a:ext>
            </a:extLst>
          </p:cNvPr>
          <p:cNvGrpSpPr/>
          <p:nvPr/>
        </p:nvGrpSpPr>
        <p:grpSpPr>
          <a:xfrm>
            <a:off x="465664" y="1367873"/>
            <a:ext cx="7949032" cy="998970"/>
            <a:chOff x="56521" y="2551151"/>
            <a:chExt cx="6103458" cy="291119"/>
          </a:xfrm>
        </p:grpSpPr>
        <p:sp>
          <p:nvSpPr>
            <p:cNvPr id="14" name="Téglalap 13">
              <a:extLst>
                <a:ext uri="{FF2B5EF4-FFF2-40B4-BE49-F238E27FC236}">
                  <a16:creationId xmlns:a16="http://schemas.microsoft.com/office/drawing/2014/main" id="{FC49205E-FD76-6C3F-FE3F-80FF94E12E36}"/>
                </a:ext>
              </a:extLst>
            </p:cNvPr>
            <p:cNvSpPr/>
            <p:nvPr/>
          </p:nvSpPr>
          <p:spPr>
            <a:xfrm>
              <a:off x="62973" y="2611076"/>
              <a:ext cx="6097006" cy="231194"/>
            </a:xfrm>
            <a:prstGeom prst="rect">
              <a:avLst/>
            </a:prstGeom>
            <a:gradFill rotWithShape="0">
              <a:gsLst>
                <a:gs pos="0">
                  <a:srgbClr val="54A021">
                    <a:hueOff val="-741071"/>
                    <a:satOff val="3550"/>
                    <a:lumOff val="3284"/>
                    <a:alphaOff val="0"/>
                    <a:tint val="96000"/>
                    <a:lumMod val="100000"/>
                  </a:srgbClr>
                </a:gs>
                <a:gs pos="78000">
                  <a:srgbClr val="54A021">
                    <a:hueOff val="-741071"/>
                    <a:satOff val="3550"/>
                    <a:lumOff val="3284"/>
                    <a:alphaOff val="0"/>
                    <a:shade val="94000"/>
                    <a:lumMod val="9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zövegdoboz 21">
              <a:extLst>
                <a:ext uri="{FF2B5EF4-FFF2-40B4-BE49-F238E27FC236}">
                  <a16:creationId xmlns:a16="http://schemas.microsoft.com/office/drawing/2014/main" id="{2291B5D4-AC8C-6C67-6A5E-AA6B43805B7B}"/>
                </a:ext>
              </a:extLst>
            </p:cNvPr>
            <p:cNvSpPr txBox="1"/>
            <p:nvPr/>
          </p:nvSpPr>
          <p:spPr>
            <a:xfrm>
              <a:off x="56521" y="2551151"/>
              <a:ext cx="6097006" cy="2595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b" anchorCtr="0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kumimoji="0" lang="hu-HU" altLang="hu-HU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Training</a:t>
              </a:r>
              <a:r>
                <a:rPr kumimoji="0" lang="hu-HU" altLang="hu-HU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target</a:t>
              </a:r>
              <a:r>
                <a:rPr kumimoji="0" lang="hu-HU" altLang="hu-HU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groups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: </a:t>
              </a:r>
              <a:r>
                <a:rPr lang="hu-HU" altLang="hu-HU" dirty="0" err="1">
                  <a:solidFill>
                    <a:schemeClr val="bg1"/>
                  </a:solidFill>
                </a:rPr>
                <a:t>p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rimary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and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secondary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school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students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,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young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adults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(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university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students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,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students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participating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in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vocational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training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). </a:t>
              </a:r>
            </a:p>
          </p:txBody>
        </p:sp>
      </p:grp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E6499423-9720-7CA7-C51F-1BC2D5807EA0}"/>
              </a:ext>
            </a:extLst>
          </p:cNvPr>
          <p:cNvGrpSpPr/>
          <p:nvPr/>
        </p:nvGrpSpPr>
        <p:grpSpPr>
          <a:xfrm>
            <a:off x="465664" y="2474628"/>
            <a:ext cx="7901784" cy="1211579"/>
            <a:chOff x="-1204326" y="2934865"/>
            <a:chExt cx="7622772" cy="361790"/>
          </a:xfrm>
        </p:grpSpPr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DC05276C-E404-C749-5FAD-B07C558110B0}"/>
                </a:ext>
              </a:extLst>
            </p:cNvPr>
            <p:cNvSpPr/>
            <p:nvPr/>
          </p:nvSpPr>
          <p:spPr>
            <a:xfrm>
              <a:off x="-1204324" y="2934865"/>
              <a:ext cx="7622770" cy="294998"/>
            </a:xfrm>
            <a:prstGeom prst="rect">
              <a:avLst/>
            </a:prstGeom>
            <a:gradFill rotWithShape="0">
              <a:gsLst>
                <a:gs pos="0">
                  <a:srgbClr val="54A021">
                    <a:hueOff val="-1482143"/>
                    <a:satOff val="7100"/>
                    <a:lumOff val="6569"/>
                    <a:alphaOff val="0"/>
                    <a:tint val="96000"/>
                    <a:lumMod val="100000"/>
                  </a:srgbClr>
                </a:gs>
                <a:gs pos="78000">
                  <a:srgbClr val="54A021">
                    <a:hueOff val="-1482143"/>
                    <a:satOff val="7100"/>
                    <a:lumOff val="6569"/>
                    <a:alphaOff val="0"/>
                    <a:shade val="94000"/>
                    <a:lumMod val="9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Szövegdoboz 19">
              <a:extLst>
                <a:ext uri="{FF2B5EF4-FFF2-40B4-BE49-F238E27FC236}">
                  <a16:creationId xmlns:a16="http://schemas.microsoft.com/office/drawing/2014/main" id="{5DAD56B9-A4C8-CC3C-E52D-A939FFB0AB8F}"/>
                </a:ext>
              </a:extLst>
            </p:cNvPr>
            <p:cNvSpPr txBox="1"/>
            <p:nvPr/>
          </p:nvSpPr>
          <p:spPr>
            <a:xfrm>
              <a:off x="-1204326" y="3037150"/>
              <a:ext cx="7427276" cy="2595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b" anchorCtr="0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Approximately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20,000 </a:t>
              </a:r>
              <a:r>
                <a:rPr kumimoji="0" lang="hu-HU" altLang="hu-HU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students</a:t>
              </a:r>
              <a:r>
                <a:rPr kumimoji="0" lang="hu-HU" altLang="hu-HU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take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part in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in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our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free,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attitude-shaping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courses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every</a:t>
              </a:r>
              <a:r>
                <a:rPr kumimoji="0" lang="hu-HU" altLang="hu-HU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year</a:t>
              </a:r>
              <a:r>
                <a:rPr lang="hu-HU" altLang="hu-HU" dirty="0">
                  <a:solidFill>
                    <a:schemeClr val="bg1"/>
                  </a:solidFill>
                </a:rPr>
                <a:t>. </a:t>
              </a:r>
              <a:r>
                <a:rPr lang="hu-HU" altLang="hu-HU" dirty="0" err="1">
                  <a:solidFill>
                    <a:schemeClr val="bg1"/>
                  </a:solidFill>
                </a:rPr>
                <a:t>Our</a:t>
              </a:r>
              <a:r>
                <a:rPr lang="hu-HU" altLang="hu-HU" dirty="0">
                  <a:solidFill>
                    <a:schemeClr val="bg1"/>
                  </a:solidFill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educational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programs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and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products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have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received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numerous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national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and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international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recognitions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.</a:t>
              </a:r>
              <a:endParaRPr kumimoji="0" lang="hu-HU" altLang="hu-HU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altLang="hu-H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57DB070E-9A30-700B-C47A-E58094671F77}"/>
              </a:ext>
            </a:extLst>
          </p:cNvPr>
          <p:cNvGrpSpPr/>
          <p:nvPr/>
        </p:nvGrpSpPr>
        <p:grpSpPr>
          <a:xfrm>
            <a:off x="456512" y="4499552"/>
            <a:ext cx="7982994" cy="1284644"/>
            <a:chOff x="-59332" y="4628369"/>
            <a:chExt cx="6097834" cy="443669"/>
          </a:xfrm>
          <a:solidFill>
            <a:srgbClr val="D2A91B"/>
          </a:solidFill>
        </p:grpSpPr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85A1AE8E-B6B8-C1BC-1A75-52F2FFE17CB2}"/>
                </a:ext>
              </a:extLst>
            </p:cNvPr>
            <p:cNvSpPr/>
            <p:nvPr/>
          </p:nvSpPr>
          <p:spPr>
            <a:xfrm>
              <a:off x="-59332" y="4628369"/>
              <a:ext cx="6097834" cy="443669"/>
            </a:xfrm>
            <a:prstGeom prst="rect">
              <a:avLst/>
            </a:prstGeom>
            <a:grpFill/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Szövegdoboz 13">
              <a:extLst>
                <a:ext uri="{FF2B5EF4-FFF2-40B4-BE49-F238E27FC236}">
                  <a16:creationId xmlns:a16="http://schemas.microsoft.com/office/drawing/2014/main" id="{7191E4F7-14AB-C8F1-C3D8-4EF57CA8192C}"/>
                </a:ext>
              </a:extLst>
            </p:cNvPr>
            <p:cNvSpPr txBox="1"/>
            <p:nvPr/>
          </p:nvSpPr>
          <p:spPr>
            <a:xfrm>
              <a:off x="-59332" y="4660758"/>
              <a:ext cx="6097834" cy="41128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b" anchorCtr="0">
              <a:noAutofit/>
            </a:bodyPr>
            <a:lstStyle>
              <a:defPPr>
                <a:defRPr lang="hu-HU"/>
              </a:defPPr>
              <a:lvl1pPr marL="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Training</a:t>
              </a:r>
              <a:r>
                <a:rPr kumimoji="0" lang="hu-HU" altLang="hu-HU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methodology</a:t>
              </a:r>
              <a:r>
                <a:rPr kumimoji="0" lang="hu-HU" altLang="hu-HU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, </a:t>
              </a:r>
              <a:r>
                <a:rPr kumimoji="0" lang="hu-HU" altLang="hu-HU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teaching</a:t>
              </a:r>
              <a:r>
                <a:rPr kumimoji="0" lang="hu-HU" altLang="hu-HU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materials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: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Self-developed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training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content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based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on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practice-oriented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,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experience-based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teaching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methodology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,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which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is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also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available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in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the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form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of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face-to-face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and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digital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trainings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(e-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learning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,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interactive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streams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). </a:t>
              </a:r>
            </a:p>
          </p:txBody>
        </p:sp>
      </p:grpSp>
      <p:pic>
        <p:nvPicPr>
          <p:cNvPr id="18" name="Kép 17" descr="A képen személy, csoport, modellt állás, személyek látható&#10;&#10;Automatikusan generált leírás">
            <a:extLst>
              <a:ext uri="{FF2B5EF4-FFF2-40B4-BE49-F238E27FC236}">
                <a16:creationId xmlns:a16="http://schemas.microsoft.com/office/drawing/2014/main" id="{12AD58EA-1793-10D5-02CF-93D410176F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4" r="19328" b="-3"/>
          <a:stretch/>
        </p:blipFill>
        <p:spPr>
          <a:xfrm>
            <a:off x="8703816" y="541478"/>
            <a:ext cx="3144597" cy="2601747"/>
          </a:xfrm>
          <a:prstGeom prst="rect">
            <a:avLst/>
          </a:prstGeom>
        </p:spPr>
      </p:pic>
      <p:pic>
        <p:nvPicPr>
          <p:cNvPr id="19" name="Kép 18" descr="A képen szöveg, szék, szoba, terület látható&#10;&#10;Automatikusan generált leírás">
            <a:extLst>
              <a:ext uri="{FF2B5EF4-FFF2-40B4-BE49-F238E27FC236}">
                <a16:creationId xmlns:a16="http://schemas.microsoft.com/office/drawing/2014/main" id="{6934D522-4889-CAED-7331-7F1FF8E7C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42" r="7677" b="-4"/>
          <a:stretch/>
        </p:blipFill>
        <p:spPr>
          <a:xfrm>
            <a:off x="8703816" y="3371825"/>
            <a:ext cx="3144597" cy="2601746"/>
          </a:xfrm>
          <a:prstGeom prst="rect">
            <a:avLst/>
          </a:prstGeom>
        </p:spPr>
      </p:pic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81728E7E-DE18-7AC4-BB1A-E8366F3BD8E5}"/>
              </a:ext>
            </a:extLst>
          </p:cNvPr>
          <p:cNvGrpSpPr/>
          <p:nvPr/>
        </p:nvGrpSpPr>
        <p:grpSpPr>
          <a:xfrm>
            <a:off x="456512" y="3551965"/>
            <a:ext cx="8293405" cy="923330"/>
            <a:chOff x="456512" y="3551965"/>
            <a:chExt cx="8293405" cy="923330"/>
          </a:xfrm>
        </p:grpSpPr>
        <p:grpSp>
          <p:nvGrpSpPr>
            <p:cNvPr id="6" name="Csoportba foglalás 5">
              <a:extLst>
                <a:ext uri="{FF2B5EF4-FFF2-40B4-BE49-F238E27FC236}">
                  <a16:creationId xmlns:a16="http://schemas.microsoft.com/office/drawing/2014/main" id="{4AB5F743-1F04-34BC-EFB7-ADF6B9DEE527}"/>
                </a:ext>
              </a:extLst>
            </p:cNvPr>
            <p:cNvGrpSpPr/>
            <p:nvPr/>
          </p:nvGrpSpPr>
          <p:grpSpPr>
            <a:xfrm>
              <a:off x="474068" y="3556038"/>
              <a:ext cx="7932606" cy="851567"/>
              <a:chOff x="62973" y="4120861"/>
              <a:chExt cx="6097006" cy="259505"/>
            </a:xfrm>
          </p:grpSpPr>
          <p:sp>
            <p:nvSpPr>
              <p:cNvPr id="10" name="Téglalap 9">
                <a:extLst>
                  <a:ext uri="{FF2B5EF4-FFF2-40B4-BE49-F238E27FC236}">
                    <a16:creationId xmlns:a16="http://schemas.microsoft.com/office/drawing/2014/main" id="{6540A6F2-FC73-2A66-4A3C-DBE85D59D323}"/>
                  </a:ext>
                </a:extLst>
              </p:cNvPr>
              <p:cNvSpPr/>
              <p:nvPr/>
            </p:nvSpPr>
            <p:spPr>
              <a:xfrm>
                <a:off x="62973" y="4120861"/>
                <a:ext cx="6097006" cy="259505"/>
              </a:xfrm>
              <a:prstGeom prst="rect">
                <a:avLst/>
              </a:prstGeom>
              <a:gradFill rotWithShape="0">
                <a:gsLst>
                  <a:gs pos="0">
                    <a:srgbClr val="54A021">
                      <a:hueOff val="-2223214"/>
                      <a:satOff val="10650"/>
                      <a:lumOff val="9853"/>
                      <a:alphaOff val="0"/>
                      <a:tint val="96000"/>
                      <a:lumMod val="100000"/>
                    </a:srgbClr>
                  </a:gs>
                  <a:gs pos="78000">
                    <a:srgbClr val="54A021">
                      <a:hueOff val="-2223214"/>
                      <a:satOff val="10650"/>
                      <a:lumOff val="9853"/>
                      <a:alphaOff val="0"/>
                      <a:shade val="94000"/>
                      <a:lumMod val="94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Szövegdoboz 15">
                <a:extLst>
                  <a:ext uri="{FF2B5EF4-FFF2-40B4-BE49-F238E27FC236}">
                    <a16:creationId xmlns:a16="http://schemas.microsoft.com/office/drawing/2014/main" id="{9C529A65-E789-333E-0369-EE8F229857FA}"/>
                  </a:ext>
                </a:extLst>
              </p:cNvPr>
              <p:cNvSpPr txBox="1"/>
              <p:nvPr/>
            </p:nvSpPr>
            <p:spPr>
              <a:xfrm>
                <a:off x="62973" y="4120861"/>
                <a:ext cx="6097006" cy="25950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b" anchorCtr="0">
                <a:noAutofit/>
              </a:bodyPr>
              <a:lstStyle>
                <a:defPPr>
                  <a:defRPr lang="hu-HU"/>
                </a:defPPr>
                <a:lvl1pPr marL="0" algn="l" defTabSz="914400" rtl="0" eaLnBrk="1" latinLnBrk="0" hangingPunct="1">
                  <a:defRPr sz="1800"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>
                        <a:hueOff val="0"/>
                        <a:satOff val="0"/>
                        <a:lumOff val="0"/>
                        <a:alphaOff val="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id="{0DE33BCD-1068-E6EA-B3C3-B441D32E6088}"/>
                </a:ext>
              </a:extLst>
            </p:cNvPr>
            <p:cNvSpPr txBox="1"/>
            <p:nvPr/>
          </p:nvSpPr>
          <p:spPr>
            <a:xfrm>
              <a:off x="456512" y="3551965"/>
              <a:ext cx="829340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altLang="hu-HU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Training</a:t>
              </a:r>
              <a:r>
                <a:rPr kumimoji="0" lang="hu-HU" altLang="hu-HU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areas</a:t>
              </a:r>
              <a:r>
                <a:rPr kumimoji="0" lang="hu-HU" altLang="hu-HU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and </a:t>
              </a:r>
              <a:r>
                <a:rPr kumimoji="0" lang="hu-HU" altLang="hu-HU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topics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: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financial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awareness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,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economic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knowledge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,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career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planning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- and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guidance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,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sustainability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, and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development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of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other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social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competencies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that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are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essential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for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a </a:t>
              </a:r>
              <a:r>
                <a:rPr kumimoji="0" lang="hu-HU" altLang="hu-HU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</a:rPr>
                <a:t>successful</a:t>
              </a:r>
              <a:r>
                <a:rPr kumimoji="0" lang="hu-HU" altLang="hu-HU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 life.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29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C5DB3471-78F0-7AB2-4936-02FC27353B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75" y="6082436"/>
            <a:ext cx="2276475" cy="775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140D8EA-E793-4CA6-4081-57DEC8924C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3505284"/>
              </p:ext>
            </p:extLst>
          </p:nvPr>
        </p:nvGraphicFramePr>
        <p:xfrm>
          <a:off x="2275175" y="72170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zövegdoboz 3">
            <a:extLst>
              <a:ext uri="{FF2B5EF4-FFF2-40B4-BE49-F238E27FC236}">
                <a16:creationId xmlns:a16="http://schemas.microsoft.com/office/drawing/2014/main" id="{62BFAAA8-C6C7-ABB1-BAD4-ED07A5DB5D0C}"/>
              </a:ext>
            </a:extLst>
          </p:cNvPr>
          <p:cNvSpPr txBox="1"/>
          <p:nvPr/>
        </p:nvSpPr>
        <p:spPr>
          <a:xfrm>
            <a:off x="4195822" y="71299"/>
            <a:ext cx="5040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 panose="00000900000000000000" pitchFamily="2" charset="-18"/>
                <a:ea typeface="+mn-ea"/>
                <a:cs typeface="+mn-cs"/>
              </a:rPr>
              <a:t>Target groups</a:t>
            </a:r>
          </a:p>
        </p:txBody>
      </p:sp>
      <p:pic>
        <p:nvPicPr>
          <p:cNvPr id="8" name="Kép 7" descr="Táblára mutató tanár">
            <a:extLst>
              <a:ext uri="{FF2B5EF4-FFF2-40B4-BE49-F238E27FC236}">
                <a16:creationId xmlns:a16="http://schemas.microsoft.com/office/drawing/2014/main" id="{E2121DEB-9D4C-80A0-4517-140238986B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42"/>
          <a:stretch/>
        </p:blipFill>
        <p:spPr>
          <a:xfrm>
            <a:off x="2275175" y="4848456"/>
            <a:ext cx="1471391" cy="1392317"/>
          </a:xfrm>
          <a:prstGeom prst="flowChartConnector">
            <a:avLst/>
          </a:prstGeom>
        </p:spPr>
      </p:pic>
      <p:pic>
        <p:nvPicPr>
          <p:cNvPr id="12" name="Kép 11" descr="Lefelé néző gyermekek mosolygó arcainak köre fejekkel">
            <a:extLst>
              <a:ext uri="{FF2B5EF4-FFF2-40B4-BE49-F238E27FC236}">
                <a16:creationId xmlns:a16="http://schemas.microsoft.com/office/drawing/2014/main" id="{22239266-BD1C-7E81-B101-8E67EF5B36B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-1759" r="12811" b="1813"/>
          <a:stretch/>
        </p:blipFill>
        <p:spPr>
          <a:xfrm>
            <a:off x="2097704" y="717630"/>
            <a:ext cx="2005855" cy="1852453"/>
          </a:xfrm>
          <a:prstGeom prst="flowChartConnector">
            <a:avLst/>
          </a:prstGeom>
        </p:spPr>
      </p:pic>
      <p:pic>
        <p:nvPicPr>
          <p:cNvPr id="14" name="Kép 13" descr="A képen személy látható&#10;&#10;Automatikusan generált leírás">
            <a:extLst>
              <a:ext uri="{FF2B5EF4-FFF2-40B4-BE49-F238E27FC236}">
                <a16:creationId xmlns:a16="http://schemas.microsoft.com/office/drawing/2014/main" id="{3A00056B-9B88-50AE-4166-A8D86EA2C06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6"/>
          <a:stretch/>
        </p:blipFill>
        <p:spPr>
          <a:xfrm>
            <a:off x="2525841" y="2895600"/>
            <a:ext cx="1806318" cy="162733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59874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167512-542D-4E0C-B9BA-25A563504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4F167512-542D-4E0C-B9BA-25A5635041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E30586-B359-4A8A-B518-678415B7D1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B2E30586-B359-4A8A-B518-678415B7D1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D4D984-D070-4A7C-A5D9-22970509A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57D4D984-D070-4A7C-A5D9-22970509A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D767D62-3CB4-4A20-9974-F91D3FC1D8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graphicEl>
                                              <a:dgm id="{3D767D62-3CB4-4A20-9974-F91D3FC1D8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901BA5F-E0AE-4E1E-AF57-DFDADE935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graphicEl>
                                              <a:dgm id="{B901BA5F-E0AE-4E1E-AF57-DFDADE9356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DE9DA1-20F0-4345-83F8-5E46021AB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graphicEl>
                                              <a:dgm id="{67DE9DA1-20F0-4345-83F8-5E46021AB8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F2AF898-28BB-4E55-90A9-4DDCB499D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1F2AF898-28BB-4E55-90A9-4DDCB499D8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4835210-DABA-AD23-A4B3-007A43E76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716" y="6184707"/>
            <a:ext cx="1976284" cy="673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ép 5" descr="A képen személy látható&#10;&#10;Automatikusan generált leírás">
            <a:extLst>
              <a:ext uri="{FF2B5EF4-FFF2-40B4-BE49-F238E27FC236}">
                <a16:creationId xmlns:a16="http://schemas.microsoft.com/office/drawing/2014/main" id="{AAA21964-3115-307F-E440-BAAF3965F4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6"/>
          <a:stretch/>
        </p:blipFill>
        <p:spPr>
          <a:xfrm>
            <a:off x="272498" y="361986"/>
            <a:ext cx="1806318" cy="1627339"/>
          </a:xfrm>
          <a:prstGeom prst="flowChartConnector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ADAF4A41-AD8A-45AC-FA26-54B6EC8E5139}"/>
              </a:ext>
            </a:extLst>
          </p:cNvPr>
          <p:cNvSpPr txBox="1"/>
          <p:nvPr/>
        </p:nvSpPr>
        <p:spPr>
          <a:xfrm>
            <a:off x="3575824" y="38820"/>
            <a:ext cx="5040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 panose="00000900000000000000" pitchFamily="2" charset="-18"/>
                <a:ea typeface="+mn-ea"/>
                <a:cs typeface="+mn-cs"/>
              </a:rPr>
              <a:t>Program </a:t>
            </a:r>
            <a:r>
              <a:rPr kumimoji="0" lang="hu-HU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 panose="00000900000000000000" pitchFamily="2" charset="-18"/>
                <a:ea typeface="+mn-ea"/>
                <a:cs typeface="+mn-cs"/>
              </a:rPr>
              <a:t>for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 panose="00000900000000000000" pitchFamily="2" charset="-18"/>
                <a:ea typeface="+mn-ea"/>
                <a:cs typeface="+mn-cs"/>
              </a:rPr>
              <a:t> </a:t>
            </a:r>
            <a:r>
              <a:rPr kumimoji="0" lang="hu-HU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 panose="00000900000000000000" pitchFamily="2" charset="-18"/>
                <a:ea typeface="+mn-ea"/>
                <a:cs typeface="+mn-cs"/>
              </a:rPr>
              <a:t>adults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ExtraBold" panose="00000900000000000000" pitchFamily="2" charset="-18"/>
              <a:ea typeface="+mn-ea"/>
              <a:cs typeface="+mn-cs"/>
            </a:endParaRPr>
          </a:p>
        </p:txBody>
      </p:sp>
      <p:sp>
        <p:nvSpPr>
          <p:cNvPr id="8" name="Szövegdoboz 2">
            <a:extLst>
              <a:ext uri="{FF2B5EF4-FFF2-40B4-BE49-F238E27FC236}">
                <a16:creationId xmlns:a16="http://schemas.microsoft.com/office/drawing/2014/main" id="{EF00C2CD-B534-C396-CB68-14EC9C046B44}"/>
              </a:ext>
            </a:extLst>
          </p:cNvPr>
          <p:cNvSpPr txBox="1"/>
          <p:nvPr/>
        </p:nvSpPr>
        <p:spPr>
          <a:xfrm>
            <a:off x="2169263" y="1073269"/>
            <a:ext cx="4373051" cy="33816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Blip>
                <a:blip r:embed="rId4"/>
              </a:buBlip>
              <a:defRPr/>
            </a:pPr>
            <a:r>
              <a:rPr lang="en-US" dirty="0"/>
              <a:t>Our aim is to help </a:t>
            </a:r>
            <a:r>
              <a:rPr lang="hu-HU" dirty="0" err="1"/>
              <a:t>participants</a:t>
            </a:r>
            <a:r>
              <a:rPr lang="en-US" dirty="0"/>
              <a:t> to reach the most essential financial goal: to create their own and their family’s financial well-being </a:t>
            </a:r>
            <a:endParaRPr lang="hu-HU" dirty="0"/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  <a:defRPr/>
            </a:pPr>
            <a:r>
              <a:rPr lang="en-US" dirty="0"/>
              <a:t>The structure and the content is based on OECD recommendations and our expert’s experiences</a:t>
            </a:r>
            <a:endParaRPr lang="hu-HU" dirty="0"/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  <a:defRPr/>
            </a:pP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method</a:t>
            </a:r>
            <a:r>
              <a:rPr lang="hu-HU" dirty="0"/>
              <a:t>: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67A4D75C-ED97-3B7A-D58E-4DCAC63964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8334330"/>
              </p:ext>
            </p:extLst>
          </p:nvPr>
        </p:nvGraphicFramePr>
        <p:xfrm>
          <a:off x="5352144" y="68515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2369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5D046D4C-E7EC-46AA-870D-90D8CFFDA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graphicEl>
                                              <a:dgm id="{5D046D4C-E7EC-46AA-870D-90D8CFFDA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B1A5CC1-98F0-4D3B-B535-FE50610A02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>
                                            <p:graphicEl>
                                              <a:dgm id="{AB1A5CC1-98F0-4D3B-B535-FE50610A02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F170A744-3EE5-402E-A45F-68A2A27183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>
                                            <p:graphicEl>
                                              <a:dgm id="{F170A744-3EE5-402E-A45F-68A2A27183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3C3A52C6-7B38-4D8C-A482-1DCD9B730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graphicEl>
                                              <a:dgm id="{3C3A52C6-7B38-4D8C-A482-1DCD9B730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C4968A94-D6D1-446A-8BB9-1FBFC0BF6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>
                                            <p:graphicEl>
                                              <a:dgm id="{C4968A94-D6D1-446A-8BB9-1FBFC0BF65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7B26B7F7-5C5B-47BE-81B9-DC3503E9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>
                                            <p:graphicEl>
                                              <a:dgm id="{7B26B7F7-5C5B-47BE-81B9-DC3503E920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86D567FE-728C-478E-BFFC-AACFD0C3D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>
                                            <p:graphicEl>
                                              <a:dgm id="{86D567FE-728C-478E-BFFC-AACFD0C3D2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DE2F6FF9-31A8-421D-97E4-FDED63D4CD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8">
                                            <p:graphicEl>
                                              <a:dgm id="{DE2F6FF9-31A8-421D-97E4-FDED63D4CD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553A1C4-5CE7-4F05-974D-C95D7A8736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8">
                                            <p:graphicEl>
                                              <a:dgm id="{2553A1C4-5CE7-4F05-974D-C95D7A8736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Graphic spid="18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C718B397-4C4D-492F-87D3-44F05E412FC4}"/>
              </a:ext>
            </a:extLst>
          </p:cNvPr>
          <p:cNvSpPr/>
          <p:nvPr/>
        </p:nvSpPr>
        <p:spPr>
          <a:xfrm>
            <a:off x="9253734" y="5536949"/>
            <a:ext cx="2846227" cy="696343"/>
          </a:xfrm>
          <a:prstGeom prst="roundRect">
            <a:avLst/>
          </a:prstGeom>
          <a:solidFill>
            <a:srgbClr val="F7A70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16" tIns="45708" rIns="91416" bIns="45708" rtlCol="0" anchor="ctr">
            <a:no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to go with financial questions?</a:t>
            </a:r>
            <a:endParaRPr kumimoji="0" lang="en-GB" sz="1600" b="1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1BB240E3-F929-48C1-AA5E-E68185A7CE21}"/>
              </a:ext>
            </a:extLst>
          </p:cNvPr>
          <p:cNvSpPr/>
          <p:nvPr/>
        </p:nvSpPr>
        <p:spPr>
          <a:xfrm>
            <a:off x="92039" y="5536950"/>
            <a:ext cx="2846227" cy="696343"/>
          </a:xfrm>
          <a:prstGeom prst="roundRect">
            <a:avLst/>
          </a:prstGeom>
          <a:solidFill>
            <a:srgbClr val="F7A70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16" tIns="45708" rIns="91416" bIns="45708" rtlCol="0" anchor="ctr">
            <a:no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hu-HU" sz="16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0" name="Táblázat 9">
            <a:extLst>
              <a:ext uri="{FF2B5EF4-FFF2-40B4-BE49-F238E27FC236}">
                <a16:creationId xmlns:a16="http://schemas.microsoft.com/office/drawing/2014/main" id="{C086B044-ECC0-822B-D530-806ACB43CB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35767"/>
              </p:ext>
            </p:extLst>
          </p:nvPr>
        </p:nvGraphicFramePr>
        <p:xfrm>
          <a:off x="644643" y="809570"/>
          <a:ext cx="10902712" cy="3103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5678">
                  <a:extLst>
                    <a:ext uri="{9D8B030D-6E8A-4147-A177-3AD203B41FA5}">
                      <a16:colId xmlns:a16="http://schemas.microsoft.com/office/drawing/2014/main" val="3887554567"/>
                    </a:ext>
                  </a:extLst>
                </a:gridCol>
                <a:gridCol w="2725678">
                  <a:extLst>
                    <a:ext uri="{9D8B030D-6E8A-4147-A177-3AD203B41FA5}">
                      <a16:colId xmlns:a16="http://schemas.microsoft.com/office/drawing/2014/main" val="206770406"/>
                    </a:ext>
                  </a:extLst>
                </a:gridCol>
                <a:gridCol w="2725678">
                  <a:extLst>
                    <a:ext uri="{9D8B030D-6E8A-4147-A177-3AD203B41FA5}">
                      <a16:colId xmlns:a16="http://schemas.microsoft.com/office/drawing/2014/main" val="1998190502"/>
                    </a:ext>
                  </a:extLst>
                </a:gridCol>
                <a:gridCol w="2725678">
                  <a:extLst>
                    <a:ext uri="{9D8B030D-6E8A-4147-A177-3AD203B41FA5}">
                      <a16:colId xmlns:a16="http://schemas.microsoft.com/office/drawing/2014/main" val="1688400673"/>
                    </a:ext>
                  </a:extLst>
                </a:gridCol>
              </a:tblGrid>
              <a:tr h="909554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Money and transactions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/>
                        <a:t>Incomes and expenses</a:t>
                      </a:r>
                    </a:p>
                    <a:p>
                      <a:pPr algn="ctr"/>
                      <a:endParaRPr lang="en-GB" sz="1600" noProof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F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/>
                        <a:t>Financial safety and risk reduction</a:t>
                      </a:r>
                    </a:p>
                    <a:p>
                      <a:pPr algn="ctr"/>
                      <a:endParaRPr lang="en-GB" sz="1600" noProof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noProof="0" dirty="0" err="1"/>
                        <a:t>Savings</a:t>
                      </a:r>
                      <a:r>
                        <a:rPr lang="hu-HU" sz="1600" noProof="0" dirty="0"/>
                        <a:t> and </a:t>
                      </a:r>
                      <a:r>
                        <a:rPr lang="hu-HU" sz="1600" noProof="0" dirty="0" err="1"/>
                        <a:t>Investments</a:t>
                      </a:r>
                      <a:endParaRPr lang="en-GB" sz="1600" noProof="0" dirty="0"/>
                    </a:p>
                    <a:p>
                      <a:pPr algn="ctr"/>
                      <a:endParaRPr lang="en-GB" sz="1600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971931"/>
                  </a:ext>
                </a:extLst>
              </a:tr>
              <a:tr h="219387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The engine of cash flow: the bank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Means of payment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Sources of danger related to the movement of money: financial predators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movement of money in our daily lives: earnings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movement of money in our daily lives: expenses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Psychology of advertising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Financial self-care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psichology of risk-taking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Financial risks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Insurance and risk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lang="en-GB" sz="14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Savings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Investing and risk reduction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Infesting forms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Long-term self care: retirement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lang="en-GB" sz="14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555497"/>
                  </a:ext>
                </a:extLst>
              </a:tr>
            </a:tbl>
          </a:graphicData>
        </a:graphic>
      </p:graphicFrame>
      <p:graphicFrame>
        <p:nvGraphicFramePr>
          <p:cNvPr id="11" name="Táblázat 6">
            <a:extLst>
              <a:ext uri="{FF2B5EF4-FFF2-40B4-BE49-F238E27FC236}">
                <a16:creationId xmlns:a16="http://schemas.microsoft.com/office/drawing/2014/main" id="{F001687B-DBBC-C5A0-F3A3-D683AFFD1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930776"/>
              </p:ext>
            </p:extLst>
          </p:nvPr>
        </p:nvGraphicFramePr>
        <p:xfrm>
          <a:off x="3189725" y="3728140"/>
          <a:ext cx="5812550" cy="2320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6275">
                  <a:extLst>
                    <a:ext uri="{9D8B030D-6E8A-4147-A177-3AD203B41FA5}">
                      <a16:colId xmlns:a16="http://schemas.microsoft.com/office/drawing/2014/main" val="3887554567"/>
                    </a:ext>
                  </a:extLst>
                </a:gridCol>
                <a:gridCol w="2906275">
                  <a:extLst>
                    <a:ext uri="{9D8B030D-6E8A-4147-A177-3AD203B41FA5}">
                      <a16:colId xmlns:a16="http://schemas.microsoft.com/office/drawing/2014/main" val="206770406"/>
                    </a:ext>
                  </a:extLst>
                </a:gridCol>
              </a:tblGrid>
              <a:tr h="280002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/>
                        <a:t>Loans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/>
                        <a:t>Financial landscape</a:t>
                      </a:r>
                      <a:endParaRPr lang="en-GB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F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971931"/>
                  </a:ext>
                </a:extLst>
              </a:tr>
              <a:tr h="164173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Everything you have to know about loans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Loan as a short-, medium and long term investment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Debt management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Financial actors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role of the state in the economy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Economic regulations and consumer protection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GB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Enterprises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555497"/>
                  </a:ext>
                </a:extLst>
              </a:tr>
            </a:tbl>
          </a:graphicData>
        </a:graphic>
      </p:graphicFrame>
      <p:sp>
        <p:nvSpPr>
          <p:cNvPr id="13" name="Szövegdoboz 12">
            <a:extLst>
              <a:ext uri="{FF2B5EF4-FFF2-40B4-BE49-F238E27FC236}">
                <a16:creationId xmlns:a16="http://schemas.microsoft.com/office/drawing/2014/main" id="{81B8319A-A9B7-B61A-1BDE-939D0496AA12}"/>
              </a:ext>
            </a:extLst>
          </p:cNvPr>
          <p:cNvSpPr txBox="1"/>
          <p:nvPr/>
        </p:nvSpPr>
        <p:spPr>
          <a:xfrm>
            <a:off x="3575824" y="38820"/>
            <a:ext cx="5040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err="1">
                <a:solidFill>
                  <a:prstClr val="black"/>
                </a:solidFill>
                <a:latin typeface="Montserrat ExtraBold" panose="00000900000000000000" pitchFamily="2" charset="-18"/>
              </a:rPr>
              <a:t>Themes</a:t>
            </a:r>
            <a:r>
              <a:rPr lang="hu-HU" sz="3600" dirty="0">
                <a:solidFill>
                  <a:prstClr val="black"/>
                </a:solidFill>
                <a:latin typeface="Montserrat ExtraBold" panose="00000900000000000000" pitchFamily="2" charset="-18"/>
              </a:rPr>
              <a:t> and </a:t>
            </a:r>
            <a:r>
              <a:rPr lang="hu-HU" sz="3600" dirty="0" err="1">
                <a:solidFill>
                  <a:prstClr val="black"/>
                </a:solidFill>
                <a:latin typeface="Montserrat ExtraBold" panose="00000900000000000000" pitchFamily="2" charset="-18"/>
              </a:rPr>
              <a:t>topics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ExtraBold" panose="00000900000000000000" pitchFamily="2" charset="-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72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123BE3C-5BFC-FFBE-1B04-53B595E0E8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5920437"/>
              </p:ext>
            </p:extLst>
          </p:nvPr>
        </p:nvGraphicFramePr>
        <p:xfrm>
          <a:off x="1934027" y="-1"/>
          <a:ext cx="9752408" cy="6368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zövegdoboz 7">
            <a:extLst>
              <a:ext uri="{FF2B5EF4-FFF2-40B4-BE49-F238E27FC236}">
                <a16:creationId xmlns:a16="http://schemas.microsoft.com/office/drawing/2014/main" id="{5197A40F-5FBF-1FBC-203B-8F8F101324A0}"/>
              </a:ext>
            </a:extLst>
          </p:cNvPr>
          <p:cNvSpPr txBox="1"/>
          <p:nvPr/>
        </p:nvSpPr>
        <p:spPr>
          <a:xfrm>
            <a:off x="1695139" y="166692"/>
            <a:ext cx="8801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 panose="00000900000000000000" pitchFamily="2" charset="-18"/>
                <a:ea typeface="+mn-ea"/>
                <a:cs typeface="+mn-cs"/>
              </a:rPr>
              <a:t>Partners and imp</a:t>
            </a:r>
            <a:r>
              <a:rPr kumimoji="0" lang="hu-HU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 panose="00000900000000000000" pitchFamily="2" charset="-18"/>
                <a:ea typeface="+mn-ea"/>
                <a:cs typeface="+mn-cs"/>
              </a:rPr>
              <a:t>l</a:t>
            </a:r>
            <a:r>
              <a:rPr kumimoji="0" lang="en-GB" sz="36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 panose="00000900000000000000" pitchFamily="2" charset="-18"/>
                <a:ea typeface="+mn-ea"/>
                <a:cs typeface="+mn-cs"/>
              </a:rPr>
              <a:t>ementation</a:t>
            </a: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 panose="00000900000000000000" pitchFamily="2" charset="-18"/>
                <a:ea typeface="+mn-ea"/>
                <a:cs typeface="+mn-cs"/>
              </a:rPr>
              <a:t> options</a:t>
            </a:r>
          </a:p>
        </p:txBody>
      </p:sp>
    </p:spTree>
    <p:extLst>
      <p:ext uri="{BB962C8B-B14F-4D97-AF65-F5344CB8AC3E}">
        <p14:creationId xmlns:p14="http://schemas.microsoft.com/office/powerpoint/2010/main" val="125783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108478-1B33-4343-A9D4-10CC7301D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18108478-1B33-4343-A9D4-10CC7301DD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F2B302-BEE0-4881-A54B-F9554341A2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dgm id="{87F2B302-BEE0-4881-A54B-F9554341A2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98B0C88-1688-400A-9885-84395A864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graphicEl>
                                              <a:dgm id="{B98B0C88-1688-400A-9885-84395A8643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A4D4A32-A452-4FB1-83C4-94ACC2E8F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7A4D4A32-A452-4FB1-83C4-94ACC2E8FF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4AB77B-EE5B-42D0-A76A-4D727FA5AE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dgm id="{0B4AB77B-EE5B-42D0-A76A-4D727FA5AE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DF1EA1-476B-4272-945C-9CA0FF0AB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graphicEl>
                                              <a:dgm id="{92DF1EA1-476B-4272-945C-9CA0FF0AB9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A86E8CE-6848-4623-9EA1-B09E4C653C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7A86E8CE-6848-4623-9EA1-B09E4C653C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FAE914-0551-47F6-A9B0-E8156E86EB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EFFAE914-0551-47F6-A9B0-E8156E86EB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449013-AC04-4A8A-87F8-0AD8470F69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76449013-AC04-4A8A-87F8-0AD8470F69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szöveg látható&#10;&#10;Automatikusan generált leírás">
            <a:extLst>
              <a:ext uri="{FF2B5EF4-FFF2-40B4-BE49-F238E27FC236}">
                <a16:creationId xmlns:a16="http://schemas.microsoft.com/office/drawing/2014/main" id="{BB3829CD-DC7A-43E2-DCC7-99393177DC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464" y="6067426"/>
            <a:ext cx="2320536" cy="790574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DBAC6CEF-B285-F47C-0931-705D679B5F15}"/>
              </a:ext>
            </a:extLst>
          </p:cNvPr>
          <p:cNvSpPr txBox="1"/>
          <p:nvPr/>
        </p:nvSpPr>
        <p:spPr>
          <a:xfrm>
            <a:off x="3575824" y="38820"/>
            <a:ext cx="5040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 panose="00000900000000000000" pitchFamily="2" charset="-18"/>
                <a:ea typeface="+mn-ea"/>
                <a:cs typeface="+mn-cs"/>
              </a:rPr>
              <a:t>About the program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4285400-BC3D-25DA-F631-AC6948E7095C}"/>
              </a:ext>
            </a:extLst>
          </p:cNvPr>
          <p:cNvSpPr txBox="1"/>
          <p:nvPr/>
        </p:nvSpPr>
        <p:spPr>
          <a:xfrm>
            <a:off x="971549" y="907156"/>
            <a:ext cx="8760279" cy="559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3"/>
              </a:buBlip>
              <a:defRPr/>
            </a:pPr>
            <a:r>
              <a:rPr lang="en-GB" sz="2000" dirty="0"/>
              <a:t>Free financial education package developed by the OTP </a:t>
            </a:r>
            <a:r>
              <a:rPr lang="en-GB" sz="2000" dirty="0" err="1"/>
              <a:t>András</a:t>
            </a:r>
            <a:r>
              <a:rPr lang="en-GB" sz="2000" dirty="0"/>
              <a:t> </a:t>
            </a:r>
            <a:r>
              <a:rPr lang="en-GB" sz="2000" dirty="0" err="1"/>
              <a:t>Fáy</a:t>
            </a:r>
            <a:r>
              <a:rPr lang="en-GB" sz="2000" dirty="0"/>
              <a:t> Foundation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  <a:defRPr/>
            </a:pPr>
            <a:r>
              <a:rPr lang="en-GB" sz="2000" dirty="0"/>
              <a:t>It does not require prior knowledge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  <a:defRPr/>
            </a:pPr>
            <a:r>
              <a:rPr lang="en-GB" sz="2000" dirty="0"/>
              <a:t>It can be done on a mobile device, tablet or laptop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  <a:defRPr/>
            </a:pPr>
            <a:r>
              <a:rPr lang="en-GB" sz="2000" dirty="0"/>
              <a:t>Time required to complete the program: 6 topics approx. 12</a:t>
            </a:r>
            <a:r>
              <a:rPr lang="hu-HU" sz="2000" dirty="0"/>
              <a:t> </a:t>
            </a:r>
            <a:r>
              <a:rPr lang="hu-HU" sz="2000" dirty="0" err="1"/>
              <a:t>hours</a:t>
            </a:r>
            <a:r>
              <a:rPr lang="en-GB" sz="2000" dirty="0"/>
              <a:t>, one topic approx. 60 – 90 minutes, it is also possible to work on a topic, at your own pace, with interruptions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  <a:defRPr/>
            </a:pPr>
            <a:r>
              <a:rPr lang="en-GB" sz="2000" dirty="0"/>
              <a:t>Access: possible in the Foundation’s LMS or in the partner institution's own LMS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  <a:defRPr/>
            </a:pPr>
            <a:r>
              <a:rPr lang="en-GB" sz="2000" dirty="0"/>
              <a:t>Implementing and organising the program can be done by independently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  <a:defRPr/>
            </a:pPr>
            <a:r>
              <a:rPr lang="en-GB" sz="2000" dirty="0"/>
              <a:t>It can also be integrated into other internal training programs or corporate employer programs (cafeteria).</a:t>
            </a:r>
          </a:p>
        </p:txBody>
      </p:sp>
    </p:spTree>
    <p:extLst>
      <p:ext uri="{BB962C8B-B14F-4D97-AF65-F5344CB8AC3E}">
        <p14:creationId xmlns:p14="http://schemas.microsoft.com/office/powerpoint/2010/main" val="59356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szöveg látható&#10;&#10;Automatikusan generált leírás">
            <a:extLst>
              <a:ext uri="{FF2B5EF4-FFF2-40B4-BE49-F238E27FC236}">
                <a16:creationId xmlns:a16="http://schemas.microsoft.com/office/drawing/2014/main" id="{6913F0D4-BA23-D8D7-5263-5653132B30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7426"/>
            <a:ext cx="2320536" cy="790574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D9DDA57-FE5A-5496-6DBC-B857C943BE0C}"/>
              </a:ext>
            </a:extLst>
          </p:cNvPr>
          <p:cNvSpPr txBox="1"/>
          <p:nvPr/>
        </p:nvSpPr>
        <p:spPr>
          <a:xfrm>
            <a:off x="908957" y="1165081"/>
            <a:ext cx="10172699" cy="555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3"/>
              </a:buBlip>
              <a:defRPr/>
            </a:pPr>
            <a:r>
              <a:rPr lang="en-GB" sz="2000" dirty="0"/>
              <a:t>understand the basic financial processes and concepts in everyday life.</a:t>
            </a:r>
            <a:endParaRPr lang="hu-HU" sz="2000" dirty="0"/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  <a:defRPr/>
            </a:pPr>
            <a:r>
              <a:rPr lang="en-GB" sz="2000" dirty="0"/>
              <a:t>know the financial services, identify which one </a:t>
            </a:r>
            <a:r>
              <a:rPr lang="hu-HU" sz="2000" dirty="0" err="1"/>
              <a:t>to</a:t>
            </a:r>
            <a:r>
              <a:rPr lang="en-GB" sz="2000" dirty="0"/>
              <a:t> use for what purpose.</a:t>
            </a:r>
            <a:endParaRPr lang="hu-HU" sz="2000" dirty="0"/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  <a:defRPr/>
            </a:pPr>
            <a:r>
              <a:rPr lang="hu-HU" sz="2000" dirty="0"/>
              <a:t>be </a:t>
            </a:r>
            <a:r>
              <a:rPr lang="en-GB" sz="2000" dirty="0"/>
              <a:t>able to manage </a:t>
            </a:r>
            <a:r>
              <a:rPr lang="hu-HU" sz="2000" dirty="0" err="1"/>
              <a:t>his</a:t>
            </a:r>
            <a:r>
              <a:rPr lang="hu-HU" sz="2000" dirty="0"/>
              <a:t>/</a:t>
            </a:r>
            <a:r>
              <a:rPr lang="hu-HU" sz="2000" dirty="0" err="1"/>
              <a:t>her</a:t>
            </a:r>
            <a:r>
              <a:rPr lang="en-GB" sz="2000" dirty="0"/>
              <a:t> finances independently</a:t>
            </a:r>
            <a:endParaRPr lang="hu-HU" sz="2000" dirty="0"/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  <a:defRPr/>
            </a:pPr>
            <a:r>
              <a:rPr lang="hu-HU" sz="2000" dirty="0"/>
              <a:t>be</a:t>
            </a:r>
            <a:r>
              <a:rPr lang="en-GB" sz="2000" dirty="0"/>
              <a:t> more confident in solving financial problems and making the right financial decisions in different life situations.</a:t>
            </a:r>
            <a:endParaRPr lang="hu-HU" sz="2000" dirty="0"/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  <a:defRPr/>
            </a:pPr>
            <a:r>
              <a:rPr lang="en-GB" sz="2000" dirty="0"/>
              <a:t> meet financial obligations.</a:t>
            </a:r>
            <a:r>
              <a:rPr lang="hu-HU" sz="2000" dirty="0"/>
              <a:t> </a:t>
            </a:r>
            <a:r>
              <a:rPr lang="hu-HU" sz="2000" dirty="0" err="1"/>
              <a:t>They</a:t>
            </a:r>
            <a:r>
              <a:rPr lang="hu-HU" sz="2000" dirty="0"/>
              <a:t> </a:t>
            </a:r>
            <a:r>
              <a:rPr lang="hu-HU" sz="2000" dirty="0" err="1"/>
              <a:t>will</a:t>
            </a:r>
            <a:r>
              <a:rPr lang="en-GB" sz="2000" dirty="0"/>
              <a:t> learn to follow long-term financial plans </a:t>
            </a:r>
            <a:r>
              <a:rPr lang="hu-HU" sz="2000" dirty="0" err="1"/>
              <a:t>corresponding</a:t>
            </a:r>
            <a:r>
              <a:rPr lang="hu-HU" sz="2000" dirty="0"/>
              <a:t> </a:t>
            </a:r>
            <a:r>
              <a:rPr lang="hu-HU" sz="2000" dirty="0" err="1"/>
              <a:t>with</a:t>
            </a:r>
            <a:r>
              <a:rPr lang="hu-HU" sz="2000" dirty="0"/>
              <a:t> </a:t>
            </a:r>
            <a:r>
              <a:rPr lang="hu-HU" sz="2000" dirty="0" err="1"/>
              <a:t>their</a:t>
            </a:r>
            <a:r>
              <a:rPr lang="en-GB" sz="2000" dirty="0"/>
              <a:t> life goals.</a:t>
            </a:r>
            <a:endParaRPr lang="hu-HU" sz="2000" dirty="0"/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  <a:defRPr/>
            </a:pPr>
            <a:r>
              <a:rPr lang="en-GB" sz="2000" dirty="0"/>
              <a:t>understand the importance of information, control and thinking - "Inform and think before you decide on your finances"!</a:t>
            </a:r>
            <a:endParaRPr lang="hu-HU" sz="2000" dirty="0"/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  <a:defRPr/>
            </a:pPr>
            <a:r>
              <a:rPr lang="en-GB" sz="2000" dirty="0"/>
              <a:t>find it easier to navigate the world of work, manage </a:t>
            </a:r>
            <a:r>
              <a:rPr lang="hu-HU" sz="2000" dirty="0" err="1"/>
              <a:t>their</a:t>
            </a:r>
            <a:r>
              <a:rPr lang="en-GB" sz="2000" dirty="0"/>
              <a:t> income correctly, and start/continue building </a:t>
            </a:r>
            <a:r>
              <a:rPr lang="hu-HU" sz="2000" dirty="0" err="1"/>
              <a:t>their</a:t>
            </a:r>
            <a:r>
              <a:rPr lang="en-GB" sz="2000" dirty="0"/>
              <a:t> independent life path with more confidence.</a:t>
            </a:r>
            <a:endParaRPr lang="hu-HU" sz="2000" dirty="0"/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  <a:defRPr/>
            </a:pPr>
            <a:r>
              <a:rPr lang="en-GB" sz="2000" dirty="0"/>
              <a:t>receive a certificate for completing the basic financial literacy training.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398B6F2-8C7E-B754-6716-67392B382698}"/>
              </a:ext>
            </a:extLst>
          </p:cNvPr>
          <p:cNvSpPr txBox="1"/>
          <p:nvPr/>
        </p:nvSpPr>
        <p:spPr>
          <a:xfrm>
            <a:off x="1513115" y="169449"/>
            <a:ext cx="1137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 panose="00000900000000000000" pitchFamily="2" charset="-18"/>
                <a:ea typeface="+mn-ea"/>
                <a:cs typeface="+mn-cs"/>
              </a:rPr>
              <a:t>The </a:t>
            </a:r>
            <a:r>
              <a:rPr kumimoji="0" lang="hu-HU" sz="36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 panose="00000900000000000000" pitchFamily="2" charset="-18"/>
                <a:ea typeface="+mn-ea"/>
                <a:cs typeface="+mn-cs"/>
              </a:rPr>
              <a:t>participants</a:t>
            </a:r>
            <a:r>
              <a:rPr kumimoji="0" lang="hu-HU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 panose="00000900000000000000" pitchFamily="2" charset="-18"/>
                <a:ea typeface="+mn-ea"/>
                <a:cs typeface="+mn-cs"/>
              </a:rPr>
              <a:t> </a:t>
            </a:r>
            <a:r>
              <a:rPr kumimoji="0" lang="hu-HU" sz="36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 panose="00000900000000000000" pitchFamily="2" charset="-18"/>
                <a:ea typeface="+mn-ea"/>
                <a:cs typeface="+mn-cs"/>
              </a:rPr>
              <a:t>will</a:t>
            </a:r>
            <a:r>
              <a:rPr kumimoji="0" lang="hu-HU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 panose="00000900000000000000" pitchFamily="2" charset="-18"/>
                <a:ea typeface="+mn-ea"/>
                <a:cs typeface="+mn-cs"/>
              </a:rPr>
              <a:t> …</a:t>
            </a:r>
            <a:endParaRPr kumimoji="0" lang="en-GB" sz="3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ExtraBold" panose="00000900000000000000" pitchFamily="2" charset="-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06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254027B9-A478-B0DB-7ACF-6CC0524436DC}"/>
              </a:ext>
            </a:extLst>
          </p:cNvPr>
          <p:cNvSpPr txBox="1"/>
          <p:nvPr/>
        </p:nvSpPr>
        <p:spPr>
          <a:xfrm>
            <a:off x="0" y="245649"/>
            <a:ext cx="1137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 panose="00000900000000000000" pitchFamily="2" charset="-18"/>
                <a:ea typeface="+mn-ea"/>
                <a:cs typeface="+mn-cs"/>
              </a:rPr>
              <a:t>Workshop</a:t>
            </a:r>
            <a:endParaRPr kumimoji="0" lang="en-GB" sz="3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ExtraBold" panose="00000900000000000000" pitchFamily="2" charset="-18"/>
              <a:ea typeface="+mn-ea"/>
              <a:cs typeface="+mn-cs"/>
            </a:endParaRPr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440EC31E-D788-8CE6-B31A-B883C5786068}"/>
              </a:ext>
            </a:extLst>
          </p:cNvPr>
          <p:cNvGrpSpPr/>
          <p:nvPr/>
        </p:nvGrpSpPr>
        <p:grpSpPr>
          <a:xfrm>
            <a:off x="6908866" y="1466889"/>
            <a:ext cx="4105190" cy="4212982"/>
            <a:chOff x="6908866" y="1466889"/>
            <a:chExt cx="4105190" cy="4212982"/>
          </a:xfrm>
        </p:grpSpPr>
        <p:pic>
          <p:nvPicPr>
            <p:cNvPr id="7" name="Picture 20">
              <a:extLst>
                <a:ext uri="{FF2B5EF4-FFF2-40B4-BE49-F238E27FC236}">
                  <a16:creationId xmlns:a16="http://schemas.microsoft.com/office/drawing/2014/main" id="{BD0098C9-CAF6-7357-DD53-9B7CD43D7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D2A91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0420">
              <a:off x="6908866" y="1466889"/>
              <a:ext cx="4105190" cy="4212982"/>
            </a:xfrm>
            <a:prstGeom prst="rect">
              <a:avLst/>
            </a:prstGeom>
          </p:spPr>
        </p:pic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88DBE07F-20F9-B797-4DEF-A4B1E4646ADD}"/>
                </a:ext>
              </a:extLst>
            </p:cNvPr>
            <p:cNvSpPr txBox="1"/>
            <p:nvPr/>
          </p:nvSpPr>
          <p:spPr>
            <a:xfrm rot="182385">
              <a:off x="7257481" y="2449996"/>
              <a:ext cx="320781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Make groups of about </a:t>
              </a:r>
              <a:br>
                <a:rPr lang="en-GB" sz="2000" dirty="0"/>
              </a:br>
              <a:r>
                <a:rPr lang="en-GB" sz="2000" dirty="0"/>
                <a:t>3-4 people</a:t>
              </a:r>
            </a:p>
            <a:p>
              <a:pPr algn="ctr"/>
              <a:r>
                <a:rPr lang="en-GB" sz="2000" dirty="0"/>
                <a:t>and let’s find out how we can support the young generation in becoming financially literate and independent!</a:t>
              </a:r>
            </a:p>
          </p:txBody>
        </p:sp>
      </p:grp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534A452B-0B5A-848D-123D-ADF2B33079FB}"/>
              </a:ext>
            </a:extLst>
          </p:cNvPr>
          <p:cNvGrpSpPr/>
          <p:nvPr/>
        </p:nvGrpSpPr>
        <p:grpSpPr>
          <a:xfrm>
            <a:off x="544495" y="1392781"/>
            <a:ext cx="3968241" cy="4072437"/>
            <a:chOff x="544495" y="1392781"/>
            <a:chExt cx="3968241" cy="4072437"/>
          </a:xfrm>
        </p:grpSpPr>
        <p:pic>
          <p:nvPicPr>
            <p:cNvPr id="2" name="Picture 20">
              <a:extLst>
                <a:ext uri="{FF2B5EF4-FFF2-40B4-BE49-F238E27FC236}">
                  <a16:creationId xmlns:a16="http://schemas.microsoft.com/office/drawing/2014/main" id="{009AB686-5513-0B2D-4B22-A166F9706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D2A91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495" y="1392781"/>
              <a:ext cx="3968241" cy="4072437"/>
            </a:xfrm>
            <a:prstGeom prst="rect">
              <a:avLst/>
            </a:prstGeom>
          </p:spPr>
        </p:pic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2EA81CCB-3183-A248-0FBD-6E34A131BC7E}"/>
                </a:ext>
              </a:extLst>
            </p:cNvPr>
            <p:cNvSpPr txBox="1"/>
            <p:nvPr/>
          </p:nvSpPr>
          <p:spPr>
            <a:xfrm>
              <a:off x="734741" y="2764868"/>
              <a:ext cx="358774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In the next 20-25 minutes we will have a workshop and discussion about implementing the Financial </a:t>
              </a:r>
              <a:r>
                <a:rPr lang="hu-HU" sz="2000" dirty="0"/>
                <a:t>L</a:t>
              </a:r>
              <a:r>
                <a:rPr lang="en-GB" sz="2000" dirty="0" err="1"/>
                <a:t>iteracy</a:t>
              </a:r>
              <a:r>
                <a:rPr lang="en-GB" sz="2000" dirty="0"/>
                <a:t> program in your organisation, country, etc.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879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Üres dia">
  <a:themeElements>
    <a:clrScheme name="2. egyéni séma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92D050"/>
      </a:accent1>
      <a:accent2>
        <a:srgbClr val="92D050"/>
      </a:accent2>
      <a:accent3>
        <a:srgbClr val="92D050"/>
      </a:accent3>
      <a:accent4>
        <a:srgbClr val="92D050"/>
      </a:accent4>
      <a:accent5>
        <a:srgbClr val="92D050"/>
      </a:accent5>
      <a:accent6>
        <a:srgbClr val="92D050"/>
      </a:accent6>
      <a:hlink>
        <a:srgbClr val="92D050"/>
      </a:hlink>
      <a:folHlink>
        <a:srgbClr val="92D050"/>
      </a:folHlink>
    </a:clrScheme>
    <a:fontScheme name="1. egyéni séma">
      <a:majorFont>
        <a:latin typeface="Fira Sans Extra Condensed"/>
        <a:ea typeface=""/>
        <a:cs typeface=""/>
      </a:majorFont>
      <a:minorFont>
        <a:latin typeface="Nuni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832</Words>
  <Application>Microsoft Office PowerPoint</Application>
  <PresentationFormat>Widescreen</PresentationFormat>
  <Paragraphs>96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Montserrat</vt:lpstr>
      <vt:lpstr>Montserrat ExtraBold</vt:lpstr>
      <vt:lpstr>Montserrat ExtraLight</vt:lpstr>
      <vt:lpstr>Nunito</vt:lpstr>
      <vt:lpstr>Times New Roman</vt:lpstr>
      <vt:lpstr>Üres 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Bálint Tolmár</dc:creator>
  <cp:lastModifiedBy>PASIC Lana</cp:lastModifiedBy>
  <cp:revision>6</cp:revision>
  <dcterms:created xsi:type="dcterms:W3CDTF">2022-10-27T11:01:19Z</dcterms:created>
  <dcterms:modified xsi:type="dcterms:W3CDTF">2022-11-08T16:08:05Z</dcterms:modified>
</cp:coreProperties>
</file>