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1"/>
  </p:sldMasterIdLst>
  <p:sldIdLst>
    <p:sldId id="256" r:id="rId2"/>
    <p:sldId id="257" r:id="rId3"/>
    <p:sldId id="262" r:id="rId4"/>
    <p:sldId id="258" r:id="rId5"/>
    <p:sldId id="259" r:id="rId6"/>
    <p:sldId id="260"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92A324-EBAC-425C-AD43-34532D7F46D7}" v="11" dt="2022-09-21T14:57:16.430"/>
    <p1510:client id="{94C5BC8B-E16B-432B-9131-D8C68430F059}" v="32" dt="2022-09-21T14:22:18.7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guel Martins" userId="07c2d633-0aa1-48bd-8fbd-2b722ffeec81" providerId="ADAL" clId="{94C5BC8B-E16B-432B-9131-D8C68430F059}"/>
    <pc:docChg chg="undo custSel addSld modSld sldOrd">
      <pc:chgData name="Miguel Martins" userId="07c2d633-0aa1-48bd-8fbd-2b722ffeec81" providerId="ADAL" clId="{94C5BC8B-E16B-432B-9131-D8C68430F059}" dt="2022-09-21T14:26:20.724" v="1895" actId="20577"/>
      <pc:docMkLst>
        <pc:docMk/>
      </pc:docMkLst>
      <pc:sldChg chg="modSp mod">
        <pc:chgData name="Miguel Martins" userId="07c2d633-0aa1-48bd-8fbd-2b722ffeec81" providerId="ADAL" clId="{94C5BC8B-E16B-432B-9131-D8C68430F059}" dt="2022-09-21T14:18:53.684" v="1816" actId="113"/>
        <pc:sldMkLst>
          <pc:docMk/>
          <pc:sldMk cId="2885551426" sldId="256"/>
        </pc:sldMkLst>
        <pc:spChg chg="mod">
          <ac:chgData name="Miguel Martins" userId="07c2d633-0aa1-48bd-8fbd-2b722ffeec81" providerId="ADAL" clId="{94C5BC8B-E16B-432B-9131-D8C68430F059}" dt="2022-09-21T14:18:38.604" v="1815" actId="255"/>
          <ac:spMkLst>
            <pc:docMk/>
            <pc:sldMk cId="2885551426" sldId="256"/>
            <ac:spMk id="2" creationId="{88CE108A-9B9F-5577-88ED-2C63EA3A9AA5}"/>
          </ac:spMkLst>
        </pc:spChg>
        <pc:spChg chg="mod">
          <ac:chgData name="Miguel Martins" userId="07c2d633-0aa1-48bd-8fbd-2b722ffeec81" providerId="ADAL" clId="{94C5BC8B-E16B-432B-9131-D8C68430F059}" dt="2022-09-21T14:18:53.684" v="1816" actId="113"/>
          <ac:spMkLst>
            <pc:docMk/>
            <pc:sldMk cId="2885551426" sldId="256"/>
            <ac:spMk id="3" creationId="{9AD0EEDB-1CD6-B40D-C3C7-CA71DA042B00}"/>
          </ac:spMkLst>
        </pc:spChg>
      </pc:sldChg>
      <pc:sldChg chg="addSp delSp modSp mod">
        <pc:chgData name="Miguel Martins" userId="07c2d633-0aa1-48bd-8fbd-2b722ffeec81" providerId="ADAL" clId="{94C5BC8B-E16B-432B-9131-D8C68430F059}" dt="2022-09-21T14:17:57.610" v="1814"/>
        <pc:sldMkLst>
          <pc:docMk/>
          <pc:sldMk cId="2518576645" sldId="257"/>
        </pc:sldMkLst>
        <pc:spChg chg="del mod">
          <ac:chgData name="Miguel Martins" userId="07c2d633-0aa1-48bd-8fbd-2b722ffeec81" providerId="ADAL" clId="{94C5BC8B-E16B-432B-9131-D8C68430F059}" dt="2022-09-21T14:17:40.349" v="1813" actId="21"/>
          <ac:spMkLst>
            <pc:docMk/>
            <pc:sldMk cId="2518576645" sldId="257"/>
            <ac:spMk id="2" creationId="{A06E002B-A36A-5C1D-2737-06535B9B6C9F}"/>
          </ac:spMkLst>
        </pc:spChg>
        <pc:spChg chg="del mod">
          <ac:chgData name="Miguel Martins" userId="07c2d633-0aa1-48bd-8fbd-2b722ffeec81" providerId="ADAL" clId="{94C5BC8B-E16B-432B-9131-D8C68430F059}" dt="2022-09-21T10:36:27.701" v="85" actId="931"/>
          <ac:spMkLst>
            <pc:docMk/>
            <pc:sldMk cId="2518576645" sldId="257"/>
            <ac:spMk id="3" creationId="{DD06900B-9C5A-D1C2-BE98-8420C63C534E}"/>
          </ac:spMkLst>
        </pc:spChg>
        <pc:spChg chg="add mod">
          <ac:chgData name="Miguel Martins" userId="07c2d633-0aa1-48bd-8fbd-2b722ffeec81" providerId="ADAL" clId="{94C5BC8B-E16B-432B-9131-D8C68430F059}" dt="2022-09-21T14:17:57.610" v="1814"/>
          <ac:spMkLst>
            <pc:docMk/>
            <pc:sldMk cId="2518576645" sldId="257"/>
            <ac:spMk id="7" creationId="{02427325-64CB-4A1C-DE5D-EC9E78382AB2}"/>
          </ac:spMkLst>
        </pc:spChg>
        <pc:picChg chg="add del mod">
          <ac:chgData name="Miguel Martins" userId="07c2d633-0aa1-48bd-8fbd-2b722ffeec81" providerId="ADAL" clId="{94C5BC8B-E16B-432B-9131-D8C68430F059}" dt="2022-09-21T10:36:48.607" v="87" actId="478"/>
          <ac:picMkLst>
            <pc:docMk/>
            <pc:sldMk cId="2518576645" sldId="257"/>
            <ac:picMk id="5" creationId="{B60EA45F-6A37-6B7C-44DB-C80FAD34F095}"/>
          </ac:picMkLst>
        </pc:picChg>
        <pc:picChg chg="add mod">
          <ac:chgData name="Miguel Martins" userId="07c2d633-0aa1-48bd-8fbd-2b722ffeec81" providerId="ADAL" clId="{94C5BC8B-E16B-432B-9131-D8C68430F059}" dt="2022-09-21T14:16:58.794" v="1809" actId="14100"/>
          <ac:picMkLst>
            <pc:docMk/>
            <pc:sldMk cId="2518576645" sldId="257"/>
            <ac:picMk id="9" creationId="{BE3E59DA-9E98-3FD7-4224-F208949DD65A}"/>
          </ac:picMkLst>
        </pc:picChg>
      </pc:sldChg>
      <pc:sldChg chg="addSp delSp modSp mod ord setBg">
        <pc:chgData name="Miguel Martins" userId="07c2d633-0aa1-48bd-8fbd-2b722ffeec81" providerId="ADAL" clId="{94C5BC8B-E16B-432B-9131-D8C68430F059}" dt="2022-09-21T14:22:18.778" v="1830"/>
        <pc:sldMkLst>
          <pc:docMk/>
          <pc:sldMk cId="854011589" sldId="258"/>
        </pc:sldMkLst>
        <pc:spChg chg="add del mod">
          <ac:chgData name="Miguel Martins" userId="07c2d633-0aa1-48bd-8fbd-2b722ffeec81" providerId="ADAL" clId="{94C5BC8B-E16B-432B-9131-D8C68430F059}" dt="2022-09-21T14:22:17.138" v="1828" actId="478"/>
          <ac:spMkLst>
            <pc:docMk/>
            <pc:sldMk cId="854011589" sldId="258"/>
            <ac:spMk id="2" creationId="{BC3AE1F2-F25F-6CFD-153A-275CE6425596}"/>
          </ac:spMkLst>
        </pc:spChg>
        <pc:spChg chg="add del mod ord">
          <ac:chgData name="Miguel Martins" userId="07c2d633-0aa1-48bd-8fbd-2b722ffeec81" providerId="ADAL" clId="{94C5BC8B-E16B-432B-9131-D8C68430F059}" dt="2022-09-21T14:22:17.812" v="1829" actId="26606"/>
          <ac:spMkLst>
            <pc:docMk/>
            <pc:sldMk cId="854011589" sldId="258"/>
            <ac:spMk id="3" creationId="{BD2BCD71-307C-C6EA-2F1E-0168A826A09A}"/>
          </ac:spMkLst>
        </pc:spChg>
        <pc:picChg chg="add del mod">
          <ac:chgData name="Miguel Martins" userId="07c2d633-0aa1-48bd-8fbd-2b722ffeec81" providerId="ADAL" clId="{94C5BC8B-E16B-432B-9131-D8C68430F059}" dt="2022-09-21T14:22:18.778" v="1830"/>
          <ac:picMkLst>
            <pc:docMk/>
            <pc:sldMk cId="854011589" sldId="258"/>
            <ac:picMk id="2050" creationId="{1102E4E0-C678-D39A-42FA-D271BE0E28CE}"/>
          </ac:picMkLst>
        </pc:picChg>
      </pc:sldChg>
      <pc:sldChg chg="modSp mod setBg">
        <pc:chgData name="Miguel Martins" userId="07c2d633-0aa1-48bd-8fbd-2b722ffeec81" providerId="ADAL" clId="{94C5BC8B-E16B-432B-9131-D8C68430F059}" dt="2022-09-21T14:26:20.724" v="1895" actId="20577"/>
        <pc:sldMkLst>
          <pc:docMk/>
          <pc:sldMk cId="2039237924" sldId="259"/>
        </pc:sldMkLst>
        <pc:spChg chg="mod">
          <ac:chgData name="Miguel Martins" userId="07c2d633-0aa1-48bd-8fbd-2b722ffeec81" providerId="ADAL" clId="{94C5BC8B-E16B-432B-9131-D8C68430F059}" dt="2022-09-21T14:26:20.724" v="1895" actId="20577"/>
          <ac:spMkLst>
            <pc:docMk/>
            <pc:sldMk cId="2039237924" sldId="259"/>
            <ac:spMk id="3" creationId="{B63735CC-5119-6E86-A4DB-7459E5F13BED}"/>
          </ac:spMkLst>
        </pc:spChg>
      </pc:sldChg>
      <pc:sldChg chg="addSp delSp modSp mod">
        <pc:chgData name="Miguel Martins" userId="07c2d633-0aa1-48bd-8fbd-2b722ffeec81" providerId="ADAL" clId="{94C5BC8B-E16B-432B-9131-D8C68430F059}" dt="2022-09-21T11:00:48.464" v="1561" actId="6549"/>
        <pc:sldMkLst>
          <pc:docMk/>
          <pc:sldMk cId="2688797617" sldId="260"/>
        </pc:sldMkLst>
        <pc:spChg chg="add del mod">
          <ac:chgData name="Miguel Martins" userId="07c2d633-0aa1-48bd-8fbd-2b722ffeec81" providerId="ADAL" clId="{94C5BC8B-E16B-432B-9131-D8C68430F059}" dt="2022-09-21T10:48:19.716" v="925" actId="478"/>
          <ac:spMkLst>
            <pc:docMk/>
            <pc:sldMk cId="2688797617" sldId="260"/>
            <ac:spMk id="2" creationId="{0DA9B983-3CF9-3E70-FF71-7E3DB59B69E4}"/>
          </ac:spMkLst>
        </pc:spChg>
        <pc:spChg chg="add del mod">
          <ac:chgData name="Miguel Martins" userId="07c2d633-0aa1-48bd-8fbd-2b722ffeec81" providerId="ADAL" clId="{94C5BC8B-E16B-432B-9131-D8C68430F059}" dt="2022-09-21T11:00:48.464" v="1561" actId="6549"/>
          <ac:spMkLst>
            <pc:docMk/>
            <pc:sldMk cId="2688797617" sldId="260"/>
            <ac:spMk id="3" creationId="{726B3E34-1622-0630-C2DE-51D800F109FB}"/>
          </ac:spMkLst>
        </pc:spChg>
        <pc:picChg chg="add del mod">
          <ac:chgData name="Miguel Martins" userId="07c2d633-0aa1-48bd-8fbd-2b722ffeec81" providerId="ADAL" clId="{94C5BC8B-E16B-432B-9131-D8C68430F059}" dt="2022-09-21T10:48:26.891" v="931"/>
          <ac:picMkLst>
            <pc:docMk/>
            <pc:sldMk cId="2688797617" sldId="260"/>
            <ac:picMk id="1026" creationId="{244D6935-5968-4943-A9FC-EE365FC66126}"/>
          </ac:picMkLst>
        </pc:picChg>
        <pc:picChg chg="add del mod">
          <ac:chgData name="Miguel Martins" userId="07c2d633-0aa1-48bd-8fbd-2b722ffeec81" providerId="ADAL" clId="{94C5BC8B-E16B-432B-9131-D8C68430F059}" dt="2022-09-21T10:49:04.427" v="941"/>
          <ac:picMkLst>
            <pc:docMk/>
            <pc:sldMk cId="2688797617" sldId="260"/>
            <ac:picMk id="1028" creationId="{5A4F90A1-50B7-0FC6-A0F4-49ABDE60C103}"/>
          </ac:picMkLst>
        </pc:picChg>
        <pc:picChg chg="add del mod">
          <ac:chgData name="Miguel Martins" userId="07c2d633-0aa1-48bd-8fbd-2b722ffeec81" providerId="ADAL" clId="{94C5BC8B-E16B-432B-9131-D8C68430F059}" dt="2022-09-21T10:49:26.103" v="947"/>
          <ac:picMkLst>
            <pc:docMk/>
            <pc:sldMk cId="2688797617" sldId="260"/>
            <ac:picMk id="1030" creationId="{276FF187-D3F0-EE73-00DD-77D0395F2C0C}"/>
          </ac:picMkLst>
        </pc:picChg>
      </pc:sldChg>
      <pc:sldChg chg="modSp mod">
        <pc:chgData name="Miguel Martins" userId="07c2d633-0aa1-48bd-8fbd-2b722ffeec81" providerId="ADAL" clId="{94C5BC8B-E16B-432B-9131-D8C68430F059}" dt="2022-09-21T14:17:57.610" v="1814"/>
        <pc:sldMkLst>
          <pc:docMk/>
          <pc:sldMk cId="1602567722" sldId="261"/>
        </pc:sldMkLst>
        <pc:spChg chg="mod">
          <ac:chgData name="Miguel Martins" userId="07c2d633-0aa1-48bd-8fbd-2b722ffeec81" providerId="ADAL" clId="{94C5BC8B-E16B-432B-9131-D8C68430F059}" dt="2022-09-21T14:17:57.610" v="1814"/>
          <ac:spMkLst>
            <pc:docMk/>
            <pc:sldMk cId="1602567722" sldId="261"/>
            <ac:spMk id="2" creationId="{7ABEE9BA-9086-2262-75D6-5733F05F85DE}"/>
          </ac:spMkLst>
        </pc:spChg>
        <pc:spChg chg="mod">
          <ac:chgData name="Miguel Martins" userId="07c2d633-0aa1-48bd-8fbd-2b722ffeec81" providerId="ADAL" clId="{94C5BC8B-E16B-432B-9131-D8C68430F059}" dt="2022-09-21T14:17:57.610" v="1814"/>
          <ac:spMkLst>
            <pc:docMk/>
            <pc:sldMk cId="1602567722" sldId="261"/>
            <ac:spMk id="3" creationId="{71D046AF-7BBE-53CC-A8CE-36F0A53C7D23}"/>
          </ac:spMkLst>
        </pc:spChg>
      </pc:sldChg>
      <pc:sldChg chg="addSp modSp new mod setBg">
        <pc:chgData name="Miguel Martins" userId="07c2d633-0aa1-48bd-8fbd-2b722ffeec81" providerId="ADAL" clId="{94C5BC8B-E16B-432B-9131-D8C68430F059}" dt="2022-09-21T14:22:41.031" v="1831" actId="207"/>
        <pc:sldMkLst>
          <pc:docMk/>
          <pc:sldMk cId="401652725" sldId="262"/>
        </pc:sldMkLst>
        <pc:spChg chg="mod">
          <ac:chgData name="Miguel Martins" userId="07c2d633-0aa1-48bd-8fbd-2b722ffeec81" providerId="ADAL" clId="{94C5BC8B-E16B-432B-9131-D8C68430F059}" dt="2022-09-21T14:20:24.176" v="1824" actId="26606"/>
          <ac:spMkLst>
            <pc:docMk/>
            <pc:sldMk cId="401652725" sldId="262"/>
            <ac:spMk id="2" creationId="{5BB8E379-42FB-F56D-9F0D-4F26DFF3F82C}"/>
          </ac:spMkLst>
        </pc:spChg>
        <pc:spChg chg="mod ord">
          <ac:chgData name="Miguel Martins" userId="07c2d633-0aa1-48bd-8fbd-2b722ffeec81" providerId="ADAL" clId="{94C5BC8B-E16B-432B-9131-D8C68430F059}" dt="2022-09-21T14:22:41.031" v="1831" actId="207"/>
          <ac:spMkLst>
            <pc:docMk/>
            <pc:sldMk cId="401652725" sldId="262"/>
            <ac:spMk id="3" creationId="{F1F5F269-705A-8412-E60F-A62301BE7B3B}"/>
          </ac:spMkLst>
        </pc:spChg>
        <pc:spChg chg="add">
          <ac:chgData name="Miguel Martins" userId="07c2d633-0aa1-48bd-8fbd-2b722ffeec81" providerId="ADAL" clId="{94C5BC8B-E16B-432B-9131-D8C68430F059}" dt="2022-09-21T14:20:24.176" v="1824" actId="26606"/>
          <ac:spMkLst>
            <pc:docMk/>
            <pc:sldMk cId="401652725" sldId="262"/>
            <ac:spMk id="1031" creationId="{A65AC7D1-EAA9-48F5-B509-60A7F50BF703}"/>
          </ac:spMkLst>
        </pc:spChg>
        <pc:spChg chg="add">
          <ac:chgData name="Miguel Martins" userId="07c2d633-0aa1-48bd-8fbd-2b722ffeec81" providerId="ADAL" clId="{94C5BC8B-E16B-432B-9131-D8C68430F059}" dt="2022-09-21T14:20:24.176" v="1824" actId="26606"/>
          <ac:spMkLst>
            <pc:docMk/>
            <pc:sldMk cId="401652725" sldId="262"/>
            <ac:spMk id="1033" creationId="{D6320AF9-619A-4175-865B-5663E1AEF4C5}"/>
          </ac:spMkLst>
        </pc:spChg>
        <pc:spChg chg="add">
          <ac:chgData name="Miguel Martins" userId="07c2d633-0aa1-48bd-8fbd-2b722ffeec81" providerId="ADAL" clId="{94C5BC8B-E16B-432B-9131-D8C68430F059}" dt="2022-09-21T14:20:24.176" v="1824" actId="26606"/>
          <ac:spMkLst>
            <pc:docMk/>
            <pc:sldMk cId="401652725" sldId="262"/>
            <ac:spMk id="1039" creationId="{7E018740-5C2B-4A41-AC1A-7E68D1EC1954}"/>
          </ac:spMkLst>
        </pc:spChg>
        <pc:spChg chg="add">
          <ac:chgData name="Miguel Martins" userId="07c2d633-0aa1-48bd-8fbd-2b722ffeec81" providerId="ADAL" clId="{94C5BC8B-E16B-432B-9131-D8C68430F059}" dt="2022-09-21T14:20:24.176" v="1824" actId="26606"/>
          <ac:spMkLst>
            <pc:docMk/>
            <pc:sldMk cId="401652725" sldId="262"/>
            <ac:spMk id="1041" creationId="{166F75A4-C475-4941-8EE2-B80A06A2C1BB}"/>
          </ac:spMkLst>
        </pc:spChg>
        <pc:spChg chg="add">
          <ac:chgData name="Miguel Martins" userId="07c2d633-0aa1-48bd-8fbd-2b722ffeec81" providerId="ADAL" clId="{94C5BC8B-E16B-432B-9131-D8C68430F059}" dt="2022-09-21T14:20:24.176" v="1824" actId="26606"/>
          <ac:spMkLst>
            <pc:docMk/>
            <pc:sldMk cId="401652725" sldId="262"/>
            <ac:spMk id="1043" creationId="{A032553A-72E8-4B0D-8405-FF9771C9AF05}"/>
          </ac:spMkLst>
        </pc:spChg>
        <pc:spChg chg="add">
          <ac:chgData name="Miguel Martins" userId="07c2d633-0aa1-48bd-8fbd-2b722ffeec81" providerId="ADAL" clId="{94C5BC8B-E16B-432B-9131-D8C68430F059}" dt="2022-09-21T14:20:24.176" v="1824" actId="26606"/>
          <ac:spMkLst>
            <pc:docMk/>
            <pc:sldMk cId="401652725" sldId="262"/>
            <ac:spMk id="1045" creationId="{765800AC-C3B9-498E-87BC-29FAE4C76B21}"/>
          </ac:spMkLst>
        </pc:spChg>
        <pc:spChg chg="add">
          <ac:chgData name="Miguel Martins" userId="07c2d633-0aa1-48bd-8fbd-2b722ffeec81" providerId="ADAL" clId="{94C5BC8B-E16B-432B-9131-D8C68430F059}" dt="2022-09-21T14:20:24.176" v="1824" actId="26606"/>
          <ac:spMkLst>
            <pc:docMk/>
            <pc:sldMk cId="401652725" sldId="262"/>
            <ac:spMk id="1047" creationId="{1F9D6ACB-2FF4-49F9-978A-E0D5327FC635}"/>
          </ac:spMkLst>
        </pc:spChg>
        <pc:spChg chg="add">
          <ac:chgData name="Miguel Martins" userId="07c2d633-0aa1-48bd-8fbd-2b722ffeec81" providerId="ADAL" clId="{94C5BC8B-E16B-432B-9131-D8C68430F059}" dt="2022-09-21T14:20:24.176" v="1824" actId="26606"/>
          <ac:spMkLst>
            <pc:docMk/>
            <pc:sldMk cId="401652725" sldId="262"/>
            <ac:spMk id="1049" creationId="{A5EC319D-0FEA-4B95-A3EA-01E35672C95B}"/>
          </ac:spMkLst>
        </pc:spChg>
        <pc:picChg chg="add mod">
          <ac:chgData name="Miguel Martins" userId="07c2d633-0aa1-48bd-8fbd-2b722ffeec81" providerId="ADAL" clId="{94C5BC8B-E16B-432B-9131-D8C68430F059}" dt="2022-09-21T14:20:24.176" v="1824" actId="26606"/>
          <ac:picMkLst>
            <pc:docMk/>
            <pc:sldMk cId="401652725" sldId="262"/>
            <ac:picMk id="1026" creationId="{601CBF49-855F-FE42-6891-600A04393F1B}"/>
          </ac:picMkLst>
        </pc:picChg>
        <pc:cxnChg chg="add">
          <ac:chgData name="Miguel Martins" userId="07c2d633-0aa1-48bd-8fbd-2b722ffeec81" providerId="ADAL" clId="{94C5BC8B-E16B-432B-9131-D8C68430F059}" dt="2022-09-21T14:20:24.176" v="1824" actId="26606"/>
          <ac:cxnSpMkLst>
            <pc:docMk/>
            <pc:sldMk cId="401652725" sldId="262"/>
            <ac:cxnSpMk id="1035" creationId="{063B6EC6-D752-4EE7-908B-F8F19E8C7FEA}"/>
          </ac:cxnSpMkLst>
        </pc:cxnChg>
        <pc:cxnChg chg="add">
          <ac:chgData name="Miguel Martins" userId="07c2d633-0aa1-48bd-8fbd-2b722ffeec81" providerId="ADAL" clId="{94C5BC8B-E16B-432B-9131-D8C68430F059}" dt="2022-09-21T14:20:24.176" v="1824" actId="26606"/>
          <ac:cxnSpMkLst>
            <pc:docMk/>
            <pc:sldMk cId="401652725" sldId="262"/>
            <ac:cxnSpMk id="1037" creationId="{EFECD4E8-AD3E-4228-82A2-9461958EA94D}"/>
          </ac:cxnSpMkLst>
        </pc:cxnChg>
      </pc:sldChg>
    </pc:docChg>
  </pc:docChgLst>
  <pc:docChgLst>
    <pc:chgData name="Miguel Martins" userId="07c2d633-0aa1-48bd-8fbd-2b722ffeec81" providerId="ADAL" clId="{5692A324-EBAC-425C-AD43-34532D7F46D7}"/>
    <pc:docChg chg="undo custSel modSld">
      <pc:chgData name="Miguel Martins" userId="07c2d633-0aa1-48bd-8fbd-2b722ffeec81" providerId="ADAL" clId="{5692A324-EBAC-425C-AD43-34532D7F46D7}" dt="2022-09-21T14:57:16.429" v="481" actId="14100"/>
      <pc:docMkLst>
        <pc:docMk/>
      </pc:docMkLst>
      <pc:sldChg chg="modSp mod">
        <pc:chgData name="Miguel Martins" userId="07c2d633-0aa1-48bd-8fbd-2b722ffeec81" providerId="ADAL" clId="{5692A324-EBAC-425C-AD43-34532D7F46D7}" dt="2022-09-21T14:53:32.931" v="449" actId="21"/>
        <pc:sldMkLst>
          <pc:docMk/>
          <pc:sldMk cId="2885551426" sldId="256"/>
        </pc:sldMkLst>
        <pc:spChg chg="mod">
          <ac:chgData name="Miguel Martins" userId="07c2d633-0aa1-48bd-8fbd-2b722ffeec81" providerId="ADAL" clId="{5692A324-EBAC-425C-AD43-34532D7F46D7}" dt="2022-09-21T14:53:32.931" v="449" actId="21"/>
          <ac:spMkLst>
            <pc:docMk/>
            <pc:sldMk cId="2885551426" sldId="256"/>
            <ac:spMk id="3" creationId="{9AD0EEDB-1CD6-B40D-C3C7-CA71DA042B00}"/>
          </ac:spMkLst>
        </pc:spChg>
      </pc:sldChg>
      <pc:sldChg chg="modSp mod">
        <pc:chgData name="Miguel Martins" userId="07c2d633-0aa1-48bd-8fbd-2b722ffeec81" providerId="ADAL" clId="{5692A324-EBAC-425C-AD43-34532D7F46D7}" dt="2022-09-21T14:29:46.060" v="38" actId="5793"/>
        <pc:sldMkLst>
          <pc:docMk/>
          <pc:sldMk cId="2518576645" sldId="257"/>
        </pc:sldMkLst>
        <pc:spChg chg="mod">
          <ac:chgData name="Miguel Martins" userId="07c2d633-0aa1-48bd-8fbd-2b722ffeec81" providerId="ADAL" clId="{5692A324-EBAC-425C-AD43-34532D7F46D7}" dt="2022-09-21T14:29:46.060" v="38" actId="5793"/>
          <ac:spMkLst>
            <pc:docMk/>
            <pc:sldMk cId="2518576645" sldId="257"/>
            <ac:spMk id="7" creationId="{02427325-64CB-4A1C-DE5D-EC9E78382AB2}"/>
          </ac:spMkLst>
        </pc:spChg>
      </pc:sldChg>
      <pc:sldChg chg="modSp mod">
        <pc:chgData name="Miguel Martins" userId="07c2d633-0aa1-48bd-8fbd-2b722ffeec81" providerId="ADAL" clId="{5692A324-EBAC-425C-AD43-34532D7F46D7}" dt="2022-09-21T14:35:58.233" v="175" actId="20577"/>
        <pc:sldMkLst>
          <pc:docMk/>
          <pc:sldMk cId="854011589" sldId="258"/>
        </pc:sldMkLst>
        <pc:spChg chg="mod">
          <ac:chgData name="Miguel Martins" userId="07c2d633-0aa1-48bd-8fbd-2b722ffeec81" providerId="ADAL" clId="{5692A324-EBAC-425C-AD43-34532D7F46D7}" dt="2022-09-21T14:35:58.233" v="175" actId="20577"/>
          <ac:spMkLst>
            <pc:docMk/>
            <pc:sldMk cId="854011589" sldId="258"/>
            <ac:spMk id="3" creationId="{BD2BCD71-307C-C6EA-2F1E-0168A826A09A}"/>
          </ac:spMkLst>
        </pc:spChg>
      </pc:sldChg>
      <pc:sldChg chg="addSp modSp mod setBg setClrOvrMap">
        <pc:chgData name="Miguel Martins" userId="07c2d633-0aa1-48bd-8fbd-2b722ffeec81" providerId="ADAL" clId="{5692A324-EBAC-425C-AD43-34532D7F46D7}" dt="2022-09-21T14:45:38.459" v="245" actId="20577"/>
        <pc:sldMkLst>
          <pc:docMk/>
          <pc:sldMk cId="2039237924" sldId="259"/>
        </pc:sldMkLst>
        <pc:spChg chg="mod">
          <ac:chgData name="Miguel Martins" userId="07c2d633-0aa1-48bd-8fbd-2b722ffeec81" providerId="ADAL" clId="{5692A324-EBAC-425C-AD43-34532D7F46D7}" dt="2022-09-21T14:45:38.459" v="245" actId="20577"/>
          <ac:spMkLst>
            <pc:docMk/>
            <pc:sldMk cId="2039237924" sldId="259"/>
            <ac:spMk id="3" creationId="{B63735CC-5119-6E86-A4DB-7459E5F13BED}"/>
          </ac:spMkLst>
        </pc:spChg>
        <pc:picChg chg="add mod">
          <ac:chgData name="Miguel Martins" userId="07c2d633-0aa1-48bd-8fbd-2b722ffeec81" providerId="ADAL" clId="{5692A324-EBAC-425C-AD43-34532D7F46D7}" dt="2022-09-21T14:43:57.081" v="185" actId="26606"/>
          <ac:picMkLst>
            <pc:docMk/>
            <pc:sldMk cId="2039237924" sldId="259"/>
            <ac:picMk id="1026" creationId="{46BBCA86-9E75-92BA-F2DC-7A37218F72ED}"/>
          </ac:picMkLst>
        </pc:picChg>
      </pc:sldChg>
      <pc:sldChg chg="addSp delSp modSp mod setBg">
        <pc:chgData name="Miguel Martins" userId="07c2d633-0aa1-48bd-8fbd-2b722ffeec81" providerId="ADAL" clId="{5692A324-EBAC-425C-AD43-34532D7F46D7}" dt="2022-09-21T14:57:16.429" v="481" actId="14100"/>
        <pc:sldMkLst>
          <pc:docMk/>
          <pc:sldMk cId="2688797617" sldId="260"/>
        </pc:sldMkLst>
        <pc:spChg chg="mod ord">
          <ac:chgData name="Miguel Martins" userId="07c2d633-0aa1-48bd-8fbd-2b722ffeec81" providerId="ADAL" clId="{5692A324-EBAC-425C-AD43-34532D7F46D7}" dt="2022-09-21T14:56:54.709" v="479" actId="6549"/>
          <ac:spMkLst>
            <pc:docMk/>
            <pc:sldMk cId="2688797617" sldId="260"/>
            <ac:spMk id="3" creationId="{726B3E34-1622-0630-C2DE-51D800F109FB}"/>
          </ac:spMkLst>
        </pc:spChg>
        <pc:spChg chg="add del">
          <ac:chgData name="Miguel Martins" userId="07c2d633-0aa1-48bd-8fbd-2b722ffeec81" providerId="ADAL" clId="{5692A324-EBAC-425C-AD43-34532D7F46D7}" dt="2022-09-21T14:55:46.392" v="464" actId="26606"/>
          <ac:spMkLst>
            <pc:docMk/>
            <pc:sldMk cId="2688797617" sldId="260"/>
            <ac:spMk id="2055" creationId="{A65AC7D1-EAA9-48F5-B509-60A7F50BF703}"/>
          </ac:spMkLst>
        </pc:spChg>
        <pc:spChg chg="add del">
          <ac:chgData name="Miguel Martins" userId="07c2d633-0aa1-48bd-8fbd-2b722ffeec81" providerId="ADAL" clId="{5692A324-EBAC-425C-AD43-34532D7F46D7}" dt="2022-09-21T14:55:46.392" v="464" actId="26606"/>
          <ac:spMkLst>
            <pc:docMk/>
            <pc:sldMk cId="2688797617" sldId="260"/>
            <ac:spMk id="2057" creationId="{D6320AF9-619A-4175-865B-5663E1AEF4C5}"/>
          </ac:spMkLst>
        </pc:spChg>
        <pc:spChg chg="add del">
          <ac:chgData name="Miguel Martins" userId="07c2d633-0aa1-48bd-8fbd-2b722ffeec81" providerId="ADAL" clId="{5692A324-EBAC-425C-AD43-34532D7F46D7}" dt="2022-09-21T14:55:46.392" v="464" actId="26606"/>
          <ac:spMkLst>
            <pc:docMk/>
            <pc:sldMk cId="2688797617" sldId="260"/>
            <ac:spMk id="2063" creationId="{7E018740-5C2B-4A41-AC1A-7E68D1EC1954}"/>
          </ac:spMkLst>
        </pc:spChg>
        <pc:spChg chg="add del">
          <ac:chgData name="Miguel Martins" userId="07c2d633-0aa1-48bd-8fbd-2b722ffeec81" providerId="ADAL" clId="{5692A324-EBAC-425C-AD43-34532D7F46D7}" dt="2022-09-21T14:55:46.392" v="464" actId="26606"/>
          <ac:spMkLst>
            <pc:docMk/>
            <pc:sldMk cId="2688797617" sldId="260"/>
            <ac:spMk id="2065" creationId="{166F75A4-C475-4941-8EE2-B80A06A2C1BB}"/>
          </ac:spMkLst>
        </pc:spChg>
        <pc:spChg chg="add del">
          <ac:chgData name="Miguel Martins" userId="07c2d633-0aa1-48bd-8fbd-2b722ffeec81" providerId="ADAL" clId="{5692A324-EBAC-425C-AD43-34532D7F46D7}" dt="2022-09-21T14:55:46.392" v="464" actId="26606"/>
          <ac:spMkLst>
            <pc:docMk/>
            <pc:sldMk cId="2688797617" sldId="260"/>
            <ac:spMk id="2067" creationId="{A032553A-72E8-4B0D-8405-FF9771C9AF05}"/>
          </ac:spMkLst>
        </pc:spChg>
        <pc:spChg chg="add del">
          <ac:chgData name="Miguel Martins" userId="07c2d633-0aa1-48bd-8fbd-2b722ffeec81" providerId="ADAL" clId="{5692A324-EBAC-425C-AD43-34532D7F46D7}" dt="2022-09-21T14:55:46.392" v="464" actId="26606"/>
          <ac:spMkLst>
            <pc:docMk/>
            <pc:sldMk cId="2688797617" sldId="260"/>
            <ac:spMk id="2069" creationId="{765800AC-C3B9-498E-87BC-29FAE4C76B21}"/>
          </ac:spMkLst>
        </pc:spChg>
        <pc:spChg chg="add del">
          <ac:chgData name="Miguel Martins" userId="07c2d633-0aa1-48bd-8fbd-2b722ffeec81" providerId="ADAL" clId="{5692A324-EBAC-425C-AD43-34532D7F46D7}" dt="2022-09-21T14:55:46.392" v="464" actId="26606"/>
          <ac:spMkLst>
            <pc:docMk/>
            <pc:sldMk cId="2688797617" sldId="260"/>
            <ac:spMk id="2071" creationId="{1F9D6ACB-2FF4-49F9-978A-E0D5327FC635}"/>
          </ac:spMkLst>
        </pc:spChg>
        <pc:spChg chg="add del">
          <ac:chgData name="Miguel Martins" userId="07c2d633-0aa1-48bd-8fbd-2b722ffeec81" providerId="ADAL" clId="{5692A324-EBAC-425C-AD43-34532D7F46D7}" dt="2022-09-21T14:55:46.392" v="464" actId="26606"/>
          <ac:spMkLst>
            <pc:docMk/>
            <pc:sldMk cId="2688797617" sldId="260"/>
            <ac:spMk id="2073" creationId="{A5EC319D-0FEA-4B95-A3EA-01E35672C95B}"/>
          </ac:spMkLst>
        </pc:spChg>
        <pc:spChg chg="add">
          <ac:chgData name="Miguel Martins" userId="07c2d633-0aa1-48bd-8fbd-2b722ffeec81" providerId="ADAL" clId="{5692A324-EBAC-425C-AD43-34532D7F46D7}" dt="2022-09-21T14:55:46.392" v="464" actId="26606"/>
          <ac:spMkLst>
            <pc:docMk/>
            <pc:sldMk cId="2688797617" sldId="260"/>
            <ac:spMk id="2078" creationId="{A65AC7D1-EAA9-48F5-B509-60A7F50BF703}"/>
          </ac:spMkLst>
        </pc:spChg>
        <pc:spChg chg="add">
          <ac:chgData name="Miguel Martins" userId="07c2d633-0aa1-48bd-8fbd-2b722ffeec81" providerId="ADAL" clId="{5692A324-EBAC-425C-AD43-34532D7F46D7}" dt="2022-09-21T14:55:46.392" v="464" actId="26606"/>
          <ac:spMkLst>
            <pc:docMk/>
            <pc:sldMk cId="2688797617" sldId="260"/>
            <ac:spMk id="2080" creationId="{D6320AF9-619A-4175-865B-5663E1AEF4C5}"/>
          </ac:spMkLst>
        </pc:spChg>
        <pc:spChg chg="add">
          <ac:chgData name="Miguel Martins" userId="07c2d633-0aa1-48bd-8fbd-2b722ffeec81" providerId="ADAL" clId="{5692A324-EBAC-425C-AD43-34532D7F46D7}" dt="2022-09-21T14:55:46.392" v="464" actId="26606"/>
          <ac:spMkLst>
            <pc:docMk/>
            <pc:sldMk cId="2688797617" sldId="260"/>
            <ac:spMk id="2086" creationId="{7E018740-5C2B-4A41-AC1A-7E68D1EC1954}"/>
          </ac:spMkLst>
        </pc:spChg>
        <pc:spChg chg="add">
          <ac:chgData name="Miguel Martins" userId="07c2d633-0aa1-48bd-8fbd-2b722ffeec81" providerId="ADAL" clId="{5692A324-EBAC-425C-AD43-34532D7F46D7}" dt="2022-09-21T14:55:46.392" v="464" actId="26606"/>
          <ac:spMkLst>
            <pc:docMk/>
            <pc:sldMk cId="2688797617" sldId="260"/>
            <ac:spMk id="2088" creationId="{166F75A4-C475-4941-8EE2-B80A06A2C1BB}"/>
          </ac:spMkLst>
        </pc:spChg>
        <pc:spChg chg="add">
          <ac:chgData name="Miguel Martins" userId="07c2d633-0aa1-48bd-8fbd-2b722ffeec81" providerId="ADAL" clId="{5692A324-EBAC-425C-AD43-34532D7F46D7}" dt="2022-09-21T14:55:46.392" v="464" actId="26606"/>
          <ac:spMkLst>
            <pc:docMk/>
            <pc:sldMk cId="2688797617" sldId="260"/>
            <ac:spMk id="2090" creationId="{A032553A-72E8-4B0D-8405-FF9771C9AF05}"/>
          </ac:spMkLst>
        </pc:spChg>
        <pc:spChg chg="add">
          <ac:chgData name="Miguel Martins" userId="07c2d633-0aa1-48bd-8fbd-2b722ffeec81" providerId="ADAL" clId="{5692A324-EBAC-425C-AD43-34532D7F46D7}" dt="2022-09-21T14:55:46.392" v="464" actId="26606"/>
          <ac:spMkLst>
            <pc:docMk/>
            <pc:sldMk cId="2688797617" sldId="260"/>
            <ac:spMk id="2092" creationId="{765800AC-C3B9-498E-87BC-29FAE4C76B21}"/>
          </ac:spMkLst>
        </pc:spChg>
        <pc:spChg chg="add">
          <ac:chgData name="Miguel Martins" userId="07c2d633-0aa1-48bd-8fbd-2b722ffeec81" providerId="ADAL" clId="{5692A324-EBAC-425C-AD43-34532D7F46D7}" dt="2022-09-21T14:55:46.392" v="464" actId="26606"/>
          <ac:spMkLst>
            <pc:docMk/>
            <pc:sldMk cId="2688797617" sldId="260"/>
            <ac:spMk id="2094" creationId="{1F9D6ACB-2FF4-49F9-978A-E0D5327FC635}"/>
          </ac:spMkLst>
        </pc:spChg>
        <pc:spChg chg="add">
          <ac:chgData name="Miguel Martins" userId="07c2d633-0aa1-48bd-8fbd-2b722ffeec81" providerId="ADAL" clId="{5692A324-EBAC-425C-AD43-34532D7F46D7}" dt="2022-09-21T14:55:46.392" v="464" actId="26606"/>
          <ac:spMkLst>
            <pc:docMk/>
            <pc:sldMk cId="2688797617" sldId="260"/>
            <ac:spMk id="2096" creationId="{A5EC319D-0FEA-4B95-A3EA-01E35672C95B}"/>
          </ac:spMkLst>
        </pc:spChg>
        <pc:picChg chg="add mod ord">
          <ac:chgData name="Miguel Martins" userId="07c2d633-0aa1-48bd-8fbd-2b722ffeec81" providerId="ADAL" clId="{5692A324-EBAC-425C-AD43-34532D7F46D7}" dt="2022-09-21T14:57:16.429" v="481" actId="14100"/>
          <ac:picMkLst>
            <pc:docMk/>
            <pc:sldMk cId="2688797617" sldId="260"/>
            <ac:picMk id="2050" creationId="{DB14FD6B-9B71-B97B-1AF3-1196F75C2B78}"/>
          </ac:picMkLst>
        </pc:picChg>
        <pc:cxnChg chg="add del">
          <ac:chgData name="Miguel Martins" userId="07c2d633-0aa1-48bd-8fbd-2b722ffeec81" providerId="ADAL" clId="{5692A324-EBAC-425C-AD43-34532D7F46D7}" dt="2022-09-21T14:55:46.392" v="464" actId="26606"/>
          <ac:cxnSpMkLst>
            <pc:docMk/>
            <pc:sldMk cId="2688797617" sldId="260"/>
            <ac:cxnSpMk id="2059" creationId="{063B6EC6-D752-4EE7-908B-F8F19E8C7FEA}"/>
          </ac:cxnSpMkLst>
        </pc:cxnChg>
        <pc:cxnChg chg="add del">
          <ac:chgData name="Miguel Martins" userId="07c2d633-0aa1-48bd-8fbd-2b722ffeec81" providerId="ADAL" clId="{5692A324-EBAC-425C-AD43-34532D7F46D7}" dt="2022-09-21T14:55:46.392" v="464" actId="26606"/>
          <ac:cxnSpMkLst>
            <pc:docMk/>
            <pc:sldMk cId="2688797617" sldId="260"/>
            <ac:cxnSpMk id="2061" creationId="{EFECD4E8-AD3E-4228-82A2-9461958EA94D}"/>
          </ac:cxnSpMkLst>
        </pc:cxnChg>
        <pc:cxnChg chg="add">
          <ac:chgData name="Miguel Martins" userId="07c2d633-0aa1-48bd-8fbd-2b722ffeec81" providerId="ADAL" clId="{5692A324-EBAC-425C-AD43-34532D7F46D7}" dt="2022-09-21T14:55:46.392" v="464" actId="26606"/>
          <ac:cxnSpMkLst>
            <pc:docMk/>
            <pc:sldMk cId="2688797617" sldId="260"/>
            <ac:cxnSpMk id="2082" creationId="{063B6EC6-D752-4EE7-908B-F8F19E8C7FEA}"/>
          </ac:cxnSpMkLst>
        </pc:cxnChg>
        <pc:cxnChg chg="add">
          <ac:chgData name="Miguel Martins" userId="07c2d633-0aa1-48bd-8fbd-2b722ffeec81" providerId="ADAL" clId="{5692A324-EBAC-425C-AD43-34532D7F46D7}" dt="2022-09-21T14:55:46.392" v="464" actId="26606"/>
          <ac:cxnSpMkLst>
            <pc:docMk/>
            <pc:sldMk cId="2688797617" sldId="260"/>
            <ac:cxnSpMk id="2084" creationId="{EFECD4E8-AD3E-4228-82A2-9461958EA94D}"/>
          </ac:cxnSpMkLst>
        </pc:cxnChg>
      </pc:sldChg>
      <pc:sldChg chg="modSp mod">
        <pc:chgData name="Miguel Martins" userId="07c2d633-0aa1-48bd-8fbd-2b722ffeec81" providerId="ADAL" clId="{5692A324-EBAC-425C-AD43-34532D7F46D7}" dt="2022-09-21T14:53:39.228" v="452"/>
        <pc:sldMkLst>
          <pc:docMk/>
          <pc:sldMk cId="1602567722" sldId="261"/>
        </pc:sldMkLst>
        <pc:spChg chg="mod">
          <ac:chgData name="Miguel Martins" userId="07c2d633-0aa1-48bd-8fbd-2b722ffeec81" providerId="ADAL" clId="{5692A324-EBAC-425C-AD43-34532D7F46D7}" dt="2022-09-21T14:50:02.282" v="261"/>
          <ac:spMkLst>
            <pc:docMk/>
            <pc:sldMk cId="1602567722" sldId="261"/>
            <ac:spMk id="2" creationId="{7ABEE9BA-9086-2262-75D6-5733F05F85DE}"/>
          </ac:spMkLst>
        </pc:spChg>
        <pc:spChg chg="mod">
          <ac:chgData name="Miguel Martins" userId="07c2d633-0aa1-48bd-8fbd-2b722ffeec81" providerId="ADAL" clId="{5692A324-EBAC-425C-AD43-34532D7F46D7}" dt="2022-09-21T14:53:39.228" v="452"/>
          <ac:spMkLst>
            <pc:docMk/>
            <pc:sldMk cId="1602567722" sldId="261"/>
            <ac:spMk id="3" creationId="{71D046AF-7BBE-53CC-A8CE-36F0A53C7D23}"/>
          </ac:spMkLst>
        </pc:spChg>
      </pc:sldChg>
      <pc:sldChg chg="modSp mod">
        <pc:chgData name="Miguel Martins" userId="07c2d633-0aa1-48bd-8fbd-2b722ffeec81" providerId="ADAL" clId="{5692A324-EBAC-425C-AD43-34532D7F46D7}" dt="2022-09-21T14:48:52.536" v="259" actId="113"/>
        <pc:sldMkLst>
          <pc:docMk/>
          <pc:sldMk cId="401652725" sldId="262"/>
        </pc:sldMkLst>
        <pc:spChg chg="mod">
          <ac:chgData name="Miguel Martins" userId="07c2d633-0aa1-48bd-8fbd-2b722ffeec81" providerId="ADAL" clId="{5692A324-EBAC-425C-AD43-34532D7F46D7}" dt="2022-09-21T14:30:58.512" v="40"/>
          <ac:spMkLst>
            <pc:docMk/>
            <pc:sldMk cId="401652725" sldId="262"/>
            <ac:spMk id="2" creationId="{5BB8E379-42FB-F56D-9F0D-4F26DFF3F82C}"/>
          </ac:spMkLst>
        </pc:spChg>
        <pc:spChg chg="mod">
          <ac:chgData name="Miguel Martins" userId="07c2d633-0aa1-48bd-8fbd-2b722ffeec81" providerId="ADAL" clId="{5692A324-EBAC-425C-AD43-34532D7F46D7}" dt="2022-09-21T14:48:52.536" v="259" actId="113"/>
          <ac:spMkLst>
            <pc:docMk/>
            <pc:sldMk cId="401652725" sldId="262"/>
            <ac:spMk id="3" creationId="{F1F5F269-705A-8412-E60F-A62301BE7B3B}"/>
          </ac:spMkLst>
        </pc:spChg>
        <pc:picChg chg="mod">
          <ac:chgData name="Miguel Martins" userId="07c2d633-0aa1-48bd-8fbd-2b722ffeec81" providerId="ADAL" clId="{5692A324-EBAC-425C-AD43-34532D7F46D7}" dt="2022-09-21T14:31:06.998" v="42" actId="14100"/>
          <ac:picMkLst>
            <pc:docMk/>
            <pc:sldMk cId="401652725" sldId="262"/>
            <ac:picMk id="1026" creationId="{601CBF49-855F-FE42-6891-600A04393F1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5487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82860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5763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32654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6005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764618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55398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66520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80116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6821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30803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431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338569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7511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PT"/>
              <a:t>Clique para editar o estilo de título do Modelo Global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48A87A34-81AB-432B-8DAE-1953F412C126}" type="datetimeFigureOut">
              <a:rPr lang="en-US" smtClean="0"/>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2715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9/22/2022</a:t>
            </a:fld>
            <a:endParaRPr lang="en-US" dirty="0"/>
          </a:p>
        </p:txBody>
      </p:sp>
    </p:spTree>
    <p:extLst>
      <p:ext uri="{BB962C8B-B14F-4D97-AF65-F5344CB8AC3E}">
        <p14:creationId xmlns:p14="http://schemas.microsoft.com/office/powerpoint/2010/main" val="237086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9890662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portal.uab.pt/alv/cursos_alv/estudos-juveni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pj.ics.ulisboa.pt/"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iguel.martins@ipdj.pt"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CE108A-9B9F-5577-88ED-2C63EA3A9AA5}"/>
              </a:ext>
            </a:extLst>
          </p:cNvPr>
          <p:cNvSpPr>
            <a:spLocks noGrp="1"/>
          </p:cNvSpPr>
          <p:nvPr>
            <p:ph type="ctrTitle"/>
          </p:nvPr>
        </p:nvSpPr>
        <p:spPr>
          <a:xfrm>
            <a:off x="1610979" y="2732567"/>
            <a:ext cx="7766936" cy="1318269"/>
          </a:xfrm>
        </p:spPr>
        <p:txBody>
          <a:bodyPr/>
          <a:lstStyle/>
          <a:p>
            <a:pPr algn="ctr"/>
            <a:r>
              <a:rPr lang="en-US" sz="2000" b="1" dirty="0">
                <a:solidFill>
                  <a:schemeClr val="tx1"/>
                </a:solidFill>
              </a:rPr>
              <a:t>PLA on higher education in youth work 20-23 September, Helsinki</a:t>
            </a:r>
            <a:br>
              <a:rPr lang="en-US" sz="2000" b="1" dirty="0">
                <a:solidFill>
                  <a:schemeClr val="tx1"/>
                </a:solidFill>
              </a:rPr>
            </a:br>
            <a:br>
              <a:rPr lang="en-US" sz="2000" b="1" dirty="0">
                <a:solidFill>
                  <a:schemeClr val="tx1"/>
                </a:solidFill>
              </a:rPr>
            </a:br>
            <a:r>
              <a:rPr lang="en-US" sz="2000" b="1" dirty="0">
                <a:solidFill>
                  <a:schemeClr val="tx1"/>
                </a:solidFill>
              </a:rPr>
              <a:t>The Portuguese State of Play</a:t>
            </a:r>
            <a:endParaRPr lang="pt-PT" sz="2000" b="1" dirty="0">
              <a:solidFill>
                <a:schemeClr val="tx1"/>
              </a:solidFill>
            </a:endParaRPr>
          </a:p>
        </p:txBody>
      </p:sp>
      <p:sp>
        <p:nvSpPr>
          <p:cNvPr id="3" name="Subtítulo 2">
            <a:extLst>
              <a:ext uri="{FF2B5EF4-FFF2-40B4-BE49-F238E27FC236}">
                <a16:creationId xmlns:a16="http://schemas.microsoft.com/office/drawing/2014/main" id="{9AD0EEDB-1CD6-B40D-C3C7-CA71DA042B00}"/>
              </a:ext>
            </a:extLst>
          </p:cNvPr>
          <p:cNvSpPr>
            <a:spLocks noGrp="1"/>
          </p:cNvSpPr>
          <p:nvPr>
            <p:ph type="subTitle" idx="1"/>
          </p:nvPr>
        </p:nvSpPr>
        <p:spPr/>
        <p:txBody>
          <a:bodyPr>
            <a:normAutofit/>
          </a:bodyPr>
          <a:lstStyle/>
          <a:p>
            <a:endParaRPr lang="pt-PT" sz="1200" b="1" dirty="0">
              <a:solidFill>
                <a:schemeClr val="tx1"/>
              </a:solidFill>
            </a:endParaRPr>
          </a:p>
          <a:p>
            <a:endParaRPr lang="pt-PT" sz="1200" b="1" dirty="0">
              <a:solidFill>
                <a:schemeClr val="tx1"/>
              </a:solidFill>
            </a:endParaRPr>
          </a:p>
        </p:txBody>
      </p:sp>
    </p:spTree>
    <p:extLst>
      <p:ext uri="{BB962C8B-B14F-4D97-AF65-F5344CB8AC3E}">
        <p14:creationId xmlns:p14="http://schemas.microsoft.com/office/powerpoint/2010/main" val="2885551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Posição de Conteúdo 6">
            <a:extLst>
              <a:ext uri="{FF2B5EF4-FFF2-40B4-BE49-F238E27FC236}">
                <a16:creationId xmlns:a16="http://schemas.microsoft.com/office/drawing/2014/main" id="{02427325-64CB-4A1C-DE5D-EC9E78382AB2}"/>
              </a:ext>
            </a:extLst>
          </p:cNvPr>
          <p:cNvSpPr>
            <a:spLocks noGrp="1"/>
          </p:cNvSpPr>
          <p:nvPr>
            <p:ph idx="1"/>
          </p:nvPr>
        </p:nvSpPr>
        <p:spPr>
          <a:xfrm>
            <a:off x="677334" y="1390651"/>
            <a:ext cx="8596668" cy="4650712"/>
          </a:xfrm>
        </p:spPr>
        <p:txBody>
          <a:bodyPr/>
          <a:lstStyle/>
          <a:p>
            <a:r>
              <a:rPr lang="en-US" sz="2000" b="0" i="0" dirty="0">
                <a:solidFill>
                  <a:srgbClr val="272833"/>
                </a:solidFill>
                <a:effectLst/>
                <a:latin typeface="Lato" panose="020F0502020204030203" pitchFamily="34" charset="0"/>
              </a:rPr>
              <a:t>The IPDJ is the Government agency that has among its competencies the execution of an integrated youth policy, namely with youth and student associations. It supports youth associations, volunteerism,  promotes of citizenship, occupation of free time, non-formal education, youth work, among others.</a:t>
            </a:r>
          </a:p>
          <a:p>
            <a:pPr marL="0" indent="0">
              <a:buNone/>
            </a:pPr>
            <a:endParaRPr lang="pt-PT" sz="2000" b="0" i="0" dirty="0">
              <a:solidFill>
                <a:srgbClr val="272833"/>
              </a:solidFill>
              <a:effectLst/>
              <a:latin typeface="Lato" panose="020F0502020204030203" pitchFamily="34" charset="0"/>
            </a:endParaRPr>
          </a:p>
          <a:p>
            <a:r>
              <a:rPr lang="pt-PT" sz="2000" b="0" i="0" dirty="0">
                <a:solidFill>
                  <a:srgbClr val="272833"/>
                </a:solidFill>
                <a:effectLst/>
                <a:latin typeface="Lato" panose="020F0502020204030203" pitchFamily="34" charset="0"/>
              </a:rPr>
              <a:t>https://ipdj.gov.pt/</a:t>
            </a:r>
          </a:p>
          <a:p>
            <a:endParaRPr lang="pt-PT" dirty="0"/>
          </a:p>
        </p:txBody>
      </p:sp>
      <p:pic>
        <p:nvPicPr>
          <p:cNvPr id="9" name="Imagem 8" descr="Uma imagem com texto&#10;&#10;Descrição gerada automaticamente">
            <a:extLst>
              <a:ext uri="{FF2B5EF4-FFF2-40B4-BE49-F238E27FC236}">
                <a16:creationId xmlns:a16="http://schemas.microsoft.com/office/drawing/2014/main" id="{BE3E59DA-9E98-3FD7-4224-F208949DD65A}"/>
              </a:ext>
            </a:extLst>
          </p:cNvPr>
          <p:cNvPicPr>
            <a:picLocks noChangeAspect="1"/>
          </p:cNvPicPr>
          <p:nvPr/>
        </p:nvPicPr>
        <p:blipFill>
          <a:blip r:embed="rId2"/>
          <a:stretch>
            <a:fillRect/>
          </a:stretch>
        </p:blipFill>
        <p:spPr>
          <a:xfrm>
            <a:off x="3962400" y="4419601"/>
            <a:ext cx="4914900" cy="1443086"/>
          </a:xfrm>
          <a:prstGeom prst="rect">
            <a:avLst/>
          </a:prstGeom>
        </p:spPr>
      </p:pic>
    </p:spTree>
    <p:extLst>
      <p:ext uri="{BB962C8B-B14F-4D97-AF65-F5344CB8AC3E}">
        <p14:creationId xmlns:p14="http://schemas.microsoft.com/office/powerpoint/2010/main" val="251857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3" name="Rectangle 103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5" name="Straight Connector 103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7" name="Straight Connector 103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3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3" name="Isosceles Triangle 104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7" name="Isosceles Triangle 104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9" name="Freeform: Shape 104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5BB8E379-42FB-F56D-9F0D-4F26DFF3F82C}"/>
              </a:ext>
            </a:extLst>
          </p:cNvPr>
          <p:cNvSpPr>
            <a:spLocks noGrp="1"/>
          </p:cNvSpPr>
          <p:nvPr>
            <p:ph type="title"/>
          </p:nvPr>
        </p:nvSpPr>
        <p:spPr>
          <a:xfrm>
            <a:off x="7181723" y="609600"/>
            <a:ext cx="4512989" cy="2227730"/>
          </a:xfrm>
        </p:spPr>
        <p:txBody>
          <a:bodyPr anchor="ctr">
            <a:normAutofit/>
          </a:bodyPr>
          <a:lstStyle/>
          <a:p>
            <a:r>
              <a:rPr lang="pt-PT" dirty="0" err="1">
                <a:solidFill>
                  <a:srgbClr val="FFFFFF"/>
                </a:solidFill>
              </a:rPr>
              <a:t>Legislation</a:t>
            </a:r>
            <a:endParaRPr lang="pt-PT" dirty="0">
              <a:solidFill>
                <a:srgbClr val="FFFFFF"/>
              </a:solidFill>
            </a:endParaRPr>
          </a:p>
        </p:txBody>
      </p:sp>
      <p:pic>
        <p:nvPicPr>
          <p:cNvPr id="1026" name="Picture 2" descr="43º aniversário da Constituição da República Portuguesa - CGTP-IN">
            <a:extLst>
              <a:ext uri="{FF2B5EF4-FFF2-40B4-BE49-F238E27FC236}">
                <a16:creationId xmlns:a16="http://schemas.microsoft.com/office/drawing/2014/main" id="{601CBF49-855F-FE42-6891-600A04393F1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7251" y="2072987"/>
            <a:ext cx="2785271" cy="202276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osição de Conteúdo 2">
            <a:extLst>
              <a:ext uri="{FF2B5EF4-FFF2-40B4-BE49-F238E27FC236}">
                <a16:creationId xmlns:a16="http://schemas.microsoft.com/office/drawing/2014/main" id="{F1F5F269-705A-8412-E60F-A62301BE7B3B}"/>
              </a:ext>
            </a:extLst>
          </p:cNvPr>
          <p:cNvSpPr>
            <a:spLocks noGrp="1"/>
          </p:cNvSpPr>
          <p:nvPr>
            <p:ph idx="1"/>
          </p:nvPr>
        </p:nvSpPr>
        <p:spPr>
          <a:xfrm>
            <a:off x="7181725" y="2837329"/>
            <a:ext cx="4512988" cy="3317938"/>
          </a:xfrm>
        </p:spPr>
        <p:txBody>
          <a:bodyPr anchor="t">
            <a:noAutofit/>
          </a:bodyPr>
          <a:lstStyle/>
          <a:p>
            <a:pPr algn="ctr">
              <a:lnSpc>
                <a:spcPct val="90000"/>
              </a:lnSpc>
            </a:pPr>
            <a:r>
              <a:rPr lang="en-US" i="0" dirty="0">
                <a:solidFill>
                  <a:schemeClr val="tx1"/>
                </a:solidFill>
                <a:effectLst/>
                <a:latin typeface="open sans" panose="020B0606030504020204" pitchFamily="34" charset="0"/>
              </a:rPr>
              <a:t>Constitution of the Portuguese Republic </a:t>
            </a:r>
          </a:p>
          <a:p>
            <a:pPr>
              <a:lnSpc>
                <a:spcPct val="90000"/>
              </a:lnSpc>
            </a:pPr>
            <a:endParaRPr lang="en-US" i="0" dirty="0">
              <a:solidFill>
                <a:schemeClr val="tx1"/>
              </a:solidFill>
              <a:effectLst/>
              <a:latin typeface="open sans" panose="020B0606030504020204" pitchFamily="34" charset="0"/>
            </a:endParaRPr>
          </a:p>
          <a:p>
            <a:pPr>
              <a:lnSpc>
                <a:spcPct val="90000"/>
              </a:lnSpc>
            </a:pPr>
            <a:r>
              <a:rPr lang="en-US" i="0" dirty="0">
                <a:solidFill>
                  <a:schemeClr val="tx1"/>
                </a:solidFill>
                <a:effectLst/>
                <a:latin typeface="open sans" panose="020B0606030504020204" pitchFamily="34" charset="0"/>
              </a:rPr>
              <a:t>Article 70 - (Youth): all Portuguese legislation on youth is subordinate to this article of the Constitution, which defines the specific rights and duties for youth.</a:t>
            </a:r>
          </a:p>
          <a:p>
            <a:pPr>
              <a:lnSpc>
                <a:spcPct val="90000"/>
              </a:lnSpc>
            </a:pPr>
            <a:endParaRPr lang="en-US" i="0" dirty="0">
              <a:solidFill>
                <a:schemeClr val="tx1"/>
              </a:solidFill>
              <a:effectLst/>
              <a:latin typeface="open sans" panose="020B0606030504020204" pitchFamily="34" charset="0"/>
            </a:endParaRPr>
          </a:p>
          <a:p>
            <a:pPr>
              <a:lnSpc>
                <a:spcPct val="90000"/>
              </a:lnSpc>
            </a:pPr>
            <a:r>
              <a:rPr lang="en-US" i="0" dirty="0">
                <a:solidFill>
                  <a:schemeClr val="tx1"/>
                </a:solidFill>
                <a:effectLst/>
                <a:latin typeface="open sans" panose="020B0606030504020204" pitchFamily="34" charset="0"/>
              </a:rPr>
              <a:t>There is no specific law in Portugal regarding youthwork, there are several scattered laws, always under article 70.</a:t>
            </a:r>
            <a:endParaRPr lang="pt-PT" dirty="0">
              <a:solidFill>
                <a:schemeClr val="tx1"/>
              </a:solidFill>
            </a:endParaRPr>
          </a:p>
        </p:txBody>
      </p:sp>
    </p:spTree>
    <p:extLst>
      <p:ext uri="{BB962C8B-B14F-4D97-AF65-F5344CB8AC3E}">
        <p14:creationId xmlns:p14="http://schemas.microsoft.com/office/powerpoint/2010/main" val="40165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BD2BCD71-307C-C6EA-2F1E-0168A826A09A}"/>
              </a:ext>
            </a:extLst>
          </p:cNvPr>
          <p:cNvSpPr>
            <a:spLocks noGrp="1"/>
          </p:cNvSpPr>
          <p:nvPr>
            <p:ph idx="1"/>
          </p:nvPr>
        </p:nvSpPr>
        <p:spPr>
          <a:xfrm>
            <a:off x="818706" y="659219"/>
            <a:ext cx="8455295" cy="5382143"/>
          </a:xfrm>
        </p:spPr>
        <p:txBody>
          <a:bodyPr>
            <a:normAutofit lnSpcReduction="10000"/>
          </a:bodyPr>
          <a:lstStyle/>
          <a:p>
            <a:r>
              <a:rPr lang="en-US" sz="2000" dirty="0">
                <a:latin typeface="Calibri" panose="020F0502020204030204" pitchFamily="34" charset="0"/>
                <a:cs typeface="Times New Roman" panose="02020603050405020304" pitchFamily="18" charset="0"/>
              </a:rPr>
              <a:t>In Portugal the entity with competence for qualification and vocational education is the National Agency for Qualification and Vocational Education, (ANQEP, I.P.). </a:t>
            </a:r>
          </a:p>
          <a:p>
            <a:endParaRPr lang="en-US" sz="20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This Agency classifies the Youth Worker (</a:t>
            </a:r>
            <a:r>
              <a:rPr lang="pt-PT" sz="2000" dirty="0">
                <a:latin typeface="Calibri" panose="020F0502020204030204" pitchFamily="34" charset="0"/>
                <a:cs typeface="Times New Roman" panose="02020603050405020304" pitchFamily="18" charset="0"/>
              </a:rPr>
              <a:t>Técnico de Juventude)</a:t>
            </a:r>
            <a:r>
              <a:rPr lang="en-US" sz="2000" dirty="0">
                <a:latin typeface="Calibri" panose="020F0502020204030204" pitchFamily="34" charset="0"/>
                <a:cs typeface="Times New Roman" panose="02020603050405020304" pitchFamily="18" charset="0"/>
              </a:rPr>
              <a:t> at level 4 within the </a:t>
            </a:r>
            <a:r>
              <a:rPr lang="en-US" sz="2000" dirty="0" err="1">
                <a:latin typeface="Calibri" panose="020F0502020204030204" pitchFamily="34" charset="0"/>
                <a:cs typeface="Times New Roman" panose="02020603050405020304" pitchFamily="18" charset="0"/>
              </a:rPr>
              <a:t>european</a:t>
            </a:r>
            <a:r>
              <a:rPr lang="en-US" sz="2000" dirty="0">
                <a:latin typeface="Calibri" panose="020F0502020204030204" pitchFamily="34" charset="0"/>
                <a:cs typeface="Times New Roman" panose="02020603050405020304" pitchFamily="18" charset="0"/>
              </a:rPr>
              <a:t> qualification framework, describing their role as: intervening in the design, organization, development and evaluation of projects, programs and activities with and for young people, through methodologies in the field of non-formal education, facilitating and promoting citizenship.</a:t>
            </a:r>
          </a:p>
          <a:p>
            <a:endParaRPr lang="en-US" sz="20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Youth workers obtain their certification in professional schools that promote dual certification.</a:t>
            </a:r>
          </a:p>
          <a:p>
            <a:pPr marL="0" indent="0">
              <a:buNone/>
            </a:pPr>
            <a:endParaRPr lang="en-US" sz="20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https://catalogo.anqep.gov.pt/qualificacoesDetalhe/7322</a:t>
            </a:r>
            <a:endParaRPr lang="pt-PT" dirty="0"/>
          </a:p>
        </p:txBody>
      </p:sp>
    </p:spTree>
    <p:extLst>
      <p:ext uri="{BB962C8B-B14F-4D97-AF65-F5344CB8AC3E}">
        <p14:creationId xmlns:p14="http://schemas.microsoft.com/office/powerpoint/2010/main" val="85401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B63735CC-5119-6E86-A4DB-7459E5F13BED}"/>
              </a:ext>
            </a:extLst>
          </p:cNvPr>
          <p:cNvSpPr>
            <a:spLocks noGrp="1"/>
          </p:cNvSpPr>
          <p:nvPr>
            <p:ph idx="1"/>
          </p:nvPr>
        </p:nvSpPr>
        <p:spPr>
          <a:xfrm>
            <a:off x="677334" y="971550"/>
            <a:ext cx="5220430" cy="4890310"/>
          </a:xfrm>
        </p:spPr>
        <p:txBody>
          <a:bodyPr>
            <a:normAutofit/>
          </a:bodyPr>
          <a:lstStyle/>
          <a:p>
            <a:pPr>
              <a:lnSpc>
                <a:spcPct val="90000"/>
              </a:lnSpc>
            </a:pPr>
            <a:r>
              <a:rPr lang="en-US" sz="2000" dirty="0">
                <a:latin typeface="Calibri" panose="020F0502020204030204" pitchFamily="34" charset="0"/>
                <a:cs typeface="Times New Roman" panose="02020603050405020304" pitchFamily="18" charset="0"/>
              </a:rPr>
              <a:t>In terms of higher education, 8 different institutions offer bachelor degrees in sociocultural animation.</a:t>
            </a:r>
          </a:p>
          <a:p>
            <a:pPr marL="0" indent="0">
              <a:lnSpc>
                <a:spcPct val="90000"/>
              </a:lnSpc>
              <a:buNone/>
            </a:pPr>
            <a:endParaRPr lang="en-US" sz="2000" dirty="0">
              <a:latin typeface="Calibri" panose="020F0502020204030204" pitchFamily="34" charset="0"/>
              <a:cs typeface="Times New Roman" panose="02020603050405020304" pitchFamily="18" charset="0"/>
            </a:endParaRPr>
          </a:p>
          <a:p>
            <a:pPr>
              <a:lnSpc>
                <a:spcPct val="90000"/>
              </a:lnSpc>
            </a:pPr>
            <a:r>
              <a:rPr lang="en-US" sz="2000" dirty="0">
                <a:latin typeface="Calibri" panose="020F0502020204030204" pitchFamily="34" charset="0"/>
                <a:cs typeface="Times New Roman" panose="02020603050405020304" pitchFamily="18" charset="0"/>
              </a:rPr>
              <a:t>As for post-graduate studies, there is at least one course in Youth Studies at the </a:t>
            </a:r>
            <a:r>
              <a:rPr lang="en-US" sz="2000" dirty="0" err="1">
                <a:latin typeface="Calibri" panose="020F0502020204030204" pitchFamily="34" charset="0"/>
                <a:cs typeface="Times New Roman" panose="02020603050405020304" pitchFamily="18" charset="0"/>
              </a:rPr>
              <a:t>Universidade</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Aberta</a:t>
            </a:r>
            <a:r>
              <a:rPr lang="en-US" sz="2000" dirty="0">
                <a:latin typeface="Calibri" panose="020F0502020204030204" pitchFamily="34" charset="0"/>
                <a:cs typeface="Times New Roman" panose="02020603050405020304" pitchFamily="18" charset="0"/>
              </a:rPr>
              <a:t>, whose objectives are mainly focused on analyzing and understanding youth contexts, namely from a sociological, educational, psychological, Social Service and Social Policy perspective, youth work can be addressed, but it is not the central theme.  </a:t>
            </a:r>
          </a:p>
          <a:p>
            <a:pPr marL="0" indent="0">
              <a:lnSpc>
                <a:spcPct val="90000"/>
              </a:lnSpc>
              <a:buNone/>
            </a:pPr>
            <a:endParaRPr lang="pt-PT" sz="2000" dirty="0"/>
          </a:p>
          <a:p>
            <a:pPr marL="0" indent="0">
              <a:lnSpc>
                <a:spcPct val="90000"/>
              </a:lnSpc>
              <a:buNone/>
            </a:pPr>
            <a:r>
              <a:rPr lang="pt-PT" sz="1500" dirty="0">
                <a:hlinkClick r:id="rId2"/>
              </a:rPr>
              <a:t>https://portal.uab.pt/alv/cursos_alv/estudos-juvenis/</a:t>
            </a:r>
            <a:endParaRPr lang="pt-PT" sz="1500" dirty="0"/>
          </a:p>
          <a:p>
            <a:pPr marL="0" indent="0">
              <a:lnSpc>
                <a:spcPct val="90000"/>
              </a:lnSpc>
              <a:buNone/>
            </a:pPr>
            <a:endParaRPr lang="pt-PT" sz="1500" dirty="0"/>
          </a:p>
        </p:txBody>
      </p:sp>
      <p:pic>
        <p:nvPicPr>
          <p:cNvPr id="1026" name="Picture 2" descr="Universidade Aberta">
            <a:extLst>
              <a:ext uri="{FF2B5EF4-FFF2-40B4-BE49-F238E27FC236}">
                <a16:creationId xmlns:a16="http://schemas.microsoft.com/office/drawing/2014/main" id="{46BBCA86-9E75-92BA-F2DC-7A37218F72E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87417" y="2159000"/>
            <a:ext cx="3145536" cy="853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23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78" name="Rectangle 207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080" name="Rectangle 207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82" name="Straight Connector 208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84" name="Straight Connector 208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8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8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90" name="Isosceles Triangle 208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9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94" name="Isosceles Triangle 209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96" name="Freeform: Shape 2095">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OPJ - Observatório Permanente da Juventude - Home | Facebook">
            <a:extLst>
              <a:ext uri="{FF2B5EF4-FFF2-40B4-BE49-F238E27FC236}">
                <a16:creationId xmlns:a16="http://schemas.microsoft.com/office/drawing/2014/main" id="{DB14FD6B-9B71-B97B-1AF3-1196F75C2B7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7251" y="1656500"/>
            <a:ext cx="2718937" cy="191312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osição de Conteúdo 2">
            <a:extLst>
              <a:ext uri="{FF2B5EF4-FFF2-40B4-BE49-F238E27FC236}">
                <a16:creationId xmlns:a16="http://schemas.microsoft.com/office/drawing/2014/main" id="{726B3E34-1622-0630-C2DE-51D800F109FB}"/>
              </a:ext>
            </a:extLst>
          </p:cNvPr>
          <p:cNvSpPr>
            <a:spLocks noGrp="1"/>
          </p:cNvSpPr>
          <p:nvPr>
            <p:ph idx="1"/>
          </p:nvPr>
        </p:nvSpPr>
        <p:spPr>
          <a:xfrm>
            <a:off x="7181725" y="1135117"/>
            <a:ext cx="4512988" cy="5020150"/>
          </a:xfrm>
        </p:spPr>
        <p:txBody>
          <a:bodyPr anchor="t">
            <a:normAutofit/>
          </a:bodyPr>
          <a:lstStyle/>
          <a:p>
            <a:pPr>
              <a:lnSpc>
                <a:spcPct val="90000"/>
              </a:lnSpc>
              <a:spcAft>
                <a:spcPts val="800"/>
              </a:spcAft>
            </a:pPr>
            <a:r>
              <a:rPr lang="en-US" sz="2000" dirty="0">
                <a:solidFill>
                  <a:srgbClr val="FFFFFF"/>
                </a:solidFill>
                <a:latin typeface="Calibri" panose="020F0502020204030204" pitchFamily="34" charset="0"/>
                <a:cs typeface="Times New Roman" panose="02020603050405020304" pitchFamily="18" charset="0"/>
              </a:rPr>
              <a:t>Finally, at PhD level, with the aim of producing scientific knowledge on youth, there is the Permanent Observatory on Youth, a research and study </a:t>
            </a:r>
            <a:r>
              <a:rPr lang="en-US" sz="2000" dirty="0" err="1">
                <a:solidFill>
                  <a:srgbClr val="FFFFFF"/>
                </a:solidFill>
                <a:latin typeface="Calibri" panose="020F0502020204030204" pitchFamily="34" charset="0"/>
                <a:cs typeface="Times New Roman" panose="02020603050405020304" pitchFamily="18" charset="0"/>
              </a:rPr>
              <a:t>programme</a:t>
            </a:r>
            <a:r>
              <a:rPr lang="en-US" sz="2000" dirty="0">
                <a:solidFill>
                  <a:srgbClr val="FFFFFF"/>
                </a:solidFill>
                <a:latin typeface="Calibri" panose="020F0502020204030204" pitchFamily="34" charset="0"/>
                <a:cs typeface="Times New Roman" panose="02020603050405020304" pitchFamily="18" charset="0"/>
              </a:rPr>
              <a:t> of the Institute of Social Sciences of the University of Lisbon, since 1989. </a:t>
            </a:r>
            <a:endParaRPr lang="pt-PT" sz="2000"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r>
              <a:rPr lang="pt-PT" dirty="0">
                <a:solidFill>
                  <a:schemeClr val="tx1"/>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https://www.opj.ics.ulisboa.pt/</a:t>
            </a:r>
            <a:endParaRPr lang="pt-PT" dirty="0">
              <a:solidFill>
                <a:schemeClr val="tx1"/>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chemeClr val="tx1"/>
              </a:solidFill>
              <a:latin typeface="Calibri" panose="020F0502020204030204" pitchFamily="34" charset="0"/>
              <a:cs typeface="Times New Roman" panose="02020603050405020304" pitchFamily="18" charset="0"/>
            </a:endParaRPr>
          </a:p>
          <a:p>
            <a:pPr marL="0" indent="0">
              <a:lnSpc>
                <a:spcPct val="90000"/>
              </a:lnSpc>
              <a:spcAft>
                <a:spcPts val="800"/>
              </a:spcAft>
              <a:buNone/>
            </a:pPr>
            <a:endParaRPr lang="pt-PT"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rgbClr val="FFFFFF"/>
              </a:solidFill>
              <a:latin typeface="Calibri" panose="020F0502020204030204" pitchFamily="34" charset="0"/>
              <a:cs typeface="Times New Roman" panose="02020603050405020304" pitchFamily="18" charset="0"/>
            </a:endParaRPr>
          </a:p>
          <a:p>
            <a:pPr marL="0" indent="0">
              <a:lnSpc>
                <a:spcPct val="90000"/>
              </a:lnSpc>
              <a:spcAft>
                <a:spcPts val="800"/>
              </a:spcAft>
              <a:buNone/>
            </a:pPr>
            <a:endParaRPr lang="pt-PT"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rgbClr val="FFFFFF"/>
              </a:solidFill>
              <a:latin typeface="Calibri" panose="020F0502020204030204" pitchFamily="34" charset="0"/>
              <a:cs typeface="Times New Roman" panose="02020603050405020304" pitchFamily="18" charset="0"/>
            </a:endParaRPr>
          </a:p>
          <a:p>
            <a:pPr marL="0" indent="0">
              <a:lnSpc>
                <a:spcPct val="90000"/>
              </a:lnSpc>
              <a:spcAft>
                <a:spcPts val="800"/>
              </a:spcAft>
              <a:buNone/>
            </a:pPr>
            <a:endParaRPr lang="pt-PT" dirty="0">
              <a:solidFill>
                <a:srgbClr val="FFFFFF"/>
              </a:solidFill>
              <a:latin typeface="Calibri" panose="020F0502020204030204" pitchFamily="34" charset="0"/>
              <a:cs typeface="Times New Roman" panose="02020603050405020304" pitchFamily="18" charset="0"/>
            </a:endParaRPr>
          </a:p>
          <a:p>
            <a:pPr>
              <a:lnSpc>
                <a:spcPct val="90000"/>
              </a:lnSpc>
              <a:spcAft>
                <a:spcPts val="800"/>
              </a:spcAft>
            </a:pPr>
            <a:endParaRPr lang="pt-PT" dirty="0">
              <a:solidFill>
                <a:srgbClr val="FFFFFF"/>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879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EE9BA-9086-2262-75D6-5733F05F85DE}"/>
              </a:ext>
            </a:extLst>
          </p:cNvPr>
          <p:cNvSpPr>
            <a:spLocks noGrp="1"/>
          </p:cNvSpPr>
          <p:nvPr>
            <p:ph type="title"/>
          </p:nvPr>
        </p:nvSpPr>
        <p:spPr/>
        <p:txBody>
          <a:bodyPr/>
          <a:lstStyle/>
          <a:p>
            <a:r>
              <a:rPr lang="pt-PT" dirty="0" err="1"/>
              <a:t>Conclusion</a:t>
            </a:r>
            <a:endParaRPr lang="pt-PT" dirty="0"/>
          </a:p>
        </p:txBody>
      </p:sp>
      <p:sp>
        <p:nvSpPr>
          <p:cNvPr id="3" name="Marcador de Posição de Conteúdo 2">
            <a:extLst>
              <a:ext uri="{FF2B5EF4-FFF2-40B4-BE49-F238E27FC236}">
                <a16:creationId xmlns:a16="http://schemas.microsoft.com/office/drawing/2014/main" id="{71D046AF-7BBE-53CC-A8CE-36F0A53C7D23}"/>
              </a:ext>
            </a:extLst>
          </p:cNvPr>
          <p:cNvSpPr>
            <a:spLocks noGrp="1"/>
          </p:cNvSpPr>
          <p:nvPr>
            <p:ph idx="1"/>
          </p:nvPr>
        </p:nvSpPr>
        <p:spPr/>
        <p:txBody>
          <a:bodyPr/>
          <a:lstStyle/>
          <a:p>
            <a:r>
              <a:rPr lang="en-US" dirty="0"/>
              <a:t>In Portugal, the concepts of youth work and youth worker apply to </a:t>
            </a:r>
            <a:r>
              <a:rPr lang="en-US" dirty="0" err="1"/>
              <a:t>Técnicos</a:t>
            </a:r>
            <a:r>
              <a:rPr lang="en-US" dirty="0"/>
              <a:t> de Juventude, who take their certification in professional schools which promote double certification.</a:t>
            </a:r>
          </a:p>
          <a:p>
            <a:endParaRPr lang="en-US" dirty="0"/>
          </a:p>
          <a:p>
            <a:r>
              <a:rPr lang="en-US" dirty="0"/>
              <a:t>At the higher education level, the closest we can find to a degree in youth work is, probably, the socio-cultural animation degree.</a:t>
            </a:r>
          </a:p>
          <a:p>
            <a:endParaRPr lang="en-US" dirty="0"/>
          </a:p>
          <a:p>
            <a:r>
              <a:rPr lang="en-US" dirty="0"/>
              <a:t>In Portugal, there is no specific law to frame youth work.</a:t>
            </a:r>
          </a:p>
          <a:p>
            <a:endParaRPr lang="en-US" dirty="0"/>
          </a:p>
          <a:p>
            <a:pPr marL="0" indent="0">
              <a:buNone/>
            </a:pPr>
            <a:endParaRPr lang="en-US" dirty="0"/>
          </a:p>
        </p:txBody>
      </p:sp>
    </p:spTree>
    <p:extLst>
      <p:ext uri="{BB962C8B-B14F-4D97-AF65-F5344CB8AC3E}">
        <p14:creationId xmlns:p14="http://schemas.microsoft.com/office/powerpoint/2010/main" val="160256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m 4" descr="Uma imagem com pessoa, interior, pessoas, grupo&#10;&#10;Descrição gerada automaticamente">
            <a:extLst>
              <a:ext uri="{FF2B5EF4-FFF2-40B4-BE49-F238E27FC236}">
                <a16:creationId xmlns:a16="http://schemas.microsoft.com/office/drawing/2014/main" id="{E99512F7-4D8A-FB5E-09F7-41B9582BBE59}"/>
              </a:ext>
            </a:extLst>
          </p:cNvPr>
          <p:cNvPicPr>
            <a:picLocks noChangeAspect="1"/>
          </p:cNvPicPr>
          <p:nvPr/>
        </p:nvPicPr>
        <p:blipFill rotWithShape="1">
          <a:blip r:embed="rId2"/>
          <a:srcRect l="1564" r="11798"/>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Marcador de Posição de Conteúdo 2">
            <a:extLst>
              <a:ext uri="{FF2B5EF4-FFF2-40B4-BE49-F238E27FC236}">
                <a16:creationId xmlns:a16="http://schemas.microsoft.com/office/drawing/2014/main" id="{2F9BAF96-6DAC-9FDC-F38E-338B26DADCA4}"/>
              </a:ext>
            </a:extLst>
          </p:cNvPr>
          <p:cNvSpPr>
            <a:spLocks noGrp="1"/>
          </p:cNvSpPr>
          <p:nvPr>
            <p:ph idx="1"/>
          </p:nvPr>
        </p:nvSpPr>
        <p:spPr>
          <a:xfrm>
            <a:off x="677334" y="2160589"/>
            <a:ext cx="3851122" cy="3880773"/>
          </a:xfrm>
        </p:spPr>
        <p:txBody>
          <a:bodyPr>
            <a:normAutofit/>
          </a:bodyPr>
          <a:lstStyle/>
          <a:p>
            <a:pPr marL="0" indent="0" algn="ctr">
              <a:buNone/>
            </a:pPr>
            <a:r>
              <a:rPr lang="en-US" sz="2400" dirty="0"/>
              <a:t>THANK YOU! </a:t>
            </a:r>
          </a:p>
          <a:p>
            <a:endParaRPr lang="en-US" dirty="0"/>
          </a:p>
          <a:p>
            <a:pPr marL="0" indent="0">
              <a:buNone/>
            </a:pPr>
            <a:endParaRPr lang="en-US" dirty="0"/>
          </a:p>
          <a:p>
            <a:pPr marL="0" indent="0">
              <a:buNone/>
            </a:pPr>
            <a:r>
              <a:rPr lang="pt-PT" dirty="0">
                <a:hlinkClick r:id="rId3"/>
              </a:rPr>
              <a:t>miguel.martins@ipdj.pt</a:t>
            </a:r>
            <a:endParaRPr lang="pt-PT" dirty="0"/>
          </a:p>
          <a:p>
            <a:pPr marL="0" indent="0">
              <a:buNone/>
            </a:pPr>
            <a:endParaRPr lang="pt-PT" dirty="0"/>
          </a:p>
          <a:p>
            <a:endParaRPr lang="pt-PT" dirty="0">
              <a:latin typeface="+mj-lt"/>
              <a:ea typeface="+mj-ea"/>
              <a:cs typeface="+mj-cs"/>
            </a:endParaRPr>
          </a:p>
        </p:txBody>
      </p:sp>
      <p:cxnSp>
        <p:nvCxnSpPr>
          <p:cNvPr id="32" name="Straight Connector 9">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11">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7285502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159</TotalTime>
  <Words>477</Words>
  <Application>Microsoft Office PowerPoint</Application>
  <PresentationFormat>Ecrã Panorâmico</PresentationFormat>
  <Paragraphs>41</Paragraphs>
  <Slides>8</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8</vt:i4>
      </vt:variant>
    </vt:vector>
  </HeadingPairs>
  <TitlesOfParts>
    <vt:vector size="15" baseType="lpstr">
      <vt:lpstr>Arial</vt:lpstr>
      <vt:lpstr>Calibri</vt:lpstr>
      <vt:lpstr>Lato</vt:lpstr>
      <vt:lpstr>open sans</vt:lpstr>
      <vt:lpstr>Trebuchet MS</vt:lpstr>
      <vt:lpstr>Wingdings 3</vt:lpstr>
      <vt:lpstr>Faceta</vt:lpstr>
      <vt:lpstr>PLA on higher education in youth work 20-23 September, Helsinki  The Portuguese State of Play</vt:lpstr>
      <vt:lpstr>Apresentação do PowerPoint</vt:lpstr>
      <vt:lpstr>Legislation</vt:lpstr>
      <vt:lpstr>Apresentação do PowerPoint</vt:lpstr>
      <vt:lpstr>Apresentação do PowerPoint</vt:lpstr>
      <vt:lpstr>Apresentação do PowerPoint</vt:lpstr>
      <vt:lpstr>Conclusion</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 on higher education in youth work 20-23 September, Helsinki</dc:title>
  <dc:creator>Miguel Martins</dc:creator>
  <cp:lastModifiedBy>Miguel Martins</cp:lastModifiedBy>
  <cp:revision>13</cp:revision>
  <dcterms:created xsi:type="dcterms:W3CDTF">2022-09-20T07:36:26Z</dcterms:created>
  <dcterms:modified xsi:type="dcterms:W3CDTF">2022-09-22T05:34:35Z</dcterms:modified>
</cp:coreProperties>
</file>