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8.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0.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3.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24.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32.xml" ContentType="application/vnd.openxmlformats-officedocument.presentationml.notesSlide+xml"/>
  <Override PartName="/ppt/tags/tag37.xml" ContentType="application/vnd.openxmlformats-officedocument.presentationml.tags+xml"/>
  <Override PartName="/ppt/notesSlides/notesSlide33.xml" ContentType="application/vnd.openxmlformats-officedocument.presentationml.notesSlide+xml"/>
  <Override PartName="/ppt/tags/tag38.xml" ContentType="application/vnd.openxmlformats-officedocument.presentationml.tags+xml"/>
  <Override PartName="/ppt/notesSlides/notesSlide34.xml" ContentType="application/vnd.openxmlformats-officedocument.presentationml.notesSlide+xml"/>
  <Override PartName="/ppt/tags/tag39.xml" ContentType="application/vnd.openxmlformats-officedocument.presentationml.tags+xml"/>
  <Override PartName="/ppt/notesSlides/notesSlide35.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36.xml" ContentType="application/vnd.openxmlformats-officedocument.presentationml.notesSlide+xml"/>
  <Override PartName="/ppt/tags/tag42.xml" ContentType="application/vnd.openxmlformats-officedocument.presentationml.tags+xml"/>
  <Override PartName="/ppt/notesSlides/notesSlide37.xml" ContentType="application/vnd.openxmlformats-officedocument.presentationml.notesSlide+xml"/>
  <Override PartName="/ppt/tags/tag43.xml" ContentType="application/vnd.openxmlformats-officedocument.presentationml.tags+xml"/>
  <Override PartName="/ppt/notesSlides/notesSlide38.xml" ContentType="application/vnd.openxmlformats-officedocument.presentationml.notesSlide+xml"/>
  <Override PartName="/ppt/tags/tag44.xml" ContentType="application/vnd.openxmlformats-officedocument.presentationml.tags+xml"/>
  <Override PartName="/ppt/notesSlides/notesSlide39.xml" ContentType="application/vnd.openxmlformats-officedocument.presentationml.notesSlide+xml"/>
  <Override PartName="/ppt/tags/tag45.xml" ContentType="application/vnd.openxmlformats-officedocument.presentationml.tags+xml"/>
  <Override PartName="/ppt/notesSlides/notesSlide40.xml" ContentType="application/vnd.openxmlformats-officedocument.presentationml.notesSlide+xml"/>
  <Override PartName="/ppt/tags/tag46.xml" ContentType="application/vnd.openxmlformats-officedocument.presentationml.tags+xml"/>
  <Override PartName="/ppt/notesSlides/notesSlide41.xml" ContentType="application/vnd.openxmlformats-officedocument.presentationml.notesSlide+xml"/>
  <Override PartName="/ppt/tags/tag47.xml" ContentType="application/vnd.openxmlformats-officedocument.presentationml.tags+xml"/>
  <Override PartName="/ppt/notesSlides/notesSlide42.xml" ContentType="application/vnd.openxmlformats-officedocument.presentationml.notesSlide+xml"/>
  <Override PartName="/ppt/tags/tag48.xml" ContentType="application/vnd.openxmlformats-officedocument.presentationml.tags+xml"/>
  <Override PartName="/ppt/notesSlides/notesSlide43.xml" ContentType="application/vnd.openxmlformats-officedocument.presentationml.notesSlide+xml"/>
  <Override PartName="/ppt/tags/tag49.xml" ContentType="application/vnd.openxmlformats-officedocument.presentationml.tags+xml"/>
  <Override PartName="/ppt/notesSlides/notesSlide44.xml" ContentType="application/vnd.openxmlformats-officedocument.presentationml.notesSlide+xml"/>
  <Override PartName="/ppt/tags/tag50.xml" ContentType="application/vnd.openxmlformats-officedocument.presentationml.tags+xml"/>
  <Override PartName="/ppt/notesSlides/notesSlide45.xml" ContentType="application/vnd.openxmlformats-officedocument.presentationml.notesSlide+xml"/>
  <Override PartName="/ppt/tags/tag51.xml" ContentType="application/vnd.openxmlformats-officedocument.presentationml.tags+xml"/>
  <Override PartName="/ppt/notesSlides/notesSlide46.xml" ContentType="application/vnd.openxmlformats-officedocument.presentationml.notesSlide+xml"/>
  <Override PartName="/ppt/tags/tag52.xml" ContentType="application/vnd.openxmlformats-officedocument.presentationml.tags+xml"/>
  <Override PartName="/ppt/notesSlides/notesSlide47.xml" ContentType="application/vnd.openxmlformats-officedocument.presentationml.notesSlide+xml"/>
  <Override PartName="/ppt/tags/tag53.xml" ContentType="application/vnd.openxmlformats-officedocument.presentationml.tags+xml"/>
  <Override PartName="/ppt/notesSlides/notesSlide48.xml" ContentType="application/vnd.openxmlformats-officedocument.presentationml.notesSlide+xml"/>
  <Override PartName="/ppt/tags/tag54.xml" ContentType="application/vnd.openxmlformats-officedocument.presentationml.tags+xml"/>
  <Override PartName="/ppt/notesSlides/notesSlide49.xml" ContentType="application/vnd.openxmlformats-officedocument.presentationml.notesSlide+xml"/>
  <Override PartName="/ppt/tags/tag55.xml" ContentType="application/vnd.openxmlformats-officedocument.presentationml.tags+xml"/>
  <Override PartName="/ppt/notesSlides/notesSlide50.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688" r:id="rId3"/>
    <p:sldMasterId id="2147483700" r:id="rId4"/>
    <p:sldMasterId id="2147483710" r:id="rId5"/>
    <p:sldMasterId id="2147483722" r:id="rId6"/>
    <p:sldMasterId id="2147483756" r:id="rId7"/>
    <p:sldMasterId id="2147483813" r:id="rId8"/>
    <p:sldMasterId id="2147483824" r:id="rId9"/>
    <p:sldMasterId id="2147483836" r:id="rId10"/>
    <p:sldMasterId id="2147483846" r:id="rId11"/>
    <p:sldMasterId id="2147483856" r:id="rId12"/>
    <p:sldMasterId id="2147483947" r:id="rId13"/>
    <p:sldMasterId id="2147483979" r:id="rId14"/>
  </p:sldMasterIdLst>
  <p:notesMasterIdLst>
    <p:notesMasterId r:id="rId80"/>
  </p:notesMasterIdLst>
  <p:sldIdLst>
    <p:sldId id="959" r:id="rId15"/>
    <p:sldId id="347" r:id="rId16"/>
    <p:sldId id="1034" r:id="rId17"/>
    <p:sldId id="1055" r:id="rId18"/>
    <p:sldId id="1056" r:id="rId19"/>
    <p:sldId id="1038" r:id="rId20"/>
    <p:sldId id="1044" r:id="rId21"/>
    <p:sldId id="1046" r:id="rId22"/>
    <p:sldId id="1039" r:id="rId23"/>
    <p:sldId id="963" r:id="rId24"/>
    <p:sldId id="925" r:id="rId25"/>
    <p:sldId id="366" r:id="rId26"/>
    <p:sldId id="365" r:id="rId27"/>
    <p:sldId id="370" r:id="rId28"/>
    <p:sldId id="311" r:id="rId29"/>
    <p:sldId id="1047" r:id="rId30"/>
    <p:sldId id="426" r:id="rId31"/>
    <p:sldId id="898" r:id="rId32"/>
    <p:sldId id="371" r:id="rId33"/>
    <p:sldId id="313" r:id="rId34"/>
    <p:sldId id="952" r:id="rId35"/>
    <p:sldId id="1045" r:id="rId36"/>
    <p:sldId id="1058" r:id="rId37"/>
    <p:sldId id="367" r:id="rId38"/>
    <p:sldId id="340" r:id="rId39"/>
    <p:sldId id="883" r:id="rId40"/>
    <p:sldId id="1053" r:id="rId41"/>
    <p:sldId id="342" r:id="rId42"/>
    <p:sldId id="344" r:id="rId43"/>
    <p:sldId id="1043" r:id="rId44"/>
    <p:sldId id="337" r:id="rId45"/>
    <p:sldId id="360" r:id="rId46"/>
    <p:sldId id="343" r:id="rId47"/>
    <p:sldId id="377" r:id="rId48"/>
    <p:sldId id="378" r:id="rId49"/>
    <p:sldId id="789" r:id="rId50"/>
    <p:sldId id="788" r:id="rId51"/>
    <p:sldId id="372" r:id="rId52"/>
    <p:sldId id="1035" r:id="rId53"/>
    <p:sldId id="1059" r:id="rId54"/>
    <p:sldId id="336" r:id="rId55"/>
    <p:sldId id="1048" r:id="rId56"/>
    <p:sldId id="338" r:id="rId57"/>
    <p:sldId id="320" r:id="rId58"/>
    <p:sldId id="1057" r:id="rId59"/>
    <p:sldId id="339" r:id="rId60"/>
    <p:sldId id="1052" r:id="rId61"/>
    <p:sldId id="946" r:id="rId62"/>
    <p:sldId id="943" r:id="rId63"/>
    <p:sldId id="945" r:id="rId64"/>
    <p:sldId id="936" r:id="rId65"/>
    <p:sldId id="937" r:id="rId66"/>
    <p:sldId id="951" r:id="rId67"/>
    <p:sldId id="950" r:id="rId68"/>
    <p:sldId id="949" r:id="rId69"/>
    <p:sldId id="759" r:id="rId70"/>
    <p:sldId id="1054" r:id="rId71"/>
    <p:sldId id="1049" r:id="rId72"/>
    <p:sldId id="1050" r:id="rId73"/>
    <p:sldId id="1042" r:id="rId74"/>
    <p:sldId id="1041" r:id="rId75"/>
    <p:sldId id="1051" r:id="rId76"/>
    <p:sldId id="1040" r:id="rId77"/>
    <p:sldId id="960" r:id="rId78"/>
    <p:sldId id="335" r:id="rId79"/>
  </p:sldIdLst>
  <p:sldSz cx="12192000" cy="6858000"/>
  <p:notesSz cx="6858000" cy="9144000"/>
  <p:custDataLst>
    <p:tags r:id="rId81"/>
  </p:custData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letusosa" id="{AC726E6C-46E2-4DCE-AC29-E2B39EF0C1AD}">
          <p14:sldIdLst>
            <p14:sldId id="959"/>
            <p14:sldId id="347"/>
            <p14:sldId id="1034"/>
            <p14:sldId id="1055"/>
            <p14:sldId id="1056"/>
            <p14:sldId id="1038"/>
          </p14:sldIdLst>
        </p14:section>
        <p14:section name="Nimetön osa" id="{8CF27C4A-BFB2-4C9C-B06B-2C5D6AF0F027}">
          <p14:sldIdLst>
            <p14:sldId id="1044"/>
            <p14:sldId id="1046"/>
            <p14:sldId id="1039"/>
            <p14:sldId id="963"/>
            <p14:sldId id="925"/>
            <p14:sldId id="366"/>
            <p14:sldId id="365"/>
            <p14:sldId id="370"/>
            <p14:sldId id="311"/>
            <p14:sldId id="1047"/>
            <p14:sldId id="426"/>
            <p14:sldId id="898"/>
            <p14:sldId id="371"/>
            <p14:sldId id="313"/>
            <p14:sldId id="952"/>
            <p14:sldId id="1045"/>
            <p14:sldId id="1058"/>
            <p14:sldId id="367"/>
            <p14:sldId id="340"/>
            <p14:sldId id="883"/>
            <p14:sldId id="1053"/>
            <p14:sldId id="342"/>
            <p14:sldId id="344"/>
            <p14:sldId id="1043"/>
            <p14:sldId id="337"/>
            <p14:sldId id="360"/>
            <p14:sldId id="343"/>
            <p14:sldId id="377"/>
            <p14:sldId id="378"/>
            <p14:sldId id="789"/>
            <p14:sldId id="788"/>
            <p14:sldId id="372"/>
            <p14:sldId id="1035"/>
            <p14:sldId id="1059"/>
            <p14:sldId id="336"/>
            <p14:sldId id="1048"/>
            <p14:sldId id="338"/>
            <p14:sldId id="320"/>
            <p14:sldId id="1057"/>
            <p14:sldId id="339"/>
            <p14:sldId id="1052"/>
            <p14:sldId id="946"/>
            <p14:sldId id="943"/>
            <p14:sldId id="945"/>
            <p14:sldId id="936"/>
            <p14:sldId id="937"/>
            <p14:sldId id="951"/>
            <p14:sldId id="950"/>
            <p14:sldId id="949"/>
            <p14:sldId id="759"/>
            <p14:sldId id="1054"/>
            <p14:sldId id="1049"/>
            <p14:sldId id="1050"/>
            <p14:sldId id="1042"/>
            <p14:sldId id="1041"/>
            <p14:sldId id="1051"/>
            <p14:sldId id="1040"/>
            <p14:sldId id="960"/>
            <p14:sldId id="33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25" autoAdjust="0"/>
    <p:restoredTop sz="71037" autoAdjust="0"/>
  </p:normalViewPr>
  <p:slideViewPr>
    <p:cSldViewPr snapToGrid="0">
      <p:cViewPr varScale="1">
        <p:scale>
          <a:sx n="47" d="100"/>
          <a:sy n="47" d="100"/>
        </p:scale>
        <p:origin x="92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theme" Target="theme/theme1.xml"/><Relationship Id="rId16" Type="http://schemas.openxmlformats.org/officeDocument/2006/relationships/slide" Target="slides/slide2.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5" Type="http://schemas.openxmlformats.org/officeDocument/2006/relationships/slideMaster" Target="slideMasters/slideMaster5.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7" Type="http://schemas.openxmlformats.org/officeDocument/2006/relationships/slideMaster" Target="slideMasters/slideMaster7.xml"/><Relationship Id="rId71" Type="http://schemas.openxmlformats.org/officeDocument/2006/relationships/slide" Target="slides/slide57.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61" Type="http://schemas.openxmlformats.org/officeDocument/2006/relationships/slide" Target="slides/slide47.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2E8977-2D09-489F-8B79-72A5C0D274EB}" type="datetimeFigureOut">
              <a:rPr lang="fi-FI" smtClean="0"/>
              <a:t>22.9.2022</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D9D374-501E-4FCB-A4C2-7856216AF66E}" type="slidenum">
              <a:rPr lang="fi-FI" smtClean="0"/>
              <a:t>‹#›</a:t>
            </a:fld>
            <a:endParaRPr lang="fi-FI"/>
          </a:p>
        </p:txBody>
      </p:sp>
    </p:spTree>
    <p:extLst>
      <p:ext uri="{BB962C8B-B14F-4D97-AF65-F5344CB8AC3E}">
        <p14:creationId xmlns:p14="http://schemas.microsoft.com/office/powerpoint/2010/main" val="4250782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mieli.sharepoint.com/sistiedotteet/Lists/Viestit/Post.aspx?List=b8f1c73d%2D5936%2D420e%2Da892%2De022e2d36066&amp;ID=352&amp;RootFolder=%2Fsistiedotteet%2FLists%2FViestit&amp;Source=https%3A%2F%2Fmieli%2Esharepoint%2Ecom%2FSivut%2Fkotisivu%2Easpx&amp;Web=e7ea3bcc%2D54e2%2D471f%2D9037%2Dad4e5f211983"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www.mieli.fi/"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youtu.be/eY4d9bAJBPM"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BCD9D374-501E-4FCB-A4C2-7856216AF66E}" type="slidenum">
              <a:rPr lang="fi-FI" smtClean="0"/>
              <a:t>3</a:t>
            </a:fld>
            <a:endParaRPr lang="fi-FI"/>
          </a:p>
        </p:txBody>
      </p:sp>
    </p:spTree>
    <p:extLst>
      <p:ext uri="{BB962C8B-B14F-4D97-AF65-F5344CB8AC3E}">
        <p14:creationId xmlns:p14="http://schemas.microsoft.com/office/powerpoint/2010/main" val="919078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a:t>Growth</a:t>
            </a:r>
            <a:r>
              <a:rPr lang="fi-FI" dirty="0"/>
              <a:t> </a:t>
            </a:r>
            <a:r>
              <a:rPr lang="fi-FI" dirty="0" err="1"/>
              <a:t>mindset</a:t>
            </a:r>
            <a:r>
              <a:rPr lang="fi-FI" dirty="0"/>
              <a:t> </a:t>
            </a:r>
            <a:r>
              <a:rPr lang="fi-FI" dirty="0" err="1"/>
              <a:t>motivation</a:t>
            </a:r>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D9D374-501E-4FCB-A4C2-7856216AF66E}"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3821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a:t>Growth</a:t>
            </a:r>
            <a:r>
              <a:rPr lang="fi-FI" dirty="0"/>
              <a:t> </a:t>
            </a:r>
            <a:r>
              <a:rPr lang="fi-FI" dirty="0" err="1"/>
              <a:t>mindset</a:t>
            </a:r>
            <a:r>
              <a:rPr lang="fi-FI" dirty="0"/>
              <a:t> </a:t>
            </a:r>
            <a:r>
              <a:rPr lang="fi-FI" dirty="0" err="1"/>
              <a:t>motivation</a:t>
            </a:r>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6A6E73"/>
                </a:solidFill>
              </a:rPr>
              <a:t> Focus was on the problems</a:t>
            </a:r>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D9D374-501E-4FCB-A4C2-7856216AF66E}"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9762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728A35-92AB-4BA2-B5BC-A5F71663271F}"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9460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728A35-92AB-4BA2-B5BC-A5F71663271F}"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104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Lisää määritelmät mielenterveystaitoihin.</a:t>
            </a:r>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728A35-92AB-4BA2-B5BC-A5F71663271F}"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2660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a:t>Growth</a:t>
            </a:r>
            <a:r>
              <a:rPr lang="fi-FI" dirty="0"/>
              <a:t> </a:t>
            </a:r>
            <a:r>
              <a:rPr lang="fi-FI" dirty="0" err="1"/>
              <a:t>mindset</a:t>
            </a:r>
            <a:r>
              <a:rPr lang="fi-FI" dirty="0"/>
              <a:t> </a:t>
            </a:r>
            <a:r>
              <a:rPr lang="fi-FI" dirty="0" err="1"/>
              <a:t>motivation</a:t>
            </a:r>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D9D374-501E-4FCB-A4C2-7856216AF66E}"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165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728A35-92AB-4BA2-B5BC-A5F71663271F}"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784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2"/>
                </a:solidFill>
                <a:latin typeface="Calibri"/>
              </a:rPr>
              <a:t>Mental health and motivation </a:t>
            </a:r>
          </a:p>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728A35-92AB-4BA2-B5BC-A5F71663271F}"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9639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728A35-92AB-4BA2-B5BC-A5F71663271F}"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1754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D9D374-501E-4FCB-A4C2-7856216AF66E}"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182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Ruohonjuuritason työ on kaikkein tärkeintä ja jokainen pystyy siihen. </a:t>
            </a:r>
          </a:p>
          <a:p>
            <a:r>
              <a:rPr lang="fi-FI" b="1" dirty="0"/>
              <a:t>Ohjaamojen työ myös </a:t>
            </a:r>
            <a:r>
              <a:rPr lang="fi-FI" b="1" dirty="0" err="1"/>
              <a:t>vihreää..rajapinnassa</a:t>
            </a:r>
            <a:endParaRPr lang="fi-FI" b="1" dirty="0"/>
          </a:p>
          <a:p>
            <a:r>
              <a:rPr lang="fi-FI" dirty="0"/>
              <a:t>Mielenterveyden edistäjä ei toimi ”parantajan” roolissa sillä promootion ala on lääketieteellisen määrittelyn ja hoidon tuolla puolen. </a:t>
            </a:r>
          </a:p>
          <a:p>
            <a:r>
              <a:rPr lang="fi-FI" dirty="0"/>
              <a:t>Ihmistä lähestytään </a:t>
            </a:r>
            <a:r>
              <a:rPr lang="fi-FI" b="1" dirty="0"/>
              <a:t>voimavaroin varustettuna kokonaisuutena. </a:t>
            </a:r>
            <a:r>
              <a:rPr lang="fi-FI" dirty="0"/>
              <a:t>Arkikontekstit tulevat keskiöön. </a:t>
            </a:r>
          </a:p>
          <a:p>
            <a:r>
              <a:rPr lang="fi-FI" dirty="0"/>
              <a:t>Riskiryhmien kartoittamisen sijaan edistämistyössä edistetään ja vahvistetaan kaikkien ihmisten terveystekijöitä.  </a:t>
            </a:r>
          </a:p>
          <a:p>
            <a:r>
              <a:rPr lang="fi-FI" dirty="0"/>
              <a:t>Kun vaikutetaan koko ikäryhmään, se vaikuttaa myös huonompiosaisiin. Lapsen köyhyys työryhmästä esimerkki: mitä enemmän on karsittu yleisiä tukia ja panostettu erityistukiin, on huomattu, että apu tulee liian myöhään. </a:t>
            </a:r>
          </a:p>
          <a:p>
            <a:endParaRPr lang="fi-FI" dirty="0"/>
          </a:p>
          <a:p>
            <a:r>
              <a:rPr lang="fi-FI" dirty="0"/>
              <a:t>Mitä vahvempi harmaa kaikille tarkoitettu palvelu on sitä vähemmän tarvitaan erikoishoitoa</a:t>
            </a:r>
          </a:p>
          <a:p>
            <a:endParaRPr lang="fi-FI" dirty="0"/>
          </a:p>
          <a:p>
            <a:endParaRPr lang="fi-FI" dirty="0"/>
          </a:p>
        </p:txBody>
      </p:sp>
      <p:sp>
        <p:nvSpPr>
          <p:cNvPr id="4" name="Dian numeron paikkamerkki 3"/>
          <p:cNvSpPr>
            <a:spLocks noGrp="1"/>
          </p:cNvSpPr>
          <p:nvPr>
            <p:ph type="sldNum" sz="quarter" idx="5"/>
          </p:nvPr>
        </p:nvSpPr>
        <p:spPr/>
        <p:txBody>
          <a:bodyPr/>
          <a:lstStyle/>
          <a:p>
            <a:pPr marL="0" marR="0" lvl="0" indent="0" algn="r" defTabSz="914399" rtl="0" eaLnBrk="1" fontAlgn="auto" latinLnBrk="0" hangingPunct="1">
              <a:lnSpc>
                <a:spcPct val="100000"/>
              </a:lnSpc>
              <a:spcBef>
                <a:spcPts val="0"/>
              </a:spcBef>
              <a:spcAft>
                <a:spcPts val="0"/>
              </a:spcAft>
              <a:buClrTx/>
              <a:buSzTx/>
              <a:buFontTx/>
              <a:buNone/>
              <a:tabLst/>
              <a:defRPr/>
            </a:pPr>
            <a:fld id="{A2728A35-92AB-4BA2-B5BC-A5F71663271F}" type="slidenum">
              <a:rPr kumimoji="0" lang="fi-FI"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99" rtl="0" eaLnBrk="1" fontAlgn="auto" latinLnBrk="0" hangingPunct="1">
                <a:lnSpc>
                  <a:spcPct val="100000"/>
                </a:lnSpc>
                <a:spcBef>
                  <a:spcPts val="0"/>
                </a:spcBef>
                <a:spcAft>
                  <a:spcPts val="0"/>
                </a:spcAft>
                <a:buClrTx/>
                <a:buSzTx/>
                <a:buFontTx/>
                <a:buNone/>
                <a:tabLst/>
                <a:defRPr/>
              </a:pPr>
              <a:t>4</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0825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BCD9D374-501E-4FCB-A4C2-7856216AF66E}" type="slidenum">
              <a:rPr lang="fi-FI" smtClean="0"/>
              <a:t>24</a:t>
            </a:fld>
            <a:endParaRPr lang="fi-FI"/>
          </a:p>
        </p:txBody>
      </p:sp>
    </p:spTree>
    <p:extLst>
      <p:ext uri="{BB962C8B-B14F-4D97-AF65-F5344CB8AC3E}">
        <p14:creationId xmlns:p14="http://schemas.microsoft.com/office/powerpoint/2010/main" val="816570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AB4873-269B-479B-A0D9-7FF7B487DE58}"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18615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defTabSz="914307"/>
            <a:r>
              <a:rPr lang="fi-FI" dirty="0">
                <a:sym typeface="Wingdings" panose="05000000000000000000" pitchFamily="2" charset="2"/>
              </a:rPr>
              <a:t>Tässä kohtaa ryhmäkeskustelu 3-4 hengen ryhmiin: </a:t>
            </a:r>
          </a:p>
          <a:p>
            <a:pPr defTabSz="914307"/>
            <a:r>
              <a:rPr lang="fi-FI" dirty="0" err="1">
                <a:sym typeface="Wingdings" panose="05000000000000000000" pitchFamily="2" charset="2"/>
              </a:rPr>
              <a:t>hmissuhteiden</a:t>
            </a:r>
            <a:r>
              <a:rPr lang="fi-FI" dirty="0">
                <a:sym typeface="Wingdings" panose="05000000000000000000" pitchFamily="2" charset="2"/>
              </a:rPr>
              <a:t> merkitys, luonto ja ulkoilu, ympäristöasiat tulleet uuteen valoon; </a:t>
            </a:r>
          </a:p>
          <a:p>
            <a:pPr defTabSz="914307"/>
            <a:r>
              <a:rPr lang="fi-FI" dirty="0">
                <a:sym typeface="Wingdings" panose="05000000000000000000" pitchFamily="2" charset="2"/>
              </a:rPr>
              <a:t>Hyvän tekeminen, vapaaehtoistyö ja ystävälliset teot vahvistavat mielenterveyttä</a:t>
            </a:r>
          </a:p>
          <a:p>
            <a:pPr marL="257151" indent="-257151">
              <a:buFont typeface="Arial" panose="020B0604020202020204" pitchFamily="34" charset="0"/>
              <a:buChar char="•"/>
            </a:pPr>
            <a:r>
              <a:rPr lang="fi-FI" dirty="0">
                <a:solidFill>
                  <a:srgbClr val="4D4D4D"/>
                </a:solidFill>
                <a:latin typeface="Lato" panose="020F0502020204030203" pitchFamily="34" charset="0"/>
              </a:rPr>
              <a:t>Voimavarat = hyvää tuottavia ja jaksamista tukevia asioita (ihmiset, tunteet, toiminta, vahvuudet…)</a:t>
            </a:r>
          </a:p>
          <a:p>
            <a:pPr marL="257151" indent="-257151">
              <a:buFont typeface="Arial" panose="020B0604020202020204" pitchFamily="34" charset="0"/>
              <a:buChar char="•"/>
            </a:pPr>
            <a:r>
              <a:rPr lang="fi-FI" dirty="0">
                <a:solidFill>
                  <a:srgbClr val="4D4D4D"/>
                </a:solidFill>
                <a:latin typeface="Lato" panose="020F0502020204030203" pitchFamily="34" charset="0"/>
              </a:rPr>
              <a:t>Tukevat etenkin haastavissa tilanteissa, myös perusarjessa</a:t>
            </a:r>
          </a:p>
          <a:p>
            <a:pPr marL="257151" indent="-257151">
              <a:buFont typeface="Arial" panose="020B0604020202020204" pitchFamily="34" charset="0"/>
              <a:buChar char="•"/>
            </a:pPr>
            <a:r>
              <a:rPr lang="fi-FI" dirty="0">
                <a:solidFill>
                  <a:srgbClr val="4D4D4D"/>
                </a:solidFill>
                <a:latin typeface="Lato" panose="020F0502020204030203" pitchFamily="34" charset="0"/>
              </a:rPr>
              <a:t>Mielenterveyden voimavaroja käytetään ja kulutetaan päivittäin, eli tulee myös vahvistaa päivittäin</a:t>
            </a:r>
          </a:p>
          <a:p>
            <a:pPr marL="257151" indent="-257151">
              <a:buFont typeface="Arial" panose="020B0604020202020204" pitchFamily="34" charset="0"/>
              <a:buChar char="•"/>
            </a:pPr>
            <a:r>
              <a:rPr lang="fi-FI" dirty="0">
                <a:solidFill>
                  <a:srgbClr val="4D4D4D"/>
                </a:solidFill>
                <a:latin typeface="Lato" panose="020F0502020204030203" pitchFamily="34" charset="0"/>
              </a:rPr>
              <a:t>Voimavarojen pohdinta: </a:t>
            </a:r>
          </a:p>
          <a:p>
            <a:pPr marL="628587" lvl="1" indent="-285723">
              <a:buFont typeface="Arial" panose="020B0604020202020204" pitchFamily="34" charset="0"/>
              <a:buChar char="•"/>
            </a:pPr>
            <a:r>
              <a:rPr lang="fi-FI" i="1" dirty="0">
                <a:solidFill>
                  <a:srgbClr val="4D4D4D"/>
                </a:solidFill>
                <a:latin typeface="Lato" panose="020F0502020204030203" pitchFamily="34" charset="0"/>
              </a:rPr>
              <a:t>Mistä olet kiitollinen? </a:t>
            </a:r>
          </a:p>
          <a:p>
            <a:pPr marL="628587" lvl="1" indent="-285723">
              <a:buFont typeface="Arial" panose="020B0604020202020204" pitchFamily="34" charset="0"/>
              <a:buChar char="•"/>
            </a:pPr>
            <a:r>
              <a:rPr lang="fi-FI" i="1" dirty="0">
                <a:solidFill>
                  <a:srgbClr val="4D4D4D"/>
                </a:solidFill>
                <a:latin typeface="Lato" panose="020F0502020204030203" pitchFamily="34" charset="0"/>
              </a:rPr>
              <a:t>Mitkä asiat ovat tuoneet tällä viikolla hyvää mieltä? (</a:t>
            </a:r>
            <a:r>
              <a:rPr lang="fi-FI" dirty="0">
                <a:solidFill>
                  <a:srgbClr val="4D4D4D"/>
                </a:solidFill>
                <a:latin typeface="Lato" panose="020F0502020204030203" pitchFamily="34" charset="0"/>
              </a:rPr>
              <a:t>treenivihko apuna)</a:t>
            </a:r>
            <a:endParaRPr lang="fi-FI" i="1" dirty="0">
              <a:solidFill>
                <a:srgbClr val="4D4D4D"/>
              </a:solidFill>
              <a:latin typeface="Lato" panose="020F0502020204030203" pitchFamily="34" charset="0"/>
            </a:endParaRPr>
          </a:p>
          <a:p>
            <a:pPr marL="600015" lvl="1" indent="-257151">
              <a:buFont typeface="Arial" panose="020B0604020202020204" pitchFamily="34" charset="0"/>
              <a:buChar char="•"/>
            </a:pPr>
            <a:r>
              <a:rPr lang="fi-FI" sz="1800" i="1" dirty="0">
                <a:solidFill>
                  <a:srgbClr val="4D4D4D"/>
                </a:solidFill>
                <a:latin typeface="Lato" panose="020F0502020204030203" pitchFamily="34" charset="0"/>
              </a:rPr>
              <a:t>Miten tyytyväinen olet elämääsi asteikolla 4-10? Mikä olosi on nyt asteikolla 4-10?</a:t>
            </a:r>
          </a:p>
          <a:p>
            <a:pPr marL="600015" lvl="1" indent="-257151">
              <a:buFont typeface="Arial" panose="020B0604020202020204" pitchFamily="34" charset="0"/>
              <a:buChar char="•"/>
            </a:pPr>
            <a:r>
              <a:rPr lang="fi-FI" sz="1800" i="1" dirty="0">
                <a:solidFill>
                  <a:srgbClr val="4D4D4D"/>
                </a:solidFill>
                <a:latin typeface="Lato" panose="020F0502020204030203" pitchFamily="34" charset="0"/>
              </a:rPr>
              <a:t>Mistä olo koostuu? Miksi tunnet näin?</a:t>
            </a:r>
          </a:p>
          <a:p>
            <a:pPr marL="600015" lvl="1" indent="-257151">
              <a:buFont typeface="Arial" panose="020B0604020202020204" pitchFamily="34" charset="0"/>
              <a:buChar char="•"/>
            </a:pPr>
            <a:r>
              <a:rPr lang="fi-FI" sz="1800" i="1" dirty="0">
                <a:solidFill>
                  <a:srgbClr val="4D4D4D"/>
                </a:solidFill>
                <a:latin typeface="Lato" panose="020F0502020204030203" pitchFamily="34" charset="0"/>
              </a:rPr>
              <a:t>Minkä asian pitäisi muuttua, jotta pääsisit 7:sta 7+?</a:t>
            </a:r>
          </a:p>
          <a:p>
            <a:pPr marL="600015" lvl="1" indent="-257151">
              <a:buFont typeface="Arial" panose="020B0604020202020204" pitchFamily="34" charset="0"/>
              <a:buChar char="•"/>
            </a:pPr>
            <a:r>
              <a:rPr lang="fi-FI" sz="1800" i="1" dirty="0">
                <a:solidFill>
                  <a:srgbClr val="4D4D4D"/>
                </a:solidFill>
                <a:latin typeface="Lato" panose="020F0502020204030203" pitchFamily="34" charset="0"/>
              </a:rPr>
              <a:t>Mitä positiivista pitäisi olla enemmän? </a:t>
            </a:r>
          </a:p>
          <a:p>
            <a:pPr marL="600015" lvl="1" indent="-257151">
              <a:buFont typeface="Arial" panose="020B0604020202020204" pitchFamily="34" charset="0"/>
              <a:buChar char="•"/>
            </a:pPr>
            <a:r>
              <a:rPr lang="fi-FI" sz="1800" i="1" dirty="0">
                <a:solidFill>
                  <a:srgbClr val="4D4D4D"/>
                </a:solidFill>
                <a:latin typeface="Lato" panose="020F0502020204030203" pitchFamily="34" charset="0"/>
              </a:rPr>
              <a:t>Mitä negatiivista vähemmän?”</a:t>
            </a:r>
          </a:p>
          <a:p>
            <a:pPr marL="600015" lvl="1" indent="-257151">
              <a:buFont typeface="Arial" panose="020B0604020202020204" pitchFamily="34" charset="0"/>
              <a:buChar char="•"/>
            </a:pPr>
            <a:r>
              <a:rPr lang="fi-FI" sz="1800" i="1" dirty="0">
                <a:solidFill>
                  <a:srgbClr val="4D4D4D"/>
                </a:solidFill>
                <a:latin typeface="Lato" panose="020F0502020204030203" pitchFamily="34" charset="0"/>
              </a:rPr>
              <a:t>Mitä voit itse tehdä muutoksen eteen? </a:t>
            </a:r>
          </a:p>
          <a:p>
            <a:pPr marL="600015" lvl="1" indent="-257151">
              <a:buFont typeface="Arial" panose="020B0604020202020204" pitchFamily="34" charset="0"/>
              <a:buChar char="•"/>
            </a:pPr>
            <a:r>
              <a:rPr lang="fi-FI" sz="1800" i="1" dirty="0">
                <a:solidFill>
                  <a:srgbClr val="4D4D4D"/>
                </a:solidFill>
                <a:latin typeface="Lato" panose="020F0502020204030203" pitchFamily="34" charset="0"/>
              </a:rPr>
              <a:t>Millaista apua kaipaat? </a:t>
            </a:r>
          </a:p>
          <a:p>
            <a:pPr marL="600015" lvl="1" indent="-257151">
              <a:buFont typeface="Arial" panose="020B0604020202020204" pitchFamily="34" charset="0"/>
              <a:buChar char="•"/>
            </a:pPr>
            <a:r>
              <a:rPr lang="fi-FI" sz="1800" i="1" dirty="0">
                <a:solidFill>
                  <a:srgbClr val="4D4D4D"/>
                </a:solidFill>
                <a:latin typeface="Lato" panose="020F0502020204030203" pitchFamily="34" charset="0"/>
              </a:rPr>
              <a:t>Mihin kiinnität huomiota? </a:t>
            </a:r>
          </a:p>
          <a:p>
            <a:pPr defTabSz="914307"/>
            <a:endParaRPr lang="fi-FI" dirty="0">
              <a:sym typeface="Wingdings" panose="05000000000000000000" pitchFamily="2" charset="2"/>
            </a:endParaRPr>
          </a:p>
          <a:p>
            <a:pPr defTabSz="914307"/>
            <a:endParaRPr lang="fi-FI" dirty="0">
              <a:sym typeface="Wingdings" panose="05000000000000000000" pitchFamily="2" charset="2"/>
            </a:endParaRPr>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728A35-92AB-4BA2-B5BC-A5F71663271F}"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02376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BCD9D374-501E-4FCB-A4C2-7856216AF66E}" type="slidenum">
              <a:rPr lang="fi-FI" smtClean="0"/>
              <a:t>27</a:t>
            </a:fld>
            <a:endParaRPr lang="fi-FI"/>
          </a:p>
        </p:txBody>
      </p:sp>
    </p:spTree>
    <p:extLst>
      <p:ext uri="{BB962C8B-B14F-4D97-AF65-F5344CB8AC3E}">
        <p14:creationId xmlns:p14="http://schemas.microsoft.com/office/powerpoint/2010/main" val="4199488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dirty="0" err="1">
                <a:latin typeface="Calibri"/>
              </a:rPr>
              <a:t>So</a:t>
            </a:r>
            <a:r>
              <a:rPr lang="fi-FI" sz="1200" dirty="0">
                <a:latin typeface="Calibri"/>
              </a:rPr>
              <a:t>, </a:t>
            </a:r>
            <a:r>
              <a:rPr lang="fi-FI" sz="1200" dirty="0" err="1">
                <a:latin typeface="Calibri"/>
              </a:rPr>
              <a:t>we</a:t>
            </a:r>
            <a:r>
              <a:rPr lang="fi-FI" sz="1200" dirty="0">
                <a:latin typeface="Calibri"/>
              </a:rPr>
              <a:t> </a:t>
            </a:r>
            <a:r>
              <a:rPr lang="fi-FI" sz="1200" dirty="0" err="1">
                <a:latin typeface="Calibri"/>
              </a:rPr>
              <a:t>owe</a:t>
            </a:r>
            <a:r>
              <a:rPr lang="fi-FI" sz="1200" dirty="0">
                <a:latin typeface="Calibri"/>
              </a:rPr>
              <a:t> </a:t>
            </a:r>
            <a:r>
              <a:rPr lang="fi-FI" sz="1200" dirty="0" err="1">
                <a:latin typeface="Calibri"/>
              </a:rPr>
              <a:t>much</a:t>
            </a:r>
            <a:r>
              <a:rPr lang="fi-FI" sz="1200" dirty="0">
                <a:latin typeface="Calibri"/>
              </a:rPr>
              <a:t> to </a:t>
            </a:r>
            <a:r>
              <a:rPr lang="fi-FI" sz="1200" dirty="0" err="1">
                <a:latin typeface="Calibri"/>
              </a:rPr>
              <a:t>the</a:t>
            </a:r>
            <a:r>
              <a:rPr lang="fi-FI" sz="1200" dirty="0">
                <a:latin typeface="Calibri"/>
              </a:rPr>
              <a:t> </a:t>
            </a:r>
            <a:r>
              <a:rPr lang="fi-FI" sz="1200" dirty="0" err="1">
                <a:latin typeface="Calibri"/>
              </a:rPr>
              <a:t>students</a:t>
            </a:r>
            <a:r>
              <a:rPr lang="fi-FI" sz="1200" dirty="0">
                <a:latin typeface="Calibri"/>
              </a:rPr>
              <a:t> </a:t>
            </a:r>
            <a:r>
              <a:rPr lang="fi-FI" sz="1200" dirty="0" err="1">
                <a:latin typeface="Calibri"/>
              </a:rPr>
              <a:t>that</a:t>
            </a:r>
            <a:r>
              <a:rPr lang="fi-FI" sz="1200" dirty="0">
                <a:latin typeface="Calibri"/>
              </a:rPr>
              <a:t> </a:t>
            </a:r>
            <a:r>
              <a:rPr lang="fi-FI" sz="1200" dirty="0" err="1">
                <a:latin typeface="Calibri"/>
              </a:rPr>
              <a:t>bring</a:t>
            </a:r>
            <a:r>
              <a:rPr lang="fi-FI" sz="1200" dirty="0">
                <a:latin typeface="Calibri"/>
              </a:rPr>
              <a:t> us </a:t>
            </a:r>
            <a:r>
              <a:rPr lang="fi-FI" sz="1200" dirty="0" err="1">
                <a:latin typeface="Calibri"/>
              </a:rPr>
              <a:t>new</a:t>
            </a:r>
            <a:r>
              <a:rPr lang="fi-FI" sz="1200" dirty="0">
                <a:latin typeface="Calibri"/>
              </a:rPr>
              <a:t> </a:t>
            </a:r>
            <a:r>
              <a:rPr lang="fi-FI" sz="1200" dirty="0" err="1">
                <a:latin typeface="Calibri"/>
              </a:rPr>
              <a:t>ideas</a:t>
            </a:r>
            <a:endParaRPr lang="fi-FI" sz="1200" dirty="0">
              <a:latin typeface="Calibri"/>
            </a:endParaRPr>
          </a:p>
          <a:p>
            <a:endParaRPr lang="fi-FI" dirty="0"/>
          </a:p>
        </p:txBody>
      </p:sp>
      <p:sp>
        <p:nvSpPr>
          <p:cNvPr id="4" name="Dian numeron paikkamerkki 3"/>
          <p:cNvSpPr>
            <a:spLocks noGrp="1"/>
          </p:cNvSpPr>
          <p:nvPr>
            <p:ph type="sldNum" sz="quarter" idx="5"/>
          </p:nvPr>
        </p:nvSpPr>
        <p:spPr/>
        <p:txBody>
          <a:bodyPr/>
          <a:lstStyle/>
          <a:p>
            <a:fld id="{BCD9D374-501E-4FCB-A4C2-7856216AF66E}" type="slidenum">
              <a:rPr lang="fi-FI" smtClean="0"/>
              <a:t>30</a:t>
            </a:fld>
            <a:endParaRPr lang="fi-FI"/>
          </a:p>
        </p:txBody>
      </p:sp>
    </p:spTree>
    <p:extLst>
      <p:ext uri="{BB962C8B-B14F-4D97-AF65-F5344CB8AC3E}">
        <p14:creationId xmlns:p14="http://schemas.microsoft.com/office/powerpoint/2010/main" val="13555316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a:t>m</a:t>
            </a:r>
            <a:r>
              <a:rPr lang="fi-FI" sz="1200" dirty="0" err="1"/>
              <a:t>KAMU</a:t>
            </a:r>
            <a:r>
              <a:rPr lang="fi-FI" sz="1200" dirty="0"/>
              <a:t>-tunnit on suunniteltu ensisijaisesti nuorisotyöntekijän ja koulun muiden </a:t>
            </a:r>
            <a:br>
              <a:rPr lang="fi-FI" sz="1200" dirty="0"/>
            </a:br>
            <a:r>
              <a:rPr lang="fi-FI" sz="1200" dirty="0"/>
              <a:t>ammattilaisen työparitoiminnan välineeksi. and Nuori saa välineitä omasta  jaksamisesta ja mielenterveydestä huolehtimiseen, kaverin tukemiseen, huolen puheeksi ottamiseen kaverin kanssa sekä siihen, milloin kaverin tilanne on vietävä aikuisen tai ammattilaisen tietoon.</a:t>
            </a:r>
          </a:p>
          <a:p>
            <a:r>
              <a:rPr lang="fi-FI" sz="1200" dirty="0"/>
              <a:t>Tunnit sisältävät tietoa, pohdintatehtäviä sekä toiminnallisia </a:t>
            </a:r>
            <a:r>
              <a:rPr lang="fi-FI" sz="1200" dirty="0" err="1"/>
              <a:t>harjoitteita.Tunnit</a:t>
            </a:r>
            <a:r>
              <a:rPr lang="fi-FI" sz="1200" dirty="0"/>
              <a:t> ovat muokattavissa sopivaksi myös pidemmille tuokioille/oppitunneille </a:t>
            </a:r>
            <a:br>
              <a:rPr lang="fi-FI" sz="1200" dirty="0"/>
            </a:br>
            <a:r>
              <a:rPr lang="fi-FI" sz="1200" dirty="0"/>
              <a:t>(esim. 60 min, 75 min)</a:t>
            </a:r>
          </a:p>
          <a:p>
            <a:pPr lvl="1" fontAlgn="base"/>
            <a:r>
              <a:rPr lang="fi-FI" sz="1200" dirty="0">
                <a:hlinkClick r:id="rId3"/>
              </a:rPr>
              <a:t>KAMU-tunnit</a:t>
            </a:r>
            <a:r>
              <a:rPr lang="fi-FI" sz="1200" dirty="0"/>
              <a:t> löydät </a:t>
            </a:r>
            <a:r>
              <a:rPr lang="fi-FI" sz="1200" dirty="0">
                <a:hlinkClick r:id="rId4"/>
              </a:rPr>
              <a:t>www.mieli.fi</a:t>
            </a:r>
            <a:r>
              <a:rPr lang="fi-FI" sz="1200" dirty="0"/>
              <a:t> –verkko-</a:t>
            </a:r>
            <a:br>
              <a:rPr lang="fi-FI" sz="1200" dirty="0"/>
            </a:br>
            <a:r>
              <a:rPr lang="fi-FI" sz="1200" dirty="0"/>
              <a:t>sivuilta.</a:t>
            </a:r>
          </a:p>
          <a:p>
            <a:pPr marL="457200" lvl="1" indent="0" fontAlgn="base">
              <a:buNone/>
            </a:pPr>
            <a:endParaRPr lang="fi-FI" sz="1200" dirty="0"/>
          </a:p>
          <a:p>
            <a:endParaRPr lang="fi-FI" dirty="0"/>
          </a:p>
        </p:txBody>
      </p:sp>
      <p:sp>
        <p:nvSpPr>
          <p:cNvPr id="4" name="Dian numeron paikkamerkki 3"/>
          <p:cNvSpPr>
            <a:spLocks noGrp="1"/>
          </p:cNvSpPr>
          <p:nvPr>
            <p:ph type="sldNum" sz="quarter" idx="10"/>
          </p:nvPr>
        </p:nvSpPr>
        <p:spPr/>
        <p:txBody>
          <a:bodyPr/>
          <a:lstStyle/>
          <a:p>
            <a:fld id="{19C33224-F3B8-2040-9DCB-49891AD1DAB5}" type="slidenum">
              <a:rPr lang="en-FI" smtClean="0"/>
              <a:t>34</a:t>
            </a:fld>
            <a:endParaRPr lang="en-FI"/>
          </a:p>
        </p:txBody>
      </p:sp>
    </p:spTree>
    <p:extLst>
      <p:ext uri="{BB962C8B-B14F-4D97-AF65-F5344CB8AC3E}">
        <p14:creationId xmlns:p14="http://schemas.microsoft.com/office/powerpoint/2010/main" val="7832075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KAMU Kaveri mielessä -tuntien osiot</a:t>
            </a:r>
            <a:endParaRPr lang="fi-FI" sz="1200" b="1" kern="1200" dirty="0">
              <a:solidFill>
                <a:schemeClr val="tx1"/>
              </a:solidFill>
              <a:effectLst/>
              <a:latin typeface="+mn-lt"/>
              <a:ea typeface="+mn-ea"/>
              <a:cs typeface="+mn-cs"/>
            </a:endParaRPr>
          </a:p>
          <a:p>
            <a:r>
              <a:rPr lang="fi-FI" sz="1200" b="1" kern="1200" dirty="0">
                <a:solidFill>
                  <a:schemeClr val="tx1"/>
                </a:solidFill>
                <a:effectLst/>
                <a:latin typeface="+mn-lt"/>
                <a:ea typeface="+mn-ea"/>
                <a:cs typeface="+mn-cs"/>
              </a:rPr>
              <a:t>DIA 3</a:t>
            </a:r>
            <a:br>
              <a:rPr lang="fi-FI" sz="1200" b="1" kern="1200" dirty="0">
                <a:solidFill>
                  <a:schemeClr val="tx1"/>
                </a:solidFill>
                <a:effectLst/>
                <a:latin typeface="+mn-lt"/>
                <a:ea typeface="+mn-ea"/>
                <a:cs typeface="+mn-cs"/>
              </a:rPr>
            </a:br>
            <a:r>
              <a:rPr lang="fi-FI" sz="1200" b="1" kern="1200" dirty="0">
                <a:solidFill>
                  <a:schemeClr val="tx1"/>
                </a:solidFill>
                <a:effectLst/>
                <a:latin typeface="+mn-lt"/>
                <a:ea typeface="+mn-ea"/>
                <a:cs typeface="+mn-cs"/>
              </a:rPr>
              <a:t>Aika: 3 min</a:t>
            </a:r>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 </a:t>
            </a:r>
          </a:p>
          <a:p>
            <a:r>
              <a:rPr lang="fi-FI" sz="1200" kern="1200" dirty="0">
                <a:solidFill>
                  <a:schemeClr val="tx1"/>
                </a:solidFill>
                <a:effectLst/>
                <a:latin typeface="+mn-lt"/>
                <a:ea typeface="+mn-ea"/>
                <a:cs typeface="+mn-cs"/>
              </a:rPr>
              <a:t>Kerro, mitkä ovat Kamu-tuntien osiot ja mitä ne pitävät sisällään.</a:t>
            </a:r>
          </a:p>
          <a:p>
            <a:pPr marL="457200" indent="-457200">
              <a:buAutoNum type="arabicPeriod"/>
            </a:pPr>
            <a:r>
              <a:rPr lang="fi-FI" b="1" dirty="0"/>
              <a:t>”Mikä auttaa minua voimaan hyvin?” </a:t>
            </a:r>
            <a:br>
              <a:rPr lang="fi-FI" dirty="0"/>
            </a:br>
            <a:r>
              <a:rPr lang="fi-FI" dirty="0"/>
              <a:t>Tässä osiossa saat vinkkejä, miten omasta mielenterveydestä ja jaksamisesta voi huolehtia.</a:t>
            </a:r>
          </a:p>
          <a:p>
            <a:pPr marL="457200" indent="-457200">
              <a:buAutoNum type="arabicPeriod"/>
            </a:pPr>
            <a:r>
              <a:rPr lang="fi-FI" b="1" dirty="0"/>
              <a:t>”Miten voin tukea kaveriani?”</a:t>
            </a:r>
            <a:br>
              <a:rPr lang="fi-FI" dirty="0"/>
            </a:br>
            <a:r>
              <a:rPr lang="fi-FI" dirty="0"/>
              <a:t>Tässä osiossa pohdit kaveritaitojasi ja tunnetaitoja.</a:t>
            </a:r>
          </a:p>
          <a:p>
            <a:pPr marL="457200" indent="-457200">
              <a:buAutoNum type="arabicPeriod"/>
            </a:pPr>
            <a:r>
              <a:rPr lang="fi-FI" b="1" dirty="0"/>
              <a:t>”Miten kuuntelen empaattisesti ja otan huolta aiheuttavan asian puheeksi?”</a:t>
            </a:r>
            <a:br>
              <a:rPr lang="fi-FI" dirty="0"/>
            </a:br>
            <a:r>
              <a:rPr lang="fi-FI" dirty="0"/>
              <a:t>Tässä osiossa lisäät ymmärrystä empaattisen kuuntelemisen tärkeydestä sekä saat vinkkejä siihen, miten huolta aiheuttavan asian voi ottaa puheeksi kaverin kanssa.</a:t>
            </a:r>
          </a:p>
          <a:p>
            <a:pPr marL="457200" indent="-457200">
              <a:buAutoNum type="arabicPeriod"/>
            </a:pPr>
            <a:r>
              <a:rPr lang="fi-FI" b="1" dirty="0"/>
              <a:t>”Milloin tarvitaan aikuisen tukea?” </a:t>
            </a:r>
            <a:br>
              <a:rPr lang="fi-FI" dirty="0"/>
            </a:br>
            <a:r>
              <a:rPr lang="fi-FI" dirty="0"/>
              <a:t>Tässä osiossa opit tunnistamaan, milloin aina tarvitaan aikuisen tai ammattilaiset tukea ja apua ja saat tietoa eri auttamistahoista.</a:t>
            </a:r>
          </a:p>
          <a:p>
            <a:endParaRPr lang="fi-FI" sz="1200" kern="1200" dirty="0">
              <a:solidFill>
                <a:schemeClr val="tx1"/>
              </a:solidFill>
              <a:effectLst/>
              <a:latin typeface="+mn-lt"/>
              <a:ea typeface="+mn-ea"/>
              <a:cs typeface="+mn-cs"/>
            </a:endParaRPr>
          </a:p>
          <a:p>
            <a:r>
              <a:rPr lang="fi-FI" sz="1200" kern="1200" dirty="0">
                <a:solidFill>
                  <a:schemeClr val="tx1"/>
                </a:solidFill>
                <a:effectLst/>
                <a:latin typeface="+mn-lt"/>
                <a:ea typeface="+mn-ea"/>
                <a:cs typeface="+mn-cs"/>
              </a:rPr>
              <a:t> </a:t>
            </a:r>
          </a:p>
          <a:p>
            <a:endParaRPr lang="fi-FI" dirty="0"/>
          </a:p>
        </p:txBody>
      </p:sp>
      <p:sp>
        <p:nvSpPr>
          <p:cNvPr id="4" name="Dian numeron paikkamerkki 3"/>
          <p:cNvSpPr>
            <a:spLocks noGrp="1"/>
          </p:cNvSpPr>
          <p:nvPr>
            <p:ph type="sldNum" sz="quarter" idx="10"/>
          </p:nvPr>
        </p:nvSpPr>
        <p:spPr/>
        <p:txBody>
          <a:bodyPr/>
          <a:lstStyle/>
          <a:p>
            <a:fld id="{19C33224-F3B8-2040-9DCB-49891AD1DAB5}" type="slidenum">
              <a:rPr lang="en-FI" smtClean="0"/>
              <a:t>35</a:t>
            </a:fld>
            <a:endParaRPr lang="en-FI"/>
          </a:p>
        </p:txBody>
      </p:sp>
    </p:spTree>
    <p:extLst>
      <p:ext uri="{BB962C8B-B14F-4D97-AF65-F5344CB8AC3E}">
        <p14:creationId xmlns:p14="http://schemas.microsoft.com/office/powerpoint/2010/main" val="22417373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a:t>Oppilaid</a:t>
            </a:r>
            <a:endParaRPr lang="fi-FI" dirty="0"/>
          </a:p>
          <a:p>
            <a:r>
              <a:rPr lang="fi-FI" dirty="0"/>
              <a:t>”Opin tunneilla paljon kaverisuhteista ja niiden ylläpitämisestä sekä tarvittaessa avun hakemisen opin.”</a:t>
            </a:r>
          </a:p>
          <a:p>
            <a:r>
              <a:rPr lang="fi-FI" dirty="0"/>
              <a:t>”Oivalsin tunneilla että joistakin asioista on pakko puhua aikuiselle vaikka kokisi että siitä ei olisi hyötyä.”</a:t>
            </a:r>
          </a:p>
          <a:p>
            <a:r>
              <a:rPr lang="fi-FI" dirty="0"/>
              <a:t>”Voin ehkä auttaa jotain.”</a:t>
            </a:r>
          </a:p>
          <a:p>
            <a:r>
              <a:rPr lang="fi-FI" dirty="0"/>
              <a:t>”Opin miettimään että koska pyydän aikuiselta apua.”</a:t>
            </a:r>
          </a:p>
          <a:p>
            <a:r>
              <a:rPr lang="fi-FI" dirty="0"/>
              <a:t>en palautteita – Mitä oivalsin tunneilla?</a:t>
            </a:r>
          </a:p>
        </p:txBody>
      </p:sp>
      <p:sp>
        <p:nvSpPr>
          <p:cNvPr id="4" name="Dian numeron paikkamerkki 3"/>
          <p:cNvSpPr>
            <a:spLocks noGrp="1"/>
          </p:cNvSpPr>
          <p:nvPr>
            <p:ph type="sldNum" sz="quarter" idx="5"/>
          </p:nvPr>
        </p:nvSpPr>
        <p:spPr/>
        <p:txBody>
          <a:bodyPr/>
          <a:lstStyle/>
          <a:p>
            <a:fld id="{BCD9D374-501E-4FCB-A4C2-7856216AF66E}" type="slidenum">
              <a:rPr lang="fi-FI" smtClean="0"/>
              <a:t>36</a:t>
            </a:fld>
            <a:endParaRPr lang="fi-FI"/>
          </a:p>
        </p:txBody>
      </p:sp>
    </p:spTree>
    <p:extLst>
      <p:ext uri="{BB962C8B-B14F-4D97-AF65-F5344CB8AC3E}">
        <p14:creationId xmlns:p14="http://schemas.microsoft.com/office/powerpoint/2010/main" val="22189997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Peliä kehitettiin yhteistyössä Stadin ammattiopiston ja </a:t>
            </a:r>
            <a:r>
              <a:rPr lang="fi-FI" dirty="0" err="1"/>
              <a:t>HUMAK:n</a:t>
            </a:r>
            <a:r>
              <a:rPr lang="fi-FI" dirty="0"/>
              <a:t> kanssa</a:t>
            </a:r>
          </a:p>
          <a:p>
            <a:r>
              <a:rPr lang="fi-FI" dirty="0"/>
              <a:t>Mukana Petra Schneider ja Suvi Suomela</a:t>
            </a:r>
          </a:p>
          <a:p>
            <a:endParaRPr lang="fi-FI" dirty="0"/>
          </a:p>
          <a:p>
            <a:pPr marL="0" marR="0" lvl="0" indent="0" algn="l" defTabSz="914377" rtl="0" eaLnBrk="1" fontAlgn="auto" latinLnBrk="0" hangingPunct="1">
              <a:lnSpc>
                <a:spcPct val="100000"/>
              </a:lnSpc>
              <a:spcBef>
                <a:spcPts val="0"/>
              </a:spcBef>
              <a:spcAft>
                <a:spcPts val="0"/>
              </a:spcAft>
              <a:buClrTx/>
              <a:buSzTx/>
              <a:buFontTx/>
              <a:buNone/>
              <a:tabLst/>
              <a:defRPr/>
            </a:pPr>
            <a:r>
              <a:rPr lang="fi-FI" dirty="0"/>
              <a:t>Pelikoulutuksen tallenteen löydät</a:t>
            </a:r>
            <a:br>
              <a:rPr lang="fi-FI" dirty="0"/>
            </a:br>
            <a:r>
              <a:rPr lang="fi-FI" dirty="0">
                <a:hlinkClick r:id="rId3"/>
              </a:rPr>
              <a:t>täältä. </a:t>
            </a:r>
            <a:endParaRPr lang="fi-FI" dirty="0"/>
          </a:p>
          <a:p>
            <a:r>
              <a:rPr lang="fi-FI" dirty="0"/>
              <a:t>Kehitetty yläkouluikäisille mielenterveystaitojen vahvistamiseen</a:t>
            </a:r>
          </a:p>
          <a:p>
            <a:r>
              <a:rPr lang="fi-FI" dirty="0"/>
              <a:t>Peliä voi pelata kerrallaan 2-6 henkilöä, jotka toimivat pelissä ryhmänä ja koettavat selvittää kadonneen ystävän, Myrskyn, arvoitusta.</a:t>
            </a:r>
          </a:p>
          <a:p>
            <a:r>
              <a:rPr lang="fi-FI" dirty="0"/>
              <a:t>Pelin kesto 30-60 min.</a:t>
            </a:r>
          </a:p>
          <a:p>
            <a:endParaRPr lang="fi-FI" dirty="0"/>
          </a:p>
        </p:txBody>
      </p:sp>
      <p:sp>
        <p:nvSpPr>
          <p:cNvPr id="4" name="Dian numeron paikkamerkki 3"/>
          <p:cNvSpPr>
            <a:spLocks noGrp="1"/>
          </p:cNvSpPr>
          <p:nvPr>
            <p:ph type="sldNum" sz="quarter" idx="5"/>
          </p:nvPr>
        </p:nvSpPr>
        <p:spPr/>
        <p:txBody>
          <a:bodyPr/>
          <a:lstStyle/>
          <a:p>
            <a:fld id="{19C33224-F3B8-2040-9DCB-49891AD1DAB5}" type="slidenum">
              <a:rPr lang="en-FI" smtClean="0"/>
              <a:t>37</a:t>
            </a:fld>
            <a:endParaRPr lang="en-FI"/>
          </a:p>
        </p:txBody>
      </p:sp>
    </p:spTree>
    <p:extLst>
      <p:ext uri="{BB962C8B-B14F-4D97-AF65-F5344CB8AC3E}">
        <p14:creationId xmlns:p14="http://schemas.microsoft.com/office/powerpoint/2010/main" val="24843093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342900" indent="-342900">
              <a:buFont typeface="Arial" panose="020B0604020202020204" pitchFamily="34" charset="0"/>
              <a:buChar char="•"/>
            </a:pPr>
            <a:r>
              <a:rPr lang="fi-FI" sz="1200" dirty="0">
                <a:solidFill>
                  <a:schemeClr val="bg1"/>
                </a:solidFill>
              </a:rPr>
              <a:t>Tunnetaitoja</a:t>
            </a:r>
          </a:p>
          <a:p>
            <a:pPr marL="342900" indent="-342900">
              <a:buFont typeface="Arial" panose="020B0604020202020204" pitchFamily="34" charset="0"/>
              <a:buChar char="•"/>
            </a:pPr>
            <a:r>
              <a:rPr lang="fi-FI" sz="1200" dirty="0">
                <a:solidFill>
                  <a:schemeClr val="bg1"/>
                </a:solidFill>
              </a:rPr>
              <a:t>Sosiaalisia taitoja</a:t>
            </a:r>
          </a:p>
          <a:p>
            <a:pPr marL="342900" indent="-342900">
              <a:buFont typeface="Arial" panose="020B0604020202020204" pitchFamily="34" charset="0"/>
              <a:buChar char="•"/>
            </a:pPr>
            <a:r>
              <a:rPr lang="fi-FI" sz="1200" dirty="0">
                <a:solidFill>
                  <a:schemeClr val="bg1"/>
                </a:solidFill>
              </a:rPr>
              <a:t>Arjen taitoja</a:t>
            </a:r>
          </a:p>
          <a:p>
            <a:pPr marL="342900" indent="-342900">
              <a:buFont typeface="Arial" panose="020B0604020202020204" pitchFamily="34" charset="0"/>
              <a:buChar char="•"/>
            </a:pPr>
            <a:r>
              <a:rPr lang="fi-FI" sz="1200" dirty="0">
                <a:solidFill>
                  <a:schemeClr val="bg1"/>
                </a:solidFill>
              </a:rPr>
              <a:t>Selviytymistaitoja</a:t>
            </a:r>
          </a:p>
          <a:p>
            <a:pPr marL="342900" indent="-342900">
              <a:buFont typeface="Arial" panose="020B0604020202020204" pitchFamily="34" charset="0"/>
              <a:buChar char="•"/>
            </a:pPr>
            <a:r>
              <a:rPr lang="fi-FI" sz="1200" dirty="0">
                <a:solidFill>
                  <a:schemeClr val="bg1"/>
                </a:solidFill>
              </a:rPr>
              <a:t>Itsetuntemuksen vahvistamisen</a:t>
            </a:r>
            <a:br>
              <a:rPr lang="fi-FI" sz="1200" dirty="0">
                <a:solidFill>
                  <a:schemeClr val="bg1"/>
                </a:solidFill>
              </a:rPr>
            </a:br>
            <a:r>
              <a:rPr lang="fi-FI" sz="1200" dirty="0">
                <a:solidFill>
                  <a:schemeClr val="bg1"/>
                </a:solidFill>
              </a:rPr>
              <a:t>taitoa</a:t>
            </a:r>
          </a:p>
          <a:p>
            <a:pPr marL="342900" indent="-342900">
              <a:buFont typeface="Arial" panose="020B0604020202020204" pitchFamily="34" charset="0"/>
              <a:buChar char="•"/>
            </a:pPr>
            <a:r>
              <a:rPr lang="fi-FI" sz="1200" dirty="0">
                <a:solidFill>
                  <a:schemeClr val="bg1"/>
                </a:solidFill>
              </a:rPr>
              <a:t>Tietoisuustaitoja</a:t>
            </a:r>
          </a:p>
          <a:p>
            <a:endParaRPr lang="fi-FI" dirty="0"/>
          </a:p>
        </p:txBody>
      </p:sp>
      <p:sp>
        <p:nvSpPr>
          <p:cNvPr id="4" name="Dian numeron paikkamerkki 3"/>
          <p:cNvSpPr>
            <a:spLocks noGrp="1"/>
          </p:cNvSpPr>
          <p:nvPr>
            <p:ph type="sldNum" sz="quarter" idx="5"/>
          </p:nvPr>
        </p:nvSpPr>
        <p:spPr/>
        <p:txBody>
          <a:bodyPr/>
          <a:lstStyle/>
          <a:p>
            <a:fld id="{19C33224-F3B8-2040-9DCB-49891AD1DAB5}" type="slidenum">
              <a:rPr lang="en-FI" smtClean="0"/>
              <a:t>38</a:t>
            </a:fld>
            <a:endParaRPr lang="en-FI"/>
          </a:p>
        </p:txBody>
      </p:sp>
    </p:spTree>
    <p:extLst>
      <p:ext uri="{BB962C8B-B14F-4D97-AF65-F5344CB8AC3E}">
        <p14:creationId xmlns:p14="http://schemas.microsoft.com/office/powerpoint/2010/main" val="273245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Ruohonjuuritason työ on kaikkein tärkeintä ja jokainen pystyy siihen. </a:t>
            </a:r>
          </a:p>
          <a:p>
            <a:r>
              <a:rPr lang="fi-FI" b="1" dirty="0"/>
              <a:t>Ohjaamojen työ myös </a:t>
            </a:r>
            <a:r>
              <a:rPr lang="fi-FI" b="1" dirty="0" err="1"/>
              <a:t>vihreää..rajapinnassa</a:t>
            </a:r>
            <a:endParaRPr lang="fi-FI" b="1" dirty="0"/>
          </a:p>
          <a:p>
            <a:r>
              <a:rPr lang="fi-FI" dirty="0"/>
              <a:t>Mielenterveyden edistäjä ei toimi ”parantajan” roolissa sillä promootion ala on lääketieteellisen määrittelyn ja hoidon tuolla puolen. </a:t>
            </a:r>
          </a:p>
          <a:p>
            <a:r>
              <a:rPr lang="fi-FI" dirty="0"/>
              <a:t>Ihmistä lähestytään </a:t>
            </a:r>
            <a:r>
              <a:rPr lang="fi-FI" b="1" dirty="0"/>
              <a:t>voimavaroin varustettuna kokonaisuutena. </a:t>
            </a:r>
            <a:r>
              <a:rPr lang="fi-FI" dirty="0"/>
              <a:t>Arkikontekstit tulevat keskiöön. </a:t>
            </a:r>
          </a:p>
          <a:p>
            <a:r>
              <a:rPr lang="fi-FI" dirty="0"/>
              <a:t>Riskiryhmien kartoittamisen sijaan edistämistyössä edistetään ja vahvistetaan kaikkien ihmisten terveystekijöitä.  </a:t>
            </a:r>
          </a:p>
          <a:p>
            <a:r>
              <a:rPr lang="fi-FI" dirty="0"/>
              <a:t>Kun vaikutetaan koko ikäryhmään, se vaikuttaa myös huonompiosaisiin. Lapsen köyhyys työryhmästä esimerkki: mitä enemmän on karsittu yleisiä tukia ja panostettu erityistukiin, on huomattu, että apu tulee liian myöhään. </a:t>
            </a:r>
          </a:p>
          <a:p>
            <a:endParaRPr lang="fi-FI" dirty="0"/>
          </a:p>
          <a:p>
            <a:r>
              <a:rPr lang="fi-FI" dirty="0"/>
              <a:t>Mitä vahvempi harmaa kaikille tarkoitettu palvelu on sitä vähemmän tarvitaan erikoishoitoa</a:t>
            </a:r>
          </a:p>
          <a:p>
            <a:endParaRPr lang="fi-FI" dirty="0"/>
          </a:p>
          <a:p>
            <a:endParaRPr lang="fi-FI" dirty="0"/>
          </a:p>
        </p:txBody>
      </p:sp>
      <p:sp>
        <p:nvSpPr>
          <p:cNvPr id="4" name="Dian numeron paikkamerkki 3"/>
          <p:cNvSpPr>
            <a:spLocks noGrp="1"/>
          </p:cNvSpPr>
          <p:nvPr>
            <p:ph type="sldNum" sz="quarter" idx="5"/>
          </p:nvPr>
        </p:nvSpPr>
        <p:spPr/>
        <p:txBody>
          <a:bodyPr/>
          <a:lstStyle/>
          <a:p>
            <a:pPr marL="0" marR="0" lvl="0" indent="0" algn="r" defTabSz="914399" rtl="0" eaLnBrk="1" fontAlgn="auto" latinLnBrk="0" hangingPunct="1">
              <a:lnSpc>
                <a:spcPct val="100000"/>
              </a:lnSpc>
              <a:spcBef>
                <a:spcPts val="0"/>
              </a:spcBef>
              <a:spcAft>
                <a:spcPts val="0"/>
              </a:spcAft>
              <a:buClrTx/>
              <a:buSzTx/>
              <a:buFontTx/>
              <a:buNone/>
              <a:tabLst/>
              <a:defRPr/>
            </a:pPr>
            <a:fld id="{A2728A35-92AB-4BA2-B5BC-A5F71663271F}" type="slidenum">
              <a:rPr kumimoji="0" lang="fi-FI"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99" rtl="0" eaLnBrk="1" fontAlgn="auto" latinLnBrk="0" hangingPunct="1">
                <a:lnSpc>
                  <a:spcPct val="100000"/>
                </a:lnSpc>
                <a:spcBef>
                  <a:spcPts val="0"/>
                </a:spcBef>
                <a:spcAft>
                  <a:spcPts val="0"/>
                </a:spcAft>
                <a:buClrTx/>
                <a:buSzTx/>
                <a:buFontTx/>
                <a:buNone/>
                <a:tabLst/>
                <a:defRPr/>
              </a:pPr>
              <a:t>5</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77426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9DD246AA-4369-4F7E-927E-4CA92782A493}" type="slidenum">
              <a:rPr lang="fi-FI" smtClean="0"/>
              <a:t>39</a:t>
            </a:fld>
            <a:endParaRPr lang="fi-FI"/>
          </a:p>
        </p:txBody>
      </p:sp>
    </p:spTree>
    <p:extLst>
      <p:ext uri="{BB962C8B-B14F-4D97-AF65-F5344CB8AC3E}">
        <p14:creationId xmlns:p14="http://schemas.microsoft.com/office/powerpoint/2010/main" val="21855728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9DD246AA-4369-4F7E-927E-4CA92782A493}" type="slidenum">
              <a:rPr lang="fi-FI" smtClean="0"/>
              <a:t>40</a:t>
            </a:fld>
            <a:endParaRPr lang="fi-FI"/>
          </a:p>
        </p:txBody>
      </p:sp>
    </p:spTree>
    <p:extLst>
      <p:ext uri="{BB962C8B-B14F-4D97-AF65-F5344CB8AC3E}">
        <p14:creationId xmlns:p14="http://schemas.microsoft.com/office/powerpoint/2010/main" val="8351807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A2728A35-92AB-4BA2-B5BC-A5F71663271F}" type="slidenum">
              <a:rPr lang="fi-FI" smtClean="0"/>
              <a:t>44</a:t>
            </a:fld>
            <a:endParaRPr lang="fi-FI"/>
          </a:p>
        </p:txBody>
      </p:sp>
    </p:spTree>
    <p:extLst>
      <p:ext uri="{BB962C8B-B14F-4D97-AF65-F5344CB8AC3E}">
        <p14:creationId xmlns:p14="http://schemas.microsoft.com/office/powerpoint/2010/main" val="33345475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a:t>Growth</a:t>
            </a:r>
            <a:r>
              <a:rPr lang="fi-FI" dirty="0"/>
              <a:t> </a:t>
            </a:r>
            <a:r>
              <a:rPr lang="fi-FI" dirty="0" err="1"/>
              <a:t>mindset</a:t>
            </a:r>
            <a:r>
              <a:rPr lang="fi-FI" dirty="0"/>
              <a:t> </a:t>
            </a:r>
            <a:r>
              <a:rPr lang="fi-FI" dirty="0" err="1"/>
              <a:t>motivation</a:t>
            </a:r>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D9D374-501E-4FCB-A4C2-7856216AF66E}"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1652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I am </a:t>
            </a:r>
            <a:r>
              <a:rPr lang="fi-FI" dirty="0" err="1"/>
              <a:t>happy</a:t>
            </a:r>
            <a:r>
              <a:rPr lang="fi-FI" dirty="0"/>
              <a:t> </a:t>
            </a:r>
            <a:r>
              <a:rPr lang="fi-FI" dirty="0" err="1"/>
              <a:t>that</a:t>
            </a:r>
            <a:r>
              <a:rPr lang="fi-FI" dirty="0"/>
              <a:t> </a:t>
            </a:r>
            <a:r>
              <a:rPr lang="fi-FI" dirty="0" err="1"/>
              <a:t>we</a:t>
            </a:r>
            <a:r>
              <a:rPr lang="fi-FI" dirty="0"/>
              <a:t> </a:t>
            </a:r>
            <a:r>
              <a:rPr lang="fi-FI" dirty="0" err="1"/>
              <a:t>have</a:t>
            </a:r>
            <a:r>
              <a:rPr lang="fi-FI" dirty="0"/>
              <a:t> </a:t>
            </a:r>
            <a:r>
              <a:rPr lang="fi-FI" dirty="0" err="1"/>
              <a:t>Mari’s</a:t>
            </a:r>
            <a:r>
              <a:rPr lang="fi-FI" dirty="0"/>
              <a:t> and </a:t>
            </a:r>
            <a:r>
              <a:rPr lang="fi-FI" dirty="0" err="1"/>
              <a:t>Åses</a:t>
            </a:r>
            <a:r>
              <a:rPr lang="fi-FI" dirty="0"/>
              <a:t> </a:t>
            </a:r>
            <a:r>
              <a:rPr lang="fi-FI" dirty="0" err="1"/>
              <a:t>research</a:t>
            </a:r>
            <a:r>
              <a:rPr lang="fi-FI" dirty="0"/>
              <a:t>. </a:t>
            </a:r>
            <a:r>
              <a:rPr lang="fi-FI" dirty="0" err="1"/>
              <a:t>They</a:t>
            </a:r>
            <a:r>
              <a:rPr lang="fi-FI" dirty="0"/>
              <a:t> </a:t>
            </a:r>
            <a:r>
              <a:rPr lang="fi-FI" dirty="0" err="1"/>
              <a:t>have</a:t>
            </a:r>
            <a:r>
              <a:rPr lang="fi-FI" dirty="0"/>
              <a:t> made </a:t>
            </a:r>
            <a:r>
              <a:rPr lang="fi-FI" dirty="0" err="1"/>
              <a:t>visible</a:t>
            </a:r>
            <a:r>
              <a:rPr lang="fi-FI" dirty="0"/>
              <a:t> </a:t>
            </a:r>
            <a:r>
              <a:rPr lang="fi-FI" dirty="0" err="1"/>
              <a:t>the</a:t>
            </a:r>
            <a:r>
              <a:rPr lang="fi-FI" dirty="0"/>
              <a:t> </a:t>
            </a:r>
            <a:r>
              <a:rPr lang="fi-FI" dirty="0" err="1"/>
              <a:t>effects</a:t>
            </a:r>
            <a:r>
              <a:rPr lang="fi-FI" dirty="0"/>
              <a:t> on </a:t>
            </a:r>
            <a:r>
              <a:rPr lang="fi-FI" dirty="0" err="1"/>
              <a:t>students</a:t>
            </a:r>
            <a:r>
              <a:rPr lang="fi-FI" dirty="0"/>
              <a:t> in </a:t>
            </a:r>
            <a:r>
              <a:rPr lang="fi-FI" dirty="0" err="1"/>
              <a:t>many</a:t>
            </a:r>
            <a:r>
              <a:rPr lang="fi-FI" dirty="0"/>
              <a:t> </a:t>
            </a:r>
            <a:r>
              <a:rPr lang="fi-FI" dirty="0" err="1"/>
              <a:t>ways</a:t>
            </a:r>
            <a:r>
              <a:rPr lang="fi-FI" dirty="0"/>
              <a:t>. </a:t>
            </a:r>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AB4873-269B-479B-A0D9-7FF7B487DE58}"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88415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Ruohonjuuritason työ on kaikkein tärkeintä ja jokainen pystyy siihen. </a:t>
            </a:r>
          </a:p>
          <a:p>
            <a:r>
              <a:rPr lang="fi-FI" b="1" dirty="0"/>
              <a:t>Ohjaamojen työ myös </a:t>
            </a:r>
            <a:r>
              <a:rPr lang="fi-FI" b="1" dirty="0" err="1"/>
              <a:t>vihreää..rajapinnassa</a:t>
            </a:r>
            <a:endParaRPr lang="fi-FI" b="1" dirty="0"/>
          </a:p>
          <a:p>
            <a:r>
              <a:rPr lang="fi-FI" dirty="0"/>
              <a:t>Mielenterveyden edistäjä ei toimi ”parantajan” roolissa sillä promootion ala on lääketieteellisen määrittelyn ja hoidon tuolla puolen. </a:t>
            </a:r>
          </a:p>
          <a:p>
            <a:r>
              <a:rPr lang="fi-FI" dirty="0"/>
              <a:t>Ihmistä lähestytään </a:t>
            </a:r>
            <a:r>
              <a:rPr lang="fi-FI" b="1" dirty="0"/>
              <a:t>voimavaroin varustettuna kokonaisuutena. </a:t>
            </a:r>
            <a:r>
              <a:rPr lang="fi-FI" dirty="0"/>
              <a:t>Arkikontekstit tulevat keskiöön. </a:t>
            </a:r>
          </a:p>
          <a:p>
            <a:r>
              <a:rPr lang="fi-FI" dirty="0"/>
              <a:t>Riskiryhmien kartoittamisen sijaan edistämistyössä edistetään ja vahvistetaan kaikkien ihmisten terveystekijöitä.  </a:t>
            </a:r>
          </a:p>
          <a:p>
            <a:r>
              <a:rPr lang="fi-FI" dirty="0"/>
              <a:t>Kun vaikutetaan koko ikäryhmään, se vaikuttaa myös huonompiosaisiin. Lapsen köyhyys työryhmästä esimerkki: mitä enemmän on karsittu yleisiä tukia ja panostettu erityistukiin, on huomattu, että apu tulee liian myöhään. </a:t>
            </a:r>
          </a:p>
          <a:p>
            <a:endParaRPr lang="fi-FI" dirty="0"/>
          </a:p>
          <a:p>
            <a:r>
              <a:rPr lang="fi-FI" dirty="0"/>
              <a:t>Mitä vahvempi harmaa kaikille tarkoitettu palvelu on sitä vähemmän tarvitaan erikoishoitoa</a:t>
            </a:r>
          </a:p>
          <a:p>
            <a:endParaRPr lang="fi-FI" dirty="0"/>
          </a:p>
          <a:p>
            <a:endParaRPr lang="fi-FI" dirty="0"/>
          </a:p>
        </p:txBody>
      </p:sp>
      <p:sp>
        <p:nvSpPr>
          <p:cNvPr id="4" name="Dian numeron paikkamerkki 3"/>
          <p:cNvSpPr>
            <a:spLocks noGrp="1"/>
          </p:cNvSpPr>
          <p:nvPr>
            <p:ph type="sldNum" sz="quarter" idx="5"/>
          </p:nvPr>
        </p:nvSpPr>
        <p:spPr/>
        <p:txBody>
          <a:bodyPr/>
          <a:lstStyle/>
          <a:p>
            <a:pPr marL="0" marR="0" lvl="0" indent="0" algn="r" defTabSz="914399" rtl="0" eaLnBrk="1" fontAlgn="auto" latinLnBrk="0" hangingPunct="1">
              <a:lnSpc>
                <a:spcPct val="100000"/>
              </a:lnSpc>
              <a:spcBef>
                <a:spcPts val="0"/>
              </a:spcBef>
              <a:spcAft>
                <a:spcPts val="0"/>
              </a:spcAft>
              <a:buClrTx/>
              <a:buSzTx/>
              <a:buFontTx/>
              <a:buNone/>
              <a:tabLst/>
              <a:defRPr/>
            </a:pPr>
            <a:fld id="{A2728A35-92AB-4BA2-B5BC-A5F71663271F}" type="slidenum">
              <a:rPr kumimoji="0" lang="fi-FI"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99" rtl="0" eaLnBrk="1" fontAlgn="auto" latinLnBrk="0" hangingPunct="1">
                <a:lnSpc>
                  <a:spcPct val="100000"/>
                </a:lnSpc>
                <a:spcBef>
                  <a:spcPts val="0"/>
                </a:spcBef>
                <a:spcAft>
                  <a:spcPts val="0"/>
                </a:spcAft>
                <a:buClrTx/>
                <a:buSzTx/>
                <a:buFontTx/>
                <a:buNone/>
                <a:tabLst/>
                <a:defRPr/>
              </a:pPr>
              <a:t>47</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61071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Myös opettajilla on toivoa! Indikaattori tuottaa tietoa niiden nuorten osuudesta (%), jotka ovat täysin samaa mieltä tai samaa mieltä siitä, että opettajat rohkaisevat heitä ilmaisemaan oman mielipiteensä oppitunneilla, opettajat ovat kiinnostuneita siitä, mitä heille kuuluu ja opettajat kohtelevat oppilaita oikeudenmukaisesti. </a:t>
            </a:r>
          </a:p>
        </p:txBody>
      </p:sp>
      <p:sp>
        <p:nvSpPr>
          <p:cNvPr id="4" name="Dian numeron paikkamerkki 3"/>
          <p:cNvSpPr>
            <a:spLocks noGrp="1"/>
          </p:cNvSpPr>
          <p:nvPr>
            <p:ph type="sldNum" sz="quarter" idx="5"/>
          </p:nvPr>
        </p:nvSpPr>
        <p:spPr/>
        <p:txBody>
          <a:bodyPr/>
          <a:lstStyle/>
          <a:p>
            <a:fld id="{A2728A35-92AB-4BA2-B5BC-A5F71663271F}" type="slidenum">
              <a:rPr lang="fi-FI" smtClean="0"/>
              <a:t>49</a:t>
            </a:fld>
            <a:endParaRPr lang="fi-FI"/>
          </a:p>
        </p:txBody>
      </p:sp>
    </p:spTree>
    <p:extLst>
      <p:ext uri="{BB962C8B-B14F-4D97-AF65-F5344CB8AC3E}">
        <p14:creationId xmlns:p14="http://schemas.microsoft.com/office/powerpoint/2010/main" val="10657142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800" dirty="0">
                <a:effectLst/>
                <a:latin typeface="Calibri" panose="020F0502020204030204" pitchFamily="34" charset="0"/>
                <a:ea typeface="Calibri" panose="020F0502020204030204" pitchFamily="34" charset="0"/>
                <a:cs typeface="Times New Roman" panose="02020603050405020304" pitchFamily="18" charset="0"/>
              </a:rPr>
              <a:t>Jotain on tehty oikein, mitä on tehty oikein? Joskus voidaan kysyä, mitä me oikein on onnistuttu tekemään oikein? </a:t>
            </a:r>
          </a:p>
          <a:p>
            <a:endParaRPr lang="fi-FI" dirty="0"/>
          </a:p>
        </p:txBody>
      </p:sp>
      <p:sp>
        <p:nvSpPr>
          <p:cNvPr id="4" name="Dian numeron paikkamerkki 3"/>
          <p:cNvSpPr>
            <a:spLocks noGrp="1"/>
          </p:cNvSpPr>
          <p:nvPr>
            <p:ph type="sldNum" sz="quarter" idx="5"/>
          </p:nvPr>
        </p:nvSpPr>
        <p:spPr/>
        <p:txBody>
          <a:bodyPr/>
          <a:lstStyle/>
          <a:p>
            <a:fld id="{A2728A35-92AB-4BA2-B5BC-A5F71663271F}" type="slidenum">
              <a:rPr lang="fi-FI" smtClean="0"/>
              <a:t>50</a:t>
            </a:fld>
            <a:endParaRPr lang="fi-FI"/>
          </a:p>
        </p:txBody>
      </p:sp>
    </p:spTree>
    <p:extLst>
      <p:ext uri="{BB962C8B-B14F-4D97-AF65-F5344CB8AC3E}">
        <p14:creationId xmlns:p14="http://schemas.microsoft.com/office/powerpoint/2010/main" val="13110498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2728A35-92AB-4BA2-B5BC-A5F71663271F}" type="slidenum">
              <a:rPr lang="fi-FI" smtClean="0"/>
              <a:t>51</a:t>
            </a:fld>
            <a:endParaRPr lang="fi-FI"/>
          </a:p>
        </p:txBody>
      </p:sp>
    </p:spTree>
    <p:extLst>
      <p:ext uri="{BB962C8B-B14F-4D97-AF65-F5344CB8AC3E}">
        <p14:creationId xmlns:p14="http://schemas.microsoft.com/office/powerpoint/2010/main" val="41394397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Usein me keskitytään miettimään sitä, mitä ollaan tehty väärin ja siksi voisi välillä vahvistaa ja miettiä, mitä olemme tehneet oikein? </a:t>
            </a:r>
          </a:p>
        </p:txBody>
      </p:sp>
      <p:sp>
        <p:nvSpPr>
          <p:cNvPr id="4" name="Dian numeron paikkamerkki 3"/>
          <p:cNvSpPr>
            <a:spLocks noGrp="1"/>
          </p:cNvSpPr>
          <p:nvPr>
            <p:ph type="sldNum" sz="quarter" idx="5"/>
          </p:nvPr>
        </p:nvSpPr>
        <p:spPr/>
        <p:txBody>
          <a:bodyPr/>
          <a:lstStyle/>
          <a:p>
            <a:fld id="{A2728A35-92AB-4BA2-B5BC-A5F71663271F}" type="slidenum">
              <a:rPr lang="fi-FI" smtClean="0"/>
              <a:t>52</a:t>
            </a:fld>
            <a:endParaRPr lang="fi-FI"/>
          </a:p>
        </p:txBody>
      </p:sp>
    </p:spTree>
    <p:extLst>
      <p:ext uri="{BB962C8B-B14F-4D97-AF65-F5344CB8AC3E}">
        <p14:creationId xmlns:p14="http://schemas.microsoft.com/office/powerpoint/2010/main" val="1777733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environments in which children and young people grow significantly influence their mental health. Good mental health in children and young people is supported when society:</a:t>
            </a:r>
            <a:endParaRPr lang="en" b="1" i="0" dirty="0">
              <a:solidFill>
                <a:schemeClr val="accent3">
                  <a:lumMod val="50000"/>
                </a:schemeClr>
              </a:solidFill>
            </a:endParaRPr>
          </a:p>
          <a:p>
            <a:pPr>
              <a:buFont typeface="Arial" panose="020B0604020202020204" pitchFamily="34" charset="0"/>
              <a:buChar char="•"/>
            </a:pPr>
            <a:r>
              <a:rPr lang="en-US" dirty="0"/>
              <a:t>creates secure conditions for family-life and in other formative environments also during societal change,</a:t>
            </a:r>
          </a:p>
          <a:p>
            <a:pPr>
              <a:buFont typeface="Arial" panose="020B0604020202020204" pitchFamily="34" charset="0"/>
              <a:buChar char="•"/>
            </a:pPr>
            <a:r>
              <a:rPr lang="en-US" dirty="0"/>
              <a:t>ensures that each </a:t>
            </a:r>
            <a:r>
              <a:rPr lang="en-US" b="1" dirty="0"/>
              <a:t>child has equal opportunities for self-esteem, mental health skills, learning and feelings of achievements,</a:t>
            </a:r>
          </a:p>
          <a:p>
            <a:pPr>
              <a:buFont typeface="Arial" panose="020B0604020202020204" pitchFamily="34" charset="0"/>
              <a:buChar char="•"/>
            </a:pPr>
            <a:r>
              <a:rPr lang="en-US" dirty="0"/>
              <a:t>gives each child equal opportunities for engaging in safe recreational activities which promotes their development,</a:t>
            </a:r>
          </a:p>
          <a:p>
            <a:pPr>
              <a:buFont typeface="Arial" panose="020B0604020202020204" pitchFamily="34" charset="0"/>
              <a:buChar char="•"/>
            </a:pPr>
            <a:r>
              <a:rPr lang="en-US" dirty="0"/>
              <a:t>safeguards the rights of vulnerable children and young people and those in challenging life circumstances</a:t>
            </a:r>
          </a:p>
          <a:p>
            <a:pPr>
              <a:buFont typeface="Arial" panose="020B0604020202020204" pitchFamily="34" charset="0"/>
              <a:buChar char="•"/>
            </a:pPr>
            <a:r>
              <a:rPr lang="en-US" dirty="0"/>
              <a:t>reduces childhood poverty in families</a:t>
            </a:r>
          </a:p>
          <a:p>
            <a:pPr>
              <a:buFont typeface="Arial" panose="020B0604020202020204" pitchFamily="34" charset="0"/>
              <a:buChar char="•"/>
            </a:pPr>
            <a:r>
              <a:rPr lang="en-US" dirty="0"/>
              <a:t>reduces social exclusion of children and young people.</a:t>
            </a:r>
          </a:p>
          <a:p>
            <a:endParaRPr lang="fi-FI" dirty="0"/>
          </a:p>
          <a:p>
            <a:endParaRPr lang="fi-FI" dirty="0"/>
          </a:p>
          <a:p>
            <a:r>
              <a:rPr lang="fi-FI" dirty="0"/>
              <a:t>https://thl.fi/en/web/migration-and-cultural-diversity/contact/paloma-center-of-expertise-in-refugee-mental-health-work</a:t>
            </a:r>
          </a:p>
          <a:p>
            <a:r>
              <a:rPr lang="en-US" dirty="0"/>
              <a:t>n 2020–22, implementation will focus on developing services, launching a suicide prevention program and increasing mental health skills in people’s everyday environments as part of a wider promotion of well-being and health.</a:t>
            </a:r>
            <a:endParaRPr lang="fi-FI" dirty="0"/>
          </a:p>
          <a:p>
            <a:endParaRPr lang="fi-FI" dirty="0"/>
          </a:p>
        </p:txBody>
      </p:sp>
      <p:sp>
        <p:nvSpPr>
          <p:cNvPr id="4" name="Dian numeron paikkamerkki 3"/>
          <p:cNvSpPr>
            <a:spLocks noGrp="1"/>
          </p:cNvSpPr>
          <p:nvPr>
            <p:ph type="sldNum" sz="quarter" idx="5"/>
          </p:nvPr>
        </p:nvSpPr>
        <p:spPr/>
        <p:txBody>
          <a:bodyPr/>
          <a:lstStyle/>
          <a:p>
            <a:fld id="{BCD9D374-501E-4FCB-A4C2-7856216AF66E}" type="slidenum">
              <a:rPr lang="fi-FI" smtClean="0"/>
              <a:t>6</a:t>
            </a:fld>
            <a:endParaRPr lang="fi-FI"/>
          </a:p>
        </p:txBody>
      </p:sp>
    </p:spTree>
    <p:extLst>
      <p:ext uri="{BB962C8B-B14F-4D97-AF65-F5344CB8AC3E}">
        <p14:creationId xmlns:p14="http://schemas.microsoft.com/office/powerpoint/2010/main" val="32970894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Usein me keskitytään miettimään sitä, mitä ollaan tehty väärin ja siksi voisi välillä vahvistaa ja miettiä, mitä olemme tehneet oikein? </a:t>
            </a:r>
          </a:p>
        </p:txBody>
      </p:sp>
      <p:sp>
        <p:nvSpPr>
          <p:cNvPr id="4" name="Dian numeron paikkamerkki 3"/>
          <p:cNvSpPr>
            <a:spLocks noGrp="1"/>
          </p:cNvSpPr>
          <p:nvPr>
            <p:ph type="sldNum" sz="quarter" idx="5"/>
          </p:nvPr>
        </p:nvSpPr>
        <p:spPr/>
        <p:txBody>
          <a:bodyPr/>
          <a:lstStyle/>
          <a:p>
            <a:fld id="{A2728A35-92AB-4BA2-B5BC-A5F71663271F}" type="slidenum">
              <a:rPr lang="fi-FI" smtClean="0"/>
              <a:t>53</a:t>
            </a:fld>
            <a:endParaRPr lang="fi-FI"/>
          </a:p>
        </p:txBody>
      </p:sp>
    </p:spTree>
    <p:extLst>
      <p:ext uri="{BB962C8B-B14F-4D97-AF65-F5344CB8AC3E}">
        <p14:creationId xmlns:p14="http://schemas.microsoft.com/office/powerpoint/2010/main" val="40841688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2728A35-92AB-4BA2-B5BC-A5F71663271F}" type="slidenum">
              <a:rPr lang="fi-FI" smtClean="0"/>
              <a:t>54</a:t>
            </a:fld>
            <a:endParaRPr lang="fi-FI"/>
          </a:p>
        </p:txBody>
      </p:sp>
    </p:spTree>
    <p:extLst>
      <p:ext uri="{BB962C8B-B14F-4D97-AF65-F5344CB8AC3E}">
        <p14:creationId xmlns:p14="http://schemas.microsoft.com/office/powerpoint/2010/main" val="4691704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Usein me keskitytään miettimään sitä, mitä ollaan tehty väärin ja siksi voisi välillä vahvistaa ja miettiä, mitä olemme tehneet oikein? </a:t>
            </a:r>
          </a:p>
        </p:txBody>
      </p:sp>
      <p:sp>
        <p:nvSpPr>
          <p:cNvPr id="4" name="Dian numeron paikkamerkki 3"/>
          <p:cNvSpPr>
            <a:spLocks noGrp="1"/>
          </p:cNvSpPr>
          <p:nvPr>
            <p:ph type="sldNum" sz="quarter" idx="5"/>
          </p:nvPr>
        </p:nvSpPr>
        <p:spPr/>
        <p:txBody>
          <a:bodyPr/>
          <a:lstStyle/>
          <a:p>
            <a:fld id="{A2728A35-92AB-4BA2-B5BC-A5F71663271F}" type="slidenum">
              <a:rPr lang="fi-FI" smtClean="0"/>
              <a:t>55</a:t>
            </a:fld>
            <a:endParaRPr lang="fi-FI"/>
          </a:p>
        </p:txBody>
      </p:sp>
    </p:spTree>
    <p:extLst>
      <p:ext uri="{BB962C8B-B14F-4D97-AF65-F5344CB8AC3E}">
        <p14:creationId xmlns:p14="http://schemas.microsoft.com/office/powerpoint/2010/main" val="29269667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Ruohonjuuritason työ on kaikkein tärkeintä ja jokainen pystyy siihen. </a:t>
            </a:r>
          </a:p>
          <a:p>
            <a:r>
              <a:rPr lang="fi-FI" b="1" dirty="0"/>
              <a:t>Ohjaamojen työ myös </a:t>
            </a:r>
            <a:r>
              <a:rPr lang="fi-FI" b="1" dirty="0" err="1"/>
              <a:t>vihreää..rajapinnassa</a:t>
            </a:r>
            <a:endParaRPr lang="fi-FI" b="1" dirty="0"/>
          </a:p>
          <a:p>
            <a:r>
              <a:rPr lang="fi-FI" dirty="0"/>
              <a:t>Mielenterveyden edistäjä ei toimi ”parantajan” roolissa sillä promootion ala on lääketieteellisen määrittelyn ja hoidon tuolla puolen. </a:t>
            </a:r>
          </a:p>
          <a:p>
            <a:r>
              <a:rPr lang="fi-FI" dirty="0"/>
              <a:t>Ihmistä lähestytään </a:t>
            </a:r>
            <a:r>
              <a:rPr lang="fi-FI" b="1" dirty="0"/>
              <a:t>voimavaroin varustettuna kokonaisuutena. </a:t>
            </a:r>
            <a:r>
              <a:rPr lang="fi-FI" dirty="0"/>
              <a:t>Arkikontekstit tulevat keskiöön. </a:t>
            </a:r>
          </a:p>
          <a:p>
            <a:r>
              <a:rPr lang="fi-FI" dirty="0"/>
              <a:t>Riskiryhmien kartoittamisen sijaan edistämistyössä edistetään ja vahvistetaan kaikkien ihmisten terveystekijöitä.  </a:t>
            </a:r>
          </a:p>
          <a:p>
            <a:r>
              <a:rPr lang="fi-FI" dirty="0"/>
              <a:t>Kun vaikutetaan koko ikäryhmään, se vaikuttaa myös huonompiosaisiin. Lapsen köyhyys työryhmästä esimerkki: mitä enemmän on karsittu yleisiä tukia ja panostettu erityistukiin, on huomattu, että apu tulee liian myöhään. </a:t>
            </a:r>
          </a:p>
          <a:p>
            <a:endParaRPr lang="fi-FI" dirty="0"/>
          </a:p>
          <a:p>
            <a:r>
              <a:rPr lang="fi-FI" dirty="0"/>
              <a:t>Mitä vahvempi harmaa kaikille tarkoitettu palvelu on sitä vähemmän tarvitaan erikoishoitoa</a:t>
            </a:r>
          </a:p>
          <a:p>
            <a:endParaRPr lang="fi-FI" dirty="0"/>
          </a:p>
          <a:p>
            <a:endParaRPr lang="fi-FI" dirty="0"/>
          </a:p>
        </p:txBody>
      </p:sp>
      <p:sp>
        <p:nvSpPr>
          <p:cNvPr id="4" name="Dian numeron paikkamerkki 3"/>
          <p:cNvSpPr>
            <a:spLocks noGrp="1"/>
          </p:cNvSpPr>
          <p:nvPr>
            <p:ph type="sldNum" sz="quarter" idx="5"/>
          </p:nvPr>
        </p:nvSpPr>
        <p:spPr/>
        <p:txBody>
          <a:bodyPr/>
          <a:lstStyle/>
          <a:p>
            <a:pPr marL="0" marR="0" lvl="0" indent="0" algn="r" defTabSz="914399" rtl="0" eaLnBrk="1" fontAlgn="auto" latinLnBrk="0" hangingPunct="1">
              <a:lnSpc>
                <a:spcPct val="100000"/>
              </a:lnSpc>
              <a:spcBef>
                <a:spcPts val="0"/>
              </a:spcBef>
              <a:spcAft>
                <a:spcPts val="0"/>
              </a:spcAft>
              <a:buClrTx/>
              <a:buSzTx/>
              <a:buFontTx/>
              <a:buNone/>
              <a:tabLst/>
              <a:defRPr/>
            </a:pPr>
            <a:fld id="{A2728A35-92AB-4BA2-B5BC-A5F71663271F}" type="slidenum">
              <a:rPr kumimoji="0" lang="fi-FI"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99" rtl="0" eaLnBrk="1" fontAlgn="auto" latinLnBrk="0" hangingPunct="1">
                <a:lnSpc>
                  <a:spcPct val="100000"/>
                </a:lnSpc>
                <a:spcBef>
                  <a:spcPts val="0"/>
                </a:spcBef>
                <a:spcAft>
                  <a:spcPts val="0"/>
                </a:spcAft>
                <a:buClrTx/>
                <a:buSzTx/>
                <a:buFontTx/>
                <a:buNone/>
                <a:tabLst/>
                <a:defRPr/>
              </a:pPr>
              <a:t>56</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4048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Ruohonjuuritason työ on kaikkein tärkeintä ja jokainen pystyy siihen. </a:t>
            </a:r>
          </a:p>
          <a:p>
            <a:r>
              <a:rPr lang="fi-FI" b="1" dirty="0"/>
              <a:t>Ohjaamojen työ myös </a:t>
            </a:r>
            <a:r>
              <a:rPr lang="fi-FI" b="1" dirty="0" err="1"/>
              <a:t>vihreää..rajapinnassa</a:t>
            </a:r>
            <a:endParaRPr lang="fi-FI" b="1" dirty="0"/>
          </a:p>
          <a:p>
            <a:r>
              <a:rPr lang="fi-FI" dirty="0"/>
              <a:t>Mielenterveyden edistäjä ei toimi ”parantajan” roolissa sillä promootion ala on lääketieteellisen määrittelyn ja hoidon tuolla puolen. </a:t>
            </a:r>
          </a:p>
          <a:p>
            <a:r>
              <a:rPr lang="fi-FI" dirty="0"/>
              <a:t>Ihmistä lähestytään </a:t>
            </a:r>
            <a:r>
              <a:rPr lang="fi-FI" b="1" dirty="0"/>
              <a:t>voimavaroin varustettuna kokonaisuutena. </a:t>
            </a:r>
            <a:r>
              <a:rPr lang="fi-FI" dirty="0"/>
              <a:t>Arkikontekstit tulevat keskiöön. </a:t>
            </a:r>
          </a:p>
          <a:p>
            <a:r>
              <a:rPr lang="fi-FI" dirty="0"/>
              <a:t>Riskiryhmien kartoittamisen sijaan edistämistyössä edistetään ja vahvistetaan kaikkien ihmisten terveystekijöitä.  </a:t>
            </a:r>
          </a:p>
          <a:p>
            <a:r>
              <a:rPr lang="fi-FI" dirty="0"/>
              <a:t>Kun vaikutetaan koko ikäryhmään, se vaikuttaa myös huonompiosaisiin. Lapsen köyhyys työryhmästä esimerkki: mitä enemmän on karsittu yleisiä tukia ja panostettu erityistukiin, on huomattu, että apu tulee liian myöhään. </a:t>
            </a:r>
          </a:p>
          <a:p>
            <a:endParaRPr lang="fi-FI" dirty="0"/>
          </a:p>
          <a:p>
            <a:r>
              <a:rPr lang="fi-FI" dirty="0"/>
              <a:t>Mitä vahvempi harmaa kaikille tarkoitettu palvelu on sitä vähemmän tarvitaan erikoishoitoa</a:t>
            </a:r>
          </a:p>
          <a:p>
            <a:endParaRPr lang="fi-FI" dirty="0"/>
          </a:p>
          <a:p>
            <a:endParaRPr lang="fi-FI" dirty="0"/>
          </a:p>
        </p:txBody>
      </p:sp>
      <p:sp>
        <p:nvSpPr>
          <p:cNvPr id="4" name="Dian numeron paikkamerkki 3"/>
          <p:cNvSpPr>
            <a:spLocks noGrp="1"/>
          </p:cNvSpPr>
          <p:nvPr>
            <p:ph type="sldNum" sz="quarter" idx="5"/>
          </p:nvPr>
        </p:nvSpPr>
        <p:spPr/>
        <p:txBody>
          <a:bodyPr/>
          <a:lstStyle/>
          <a:p>
            <a:pPr marL="0" marR="0" lvl="0" indent="0" algn="r" defTabSz="914399" rtl="0" eaLnBrk="1" fontAlgn="auto" latinLnBrk="0" hangingPunct="1">
              <a:lnSpc>
                <a:spcPct val="100000"/>
              </a:lnSpc>
              <a:spcBef>
                <a:spcPts val="0"/>
              </a:spcBef>
              <a:spcAft>
                <a:spcPts val="0"/>
              </a:spcAft>
              <a:buClrTx/>
              <a:buSzTx/>
              <a:buFontTx/>
              <a:buNone/>
              <a:tabLst/>
              <a:defRPr/>
            </a:pPr>
            <a:fld id="{A2728A35-92AB-4BA2-B5BC-A5F71663271F}" type="slidenum">
              <a:rPr kumimoji="0" lang="fi-FI"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99" rtl="0" eaLnBrk="1" fontAlgn="auto" latinLnBrk="0" hangingPunct="1">
                <a:lnSpc>
                  <a:spcPct val="100000"/>
                </a:lnSpc>
                <a:spcBef>
                  <a:spcPts val="0"/>
                </a:spcBef>
                <a:spcAft>
                  <a:spcPts val="0"/>
                </a:spcAft>
                <a:buClrTx/>
                <a:buSzTx/>
                <a:buFontTx/>
                <a:buNone/>
                <a:tabLst/>
                <a:defRPr/>
              </a:pPr>
              <a:t>57</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51064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Pojat 7,9 % 8. – ja 9. luokkalaisista</a:t>
            </a:r>
          </a:p>
          <a:p>
            <a:r>
              <a:rPr lang="fi-FI" dirty="0"/>
              <a:t>Tytöt 30,3 % kaikissa ikäluokissa</a:t>
            </a:r>
          </a:p>
          <a:p>
            <a:r>
              <a:rPr lang="fi-FI" dirty="0"/>
              <a:t>Yhteensä 19,7 %</a:t>
            </a:r>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728A35-92AB-4BA2-B5BC-A5F71663271F}"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4850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Pojat 7,9 % 8. – ja 9. luokkalaisista</a:t>
            </a:r>
          </a:p>
          <a:p>
            <a:r>
              <a:rPr lang="fi-FI" dirty="0"/>
              <a:t>Tytöt 30,3 % kaikissa ikäluokissa</a:t>
            </a:r>
          </a:p>
          <a:p>
            <a:r>
              <a:rPr lang="fi-FI" dirty="0"/>
              <a:t>Yhteensä 19,7 %</a:t>
            </a:r>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728A35-92AB-4BA2-B5BC-A5F71663271F}"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42801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Pojat 7,9 % 8. – ja 9. luokkalaisista</a:t>
            </a:r>
          </a:p>
          <a:p>
            <a:r>
              <a:rPr lang="fi-FI" dirty="0"/>
              <a:t>Tytöt 30,3 % kaikissa ikäluokissa</a:t>
            </a:r>
          </a:p>
          <a:p>
            <a:r>
              <a:rPr lang="fi-FI" dirty="0"/>
              <a:t>Yhteensä 19,7 %</a:t>
            </a:r>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728A35-92AB-4BA2-B5BC-A5F71663271F}"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1324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Pojat 7,9 % 8. – ja 9. luokkalaisista</a:t>
            </a:r>
          </a:p>
          <a:p>
            <a:r>
              <a:rPr lang="fi-FI" dirty="0"/>
              <a:t>Tytöt 30,3 % kaikissa ikäluokissa</a:t>
            </a:r>
          </a:p>
          <a:p>
            <a:r>
              <a:rPr lang="fi-FI" dirty="0"/>
              <a:t>Yhteensä 19,7 %</a:t>
            </a:r>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728A35-92AB-4BA2-B5BC-A5F71663271F}"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56367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Ruohonjuuritason työ on kaikkein tärkeintä ja jokainen pystyy siihen. </a:t>
            </a:r>
          </a:p>
          <a:p>
            <a:r>
              <a:rPr lang="fi-FI" b="1" dirty="0"/>
              <a:t>Ohjaamojen työ myös </a:t>
            </a:r>
            <a:r>
              <a:rPr lang="fi-FI" b="1" dirty="0" err="1"/>
              <a:t>vihreää..rajapinnassa</a:t>
            </a:r>
            <a:endParaRPr lang="fi-FI" b="1" dirty="0"/>
          </a:p>
          <a:p>
            <a:r>
              <a:rPr lang="fi-FI" dirty="0"/>
              <a:t>Mielenterveyden edistäjä ei toimi ”parantajan” roolissa sillä promootion ala on lääketieteellisen määrittelyn ja hoidon tuolla puolen. </a:t>
            </a:r>
          </a:p>
          <a:p>
            <a:r>
              <a:rPr lang="fi-FI" dirty="0"/>
              <a:t>Ihmistä lähestytään </a:t>
            </a:r>
            <a:r>
              <a:rPr lang="fi-FI" b="1" dirty="0"/>
              <a:t>voimavaroin varustettuna kokonaisuutena. </a:t>
            </a:r>
            <a:r>
              <a:rPr lang="fi-FI" dirty="0"/>
              <a:t>Arkikontekstit tulevat keskiöön. </a:t>
            </a:r>
          </a:p>
          <a:p>
            <a:r>
              <a:rPr lang="fi-FI" dirty="0"/>
              <a:t>Riskiryhmien kartoittamisen sijaan edistämistyössä edistetään ja vahvistetaan kaikkien ihmisten terveystekijöitä.  </a:t>
            </a:r>
          </a:p>
          <a:p>
            <a:r>
              <a:rPr lang="fi-FI" dirty="0"/>
              <a:t>Kun vaikutetaan koko ikäryhmään, se vaikuttaa myös huonompiosaisiin. Lapsen köyhyys työryhmästä esimerkki: mitä enemmän on karsittu yleisiä tukia ja panostettu erityistukiin, on huomattu, että apu tulee liian myöhään. </a:t>
            </a:r>
          </a:p>
          <a:p>
            <a:endParaRPr lang="fi-FI" dirty="0"/>
          </a:p>
          <a:p>
            <a:r>
              <a:rPr lang="fi-FI" dirty="0"/>
              <a:t>Mitä vahvempi harmaa kaikille tarkoitettu palvelu on sitä vähemmän tarvitaan erikoishoitoa</a:t>
            </a:r>
          </a:p>
          <a:p>
            <a:endParaRPr lang="fi-FI" dirty="0"/>
          </a:p>
          <a:p>
            <a:endParaRPr lang="fi-FI" dirty="0"/>
          </a:p>
        </p:txBody>
      </p:sp>
      <p:sp>
        <p:nvSpPr>
          <p:cNvPr id="4" name="Dian numeron paikkamerkki 3"/>
          <p:cNvSpPr>
            <a:spLocks noGrp="1"/>
          </p:cNvSpPr>
          <p:nvPr>
            <p:ph type="sldNum" sz="quarter" idx="5"/>
          </p:nvPr>
        </p:nvSpPr>
        <p:spPr/>
        <p:txBody>
          <a:bodyPr/>
          <a:lstStyle/>
          <a:p>
            <a:pPr marL="0" marR="0" lvl="0" indent="0" algn="r" defTabSz="914399" rtl="0" eaLnBrk="1" fontAlgn="auto" latinLnBrk="0" hangingPunct="1">
              <a:lnSpc>
                <a:spcPct val="100000"/>
              </a:lnSpc>
              <a:spcBef>
                <a:spcPts val="0"/>
              </a:spcBef>
              <a:spcAft>
                <a:spcPts val="0"/>
              </a:spcAft>
              <a:buClrTx/>
              <a:buSzTx/>
              <a:buFontTx/>
              <a:buNone/>
              <a:tabLst/>
              <a:defRPr/>
            </a:pPr>
            <a:fld id="{A2728A35-92AB-4BA2-B5BC-A5F71663271F}" type="slidenum">
              <a:rPr kumimoji="0" lang="fi-FI"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99" rtl="0" eaLnBrk="1" fontAlgn="auto" latinLnBrk="0" hangingPunct="1">
                <a:lnSpc>
                  <a:spcPct val="100000"/>
                </a:lnSpc>
                <a:spcBef>
                  <a:spcPts val="0"/>
                </a:spcBef>
                <a:spcAft>
                  <a:spcPts val="0"/>
                </a:spcAft>
                <a:buClrTx/>
                <a:buSzTx/>
                <a:buFontTx/>
                <a:buNone/>
                <a:tabLst/>
                <a:defRPr/>
              </a:pPr>
              <a:t>62</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91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D9D374-501E-4FCB-A4C2-7856216AF66E}"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3437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a:p>
            <a:pPr marL="571500" indent="-342900"/>
            <a:r>
              <a:rPr lang="fi-FI" dirty="0"/>
              <a:t>14% of </a:t>
            </a:r>
            <a:r>
              <a:rPr lang="fi-FI" dirty="0" err="1"/>
              <a:t>children</a:t>
            </a:r>
            <a:r>
              <a:rPr lang="fi-FI" dirty="0"/>
              <a:t> </a:t>
            </a:r>
            <a:r>
              <a:rPr lang="fi-FI" dirty="0" err="1"/>
              <a:t>did</a:t>
            </a:r>
            <a:r>
              <a:rPr lang="fi-FI" dirty="0"/>
              <a:t> </a:t>
            </a:r>
            <a:r>
              <a:rPr lang="fi-FI" dirty="0" err="1"/>
              <a:t>not</a:t>
            </a:r>
            <a:r>
              <a:rPr lang="fi-FI" dirty="0"/>
              <a:t> </a:t>
            </a:r>
            <a:r>
              <a:rPr lang="fi-FI" dirty="0" err="1"/>
              <a:t>enjoy</a:t>
            </a:r>
            <a:r>
              <a:rPr lang="fi-FI" dirty="0"/>
              <a:t> </a:t>
            </a:r>
            <a:r>
              <a:rPr lang="fi-FI" dirty="0" err="1"/>
              <a:t>being</a:t>
            </a:r>
            <a:r>
              <a:rPr lang="fi-FI" dirty="0"/>
              <a:t> </a:t>
            </a:r>
            <a:r>
              <a:rPr lang="fi-FI" dirty="0" err="1"/>
              <a:t>with</a:t>
            </a:r>
            <a:r>
              <a:rPr lang="fi-FI" dirty="0"/>
              <a:t> </a:t>
            </a:r>
            <a:r>
              <a:rPr lang="fi-FI" dirty="0" err="1"/>
              <a:t>each</a:t>
            </a:r>
            <a:r>
              <a:rPr lang="fi-FI" dirty="0"/>
              <a:t> other</a:t>
            </a:r>
          </a:p>
          <a:p>
            <a:pPr marL="571500" indent="-342900"/>
            <a:r>
              <a:rPr lang="fi-FI" dirty="0"/>
              <a:t>12% </a:t>
            </a:r>
            <a:r>
              <a:rPr lang="fi-FI" dirty="0" err="1"/>
              <a:t>felt</a:t>
            </a:r>
            <a:r>
              <a:rPr lang="fi-FI" dirty="0"/>
              <a:t> </a:t>
            </a:r>
            <a:r>
              <a:rPr lang="fi-FI" dirty="0" err="1"/>
              <a:t>that</a:t>
            </a:r>
            <a:r>
              <a:rPr lang="fi-FI" dirty="0"/>
              <a:t> </a:t>
            </a:r>
            <a:r>
              <a:rPr lang="fi-FI" dirty="0" err="1"/>
              <a:t>tehy</a:t>
            </a:r>
            <a:r>
              <a:rPr lang="fi-FI" dirty="0"/>
              <a:t> </a:t>
            </a:r>
            <a:r>
              <a:rPr lang="fi-FI" dirty="0" err="1"/>
              <a:t>have</a:t>
            </a:r>
            <a:r>
              <a:rPr lang="fi-FI" dirty="0"/>
              <a:t> no </a:t>
            </a:r>
            <a:r>
              <a:rPr lang="fi-FI" dirty="0" err="1"/>
              <a:t>skills</a:t>
            </a:r>
            <a:r>
              <a:rPr lang="fi-FI" dirty="0"/>
              <a:t> to </a:t>
            </a:r>
            <a:r>
              <a:rPr lang="fi-FI" dirty="0" err="1"/>
              <a:t>solve</a:t>
            </a:r>
            <a:r>
              <a:rPr lang="fi-FI" dirty="0"/>
              <a:t> </a:t>
            </a:r>
            <a:r>
              <a:rPr lang="fi-FI" dirty="0" err="1"/>
              <a:t>small</a:t>
            </a:r>
            <a:r>
              <a:rPr lang="fi-FI" dirty="0"/>
              <a:t> </a:t>
            </a:r>
            <a:r>
              <a:rPr lang="fi-FI" dirty="0" err="1"/>
              <a:t>arguments</a:t>
            </a:r>
            <a:endParaRPr lang="fi-FI" dirty="0"/>
          </a:p>
          <a:p>
            <a:pPr marL="571500" indent="-342900"/>
            <a:r>
              <a:rPr lang="fi-FI" dirty="0">
                <a:solidFill>
                  <a:prstClr val="black"/>
                </a:solidFill>
              </a:rPr>
              <a:t>60 % of </a:t>
            </a:r>
            <a:r>
              <a:rPr lang="fi-FI" dirty="0" err="1">
                <a:solidFill>
                  <a:prstClr val="black"/>
                </a:solidFill>
              </a:rPr>
              <a:t>the</a:t>
            </a:r>
            <a:r>
              <a:rPr lang="fi-FI" dirty="0">
                <a:solidFill>
                  <a:prstClr val="black"/>
                </a:solidFill>
              </a:rPr>
              <a:t> </a:t>
            </a:r>
            <a:r>
              <a:rPr lang="fi-FI" dirty="0" err="1">
                <a:solidFill>
                  <a:prstClr val="black"/>
                </a:solidFill>
              </a:rPr>
              <a:t>teachers</a:t>
            </a:r>
            <a:r>
              <a:rPr lang="fi-FI" dirty="0">
                <a:solidFill>
                  <a:prstClr val="black"/>
                </a:solidFill>
              </a:rPr>
              <a:t> </a:t>
            </a:r>
            <a:r>
              <a:rPr lang="fi-FI" dirty="0" err="1">
                <a:solidFill>
                  <a:prstClr val="black"/>
                </a:solidFill>
              </a:rPr>
              <a:t>felt</a:t>
            </a:r>
            <a:r>
              <a:rPr lang="fi-FI" dirty="0">
                <a:solidFill>
                  <a:prstClr val="black"/>
                </a:solidFill>
              </a:rPr>
              <a:t> </a:t>
            </a:r>
            <a:r>
              <a:rPr lang="fi-FI" dirty="0" err="1">
                <a:solidFill>
                  <a:prstClr val="black"/>
                </a:solidFill>
              </a:rPr>
              <a:t>that</a:t>
            </a:r>
            <a:r>
              <a:rPr lang="fi-FI" dirty="0">
                <a:solidFill>
                  <a:prstClr val="black"/>
                </a:solidFill>
              </a:rPr>
              <a:t> </a:t>
            </a:r>
            <a:r>
              <a:rPr lang="fi-FI" dirty="0" err="1">
                <a:solidFill>
                  <a:prstClr val="black"/>
                </a:solidFill>
              </a:rPr>
              <a:t>emotion</a:t>
            </a:r>
            <a:r>
              <a:rPr lang="fi-FI" dirty="0">
                <a:solidFill>
                  <a:prstClr val="black"/>
                </a:solidFill>
              </a:rPr>
              <a:t> </a:t>
            </a:r>
            <a:r>
              <a:rPr lang="fi-FI" dirty="0" err="1">
                <a:solidFill>
                  <a:prstClr val="black"/>
                </a:solidFill>
              </a:rPr>
              <a:t>regulation</a:t>
            </a:r>
            <a:r>
              <a:rPr lang="fi-FI" dirty="0">
                <a:solidFill>
                  <a:prstClr val="black"/>
                </a:solidFill>
              </a:rPr>
              <a:t> </a:t>
            </a:r>
            <a:r>
              <a:rPr lang="fi-FI" dirty="0" err="1">
                <a:solidFill>
                  <a:prstClr val="black"/>
                </a:solidFill>
              </a:rPr>
              <a:t>was</a:t>
            </a:r>
            <a:r>
              <a:rPr lang="fi-FI" dirty="0">
                <a:solidFill>
                  <a:prstClr val="black"/>
                </a:solidFill>
              </a:rPr>
              <a:t> a </a:t>
            </a:r>
            <a:r>
              <a:rPr lang="fi-FI" dirty="0" err="1">
                <a:solidFill>
                  <a:prstClr val="black"/>
                </a:solidFill>
              </a:rPr>
              <a:t>constant</a:t>
            </a:r>
            <a:r>
              <a:rPr lang="fi-FI" dirty="0">
                <a:solidFill>
                  <a:prstClr val="black"/>
                </a:solidFill>
              </a:rPr>
              <a:t> </a:t>
            </a:r>
            <a:r>
              <a:rPr lang="fi-FI" dirty="0" err="1">
                <a:solidFill>
                  <a:prstClr val="black"/>
                </a:solidFill>
              </a:rPr>
              <a:t>problem</a:t>
            </a:r>
            <a:r>
              <a:rPr lang="fi-FI" dirty="0">
                <a:solidFill>
                  <a:prstClr val="black"/>
                </a:solidFill>
              </a:rPr>
              <a:t> </a:t>
            </a:r>
            <a:r>
              <a:rPr lang="fi-FI" dirty="0" err="1">
                <a:solidFill>
                  <a:prstClr val="black"/>
                </a:solidFill>
              </a:rPr>
              <a:t>among</a:t>
            </a:r>
            <a:r>
              <a:rPr lang="fi-FI" dirty="0">
                <a:solidFill>
                  <a:prstClr val="black"/>
                </a:solidFill>
              </a:rPr>
              <a:t> </a:t>
            </a:r>
            <a:r>
              <a:rPr lang="fi-FI" dirty="0" err="1">
                <a:solidFill>
                  <a:prstClr val="black"/>
                </a:solidFill>
              </a:rPr>
              <a:t>pupils</a:t>
            </a:r>
            <a:r>
              <a:rPr lang="fi-FI" dirty="0">
                <a:solidFill>
                  <a:prstClr val="black"/>
                </a:solidFill>
              </a:rPr>
              <a:t>; </a:t>
            </a:r>
            <a:r>
              <a:rPr lang="fi-FI" dirty="0" err="1">
                <a:solidFill>
                  <a:prstClr val="black"/>
                </a:solidFill>
              </a:rPr>
              <a:t>temper</a:t>
            </a:r>
            <a:r>
              <a:rPr lang="fi-FI" dirty="0">
                <a:solidFill>
                  <a:prstClr val="black"/>
                </a:solidFill>
              </a:rPr>
              <a:t> </a:t>
            </a:r>
            <a:r>
              <a:rPr lang="fi-FI" dirty="0" err="1">
                <a:solidFill>
                  <a:prstClr val="black"/>
                </a:solidFill>
              </a:rPr>
              <a:t>tantrums</a:t>
            </a:r>
            <a:r>
              <a:rPr lang="fi-FI" dirty="0">
                <a:solidFill>
                  <a:prstClr val="black"/>
                </a:solidFill>
              </a:rPr>
              <a:t> </a:t>
            </a:r>
            <a:r>
              <a:rPr lang="fi-FI" dirty="0" err="1">
                <a:solidFill>
                  <a:prstClr val="black"/>
                </a:solidFill>
              </a:rPr>
              <a:t>were</a:t>
            </a:r>
            <a:r>
              <a:rPr lang="fi-FI" dirty="0">
                <a:solidFill>
                  <a:prstClr val="black"/>
                </a:solidFill>
              </a:rPr>
              <a:t> </a:t>
            </a:r>
            <a:r>
              <a:rPr lang="fi-FI" dirty="0" err="1">
                <a:solidFill>
                  <a:prstClr val="black"/>
                </a:solidFill>
              </a:rPr>
              <a:t>common</a:t>
            </a:r>
            <a:endParaRPr lang="fi-FI" dirty="0">
              <a:solidFill>
                <a:prstClr val="black"/>
              </a:solidFill>
            </a:endParaRPr>
          </a:p>
          <a:p>
            <a:pPr marL="571500" indent="-342900"/>
            <a:r>
              <a:rPr lang="fi-FI" dirty="0">
                <a:solidFill>
                  <a:prstClr val="black"/>
                </a:solidFill>
              </a:rPr>
              <a:t>33 % of </a:t>
            </a:r>
            <a:r>
              <a:rPr lang="fi-FI" dirty="0" err="1">
                <a:solidFill>
                  <a:prstClr val="black"/>
                </a:solidFill>
              </a:rPr>
              <a:t>teachers</a:t>
            </a:r>
            <a:r>
              <a:rPr lang="fi-FI" dirty="0">
                <a:solidFill>
                  <a:prstClr val="black"/>
                </a:solidFill>
              </a:rPr>
              <a:t> </a:t>
            </a:r>
            <a:r>
              <a:rPr lang="fi-FI" dirty="0" err="1">
                <a:solidFill>
                  <a:prstClr val="black"/>
                </a:solidFill>
              </a:rPr>
              <a:t>felt</a:t>
            </a:r>
            <a:r>
              <a:rPr lang="fi-FI" dirty="0">
                <a:solidFill>
                  <a:prstClr val="black"/>
                </a:solidFill>
              </a:rPr>
              <a:t> </a:t>
            </a:r>
            <a:r>
              <a:rPr lang="fi-FI" dirty="0" err="1">
                <a:solidFill>
                  <a:prstClr val="black"/>
                </a:solidFill>
              </a:rPr>
              <a:t>that</a:t>
            </a:r>
            <a:r>
              <a:rPr lang="fi-FI" dirty="0">
                <a:solidFill>
                  <a:prstClr val="black"/>
                </a:solidFill>
              </a:rPr>
              <a:t> </a:t>
            </a:r>
            <a:r>
              <a:rPr lang="fi-FI" dirty="0" err="1">
                <a:solidFill>
                  <a:prstClr val="black"/>
                </a:solidFill>
              </a:rPr>
              <a:t>working</a:t>
            </a:r>
            <a:r>
              <a:rPr lang="fi-FI" dirty="0">
                <a:solidFill>
                  <a:prstClr val="black"/>
                </a:solidFill>
              </a:rPr>
              <a:t> </a:t>
            </a:r>
            <a:r>
              <a:rPr lang="fi-FI" dirty="0" err="1">
                <a:solidFill>
                  <a:prstClr val="black"/>
                </a:solidFill>
              </a:rPr>
              <a:t>together</a:t>
            </a:r>
            <a:r>
              <a:rPr lang="fi-FI" dirty="0">
                <a:solidFill>
                  <a:prstClr val="black"/>
                </a:solidFill>
              </a:rPr>
              <a:t> </a:t>
            </a:r>
            <a:r>
              <a:rPr lang="fi-FI" dirty="0" err="1">
                <a:solidFill>
                  <a:prstClr val="black"/>
                </a:solidFill>
              </a:rPr>
              <a:t>was</a:t>
            </a:r>
            <a:r>
              <a:rPr lang="fi-FI" dirty="0">
                <a:solidFill>
                  <a:prstClr val="black"/>
                </a:solidFill>
              </a:rPr>
              <a:t> </a:t>
            </a:r>
            <a:r>
              <a:rPr lang="fi-FI" dirty="0" err="1">
                <a:solidFill>
                  <a:prstClr val="black"/>
                </a:solidFill>
              </a:rPr>
              <a:t>not</a:t>
            </a:r>
            <a:r>
              <a:rPr lang="fi-FI" dirty="0">
                <a:solidFill>
                  <a:prstClr val="black"/>
                </a:solidFill>
              </a:rPr>
              <a:t> </a:t>
            </a:r>
            <a:r>
              <a:rPr lang="fi-FI" dirty="0" err="1">
                <a:solidFill>
                  <a:prstClr val="black"/>
                </a:solidFill>
              </a:rPr>
              <a:t>good</a:t>
            </a:r>
            <a:endParaRPr lang="fi-FI" b="1" dirty="0">
              <a:solidFill>
                <a:prstClr val="black"/>
              </a:solidFill>
            </a:endParaRPr>
          </a:p>
          <a:p>
            <a:pPr marL="571500" indent="-342900"/>
            <a:r>
              <a:rPr lang="fi-FI" dirty="0"/>
              <a:t>71% of </a:t>
            </a:r>
            <a:r>
              <a:rPr lang="fi-FI" dirty="0" err="1"/>
              <a:t>teachers</a:t>
            </a:r>
            <a:r>
              <a:rPr lang="fi-FI" dirty="0"/>
              <a:t> </a:t>
            </a:r>
            <a:r>
              <a:rPr lang="fi-FI" dirty="0" err="1"/>
              <a:t>reported</a:t>
            </a:r>
            <a:r>
              <a:rPr lang="fi-FI" dirty="0"/>
              <a:t> </a:t>
            </a:r>
            <a:r>
              <a:rPr lang="fi-FI" dirty="0" err="1"/>
              <a:t>about</a:t>
            </a:r>
            <a:r>
              <a:rPr lang="fi-FI" dirty="0"/>
              <a:t> </a:t>
            </a:r>
            <a:r>
              <a:rPr lang="fi-FI" dirty="0" err="1"/>
              <a:t>racism</a:t>
            </a:r>
            <a:r>
              <a:rPr lang="fi-FI" dirty="0"/>
              <a:t> in </a:t>
            </a:r>
            <a:r>
              <a:rPr lang="fi-FI" dirty="0" err="1"/>
              <a:t>the</a:t>
            </a:r>
            <a:r>
              <a:rPr lang="fi-FI" dirty="0"/>
              <a:t> </a:t>
            </a:r>
            <a:r>
              <a:rPr lang="fi-FI" dirty="0" err="1"/>
              <a:t>class</a:t>
            </a:r>
            <a:r>
              <a:rPr lang="fi-FI" dirty="0"/>
              <a:t> </a:t>
            </a:r>
            <a:r>
              <a:rPr lang="fi-FI" dirty="0" err="1"/>
              <a:t>room</a:t>
            </a:r>
            <a:endParaRPr lang="fi-FI" dirty="0"/>
          </a:p>
          <a:p>
            <a:pPr indent="0"/>
            <a:endParaRPr lang="fi-FI" b="1" dirty="0"/>
          </a:p>
          <a:p>
            <a:pPr marL="571500" indent="-342900"/>
            <a:r>
              <a:rPr lang="fi-FI" dirty="0" err="1"/>
              <a:t>Concentration</a:t>
            </a:r>
            <a:r>
              <a:rPr lang="fi-FI" dirty="0"/>
              <a:t> on </a:t>
            </a:r>
            <a:r>
              <a:rPr lang="fi-FI" dirty="0" err="1"/>
              <a:t>school</a:t>
            </a:r>
            <a:r>
              <a:rPr lang="fi-FI" dirty="0"/>
              <a:t> </a:t>
            </a:r>
            <a:r>
              <a:rPr lang="fi-FI" dirty="0" err="1"/>
              <a:t>work</a:t>
            </a:r>
            <a:r>
              <a:rPr lang="fi-FI" dirty="0"/>
              <a:t> </a:t>
            </a:r>
            <a:r>
              <a:rPr lang="fi-FI" dirty="0" err="1"/>
              <a:t>improved</a:t>
            </a:r>
            <a:r>
              <a:rPr lang="fi-FI" dirty="0"/>
              <a:t> (!!)</a:t>
            </a:r>
          </a:p>
          <a:p>
            <a:pPr marL="571500" indent="-342900"/>
            <a:r>
              <a:rPr lang="fi-FI" dirty="0"/>
              <a:t>Social </a:t>
            </a:r>
            <a:r>
              <a:rPr lang="fi-FI" dirty="0" err="1"/>
              <a:t>skills</a:t>
            </a:r>
            <a:r>
              <a:rPr lang="fi-FI" dirty="0"/>
              <a:t> and </a:t>
            </a:r>
            <a:r>
              <a:rPr lang="fi-FI" dirty="0" err="1"/>
              <a:t>emotion</a:t>
            </a:r>
            <a:r>
              <a:rPr lang="fi-FI" dirty="0"/>
              <a:t> </a:t>
            </a:r>
            <a:r>
              <a:rPr lang="fi-FI" dirty="0" err="1"/>
              <a:t>regulation</a:t>
            </a:r>
            <a:r>
              <a:rPr lang="fi-FI" dirty="0"/>
              <a:t> </a:t>
            </a:r>
            <a:r>
              <a:rPr lang="fi-FI" dirty="0" err="1"/>
              <a:t>improved</a:t>
            </a:r>
            <a:r>
              <a:rPr lang="fi-FI" dirty="0"/>
              <a:t> </a:t>
            </a:r>
            <a:r>
              <a:rPr lang="fi-FI" dirty="0" err="1"/>
              <a:t>greatly</a:t>
            </a:r>
            <a:r>
              <a:rPr lang="fi-FI" dirty="0"/>
              <a:t>.</a:t>
            </a:r>
          </a:p>
          <a:p>
            <a:pPr marL="571500" indent="-342900"/>
            <a:r>
              <a:rPr lang="fi-FI" dirty="0" err="1"/>
              <a:t>Almost</a:t>
            </a:r>
            <a:r>
              <a:rPr lang="fi-FI" dirty="0"/>
              <a:t> </a:t>
            </a:r>
            <a:r>
              <a:rPr lang="fi-FI" dirty="0" err="1"/>
              <a:t>all</a:t>
            </a:r>
            <a:r>
              <a:rPr lang="fi-FI" dirty="0"/>
              <a:t> </a:t>
            </a:r>
            <a:r>
              <a:rPr lang="fi-FI" dirty="0" err="1"/>
              <a:t>children</a:t>
            </a:r>
            <a:r>
              <a:rPr lang="fi-FI" dirty="0"/>
              <a:t> </a:t>
            </a:r>
            <a:r>
              <a:rPr lang="fi-FI" dirty="0" err="1"/>
              <a:t>learned</a:t>
            </a:r>
            <a:r>
              <a:rPr lang="fi-FI" dirty="0"/>
              <a:t> to </a:t>
            </a:r>
            <a:r>
              <a:rPr lang="fi-FI" dirty="0" err="1"/>
              <a:t>solve</a:t>
            </a:r>
            <a:r>
              <a:rPr lang="fi-FI" dirty="0"/>
              <a:t> </a:t>
            </a:r>
            <a:r>
              <a:rPr lang="fi-FI" dirty="0" err="1"/>
              <a:t>small</a:t>
            </a:r>
            <a:r>
              <a:rPr lang="fi-FI" dirty="0"/>
              <a:t> </a:t>
            </a:r>
            <a:r>
              <a:rPr lang="fi-FI" dirty="0" err="1"/>
              <a:t>arguments</a:t>
            </a:r>
            <a:r>
              <a:rPr lang="fi-FI" dirty="0"/>
              <a:t>.</a:t>
            </a:r>
          </a:p>
          <a:p>
            <a:pPr marL="571500" indent="-342900"/>
            <a:r>
              <a:rPr lang="fi-FI" dirty="0" err="1"/>
              <a:t>Racism</a:t>
            </a:r>
            <a:r>
              <a:rPr lang="fi-FI" dirty="0"/>
              <a:t>, </a:t>
            </a:r>
            <a:r>
              <a:rPr lang="fi-FI" dirty="0" err="1"/>
              <a:t>bullying</a:t>
            </a:r>
            <a:r>
              <a:rPr lang="fi-FI" dirty="0"/>
              <a:t>, </a:t>
            </a:r>
            <a:r>
              <a:rPr lang="fi-FI" dirty="0" err="1"/>
              <a:t>temper</a:t>
            </a:r>
            <a:r>
              <a:rPr lang="fi-FI" dirty="0"/>
              <a:t> </a:t>
            </a:r>
            <a:r>
              <a:rPr lang="fi-FI" dirty="0" err="1"/>
              <a:t>tantrums</a:t>
            </a:r>
            <a:r>
              <a:rPr lang="fi-FI" dirty="0"/>
              <a:t> and </a:t>
            </a:r>
            <a:r>
              <a:rPr lang="fi-FI" dirty="0" err="1"/>
              <a:t>bad</a:t>
            </a:r>
            <a:r>
              <a:rPr lang="fi-FI" dirty="0"/>
              <a:t> </a:t>
            </a:r>
            <a:r>
              <a:rPr lang="fi-FI" dirty="0" err="1"/>
              <a:t>mood</a:t>
            </a:r>
            <a:r>
              <a:rPr lang="fi-FI" dirty="0"/>
              <a:t> </a:t>
            </a:r>
            <a:r>
              <a:rPr lang="fi-FI" dirty="0" err="1"/>
              <a:t>decreased</a:t>
            </a:r>
            <a:r>
              <a:rPr lang="fi-FI" dirty="0"/>
              <a:t>.</a:t>
            </a:r>
          </a:p>
          <a:p>
            <a:pPr marL="571500" indent="-342900"/>
            <a:r>
              <a:rPr lang="fi-FI" dirty="0" err="1"/>
              <a:t>Helping</a:t>
            </a:r>
            <a:r>
              <a:rPr lang="fi-FI" dirty="0"/>
              <a:t> </a:t>
            </a:r>
            <a:r>
              <a:rPr lang="fi-FI" dirty="0" err="1"/>
              <a:t>others</a:t>
            </a:r>
            <a:r>
              <a:rPr lang="fi-FI" dirty="0"/>
              <a:t> </a:t>
            </a:r>
            <a:r>
              <a:rPr lang="fi-FI" dirty="0" err="1"/>
              <a:t>increased</a:t>
            </a:r>
            <a:r>
              <a:rPr lang="fi-FI" dirty="0"/>
              <a:t>.</a:t>
            </a:r>
          </a:p>
          <a:p>
            <a:r>
              <a:rPr lang="fi-FI" dirty="0" err="1"/>
              <a:t>You</a:t>
            </a:r>
            <a:r>
              <a:rPr lang="fi-FI" dirty="0"/>
              <a:t> </a:t>
            </a:r>
            <a:r>
              <a:rPr lang="fi-FI" dirty="0" err="1"/>
              <a:t>can</a:t>
            </a:r>
            <a:r>
              <a:rPr lang="fi-FI" dirty="0"/>
              <a:t> </a:t>
            </a:r>
            <a:r>
              <a:rPr lang="fi-FI" dirty="0" err="1"/>
              <a:t>all</a:t>
            </a:r>
            <a:r>
              <a:rPr lang="fi-FI" dirty="0"/>
              <a:t> </a:t>
            </a:r>
            <a:r>
              <a:rPr lang="fi-FI" dirty="0" err="1"/>
              <a:t>imagine</a:t>
            </a:r>
            <a:r>
              <a:rPr lang="fi-FI" dirty="0"/>
              <a:t> </a:t>
            </a:r>
            <a:r>
              <a:rPr lang="fi-FI" dirty="0" err="1"/>
              <a:t>how</a:t>
            </a:r>
            <a:r>
              <a:rPr lang="fi-FI" dirty="0"/>
              <a:t> </a:t>
            </a:r>
            <a:r>
              <a:rPr lang="fi-FI" dirty="0" err="1"/>
              <a:t>your</a:t>
            </a:r>
            <a:r>
              <a:rPr lang="fi-FI" dirty="0"/>
              <a:t> </a:t>
            </a:r>
            <a:r>
              <a:rPr lang="fi-FI" dirty="0" err="1"/>
              <a:t>mental</a:t>
            </a:r>
            <a:r>
              <a:rPr lang="fi-FI" dirty="0"/>
              <a:t> </a:t>
            </a:r>
            <a:r>
              <a:rPr lang="fi-FI" dirty="0" err="1"/>
              <a:t>health</a:t>
            </a:r>
            <a:r>
              <a:rPr lang="fi-FI" dirty="0"/>
              <a:t> is </a:t>
            </a:r>
            <a:r>
              <a:rPr lang="fi-FI" dirty="0" err="1"/>
              <a:t>affected</a:t>
            </a:r>
            <a:r>
              <a:rPr lang="fi-FI" dirty="0"/>
              <a:t> </a:t>
            </a:r>
            <a:r>
              <a:rPr lang="fi-FI" dirty="0" err="1"/>
              <a:t>if</a:t>
            </a:r>
            <a:r>
              <a:rPr lang="fi-FI" dirty="0"/>
              <a:t> </a:t>
            </a:r>
            <a:r>
              <a:rPr lang="fi-FI" dirty="0" err="1"/>
              <a:t>you</a:t>
            </a:r>
            <a:r>
              <a:rPr lang="fi-FI" dirty="0"/>
              <a:t> </a:t>
            </a:r>
            <a:r>
              <a:rPr lang="fi-FI" dirty="0" err="1"/>
              <a:t>are</a:t>
            </a:r>
            <a:r>
              <a:rPr lang="fi-FI" dirty="0"/>
              <a:t> </a:t>
            </a:r>
            <a:r>
              <a:rPr lang="fi-FI" dirty="0" err="1"/>
              <a:t>being</a:t>
            </a:r>
            <a:r>
              <a:rPr lang="fi-FI" dirty="0"/>
              <a:t> </a:t>
            </a:r>
            <a:r>
              <a:rPr lang="fi-FI" dirty="0" err="1"/>
              <a:t>bullied</a:t>
            </a:r>
            <a:r>
              <a:rPr lang="fi-FI" dirty="0"/>
              <a:t>, </a:t>
            </a:r>
            <a:r>
              <a:rPr lang="fi-FI" dirty="0" err="1"/>
              <a:t>or</a:t>
            </a:r>
            <a:r>
              <a:rPr lang="fi-FI" dirty="0"/>
              <a:t> </a:t>
            </a:r>
            <a:r>
              <a:rPr lang="fi-FI" dirty="0" err="1"/>
              <a:t>left</a:t>
            </a:r>
            <a:r>
              <a:rPr lang="fi-FI" dirty="0"/>
              <a:t> out of </a:t>
            </a:r>
            <a:r>
              <a:rPr lang="fi-FI" dirty="0" err="1"/>
              <a:t>the</a:t>
            </a:r>
            <a:r>
              <a:rPr lang="fi-FI" dirty="0"/>
              <a:t> </a:t>
            </a:r>
            <a:r>
              <a:rPr lang="fi-FI" dirty="0" err="1"/>
              <a:t>group</a:t>
            </a:r>
            <a:r>
              <a:rPr lang="fi-FI" dirty="0"/>
              <a:t>, </a:t>
            </a:r>
            <a:r>
              <a:rPr lang="fi-FI" dirty="0" err="1"/>
              <a:t>or</a:t>
            </a:r>
            <a:r>
              <a:rPr lang="fi-FI" dirty="0"/>
              <a:t> </a:t>
            </a:r>
            <a:r>
              <a:rPr lang="fi-FI" dirty="0" err="1"/>
              <a:t>constantly</a:t>
            </a:r>
            <a:r>
              <a:rPr lang="fi-FI" dirty="0"/>
              <a:t> </a:t>
            </a:r>
            <a:r>
              <a:rPr lang="fi-FI" dirty="0" err="1"/>
              <a:t>arguing</a:t>
            </a:r>
            <a:r>
              <a:rPr lang="fi-FI" dirty="0"/>
              <a:t> </a:t>
            </a:r>
            <a:r>
              <a:rPr lang="fi-FI" dirty="0" err="1"/>
              <a:t>with</a:t>
            </a:r>
            <a:r>
              <a:rPr lang="fi-FI" dirty="0"/>
              <a:t> </a:t>
            </a:r>
            <a:r>
              <a:rPr lang="fi-FI" dirty="0" err="1"/>
              <a:t>your</a:t>
            </a:r>
            <a:r>
              <a:rPr lang="fi-FI" dirty="0"/>
              <a:t> </a:t>
            </a:r>
            <a:r>
              <a:rPr lang="fi-FI" dirty="0" err="1"/>
              <a:t>work</a:t>
            </a:r>
            <a:r>
              <a:rPr lang="fi-FI" dirty="0"/>
              <a:t> </a:t>
            </a:r>
            <a:r>
              <a:rPr lang="fi-FI" dirty="0" err="1"/>
              <a:t>buddies</a:t>
            </a:r>
            <a:endParaRPr lang="fi-FI" dirty="0"/>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D9D374-501E-4FCB-A4C2-7856216AF66E}"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5511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a:p>
            <a:endParaRPr lang="fi-FI" dirty="0"/>
          </a:p>
        </p:txBody>
      </p:sp>
      <p:sp>
        <p:nvSpPr>
          <p:cNvPr id="4" name="Dian numeron paikkamerkki 3"/>
          <p:cNvSpPr>
            <a:spLocks noGrp="1"/>
          </p:cNvSpPr>
          <p:nvPr>
            <p:ph type="sldNum" sz="quarter" idx="10"/>
          </p:nvPr>
        </p:nvSpPr>
        <p:spPr/>
        <p:txBody>
          <a:bodyPr/>
          <a:lstStyle/>
          <a:p>
            <a:fld id="{A2728A35-92AB-4BA2-B5BC-A5F71663271F}" type="slidenum">
              <a:rPr lang="fi-FI" smtClean="0"/>
              <a:t>65</a:t>
            </a:fld>
            <a:endParaRPr lang="fi-FI"/>
          </a:p>
        </p:txBody>
      </p:sp>
    </p:spTree>
    <p:extLst>
      <p:ext uri="{BB962C8B-B14F-4D97-AF65-F5344CB8AC3E}">
        <p14:creationId xmlns:p14="http://schemas.microsoft.com/office/powerpoint/2010/main" val="2293989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BCD9D374-501E-4FCB-A4C2-7856216AF66E}" type="slidenum">
              <a:rPr lang="fi-FI" smtClean="0"/>
              <a:t>9</a:t>
            </a:fld>
            <a:endParaRPr lang="fi-FI"/>
          </a:p>
        </p:txBody>
      </p:sp>
    </p:spTree>
    <p:extLst>
      <p:ext uri="{BB962C8B-B14F-4D97-AF65-F5344CB8AC3E}">
        <p14:creationId xmlns:p14="http://schemas.microsoft.com/office/powerpoint/2010/main" val="140261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a:r>
              <a:rPr lang="en-US" sz="2800" dirty="0"/>
              <a:t>The national youth work and youth policy </a:t>
            </a:r>
            <a:r>
              <a:rPr lang="en-US" sz="2800" dirty="0" err="1"/>
              <a:t>programme</a:t>
            </a:r>
            <a:r>
              <a:rPr lang="en-US" sz="2800" dirty="0"/>
              <a:t> (VANUPO) is a statutory cross-administrative </a:t>
            </a:r>
            <a:r>
              <a:rPr lang="en-US" sz="2800" dirty="0" err="1"/>
              <a:t>programme</a:t>
            </a:r>
            <a:r>
              <a:rPr lang="en-US" sz="2800" dirty="0"/>
              <a:t> adopted by the Government every four years with the aim of improving the conditions in which young people live and grow. In this </a:t>
            </a:r>
            <a:r>
              <a:rPr lang="en-US" sz="2800" dirty="0" err="1"/>
              <a:t>programme</a:t>
            </a:r>
            <a:r>
              <a:rPr lang="en-US" sz="2800" dirty="0"/>
              <a:t>, the Government defines its youth policy objectives and the measures for attaining them. In addition, it sets out the policies for youth work, including the priorities of national youth work </a:t>
            </a:r>
            <a:r>
              <a:rPr lang="en-US" sz="2800" dirty="0" err="1"/>
              <a:t>centres</a:t>
            </a:r>
            <a:r>
              <a:rPr lang="en-US" sz="2800" dirty="0"/>
              <a:t> of expertise as well as the national objectives for European and international activities in the youth field. The </a:t>
            </a:r>
            <a:r>
              <a:rPr lang="en-US" sz="2800" dirty="0" err="1"/>
              <a:t>programme</a:t>
            </a:r>
            <a:r>
              <a:rPr lang="en-US" sz="2800" dirty="0"/>
              <a:t> is adopted as a Government resolution.</a:t>
            </a:r>
            <a:endParaRPr lang="fi-FI" sz="1800" dirty="0">
              <a:solidFill>
                <a:srgbClr val="6A6E73"/>
              </a:solidFill>
            </a:endParaRPr>
          </a:p>
          <a:p>
            <a:pPr algn="l"/>
            <a:endParaRPr lang="fi-FI" sz="1800" dirty="0">
              <a:solidFill>
                <a:srgbClr val="6A6E73"/>
              </a:solidFill>
            </a:endParaRPr>
          </a:p>
          <a:p>
            <a:pPr algn="l"/>
            <a:r>
              <a:rPr lang="fi-FI" sz="1800" dirty="0" err="1">
                <a:solidFill>
                  <a:srgbClr val="6A6E73"/>
                </a:solidFill>
              </a:rPr>
              <a:t>There</a:t>
            </a:r>
            <a:r>
              <a:rPr lang="fi-FI" sz="1800" dirty="0">
                <a:solidFill>
                  <a:srgbClr val="6A6E73"/>
                </a:solidFill>
              </a:rPr>
              <a:t> </a:t>
            </a:r>
            <a:r>
              <a:rPr lang="fi-FI" sz="1800" dirty="0" err="1">
                <a:solidFill>
                  <a:srgbClr val="6A6E73"/>
                </a:solidFill>
              </a:rPr>
              <a:t>are</a:t>
            </a:r>
            <a:r>
              <a:rPr lang="fi-FI" sz="1800" dirty="0">
                <a:solidFill>
                  <a:srgbClr val="6A6E73"/>
                </a:solidFill>
              </a:rPr>
              <a:t> </a:t>
            </a:r>
            <a:r>
              <a:rPr lang="fi-FI" sz="1800" dirty="0" err="1">
                <a:solidFill>
                  <a:srgbClr val="6A6E73"/>
                </a:solidFill>
              </a:rPr>
              <a:t>themes</a:t>
            </a:r>
            <a:r>
              <a:rPr lang="fi-FI" sz="1800" dirty="0">
                <a:solidFill>
                  <a:srgbClr val="6A6E73"/>
                </a:solidFill>
              </a:rPr>
              <a:t> </a:t>
            </a:r>
            <a:r>
              <a:rPr lang="fi-FI" sz="1800" dirty="0" err="1">
                <a:solidFill>
                  <a:srgbClr val="6A6E73"/>
                </a:solidFill>
              </a:rPr>
              <a:t>like</a:t>
            </a:r>
            <a:r>
              <a:rPr lang="fi-FI" sz="1800" dirty="0">
                <a:solidFill>
                  <a:srgbClr val="6A6E73"/>
                </a:solidFill>
              </a:rPr>
              <a:t> </a:t>
            </a:r>
            <a:r>
              <a:rPr lang="fi-FI" sz="1800" dirty="0" err="1">
                <a:solidFill>
                  <a:srgbClr val="6A6E73"/>
                </a:solidFill>
              </a:rPr>
              <a:t>digitality</a:t>
            </a:r>
            <a:r>
              <a:rPr lang="fi-FI" sz="1800" dirty="0">
                <a:solidFill>
                  <a:srgbClr val="6A6E73"/>
                </a:solidFill>
              </a:rPr>
              <a:t>, </a:t>
            </a:r>
            <a:r>
              <a:rPr lang="fi-FI" sz="1800" dirty="0" err="1">
                <a:solidFill>
                  <a:srgbClr val="6A6E73"/>
                </a:solidFill>
              </a:rPr>
              <a:t>every</a:t>
            </a:r>
            <a:r>
              <a:rPr lang="fi-FI" sz="1800" dirty="0">
                <a:solidFill>
                  <a:srgbClr val="6A6E73"/>
                </a:solidFill>
              </a:rPr>
              <a:t> </a:t>
            </a:r>
            <a:r>
              <a:rPr lang="fi-FI" sz="1800" dirty="0" err="1">
                <a:solidFill>
                  <a:srgbClr val="6A6E73"/>
                </a:solidFill>
              </a:rPr>
              <a:t>day</a:t>
            </a:r>
            <a:r>
              <a:rPr lang="fi-FI" sz="1800" dirty="0">
                <a:solidFill>
                  <a:srgbClr val="6A6E73"/>
                </a:solidFill>
              </a:rPr>
              <a:t> life </a:t>
            </a:r>
            <a:r>
              <a:rPr lang="fi-FI" sz="1800" dirty="0" err="1">
                <a:solidFill>
                  <a:srgbClr val="6A6E73"/>
                </a:solidFill>
              </a:rPr>
              <a:t>skills</a:t>
            </a:r>
            <a:r>
              <a:rPr lang="fi-FI" sz="1800" dirty="0">
                <a:solidFill>
                  <a:srgbClr val="6A6E73"/>
                </a:solidFill>
              </a:rPr>
              <a:t>, and </a:t>
            </a:r>
            <a:r>
              <a:rPr lang="fi-FI" sz="1800" dirty="0" err="1">
                <a:solidFill>
                  <a:srgbClr val="6A6E73"/>
                </a:solidFill>
              </a:rPr>
              <a:t>six</a:t>
            </a:r>
            <a:r>
              <a:rPr lang="fi-FI" sz="1800" dirty="0">
                <a:solidFill>
                  <a:srgbClr val="6A6E73"/>
                </a:solidFill>
              </a:rPr>
              <a:t> </a:t>
            </a:r>
            <a:r>
              <a:rPr lang="fi-FI" sz="1800" dirty="0" err="1">
                <a:solidFill>
                  <a:srgbClr val="6A6E73"/>
                </a:solidFill>
              </a:rPr>
              <a:t>others</a:t>
            </a:r>
            <a:r>
              <a:rPr lang="fi-FI" sz="1800" dirty="0">
                <a:solidFill>
                  <a:srgbClr val="6A6E73"/>
                </a:solidFill>
              </a:rPr>
              <a:t>, </a:t>
            </a:r>
            <a:r>
              <a:rPr lang="fi-FI" sz="1800" dirty="0" err="1">
                <a:solidFill>
                  <a:srgbClr val="6A6E73"/>
                </a:solidFill>
              </a:rPr>
              <a:t>that</a:t>
            </a:r>
            <a:r>
              <a:rPr lang="fi-FI" sz="1800" dirty="0">
                <a:solidFill>
                  <a:srgbClr val="6A6E73"/>
                </a:solidFill>
              </a:rPr>
              <a:t> go </a:t>
            </a:r>
            <a:r>
              <a:rPr lang="fi-FI" sz="1800" dirty="0" err="1">
                <a:solidFill>
                  <a:srgbClr val="6A6E73"/>
                </a:solidFill>
              </a:rPr>
              <a:t>through</a:t>
            </a:r>
            <a:r>
              <a:rPr lang="fi-FI" sz="1800" dirty="0">
                <a:solidFill>
                  <a:srgbClr val="6A6E73"/>
                </a:solidFill>
              </a:rPr>
              <a:t> </a:t>
            </a:r>
            <a:r>
              <a:rPr lang="fi-FI" sz="1800" dirty="0" err="1">
                <a:solidFill>
                  <a:srgbClr val="6A6E73"/>
                </a:solidFill>
              </a:rPr>
              <a:t>all</a:t>
            </a:r>
            <a:r>
              <a:rPr lang="fi-FI" sz="1800" dirty="0">
                <a:solidFill>
                  <a:srgbClr val="6A6E73"/>
                </a:solidFill>
              </a:rPr>
              <a:t> </a:t>
            </a:r>
            <a:r>
              <a:rPr lang="fi-FI" sz="1800" dirty="0" err="1">
                <a:solidFill>
                  <a:srgbClr val="6A6E73"/>
                </a:solidFill>
              </a:rPr>
              <a:t>the</a:t>
            </a:r>
            <a:r>
              <a:rPr lang="fi-FI" sz="1800" dirty="0">
                <a:solidFill>
                  <a:srgbClr val="6A6E73"/>
                </a:solidFill>
              </a:rPr>
              <a:t> </a:t>
            </a:r>
            <a:r>
              <a:rPr lang="fi-FI" sz="1800" dirty="0" err="1">
                <a:solidFill>
                  <a:srgbClr val="6A6E73"/>
                </a:solidFill>
              </a:rPr>
              <a:t>subjects</a:t>
            </a:r>
            <a:r>
              <a:rPr lang="fi-FI" sz="1800" dirty="0">
                <a:solidFill>
                  <a:srgbClr val="6A6E73"/>
                </a:solidFill>
              </a:rPr>
              <a:t>.. </a:t>
            </a:r>
            <a:r>
              <a:rPr lang="fi-FI" sz="1800" dirty="0" err="1">
                <a:solidFill>
                  <a:srgbClr val="6A6E73"/>
                </a:solidFill>
              </a:rPr>
              <a:t>So</a:t>
            </a:r>
            <a:r>
              <a:rPr lang="fi-FI" sz="1800" dirty="0">
                <a:solidFill>
                  <a:srgbClr val="6A6E73"/>
                </a:solidFill>
              </a:rPr>
              <a:t> </a:t>
            </a:r>
            <a:r>
              <a:rPr lang="fi-FI" sz="1800" dirty="0" err="1">
                <a:solidFill>
                  <a:srgbClr val="6A6E73"/>
                </a:solidFill>
              </a:rPr>
              <a:t>that</a:t>
            </a:r>
            <a:r>
              <a:rPr lang="fi-FI" sz="1800" dirty="0">
                <a:solidFill>
                  <a:srgbClr val="6A6E73"/>
                </a:solidFill>
              </a:rPr>
              <a:t> </a:t>
            </a:r>
            <a:r>
              <a:rPr lang="fi-FI" sz="1800" dirty="0" err="1">
                <a:solidFill>
                  <a:srgbClr val="6A6E73"/>
                </a:solidFill>
              </a:rPr>
              <a:t>every</a:t>
            </a:r>
            <a:r>
              <a:rPr lang="fi-FI" sz="1800" dirty="0">
                <a:solidFill>
                  <a:srgbClr val="6A6E73"/>
                </a:solidFill>
              </a:rPr>
              <a:t> </a:t>
            </a:r>
            <a:r>
              <a:rPr lang="fi-FI" sz="1800" dirty="0" err="1">
                <a:solidFill>
                  <a:srgbClr val="6A6E73"/>
                </a:solidFill>
              </a:rPr>
              <a:t>teacher</a:t>
            </a:r>
            <a:r>
              <a:rPr lang="fi-FI" sz="1800" dirty="0">
                <a:solidFill>
                  <a:srgbClr val="6A6E73"/>
                </a:solidFill>
              </a:rPr>
              <a:t> </a:t>
            </a:r>
            <a:r>
              <a:rPr lang="fi-FI" sz="1800" dirty="0" err="1">
                <a:solidFill>
                  <a:srgbClr val="6A6E73"/>
                </a:solidFill>
              </a:rPr>
              <a:t>should</a:t>
            </a:r>
            <a:r>
              <a:rPr lang="fi-FI" sz="1800" dirty="0">
                <a:solidFill>
                  <a:srgbClr val="6A6E73"/>
                </a:solidFill>
              </a:rPr>
              <a:t> </a:t>
            </a:r>
            <a:r>
              <a:rPr lang="fi-FI" sz="1800" dirty="0" err="1">
                <a:solidFill>
                  <a:srgbClr val="6A6E73"/>
                </a:solidFill>
              </a:rPr>
              <a:t>teach</a:t>
            </a:r>
            <a:r>
              <a:rPr lang="fi-FI" sz="1800" dirty="0">
                <a:solidFill>
                  <a:srgbClr val="6A6E73"/>
                </a:solidFill>
              </a:rPr>
              <a:t> </a:t>
            </a:r>
            <a:r>
              <a:rPr lang="fi-FI" sz="1800" dirty="0" err="1">
                <a:solidFill>
                  <a:srgbClr val="6A6E73"/>
                </a:solidFill>
              </a:rPr>
              <a:t>these</a:t>
            </a:r>
            <a:r>
              <a:rPr lang="fi-FI" sz="1800" dirty="0">
                <a:solidFill>
                  <a:srgbClr val="6A6E73"/>
                </a:solidFill>
              </a:rPr>
              <a:t> </a:t>
            </a:r>
            <a:r>
              <a:rPr lang="fi-FI" sz="1800" dirty="0" err="1">
                <a:solidFill>
                  <a:srgbClr val="6A6E73"/>
                </a:solidFill>
              </a:rPr>
              <a:t>skills</a:t>
            </a:r>
            <a:r>
              <a:rPr lang="fi-FI" sz="1800" dirty="0">
                <a:solidFill>
                  <a:srgbClr val="6A6E73"/>
                </a:solidFill>
              </a:rPr>
              <a:t> and </a:t>
            </a:r>
            <a:r>
              <a:rPr lang="fi-FI" sz="1800" dirty="0" err="1">
                <a:solidFill>
                  <a:srgbClr val="6A6E73"/>
                </a:solidFill>
              </a:rPr>
              <a:t>consider</a:t>
            </a:r>
            <a:r>
              <a:rPr lang="fi-FI" sz="1800" dirty="0">
                <a:solidFill>
                  <a:srgbClr val="6A6E73"/>
                </a:solidFill>
              </a:rPr>
              <a:t> </a:t>
            </a:r>
            <a:r>
              <a:rPr lang="fi-FI" sz="1800" dirty="0" err="1">
                <a:solidFill>
                  <a:srgbClr val="6A6E73"/>
                </a:solidFill>
              </a:rPr>
              <a:t>the</a:t>
            </a:r>
            <a:r>
              <a:rPr lang="fi-FI" sz="1800" dirty="0">
                <a:solidFill>
                  <a:srgbClr val="6A6E73"/>
                </a:solidFill>
              </a:rPr>
              <a:t> </a:t>
            </a:r>
            <a:r>
              <a:rPr lang="fi-FI" sz="1800" dirty="0" err="1">
                <a:solidFill>
                  <a:srgbClr val="6A6E73"/>
                </a:solidFill>
              </a:rPr>
              <a:t>themes</a:t>
            </a:r>
            <a:r>
              <a:rPr lang="fi-FI" sz="1800" dirty="0">
                <a:solidFill>
                  <a:srgbClr val="6A6E73"/>
                </a:solidFill>
              </a:rPr>
              <a:t> no </a:t>
            </a:r>
            <a:r>
              <a:rPr lang="fi-FI" sz="1800" dirty="0" err="1">
                <a:solidFill>
                  <a:srgbClr val="6A6E73"/>
                </a:solidFill>
              </a:rPr>
              <a:t>matter</a:t>
            </a:r>
            <a:r>
              <a:rPr lang="fi-FI" sz="1800" dirty="0">
                <a:solidFill>
                  <a:srgbClr val="6A6E73"/>
                </a:solidFill>
              </a:rPr>
              <a:t> </a:t>
            </a:r>
            <a:r>
              <a:rPr lang="fi-FI" sz="1800" dirty="0" err="1">
                <a:solidFill>
                  <a:srgbClr val="6A6E73"/>
                </a:solidFill>
              </a:rPr>
              <a:t>if</a:t>
            </a:r>
            <a:r>
              <a:rPr lang="fi-FI" sz="1800" dirty="0">
                <a:solidFill>
                  <a:srgbClr val="6A6E73"/>
                </a:solidFill>
              </a:rPr>
              <a:t> </a:t>
            </a:r>
            <a:r>
              <a:rPr lang="fi-FI" sz="1800" dirty="0" err="1">
                <a:solidFill>
                  <a:srgbClr val="6A6E73"/>
                </a:solidFill>
              </a:rPr>
              <a:t>it’s</a:t>
            </a:r>
            <a:r>
              <a:rPr lang="fi-FI" sz="1800" dirty="0">
                <a:solidFill>
                  <a:srgbClr val="6A6E73"/>
                </a:solidFill>
              </a:rPr>
              <a:t> </a:t>
            </a:r>
            <a:r>
              <a:rPr lang="fi-FI" sz="1800" dirty="0" err="1">
                <a:solidFill>
                  <a:srgbClr val="6A6E73"/>
                </a:solidFill>
              </a:rPr>
              <a:t>math</a:t>
            </a:r>
            <a:r>
              <a:rPr lang="fi-FI" sz="1800" dirty="0">
                <a:solidFill>
                  <a:srgbClr val="6A6E73"/>
                </a:solidFill>
              </a:rPr>
              <a:t>, </a:t>
            </a:r>
            <a:r>
              <a:rPr lang="fi-FI" sz="1800" dirty="0" err="1">
                <a:solidFill>
                  <a:srgbClr val="6A6E73"/>
                </a:solidFill>
              </a:rPr>
              <a:t>history</a:t>
            </a:r>
            <a:r>
              <a:rPr lang="fi-FI" sz="1800" dirty="0">
                <a:solidFill>
                  <a:srgbClr val="6A6E73"/>
                </a:solidFill>
              </a:rPr>
              <a:t> </a:t>
            </a:r>
            <a:r>
              <a:rPr lang="fi-FI" sz="1800" dirty="0" err="1">
                <a:solidFill>
                  <a:srgbClr val="6A6E73"/>
                </a:solidFill>
              </a:rPr>
              <a:t>or</a:t>
            </a:r>
            <a:r>
              <a:rPr lang="fi-FI" sz="1800" dirty="0">
                <a:solidFill>
                  <a:srgbClr val="6A6E73"/>
                </a:solidFill>
              </a:rPr>
              <a:t> music… </a:t>
            </a:r>
            <a:r>
              <a:rPr lang="fi-FI" sz="1800" dirty="0" err="1">
                <a:solidFill>
                  <a:srgbClr val="6A6E73"/>
                </a:solidFill>
              </a:rPr>
              <a:t>Every</a:t>
            </a:r>
            <a:r>
              <a:rPr lang="fi-FI" sz="1800" dirty="0">
                <a:solidFill>
                  <a:srgbClr val="6A6E73"/>
                </a:solidFill>
              </a:rPr>
              <a:t> </a:t>
            </a:r>
            <a:r>
              <a:rPr lang="fi-FI" sz="1800" dirty="0" err="1">
                <a:solidFill>
                  <a:srgbClr val="6A6E73"/>
                </a:solidFill>
              </a:rPr>
              <a:t>day</a:t>
            </a:r>
            <a:r>
              <a:rPr lang="fi-FI" sz="1800" dirty="0">
                <a:solidFill>
                  <a:srgbClr val="6A6E73"/>
                </a:solidFill>
              </a:rPr>
              <a:t> life </a:t>
            </a:r>
            <a:r>
              <a:rPr lang="fi-FI" sz="1800" dirty="0" err="1">
                <a:solidFill>
                  <a:srgbClr val="6A6E73"/>
                </a:solidFill>
              </a:rPr>
              <a:t>skills</a:t>
            </a:r>
            <a:r>
              <a:rPr lang="fi-FI" sz="1800" dirty="0">
                <a:solidFill>
                  <a:srgbClr val="6A6E73"/>
                </a:solidFill>
              </a:rPr>
              <a:t> </a:t>
            </a:r>
            <a:r>
              <a:rPr lang="fi-FI" sz="1800" dirty="0" err="1">
                <a:solidFill>
                  <a:srgbClr val="6A6E73"/>
                </a:solidFill>
              </a:rPr>
              <a:t>include</a:t>
            </a:r>
            <a:r>
              <a:rPr lang="fi-FI" sz="1800" dirty="0">
                <a:solidFill>
                  <a:srgbClr val="6A6E73"/>
                </a:solidFill>
              </a:rPr>
              <a:t> a </a:t>
            </a:r>
            <a:r>
              <a:rPr lang="fi-FI" sz="1800" dirty="0" err="1">
                <a:solidFill>
                  <a:srgbClr val="6A6E73"/>
                </a:solidFill>
              </a:rPr>
              <a:t>lot</a:t>
            </a:r>
            <a:r>
              <a:rPr lang="fi-FI" sz="1800" dirty="0">
                <a:solidFill>
                  <a:srgbClr val="6A6E73"/>
                </a:solidFill>
              </a:rPr>
              <a:t> </a:t>
            </a:r>
            <a:r>
              <a:rPr lang="fi-FI" sz="1800" dirty="0" err="1">
                <a:solidFill>
                  <a:srgbClr val="6A6E73"/>
                </a:solidFill>
              </a:rPr>
              <a:t>themes</a:t>
            </a:r>
            <a:r>
              <a:rPr lang="fi-FI" sz="1800" dirty="0">
                <a:solidFill>
                  <a:srgbClr val="6A6E73"/>
                </a:solidFill>
              </a:rPr>
              <a:t> </a:t>
            </a:r>
            <a:r>
              <a:rPr lang="fi-FI" sz="1800" dirty="0" err="1">
                <a:solidFill>
                  <a:srgbClr val="6A6E73"/>
                </a:solidFill>
              </a:rPr>
              <a:t>that</a:t>
            </a:r>
            <a:r>
              <a:rPr lang="fi-FI" sz="1800" dirty="0">
                <a:solidFill>
                  <a:srgbClr val="6A6E73"/>
                </a:solidFill>
              </a:rPr>
              <a:t> </a:t>
            </a:r>
            <a:r>
              <a:rPr lang="fi-FI" sz="1800" dirty="0" err="1">
                <a:solidFill>
                  <a:srgbClr val="6A6E73"/>
                </a:solidFill>
              </a:rPr>
              <a:t>strenghten</a:t>
            </a:r>
            <a:r>
              <a:rPr lang="fi-FI" sz="1800" dirty="0">
                <a:solidFill>
                  <a:srgbClr val="6A6E73"/>
                </a:solidFill>
              </a:rPr>
              <a:t> </a:t>
            </a:r>
            <a:r>
              <a:rPr lang="fi-FI" sz="1800" dirty="0" err="1">
                <a:solidFill>
                  <a:srgbClr val="6A6E73"/>
                </a:solidFill>
              </a:rPr>
              <a:t>mental</a:t>
            </a:r>
            <a:r>
              <a:rPr lang="fi-FI" sz="1800" dirty="0">
                <a:solidFill>
                  <a:srgbClr val="6A6E73"/>
                </a:solidFill>
              </a:rPr>
              <a:t> </a:t>
            </a:r>
            <a:r>
              <a:rPr lang="fi-FI" sz="1800" dirty="0" err="1">
                <a:solidFill>
                  <a:srgbClr val="6A6E73"/>
                </a:solidFill>
              </a:rPr>
              <a:t>health</a:t>
            </a:r>
            <a:r>
              <a:rPr lang="fi-FI" sz="1800" dirty="0">
                <a:solidFill>
                  <a:srgbClr val="6A6E73"/>
                </a:solidFill>
              </a:rPr>
              <a:t>, </a:t>
            </a:r>
            <a:r>
              <a:rPr lang="fi-FI" sz="1800" dirty="0" err="1">
                <a:solidFill>
                  <a:srgbClr val="6A6E73"/>
                </a:solidFill>
              </a:rPr>
              <a:t>like</a:t>
            </a:r>
            <a:r>
              <a:rPr lang="fi-FI" sz="1800" dirty="0">
                <a:solidFill>
                  <a:srgbClr val="6A6E73"/>
                </a:solidFill>
              </a:rPr>
              <a:t> </a:t>
            </a:r>
            <a:r>
              <a:rPr lang="fi-FI" sz="1800" dirty="0" err="1">
                <a:solidFill>
                  <a:srgbClr val="6A6E73"/>
                </a:solidFill>
              </a:rPr>
              <a:t>emotional</a:t>
            </a:r>
            <a:r>
              <a:rPr lang="fi-FI" sz="1800" dirty="0">
                <a:solidFill>
                  <a:srgbClr val="6A6E73"/>
                </a:solidFill>
              </a:rPr>
              <a:t> and </a:t>
            </a:r>
            <a:r>
              <a:rPr lang="fi-FI" sz="1800" dirty="0" err="1">
                <a:solidFill>
                  <a:srgbClr val="6A6E73"/>
                </a:solidFill>
              </a:rPr>
              <a:t>social</a:t>
            </a:r>
            <a:r>
              <a:rPr lang="fi-FI" sz="1800" dirty="0">
                <a:solidFill>
                  <a:srgbClr val="6A6E73"/>
                </a:solidFill>
              </a:rPr>
              <a:t> </a:t>
            </a:r>
            <a:r>
              <a:rPr lang="fi-FI" sz="1800" dirty="0" err="1">
                <a:solidFill>
                  <a:srgbClr val="6A6E73"/>
                </a:solidFill>
              </a:rPr>
              <a:t>skills</a:t>
            </a:r>
            <a:r>
              <a:rPr lang="fi-FI" sz="1800" dirty="0">
                <a:solidFill>
                  <a:srgbClr val="6A6E73"/>
                </a:solidFill>
              </a:rPr>
              <a:t> and </a:t>
            </a:r>
            <a:r>
              <a:rPr lang="fi-FI" sz="1800" dirty="0" err="1">
                <a:solidFill>
                  <a:srgbClr val="6A6E73"/>
                </a:solidFill>
              </a:rPr>
              <a:t>so</a:t>
            </a:r>
            <a:r>
              <a:rPr lang="fi-FI" sz="1800" dirty="0">
                <a:solidFill>
                  <a:srgbClr val="6A6E73"/>
                </a:solidFill>
              </a:rPr>
              <a:t> on.. </a:t>
            </a:r>
          </a:p>
          <a:p>
            <a:pPr algn="ctr"/>
            <a:r>
              <a:rPr lang="fi-FI" sz="1800" dirty="0">
                <a:solidFill>
                  <a:srgbClr val="6A6E73"/>
                </a:solidFill>
              </a:rPr>
              <a:t>Opetussuunnitelma 2016: </a:t>
            </a:r>
          </a:p>
          <a:p>
            <a:pPr algn="ctr"/>
            <a:r>
              <a:rPr lang="fi-FI" dirty="0">
                <a:solidFill>
                  <a:srgbClr val="6A6E73"/>
                </a:solidFill>
              </a:rPr>
              <a:t>Mielenterveystaidot vuosiluokilla 1-9</a:t>
            </a:r>
          </a:p>
          <a:p>
            <a:pPr algn="ctr"/>
            <a:r>
              <a:rPr lang="fi-FI" dirty="0">
                <a:solidFill>
                  <a:schemeClr val="bg1">
                    <a:lumMod val="50000"/>
                  </a:schemeClr>
                </a:solidFill>
              </a:rPr>
              <a:t>Varhaiskasvatuksen suunnitelma 2017 :</a:t>
            </a:r>
          </a:p>
          <a:p>
            <a:pPr algn="ctr"/>
            <a:r>
              <a:rPr lang="fi-FI" dirty="0">
                <a:solidFill>
                  <a:schemeClr val="bg1">
                    <a:lumMod val="50000"/>
                  </a:schemeClr>
                </a:solidFill>
              </a:rPr>
              <a:t>(turvallinen kasvu- ja oppimisympäristö, jossa opitaan </a:t>
            </a:r>
            <a:r>
              <a:rPr lang="fi-FI" dirty="0" err="1">
                <a:solidFill>
                  <a:schemeClr val="bg1">
                    <a:lumMod val="50000"/>
                  </a:schemeClr>
                </a:solidFill>
              </a:rPr>
              <a:t>sosioemotionaalisia</a:t>
            </a:r>
            <a:r>
              <a:rPr lang="fi-FI" dirty="0">
                <a:solidFill>
                  <a:schemeClr val="bg1">
                    <a:lumMod val="50000"/>
                  </a:schemeClr>
                </a:solidFill>
              </a:rPr>
              <a:t> ja mielen hyvinvoinnin taitoja)</a:t>
            </a:r>
          </a:p>
          <a:p>
            <a:r>
              <a:rPr lang="fi-FI" dirty="0"/>
              <a:t>Yhteisöllinen oppilashuolto; jokaisen aikuisen vastuulla on hyvinvoinnin edistäminen, ei vain ongelmiin puuttuminen vaan kokonaisvaltainen </a:t>
            </a:r>
            <a:r>
              <a:rPr lang="fi-FI" dirty="0" err="1"/>
              <a:t>edistäminen,painopiste</a:t>
            </a:r>
            <a:r>
              <a:rPr lang="fi-FI" dirty="0"/>
              <a:t> siellä</a:t>
            </a:r>
            <a:br>
              <a:rPr lang="fi-FI" dirty="0"/>
            </a:br>
            <a:r>
              <a:rPr lang="fi-FI" dirty="0"/>
              <a:t>psykologien rooli</a:t>
            </a:r>
            <a:br>
              <a:rPr lang="fi-FI" dirty="0"/>
            </a:br>
            <a:r>
              <a:rPr lang="fi-FI" dirty="0"/>
              <a:t>psykologian kurssit koulussa: lukion kurssit</a:t>
            </a:r>
            <a:br>
              <a:rPr lang="fi-FI" dirty="0"/>
            </a:br>
            <a:r>
              <a:rPr lang="fi-FI" dirty="0"/>
              <a:t>Mitä oppilaat kaipaa? Millaista psykologista tietoa? Mitä opet on </a:t>
            </a:r>
            <a:r>
              <a:rPr lang="fi-FI" dirty="0" err="1"/>
              <a:t>kommentoinu</a:t>
            </a:r>
            <a:r>
              <a:rPr lang="fi-FI" dirty="0"/>
              <a:t>? Miten vaikuttaa? Jokainen voi opettaa. Oleellista on myös omat taidot. Kukoistava yhteiskunta, ihmiset </a:t>
            </a:r>
            <a:br>
              <a:rPr lang="fi-FI" dirty="0"/>
            </a:br>
            <a:r>
              <a:rPr lang="fi-FI" dirty="0"/>
              <a:t>Mielenterveyden suojatekijät Marjaana Pelkonen, suojatekijät yhteisöllisen opiskeluhuollon lähtökohta, jokaisen vastuu</a:t>
            </a:r>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728A35-92AB-4BA2-B5BC-A5F71663271F}"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5658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lnSpc>
                <a:spcPct val="120000"/>
              </a:lnSpc>
              <a:buNone/>
            </a:pPr>
            <a:r>
              <a:rPr lang="fi-FI" sz="1200" dirty="0"/>
              <a:t>KNOWLEDGE AND UNDERSTANDING</a:t>
            </a:r>
          </a:p>
          <a:p>
            <a:pPr>
              <a:lnSpc>
                <a:spcPct val="120000"/>
              </a:lnSpc>
            </a:pPr>
            <a:r>
              <a:rPr lang="fi-FI" sz="1200" dirty="0" err="1"/>
              <a:t>mental</a:t>
            </a:r>
            <a:r>
              <a:rPr lang="fi-FI" sz="1200" dirty="0"/>
              <a:t> </a:t>
            </a:r>
            <a:r>
              <a:rPr lang="fi-FI" sz="1200" dirty="0" err="1"/>
              <a:t>health</a:t>
            </a:r>
            <a:r>
              <a:rPr lang="fi-FI" sz="1200" dirty="0"/>
              <a:t> as a </a:t>
            </a:r>
            <a:r>
              <a:rPr lang="fi-FI" sz="1200" dirty="0" err="1"/>
              <a:t>resource</a:t>
            </a:r>
            <a:r>
              <a:rPr lang="fi-FI" sz="1200" dirty="0"/>
              <a:t>, </a:t>
            </a:r>
          </a:p>
          <a:p>
            <a:pPr>
              <a:lnSpc>
                <a:spcPct val="120000"/>
              </a:lnSpc>
            </a:pPr>
            <a:r>
              <a:rPr lang="fi-FI" sz="1200" dirty="0" err="1"/>
              <a:t>mental</a:t>
            </a:r>
            <a:r>
              <a:rPr lang="fi-FI" sz="1200" dirty="0"/>
              <a:t> </a:t>
            </a:r>
            <a:r>
              <a:rPr lang="fi-FI" sz="1200" dirty="0" err="1"/>
              <a:t>health</a:t>
            </a:r>
            <a:r>
              <a:rPr lang="fi-FI" sz="1200" dirty="0"/>
              <a:t> as a </a:t>
            </a:r>
            <a:r>
              <a:rPr lang="fi-FI" sz="1200" dirty="0" err="1"/>
              <a:t>part</a:t>
            </a:r>
            <a:r>
              <a:rPr lang="fi-FI" sz="1200" dirty="0"/>
              <a:t> of </a:t>
            </a:r>
            <a:r>
              <a:rPr lang="fi-FI" sz="1200" dirty="0" err="1"/>
              <a:t>overall</a:t>
            </a:r>
            <a:r>
              <a:rPr lang="fi-FI" sz="1200" dirty="0"/>
              <a:t> </a:t>
            </a:r>
            <a:r>
              <a:rPr lang="fi-FI" sz="1200" dirty="0" err="1"/>
              <a:t>health</a:t>
            </a:r>
            <a:r>
              <a:rPr lang="fi-FI" sz="1200" dirty="0"/>
              <a:t>,</a:t>
            </a:r>
          </a:p>
          <a:p>
            <a:pPr>
              <a:lnSpc>
                <a:spcPct val="120000"/>
              </a:lnSpc>
            </a:pPr>
            <a:r>
              <a:rPr lang="fi-FI" sz="1200" dirty="0" err="1"/>
              <a:t>protective</a:t>
            </a:r>
            <a:r>
              <a:rPr lang="fi-FI" sz="1200" dirty="0"/>
              <a:t> and </a:t>
            </a:r>
            <a:r>
              <a:rPr lang="fi-FI" sz="1200" dirty="0" err="1"/>
              <a:t>risk</a:t>
            </a:r>
            <a:r>
              <a:rPr lang="fi-FI" sz="1200" dirty="0"/>
              <a:t> </a:t>
            </a:r>
            <a:r>
              <a:rPr lang="fi-FI" sz="1200" dirty="0" err="1"/>
              <a:t>factors</a:t>
            </a:r>
            <a:r>
              <a:rPr lang="fi-FI" sz="1200" dirty="0"/>
              <a:t> of </a:t>
            </a:r>
            <a:r>
              <a:rPr lang="fi-FI" sz="1200" dirty="0" err="1"/>
              <a:t>mental</a:t>
            </a:r>
            <a:r>
              <a:rPr lang="fi-FI" sz="1200" dirty="0"/>
              <a:t> </a:t>
            </a:r>
            <a:r>
              <a:rPr lang="fi-FI" sz="1200" dirty="0" err="1"/>
              <a:t>health</a:t>
            </a:r>
            <a:r>
              <a:rPr lang="fi-FI" sz="1200" dirty="0"/>
              <a:t>, </a:t>
            </a:r>
          </a:p>
          <a:p>
            <a:pPr>
              <a:lnSpc>
                <a:spcPct val="120000"/>
              </a:lnSpc>
            </a:pPr>
            <a:r>
              <a:rPr lang="fi-FI" sz="1200" dirty="0" err="1"/>
              <a:t>ways</a:t>
            </a:r>
            <a:r>
              <a:rPr lang="fi-FI" sz="1200" dirty="0"/>
              <a:t> to </a:t>
            </a:r>
            <a:r>
              <a:rPr lang="fi-FI" sz="1200" dirty="0" err="1"/>
              <a:t>strengthen</a:t>
            </a:r>
            <a:r>
              <a:rPr lang="fi-FI" sz="1200" dirty="0"/>
              <a:t> </a:t>
            </a:r>
            <a:r>
              <a:rPr lang="fi-FI" sz="1200" dirty="0" err="1"/>
              <a:t>mental</a:t>
            </a:r>
            <a:r>
              <a:rPr lang="fi-FI" sz="1200" dirty="0"/>
              <a:t> </a:t>
            </a:r>
            <a:r>
              <a:rPr lang="fi-FI" sz="1200" dirty="0" err="1"/>
              <a:t>health</a:t>
            </a:r>
            <a:r>
              <a:rPr lang="fi-FI" sz="1200" dirty="0"/>
              <a:t>,</a:t>
            </a:r>
          </a:p>
          <a:p>
            <a:pPr>
              <a:lnSpc>
                <a:spcPct val="120000"/>
              </a:lnSpc>
            </a:pPr>
            <a:r>
              <a:rPr lang="fi-FI" sz="1200" dirty="0" err="1"/>
              <a:t>attitudes</a:t>
            </a:r>
            <a:r>
              <a:rPr lang="fi-FI" sz="1200" dirty="0"/>
              <a:t> and </a:t>
            </a:r>
            <a:r>
              <a:rPr lang="fi-FI" sz="1200" dirty="0" err="1"/>
              <a:t>perceptions</a:t>
            </a:r>
            <a:r>
              <a:rPr lang="fi-FI" sz="1200" dirty="0"/>
              <a:t> </a:t>
            </a:r>
            <a:r>
              <a:rPr lang="fi-FI" sz="1200" dirty="0" err="1"/>
              <a:t>toward</a:t>
            </a:r>
            <a:r>
              <a:rPr lang="fi-FI" sz="1200" dirty="0"/>
              <a:t> </a:t>
            </a:r>
            <a:r>
              <a:rPr lang="fi-FI" sz="1200" dirty="0" err="1"/>
              <a:t>mental</a:t>
            </a:r>
            <a:r>
              <a:rPr lang="fi-FI" sz="1200" dirty="0"/>
              <a:t> </a:t>
            </a:r>
            <a:r>
              <a:rPr lang="fi-FI" sz="1200" dirty="0" err="1"/>
              <a:t>health</a:t>
            </a:r>
            <a:endParaRPr lang="fi-FI" sz="1200" dirty="0"/>
          </a:p>
          <a:p>
            <a:pPr marL="0" indent="0">
              <a:lnSpc>
                <a:spcPct val="120000"/>
              </a:lnSpc>
              <a:buNone/>
            </a:pPr>
            <a:endParaRPr lang="fi-FI" sz="1200" dirty="0"/>
          </a:p>
          <a:p>
            <a:pPr marL="0" indent="0">
              <a:lnSpc>
                <a:spcPct val="120000"/>
              </a:lnSpc>
              <a:buNone/>
            </a:pPr>
            <a:r>
              <a:rPr lang="fi-FI" sz="1200" dirty="0"/>
              <a:t>SKILLS</a:t>
            </a:r>
          </a:p>
          <a:p>
            <a:pPr>
              <a:lnSpc>
                <a:spcPct val="120000"/>
              </a:lnSpc>
            </a:pPr>
            <a:r>
              <a:rPr lang="fi-FI" sz="1200" dirty="0"/>
              <a:t>to </a:t>
            </a:r>
            <a:r>
              <a:rPr lang="fi-FI" sz="1200" dirty="0" err="1"/>
              <a:t>teach</a:t>
            </a:r>
            <a:r>
              <a:rPr lang="fi-FI" sz="1200" dirty="0"/>
              <a:t> and </a:t>
            </a:r>
            <a:r>
              <a:rPr lang="fi-FI" sz="1200" dirty="0" err="1"/>
              <a:t>strengthen</a:t>
            </a:r>
            <a:r>
              <a:rPr lang="fi-FI" sz="1200" dirty="0"/>
              <a:t> </a:t>
            </a:r>
            <a:r>
              <a:rPr lang="fi-FI" sz="1200" dirty="0" err="1"/>
              <a:t>mental</a:t>
            </a:r>
            <a:r>
              <a:rPr lang="fi-FI" sz="1200" dirty="0"/>
              <a:t> </a:t>
            </a:r>
            <a:r>
              <a:rPr lang="fi-FI" sz="1200" dirty="0" err="1"/>
              <a:t>health</a:t>
            </a:r>
            <a:r>
              <a:rPr lang="fi-FI" sz="1200" dirty="0"/>
              <a:t> </a:t>
            </a:r>
            <a:r>
              <a:rPr lang="fi-FI" sz="1200" dirty="0" err="1"/>
              <a:t>skills</a:t>
            </a:r>
            <a:endParaRPr lang="fi-FI" sz="1200" dirty="0"/>
          </a:p>
          <a:p>
            <a:pPr>
              <a:lnSpc>
                <a:spcPct val="120000"/>
              </a:lnSpc>
            </a:pPr>
            <a:r>
              <a:rPr lang="fi-FI" sz="1200" dirty="0"/>
              <a:t>to </a:t>
            </a:r>
            <a:r>
              <a:rPr lang="fi-FI" sz="1200" dirty="0" err="1"/>
              <a:t>engage</a:t>
            </a:r>
            <a:r>
              <a:rPr lang="fi-FI" sz="1200" dirty="0"/>
              <a:t> and </a:t>
            </a:r>
            <a:r>
              <a:rPr lang="fi-FI" sz="1200" dirty="0" err="1"/>
              <a:t>listen</a:t>
            </a:r>
            <a:endParaRPr lang="fi-FI" sz="1200" dirty="0"/>
          </a:p>
          <a:p>
            <a:pPr>
              <a:lnSpc>
                <a:spcPct val="120000"/>
              </a:lnSpc>
            </a:pPr>
            <a:r>
              <a:rPr lang="fi-FI" sz="1200" dirty="0" err="1"/>
              <a:t>how</a:t>
            </a:r>
            <a:r>
              <a:rPr lang="fi-FI" sz="1200" dirty="0"/>
              <a:t> to </a:t>
            </a:r>
            <a:r>
              <a:rPr lang="fi-FI" sz="1200" dirty="0" err="1"/>
              <a:t>ask</a:t>
            </a:r>
            <a:r>
              <a:rPr lang="fi-FI" sz="1200" dirty="0"/>
              <a:t>, </a:t>
            </a:r>
            <a:r>
              <a:rPr lang="fi-FI" sz="1200" dirty="0" err="1"/>
              <a:t>listen</a:t>
            </a:r>
            <a:r>
              <a:rPr lang="fi-FI" sz="1200" dirty="0"/>
              <a:t> and </a:t>
            </a:r>
            <a:r>
              <a:rPr lang="fi-FI" sz="1200" dirty="0" err="1"/>
              <a:t>support</a:t>
            </a:r>
            <a:r>
              <a:rPr lang="fi-FI" sz="1200" dirty="0"/>
              <a:t> </a:t>
            </a:r>
            <a:r>
              <a:rPr lang="fi-FI" sz="1200" dirty="0" err="1"/>
              <a:t>if</a:t>
            </a:r>
            <a:r>
              <a:rPr lang="fi-FI" sz="1200" dirty="0"/>
              <a:t> </a:t>
            </a:r>
            <a:r>
              <a:rPr lang="fi-FI" sz="1200" dirty="0" err="1"/>
              <a:t>concerns</a:t>
            </a:r>
            <a:r>
              <a:rPr lang="fi-FI" sz="1200" dirty="0"/>
              <a:t> </a:t>
            </a:r>
            <a:r>
              <a:rPr lang="fi-FI" sz="1200" dirty="0" err="1"/>
              <a:t>arise</a:t>
            </a:r>
            <a:endParaRPr lang="fi-FI" sz="1200" dirty="0"/>
          </a:p>
          <a:p>
            <a:pPr>
              <a:lnSpc>
                <a:spcPct val="120000"/>
              </a:lnSpc>
            </a:pPr>
            <a:r>
              <a:rPr lang="fi-FI" sz="1200" dirty="0" err="1"/>
              <a:t>know</a:t>
            </a:r>
            <a:r>
              <a:rPr lang="fi-FI" sz="1200" dirty="0"/>
              <a:t> </a:t>
            </a:r>
            <a:r>
              <a:rPr lang="fi-FI" sz="1200" dirty="0" err="1"/>
              <a:t>when</a:t>
            </a:r>
            <a:r>
              <a:rPr lang="fi-FI" sz="1200" dirty="0"/>
              <a:t> and </a:t>
            </a:r>
            <a:r>
              <a:rPr lang="fi-FI" sz="1200" dirty="0" err="1"/>
              <a:t>how</a:t>
            </a:r>
            <a:r>
              <a:rPr lang="fi-FI" sz="1200" dirty="0"/>
              <a:t> to </a:t>
            </a:r>
            <a:r>
              <a:rPr lang="fi-FI" sz="1200" dirty="0" err="1"/>
              <a:t>direct</a:t>
            </a:r>
            <a:r>
              <a:rPr lang="fi-FI" sz="1200" dirty="0"/>
              <a:t> to </a:t>
            </a:r>
            <a:r>
              <a:rPr lang="fi-FI" sz="1200" dirty="0" err="1"/>
              <a:t>receive</a:t>
            </a:r>
            <a:r>
              <a:rPr lang="fi-FI" sz="1200" dirty="0"/>
              <a:t> help</a:t>
            </a:r>
          </a:p>
          <a:p>
            <a:endParaRPr lang="fi-FI" dirty="0"/>
          </a:p>
          <a:p>
            <a:r>
              <a:rPr lang="fi-FI" dirty="0"/>
              <a:t>mielenterveydestä terveyden osa-alueena,</a:t>
            </a:r>
          </a:p>
          <a:p>
            <a:r>
              <a:rPr lang="fi-FI" dirty="0"/>
              <a:t>mielenterveyden suoja- ja riskitekijöistä, </a:t>
            </a:r>
          </a:p>
          <a:p>
            <a:r>
              <a:rPr lang="fi-FI" dirty="0"/>
              <a:t>keinoista vahvistaa mielenterveyttä,</a:t>
            </a:r>
          </a:p>
          <a:p>
            <a:r>
              <a:rPr lang="fi-FI" dirty="0"/>
              <a:t>mielenterveyteen liittyvien asenteiden ja käsitysten tiedostaminen</a:t>
            </a:r>
          </a:p>
          <a:p>
            <a:endParaRPr lang="fi-FI" dirty="0"/>
          </a:p>
          <a:p>
            <a:r>
              <a:rPr lang="fi-FI" dirty="0"/>
              <a:t>opettaa ja vahvistaa mielenterveystaitoja</a:t>
            </a:r>
          </a:p>
          <a:p>
            <a:r>
              <a:rPr lang="fi-FI" dirty="0"/>
              <a:t>kohdata ja kuunnella</a:t>
            </a:r>
          </a:p>
          <a:p>
            <a:r>
              <a:rPr lang="fi-FI" dirty="0"/>
              <a:t>ottaa huoli puheeksi ja tukea</a:t>
            </a:r>
          </a:p>
          <a:p>
            <a:r>
              <a:rPr lang="fi-FI" dirty="0"/>
              <a:t>saattaa avun piiriin</a:t>
            </a:r>
          </a:p>
          <a:p>
            <a:endParaRPr lang="fi-FI" dirty="0"/>
          </a:p>
          <a:p>
            <a:endParaRPr lang="fi-FI" dirty="0"/>
          </a:p>
        </p:txBody>
      </p:sp>
      <p:sp>
        <p:nvSpPr>
          <p:cNvPr id="4" name="Dian numeron paikkamerkki 3"/>
          <p:cNvSpPr>
            <a:spLocks noGrp="1"/>
          </p:cNvSpPr>
          <p:nvPr>
            <p:ph type="sldNum" sz="quarter" idx="10"/>
          </p:nvPr>
        </p:nvSpPr>
        <p:spPr/>
        <p:txBody>
          <a:bodyPr/>
          <a:lstStyle/>
          <a:p>
            <a:pPr marL="0" marR="0" lvl="0" indent="0" algn="r" defTabSz="914033" rtl="0" eaLnBrk="1" fontAlgn="auto" latinLnBrk="0" hangingPunct="1">
              <a:lnSpc>
                <a:spcPct val="100000"/>
              </a:lnSpc>
              <a:spcBef>
                <a:spcPts val="0"/>
              </a:spcBef>
              <a:spcAft>
                <a:spcPts val="0"/>
              </a:spcAft>
              <a:buClrTx/>
              <a:buSzTx/>
              <a:buFontTx/>
              <a:buNone/>
              <a:tabLst/>
              <a:defRPr/>
            </a:pPr>
            <a:fld id="{A2728A35-92AB-4BA2-B5BC-A5F71663271F}" type="slidenum">
              <a:rPr kumimoji="0" lang="fi-FI"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033" rtl="0" eaLnBrk="1" fontAlgn="auto" latinLnBrk="0" hangingPunct="1">
                <a:lnSpc>
                  <a:spcPct val="100000"/>
                </a:lnSpc>
                <a:spcBef>
                  <a:spcPts val="0"/>
                </a:spcBef>
                <a:spcAft>
                  <a:spcPts val="0"/>
                </a:spcAft>
                <a:buClrTx/>
                <a:buSzTx/>
                <a:buFontTx/>
                <a:buNone/>
                <a:tabLst/>
                <a:defRPr/>
              </a:pPr>
              <a:t>11</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9530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lnSpc>
                <a:spcPct val="120000"/>
              </a:lnSpc>
              <a:buNone/>
            </a:pPr>
            <a:r>
              <a:rPr lang="fi-FI" sz="1200" dirty="0"/>
              <a:t>KNOWLEDGE AND UNDERSTANDING</a:t>
            </a:r>
          </a:p>
          <a:p>
            <a:pPr>
              <a:lnSpc>
                <a:spcPct val="120000"/>
              </a:lnSpc>
            </a:pPr>
            <a:r>
              <a:rPr lang="fi-FI" sz="1200" dirty="0" err="1"/>
              <a:t>mental</a:t>
            </a:r>
            <a:r>
              <a:rPr lang="fi-FI" sz="1200" dirty="0"/>
              <a:t> </a:t>
            </a:r>
            <a:r>
              <a:rPr lang="fi-FI" sz="1200" dirty="0" err="1"/>
              <a:t>health</a:t>
            </a:r>
            <a:r>
              <a:rPr lang="fi-FI" sz="1200" dirty="0"/>
              <a:t> as a </a:t>
            </a:r>
            <a:r>
              <a:rPr lang="fi-FI" sz="1200" dirty="0" err="1"/>
              <a:t>resource</a:t>
            </a:r>
            <a:r>
              <a:rPr lang="fi-FI" sz="1200" dirty="0"/>
              <a:t>, </a:t>
            </a:r>
          </a:p>
          <a:p>
            <a:pPr>
              <a:lnSpc>
                <a:spcPct val="120000"/>
              </a:lnSpc>
            </a:pPr>
            <a:r>
              <a:rPr lang="fi-FI" sz="1200" dirty="0" err="1"/>
              <a:t>mental</a:t>
            </a:r>
            <a:r>
              <a:rPr lang="fi-FI" sz="1200" dirty="0"/>
              <a:t> </a:t>
            </a:r>
            <a:r>
              <a:rPr lang="fi-FI" sz="1200" dirty="0" err="1"/>
              <a:t>health</a:t>
            </a:r>
            <a:r>
              <a:rPr lang="fi-FI" sz="1200" dirty="0"/>
              <a:t> as a </a:t>
            </a:r>
            <a:r>
              <a:rPr lang="fi-FI" sz="1200" dirty="0" err="1"/>
              <a:t>part</a:t>
            </a:r>
            <a:r>
              <a:rPr lang="fi-FI" sz="1200" dirty="0"/>
              <a:t> of </a:t>
            </a:r>
            <a:r>
              <a:rPr lang="fi-FI" sz="1200" dirty="0" err="1"/>
              <a:t>overall</a:t>
            </a:r>
            <a:r>
              <a:rPr lang="fi-FI" sz="1200" dirty="0"/>
              <a:t> </a:t>
            </a:r>
            <a:r>
              <a:rPr lang="fi-FI" sz="1200" dirty="0" err="1"/>
              <a:t>health</a:t>
            </a:r>
            <a:r>
              <a:rPr lang="fi-FI" sz="1200" dirty="0"/>
              <a:t>,</a:t>
            </a:r>
          </a:p>
          <a:p>
            <a:pPr>
              <a:lnSpc>
                <a:spcPct val="120000"/>
              </a:lnSpc>
            </a:pPr>
            <a:r>
              <a:rPr lang="fi-FI" sz="1200" dirty="0" err="1"/>
              <a:t>protective</a:t>
            </a:r>
            <a:r>
              <a:rPr lang="fi-FI" sz="1200" dirty="0"/>
              <a:t> and </a:t>
            </a:r>
            <a:r>
              <a:rPr lang="fi-FI" sz="1200" dirty="0" err="1"/>
              <a:t>risk</a:t>
            </a:r>
            <a:r>
              <a:rPr lang="fi-FI" sz="1200" dirty="0"/>
              <a:t> </a:t>
            </a:r>
            <a:r>
              <a:rPr lang="fi-FI" sz="1200" dirty="0" err="1"/>
              <a:t>factors</a:t>
            </a:r>
            <a:r>
              <a:rPr lang="fi-FI" sz="1200" dirty="0"/>
              <a:t> of </a:t>
            </a:r>
            <a:r>
              <a:rPr lang="fi-FI" sz="1200" dirty="0" err="1"/>
              <a:t>mental</a:t>
            </a:r>
            <a:r>
              <a:rPr lang="fi-FI" sz="1200" dirty="0"/>
              <a:t> </a:t>
            </a:r>
            <a:r>
              <a:rPr lang="fi-FI" sz="1200" dirty="0" err="1"/>
              <a:t>health</a:t>
            </a:r>
            <a:r>
              <a:rPr lang="fi-FI" sz="1200" dirty="0"/>
              <a:t>, </a:t>
            </a:r>
          </a:p>
          <a:p>
            <a:pPr>
              <a:lnSpc>
                <a:spcPct val="120000"/>
              </a:lnSpc>
            </a:pPr>
            <a:r>
              <a:rPr lang="fi-FI" sz="1200" dirty="0" err="1"/>
              <a:t>ways</a:t>
            </a:r>
            <a:r>
              <a:rPr lang="fi-FI" sz="1200" dirty="0"/>
              <a:t> to </a:t>
            </a:r>
            <a:r>
              <a:rPr lang="fi-FI" sz="1200" dirty="0" err="1"/>
              <a:t>strengthen</a:t>
            </a:r>
            <a:r>
              <a:rPr lang="fi-FI" sz="1200" dirty="0"/>
              <a:t> </a:t>
            </a:r>
            <a:r>
              <a:rPr lang="fi-FI" sz="1200" dirty="0" err="1"/>
              <a:t>mental</a:t>
            </a:r>
            <a:r>
              <a:rPr lang="fi-FI" sz="1200" dirty="0"/>
              <a:t> </a:t>
            </a:r>
            <a:r>
              <a:rPr lang="fi-FI" sz="1200" dirty="0" err="1"/>
              <a:t>health</a:t>
            </a:r>
            <a:r>
              <a:rPr lang="fi-FI" sz="1200" dirty="0"/>
              <a:t>,</a:t>
            </a:r>
          </a:p>
          <a:p>
            <a:pPr>
              <a:lnSpc>
                <a:spcPct val="120000"/>
              </a:lnSpc>
            </a:pPr>
            <a:r>
              <a:rPr lang="fi-FI" sz="1200" dirty="0" err="1"/>
              <a:t>attitudes</a:t>
            </a:r>
            <a:r>
              <a:rPr lang="fi-FI" sz="1200" dirty="0"/>
              <a:t> and </a:t>
            </a:r>
            <a:r>
              <a:rPr lang="fi-FI" sz="1200" dirty="0" err="1"/>
              <a:t>perceptions</a:t>
            </a:r>
            <a:r>
              <a:rPr lang="fi-FI" sz="1200" dirty="0"/>
              <a:t> </a:t>
            </a:r>
            <a:r>
              <a:rPr lang="fi-FI" sz="1200" dirty="0" err="1"/>
              <a:t>toward</a:t>
            </a:r>
            <a:r>
              <a:rPr lang="fi-FI" sz="1200" dirty="0"/>
              <a:t> </a:t>
            </a:r>
            <a:r>
              <a:rPr lang="fi-FI" sz="1200" dirty="0" err="1"/>
              <a:t>mental</a:t>
            </a:r>
            <a:r>
              <a:rPr lang="fi-FI" sz="1200" dirty="0"/>
              <a:t> </a:t>
            </a:r>
            <a:r>
              <a:rPr lang="fi-FI" sz="1200" dirty="0" err="1"/>
              <a:t>health</a:t>
            </a:r>
            <a:endParaRPr lang="fi-FI" sz="1200" dirty="0"/>
          </a:p>
          <a:p>
            <a:pPr marL="0" indent="0">
              <a:lnSpc>
                <a:spcPct val="120000"/>
              </a:lnSpc>
              <a:buNone/>
            </a:pPr>
            <a:endParaRPr lang="fi-FI" sz="1200" dirty="0"/>
          </a:p>
          <a:p>
            <a:pPr marL="0" indent="0">
              <a:lnSpc>
                <a:spcPct val="120000"/>
              </a:lnSpc>
              <a:buNone/>
            </a:pPr>
            <a:r>
              <a:rPr lang="fi-FI" sz="1200" dirty="0"/>
              <a:t>SKILLS</a:t>
            </a:r>
          </a:p>
          <a:p>
            <a:pPr>
              <a:lnSpc>
                <a:spcPct val="120000"/>
              </a:lnSpc>
            </a:pPr>
            <a:r>
              <a:rPr lang="fi-FI" sz="1200" dirty="0"/>
              <a:t>to </a:t>
            </a:r>
            <a:r>
              <a:rPr lang="fi-FI" sz="1200" dirty="0" err="1"/>
              <a:t>teach</a:t>
            </a:r>
            <a:r>
              <a:rPr lang="fi-FI" sz="1200" dirty="0"/>
              <a:t> and </a:t>
            </a:r>
            <a:r>
              <a:rPr lang="fi-FI" sz="1200" dirty="0" err="1"/>
              <a:t>strengthen</a:t>
            </a:r>
            <a:r>
              <a:rPr lang="fi-FI" sz="1200" dirty="0"/>
              <a:t> </a:t>
            </a:r>
            <a:r>
              <a:rPr lang="fi-FI" sz="1200" dirty="0" err="1"/>
              <a:t>mental</a:t>
            </a:r>
            <a:r>
              <a:rPr lang="fi-FI" sz="1200" dirty="0"/>
              <a:t> </a:t>
            </a:r>
            <a:r>
              <a:rPr lang="fi-FI" sz="1200" dirty="0" err="1"/>
              <a:t>health</a:t>
            </a:r>
            <a:r>
              <a:rPr lang="fi-FI" sz="1200" dirty="0"/>
              <a:t> </a:t>
            </a:r>
            <a:r>
              <a:rPr lang="fi-FI" sz="1200" dirty="0" err="1"/>
              <a:t>skills</a:t>
            </a:r>
            <a:endParaRPr lang="fi-FI" sz="1200" dirty="0"/>
          </a:p>
          <a:p>
            <a:pPr>
              <a:lnSpc>
                <a:spcPct val="120000"/>
              </a:lnSpc>
            </a:pPr>
            <a:r>
              <a:rPr lang="fi-FI" sz="1200" dirty="0"/>
              <a:t>to </a:t>
            </a:r>
            <a:r>
              <a:rPr lang="fi-FI" sz="1200" dirty="0" err="1"/>
              <a:t>engage</a:t>
            </a:r>
            <a:r>
              <a:rPr lang="fi-FI" sz="1200" dirty="0"/>
              <a:t> and </a:t>
            </a:r>
            <a:r>
              <a:rPr lang="fi-FI" sz="1200" dirty="0" err="1"/>
              <a:t>listen</a:t>
            </a:r>
            <a:endParaRPr lang="fi-FI" sz="1200" dirty="0"/>
          </a:p>
          <a:p>
            <a:pPr>
              <a:lnSpc>
                <a:spcPct val="120000"/>
              </a:lnSpc>
            </a:pPr>
            <a:r>
              <a:rPr lang="fi-FI" sz="1200" dirty="0" err="1"/>
              <a:t>how</a:t>
            </a:r>
            <a:r>
              <a:rPr lang="fi-FI" sz="1200" dirty="0"/>
              <a:t> to </a:t>
            </a:r>
            <a:r>
              <a:rPr lang="fi-FI" sz="1200" dirty="0" err="1"/>
              <a:t>ask</a:t>
            </a:r>
            <a:r>
              <a:rPr lang="fi-FI" sz="1200" dirty="0"/>
              <a:t>, </a:t>
            </a:r>
            <a:r>
              <a:rPr lang="fi-FI" sz="1200" dirty="0" err="1"/>
              <a:t>listen</a:t>
            </a:r>
            <a:r>
              <a:rPr lang="fi-FI" sz="1200" dirty="0"/>
              <a:t> and </a:t>
            </a:r>
            <a:r>
              <a:rPr lang="fi-FI" sz="1200" dirty="0" err="1"/>
              <a:t>support</a:t>
            </a:r>
            <a:r>
              <a:rPr lang="fi-FI" sz="1200" dirty="0"/>
              <a:t> </a:t>
            </a:r>
            <a:r>
              <a:rPr lang="fi-FI" sz="1200" dirty="0" err="1"/>
              <a:t>if</a:t>
            </a:r>
            <a:r>
              <a:rPr lang="fi-FI" sz="1200" dirty="0"/>
              <a:t> </a:t>
            </a:r>
            <a:r>
              <a:rPr lang="fi-FI" sz="1200" dirty="0" err="1"/>
              <a:t>concerns</a:t>
            </a:r>
            <a:r>
              <a:rPr lang="fi-FI" sz="1200" dirty="0"/>
              <a:t> </a:t>
            </a:r>
            <a:r>
              <a:rPr lang="fi-FI" sz="1200" dirty="0" err="1"/>
              <a:t>arise</a:t>
            </a:r>
            <a:endParaRPr lang="fi-FI" sz="1200" dirty="0"/>
          </a:p>
          <a:p>
            <a:pPr>
              <a:lnSpc>
                <a:spcPct val="120000"/>
              </a:lnSpc>
            </a:pPr>
            <a:r>
              <a:rPr lang="fi-FI" sz="1200" dirty="0" err="1"/>
              <a:t>know</a:t>
            </a:r>
            <a:r>
              <a:rPr lang="fi-FI" sz="1200" dirty="0"/>
              <a:t> </a:t>
            </a:r>
            <a:r>
              <a:rPr lang="fi-FI" sz="1200" dirty="0" err="1"/>
              <a:t>when</a:t>
            </a:r>
            <a:r>
              <a:rPr lang="fi-FI" sz="1200" dirty="0"/>
              <a:t> and </a:t>
            </a:r>
            <a:r>
              <a:rPr lang="fi-FI" sz="1200" dirty="0" err="1"/>
              <a:t>how</a:t>
            </a:r>
            <a:r>
              <a:rPr lang="fi-FI" sz="1200" dirty="0"/>
              <a:t> to </a:t>
            </a:r>
            <a:r>
              <a:rPr lang="fi-FI" sz="1200" dirty="0" err="1"/>
              <a:t>direct</a:t>
            </a:r>
            <a:r>
              <a:rPr lang="fi-FI" sz="1200" dirty="0"/>
              <a:t> to </a:t>
            </a:r>
            <a:r>
              <a:rPr lang="fi-FI" sz="1200" dirty="0" err="1"/>
              <a:t>receive</a:t>
            </a:r>
            <a:r>
              <a:rPr lang="fi-FI" sz="1200" dirty="0"/>
              <a:t> help</a:t>
            </a:r>
          </a:p>
          <a:p>
            <a:endParaRPr lang="fi-FI" dirty="0"/>
          </a:p>
        </p:txBody>
      </p:sp>
      <p:sp>
        <p:nvSpPr>
          <p:cNvPr id="4" name="Dian numeron paikkamerkki 3"/>
          <p:cNvSpPr>
            <a:spLocks noGrp="1"/>
          </p:cNvSpPr>
          <p:nvPr>
            <p:ph type="sldNum" sz="quarter" idx="10"/>
          </p:nvPr>
        </p:nvSpPr>
        <p:spPr/>
        <p:txBody>
          <a:bodyPr/>
          <a:lstStyle/>
          <a:p>
            <a:fld id="{A2728A35-92AB-4BA2-B5BC-A5F71663271F}" type="slidenum">
              <a:rPr lang="fi-FI" smtClean="0">
                <a:solidFill>
                  <a:prstClr val="black"/>
                </a:solidFill>
              </a:rPr>
              <a:pPr/>
              <a:t>12</a:t>
            </a:fld>
            <a:endParaRPr lang="fi-FI">
              <a:solidFill>
                <a:prstClr val="black"/>
              </a:solidFill>
            </a:endParaRPr>
          </a:p>
        </p:txBody>
      </p:sp>
    </p:spTree>
    <p:extLst>
      <p:ext uri="{BB962C8B-B14F-4D97-AF65-F5344CB8AC3E}">
        <p14:creationId xmlns:p14="http://schemas.microsoft.com/office/powerpoint/2010/main" val="195936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jpeg"/><Relationship Id="rId1" Type="http://schemas.openxmlformats.org/officeDocument/2006/relationships/slideMaster" Target="../slideMasters/slideMaster9.xml"/><Relationship Id="rId4" Type="http://schemas.openxmlformats.org/officeDocument/2006/relationships/image" Target="../media/image6.sv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jpeg"/><Relationship Id="rId1" Type="http://schemas.openxmlformats.org/officeDocument/2006/relationships/slideMaster" Target="../slideMasters/slideMaster12.xml"/><Relationship Id="rId4" Type="http://schemas.openxmlformats.org/officeDocument/2006/relationships/image" Target="../media/image6.sv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2.xml"/><Relationship Id="rId4" Type="http://schemas.openxmlformats.org/officeDocument/2006/relationships/image" Target="../media/image6.sv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eg"/><Relationship Id="rId1" Type="http://schemas.openxmlformats.org/officeDocument/2006/relationships/slideMaster" Target="../slideMasters/slideMaster12.xml"/><Relationship Id="rId4" Type="http://schemas.openxmlformats.org/officeDocument/2006/relationships/image" Target="../media/image6.sv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eg"/><Relationship Id="rId1" Type="http://schemas.openxmlformats.org/officeDocument/2006/relationships/slideMaster" Target="../slideMasters/slideMaster12.xml"/><Relationship Id="rId4" Type="http://schemas.openxmlformats.org/officeDocument/2006/relationships/image" Target="../media/image6.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jpeg"/><Relationship Id="rId1" Type="http://schemas.openxmlformats.org/officeDocument/2006/relationships/slideMaster" Target="../slideMasters/slideMaster12.xml"/><Relationship Id="rId4" Type="http://schemas.openxmlformats.org/officeDocument/2006/relationships/image" Target="../media/image6.sv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jpeg"/><Relationship Id="rId1" Type="http://schemas.openxmlformats.org/officeDocument/2006/relationships/slideMaster" Target="../slideMasters/slideMaster12.xml"/><Relationship Id="rId4" Type="http://schemas.openxmlformats.org/officeDocument/2006/relationships/image" Target="../media/image6.svg"/></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335360" y="1792515"/>
            <a:ext cx="11521280" cy="2634343"/>
          </a:xfrm>
        </p:spPr>
        <p:txBody>
          <a:bodyPr anchor="ctr" anchorCtr="0"/>
          <a:lstStyle>
            <a:lvl1pPr algn="ctr">
              <a:defRPr sz="4400">
                <a:solidFill>
                  <a:srgbClr val="00E13C"/>
                </a:solidFill>
              </a:defRPr>
            </a:lvl1pPr>
          </a:lstStyle>
          <a:p>
            <a:r>
              <a:rPr lang="fi-FI" dirty="0"/>
              <a:t>Lisää otsikko</a:t>
            </a:r>
          </a:p>
        </p:txBody>
      </p:sp>
      <p:sp>
        <p:nvSpPr>
          <p:cNvPr id="3" name="Alaotsikko 2"/>
          <p:cNvSpPr>
            <a:spLocks noGrp="1"/>
          </p:cNvSpPr>
          <p:nvPr>
            <p:ph type="subTitle" idx="1" hasCustomPrompt="1"/>
          </p:nvPr>
        </p:nvSpPr>
        <p:spPr>
          <a:xfrm>
            <a:off x="1828800" y="4963616"/>
            <a:ext cx="8534400" cy="985664"/>
          </a:xfrm>
        </p:spPr>
        <p:txBody>
          <a:bodyPr>
            <a:normAutofit/>
          </a:bodyPr>
          <a:lstStyle>
            <a:lvl1pPr marL="0" indent="0" algn="ctr">
              <a:buNone/>
              <a:defRPr sz="1800" baseline="0">
                <a:solidFill>
                  <a:schemeClr val="tx1">
                    <a:tint val="7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Lisää alaotsikko</a:t>
            </a:r>
          </a:p>
        </p:txBody>
      </p:sp>
      <p:sp>
        <p:nvSpPr>
          <p:cNvPr id="4" name="Päivämäärän paikkamerkki 3"/>
          <p:cNvSpPr>
            <a:spLocks noGrp="1"/>
          </p:cNvSpPr>
          <p:nvPr>
            <p:ph type="dt" sz="half" idx="10"/>
          </p:nvPr>
        </p:nvSpPr>
        <p:spPr/>
        <p:txBody>
          <a:bodyPr/>
          <a:lstStyle/>
          <a:p>
            <a:fld id="{0591B7AA-BB94-4250-BC79-C4B22BFD37CD}" type="datetime1">
              <a:rPr lang="fi-FI" smtClean="0"/>
              <a:t>22.9.2022</a:t>
            </a:fld>
            <a:endParaRPr lang="fi-FI"/>
          </a:p>
        </p:txBody>
      </p:sp>
      <p:sp>
        <p:nvSpPr>
          <p:cNvPr id="5" name="Alatunnisteen paikkamerkki 4"/>
          <p:cNvSpPr>
            <a:spLocks noGrp="1"/>
          </p:cNvSpPr>
          <p:nvPr>
            <p:ph type="ftr" sz="quarter" idx="11"/>
          </p:nvPr>
        </p:nvSpPr>
        <p:spPr/>
        <p:txBody>
          <a:bodyPr/>
          <a:lstStyle/>
          <a:p>
            <a:r>
              <a:rPr lang="fi-FI"/>
              <a:t>mielenterveysseura.fi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2251823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ksi kuvaa ja teksti">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50E890EC-5D59-409D-A900-EAFB11A9B7FC}" type="datetime1">
              <a:rPr lang="fi-FI" smtClean="0"/>
              <a:t>22.9.2022</a:t>
            </a:fld>
            <a:endParaRPr lang="fi-FI"/>
          </a:p>
        </p:txBody>
      </p:sp>
      <p:sp>
        <p:nvSpPr>
          <p:cNvPr id="5" name="Alatunnisteen paikkamerkki 4"/>
          <p:cNvSpPr>
            <a:spLocks noGrp="1"/>
          </p:cNvSpPr>
          <p:nvPr>
            <p:ph type="ftr" sz="quarter" idx="11"/>
          </p:nvPr>
        </p:nvSpPr>
        <p:spPr/>
        <p:txBody>
          <a:bodyPr/>
          <a:lstStyle/>
          <a:p>
            <a:r>
              <a:rPr lang="fi-FI"/>
              <a:t>mielenterveysseura.fi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1" name="Sisällön paikkamerkki 2"/>
          <p:cNvSpPr>
            <a:spLocks noGrp="1"/>
          </p:cNvSpPr>
          <p:nvPr>
            <p:ph idx="15"/>
          </p:nvPr>
        </p:nvSpPr>
        <p:spPr>
          <a:xfrm>
            <a:off x="6318552" y="3577773"/>
            <a:ext cx="5534781" cy="2612570"/>
          </a:xfrm>
        </p:spPr>
        <p:txBody>
          <a:bodyPr>
            <a:normAutofit/>
          </a:bodyPr>
          <a:lstStyle>
            <a:lvl1pPr marL="0" indent="0">
              <a:lnSpc>
                <a:spcPct val="100000"/>
              </a:lnSpc>
              <a:buFontTx/>
              <a:buNone/>
              <a:defRPr sz="1600">
                <a:latin typeface="+mn-lt"/>
              </a:defRPr>
            </a:lvl1pPr>
            <a:lvl2pPr marL="269875" indent="-269875">
              <a:lnSpc>
                <a:spcPct val="100000"/>
              </a:lnSpc>
              <a:buFont typeface="Clarendon" pitchFamily="2" charset="0"/>
              <a:buChar char="•"/>
              <a:defRPr sz="1600">
                <a:latin typeface="+mn-lt"/>
              </a:defRPr>
            </a:lvl2pPr>
            <a:lvl3pPr marL="631825" indent="-271463">
              <a:lnSpc>
                <a:spcPct val="100000"/>
              </a:lnSpc>
              <a:buFont typeface="Clarendon" pitchFamily="2" charset="0"/>
              <a:buChar char="•"/>
              <a:defRPr sz="1600">
                <a:latin typeface="+mn-lt"/>
              </a:defRPr>
            </a:lvl3pPr>
            <a:lvl4pPr marL="901700" indent="-269875">
              <a:lnSpc>
                <a:spcPct val="100000"/>
              </a:lnSpc>
              <a:buFont typeface="Clarendon" pitchFamily="2" charset="0"/>
              <a:buChar char="•"/>
              <a:defRPr sz="1600">
                <a:latin typeface="+mn-lt"/>
              </a:defRPr>
            </a:lvl4pPr>
            <a:lvl5pPr marL="1262063" indent="-360363">
              <a:lnSpc>
                <a:spcPct val="100000"/>
              </a:lnSpc>
              <a:buFont typeface="Clarendon" pitchFamily="2"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2" name="Otsikko 1"/>
          <p:cNvSpPr>
            <a:spLocks noGrp="1"/>
          </p:cNvSpPr>
          <p:nvPr>
            <p:ph type="title" hasCustomPrompt="1"/>
          </p:nvPr>
        </p:nvSpPr>
        <p:spPr>
          <a:xfrm>
            <a:off x="609600" y="384629"/>
            <a:ext cx="5102357" cy="2756339"/>
          </a:xfrm>
        </p:spPr>
        <p:txBody>
          <a:bodyPr/>
          <a:lstStyle>
            <a:lvl1pPr>
              <a:defRPr baseline="0"/>
            </a:lvl1pPr>
          </a:lstStyle>
          <a:p>
            <a:r>
              <a:rPr lang="fi-FI" dirty="0"/>
              <a:t>Lisää otsikko</a:t>
            </a:r>
          </a:p>
        </p:txBody>
      </p:sp>
      <p:sp>
        <p:nvSpPr>
          <p:cNvPr id="10" name="Kuvan paikkamerkki 8"/>
          <p:cNvSpPr>
            <a:spLocks noGrp="1"/>
          </p:cNvSpPr>
          <p:nvPr>
            <p:ph type="pic" sz="quarter" idx="13"/>
          </p:nvPr>
        </p:nvSpPr>
        <p:spPr>
          <a:xfrm>
            <a:off x="6479117" y="549276"/>
            <a:ext cx="4993216" cy="2519363"/>
          </a:xfrm>
          <a:solidFill>
            <a:srgbClr val="EAEAEA"/>
          </a:solidFill>
        </p:spPr>
        <p:txBody>
          <a:bodyPr/>
          <a:lstStyle>
            <a:lvl1pPr marL="0" indent="0">
              <a:buFontTx/>
              <a:buNone/>
              <a:defRPr/>
            </a:lvl1pPr>
          </a:lstStyle>
          <a:p>
            <a:r>
              <a:rPr lang="fi-FI"/>
              <a:t>Lisää kuva napsauttamalla kuvaketta</a:t>
            </a:r>
            <a:endParaRPr lang="fi-FI" dirty="0"/>
          </a:p>
        </p:txBody>
      </p:sp>
      <p:sp>
        <p:nvSpPr>
          <p:cNvPr id="9" name="Kuvan paikkamerkki 8"/>
          <p:cNvSpPr>
            <a:spLocks noGrp="1"/>
          </p:cNvSpPr>
          <p:nvPr>
            <p:ph type="pic" sz="quarter" idx="14"/>
          </p:nvPr>
        </p:nvSpPr>
        <p:spPr>
          <a:xfrm>
            <a:off x="721784" y="3662591"/>
            <a:ext cx="4993216" cy="2519363"/>
          </a:xfrm>
          <a:solidFill>
            <a:srgbClr val="EAEAEA"/>
          </a:solidFill>
        </p:spPr>
        <p:txBody>
          <a:bodyPr/>
          <a:lstStyle>
            <a:lvl1pPr marL="0" indent="0">
              <a:buFontTx/>
              <a:buNone/>
              <a:defRPr/>
            </a:lvl1pPr>
          </a:lstStyle>
          <a:p>
            <a:r>
              <a:rPr lang="fi-FI"/>
              <a:t>Lisää kuva napsauttamalla kuvaketta</a:t>
            </a:r>
            <a:endParaRPr lang="fi-FI" dirty="0"/>
          </a:p>
        </p:txBody>
      </p:sp>
    </p:spTree>
    <p:extLst>
      <p:ext uri="{BB962C8B-B14F-4D97-AF65-F5344CB8AC3E}">
        <p14:creationId xmlns:p14="http://schemas.microsoft.com/office/powerpoint/2010/main" val="323493139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1055915" y="1704922"/>
            <a:ext cx="9306129" cy="3448155"/>
          </a:xfrm>
        </p:spPr>
        <p:txBody>
          <a:bodyPr anchor="ctr">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5" name="Text Placeholder 4">
            <a:extLst>
              <a:ext uri="{FF2B5EF4-FFF2-40B4-BE49-F238E27FC236}">
                <a16:creationId xmlns:a16="http://schemas.microsoft.com/office/drawing/2014/main" id="{A8968230-B079-BD43-9168-14687771DCFF}"/>
              </a:ext>
            </a:extLst>
          </p:cNvPr>
          <p:cNvSpPr>
            <a:spLocks noGrp="1"/>
          </p:cNvSpPr>
          <p:nvPr>
            <p:ph type="body" sz="quarter" idx="11"/>
          </p:nvPr>
        </p:nvSpPr>
        <p:spPr>
          <a:xfrm>
            <a:off x="6713902" y="5153077"/>
            <a:ext cx="3620044" cy="465138"/>
          </a:xfrm>
        </p:spPr>
        <p:txBody>
          <a:bodyPr anchor="ctr">
            <a:noAutofit/>
          </a:bodyPr>
          <a:lstStyle>
            <a:lvl1pPr marL="0" indent="0" algn="r">
              <a:buNone/>
              <a:defRPr sz="1800">
                <a:solidFill>
                  <a:schemeClr val="bg1"/>
                </a:solidFill>
              </a:defRPr>
            </a:lvl1pPr>
            <a:lvl2pPr marL="457200" indent="0" algn="r">
              <a:buNone/>
              <a:defRPr sz="1400"/>
            </a:lvl2pPr>
            <a:lvl3pPr marL="914400" indent="0" algn="r">
              <a:buNone/>
              <a:defRPr sz="1200"/>
            </a:lvl3pPr>
            <a:lvl4pPr marL="1371600" indent="0" algn="r">
              <a:buNone/>
              <a:defRPr sz="1100"/>
            </a:lvl4pPr>
            <a:lvl5pPr marL="1828800" indent="0" algn="r">
              <a:buNone/>
              <a:defRPr sz="1100"/>
            </a:lvl5pPr>
          </a:lstStyle>
          <a:p>
            <a:pPr lvl="0"/>
            <a:r>
              <a:rPr lang="en-GB" dirty="0"/>
              <a:t>Click to edit Master text styles</a:t>
            </a:r>
          </a:p>
        </p:txBody>
      </p:sp>
    </p:spTree>
    <p:extLst>
      <p:ext uri="{BB962C8B-B14F-4D97-AF65-F5344CB8AC3E}">
        <p14:creationId xmlns:p14="http://schemas.microsoft.com/office/powerpoint/2010/main" val="26766715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4" descr="Logo, icon&#10;&#10;Description automatically generated">
            <a:extLst>
              <a:ext uri="{FF2B5EF4-FFF2-40B4-BE49-F238E27FC236}">
                <a16:creationId xmlns:a16="http://schemas.microsoft.com/office/drawing/2014/main" id="{42727F8D-ECBE-7343-ABD8-29B65D32CAE7}"/>
              </a:ext>
            </a:extLst>
          </p:cNvPr>
          <p:cNvPicPr>
            <a:picLocks noChangeAspect="1"/>
          </p:cNvPicPr>
          <p:nvPr userDrawn="1"/>
        </p:nvPicPr>
        <p:blipFill>
          <a:blip r:embed="rId2">
            <a:biLevel thresh="50000"/>
            <a:alphaModFix amt="5000"/>
          </a:blip>
          <a:stretch>
            <a:fillRect/>
          </a:stretch>
        </p:blipFill>
        <p:spPr>
          <a:xfrm>
            <a:off x="-4213230" y="762001"/>
            <a:ext cx="8460325" cy="5959474"/>
          </a:xfrm>
          <a:prstGeom prst="rect">
            <a:avLst/>
          </a:prstGeom>
        </p:spPr>
      </p:pic>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735875" y="615497"/>
            <a:ext cx="9306129" cy="999217"/>
          </a:xfrm>
        </p:spPr>
        <p:txBody>
          <a:bodyPr anchor="t">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Text Placeholder 4">
            <a:extLst>
              <a:ext uri="{FF2B5EF4-FFF2-40B4-BE49-F238E27FC236}">
                <a16:creationId xmlns:a16="http://schemas.microsoft.com/office/drawing/2014/main" id="{779BC6B1-F050-B84E-9988-364A3E8F2BE0}"/>
              </a:ext>
            </a:extLst>
          </p:cNvPr>
          <p:cNvSpPr>
            <a:spLocks noGrp="1"/>
          </p:cNvSpPr>
          <p:nvPr>
            <p:ph type="body" sz="quarter" idx="11"/>
          </p:nvPr>
        </p:nvSpPr>
        <p:spPr>
          <a:xfrm>
            <a:off x="1245713" y="1721284"/>
            <a:ext cx="9909967" cy="4521219"/>
          </a:xfrm>
        </p:spPr>
        <p:txBody>
          <a:bodyPr>
            <a:normAutofit/>
          </a:bodyPr>
          <a:lstStyle>
            <a:lvl1pPr>
              <a:lnSpc>
                <a:spcPct val="100000"/>
              </a:lnSpc>
              <a:defRPr sz="2400">
                <a:solidFill>
                  <a:schemeClr val="bg1"/>
                </a:solidFill>
              </a:defRPr>
            </a:lvl1pPr>
            <a:lvl2pPr>
              <a:lnSpc>
                <a:spcPct val="100000"/>
              </a:lnSpc>
              <a:defRPr sz="2000">
                <a:solidFill>
                  <a:schemeClr val="bg1"/>
                </a:solidFill>
              </a:defRPr>
            </a:lvl2pPr>
            <a:lvl3pPr>
              <a:lnSpc>
                <a:spcPct val="100000"/>
              </a:lnSpc>
              <a:defRPr sz="18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35172149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6BCE3760-8347-D24A-BE4B-48BFDA5927B4}"/>
              </a:ext>
            </a:extLst>
          </p:cNvPr>
          <p:cNvPicPr>
            <a:picLocks noChangeAspect="1"/>
          </p:cNvPicPr>
          <p:nvPr userDrawn="1"/>
        </p:nvPicPr>
        <p:blipFill>
          <a:blip r:embed="rId2" cstate="screen">
            <a:biLevel thresh="50000"/>
            <a:alphaModFix amt="5000"/>
            <a:extLst>
              <a:ext uri="{28A0092B-C50C-407E-A947-70E740481C1C}">
                <a14:useLocalDpi xmlns:a14="http://schemas.microsoft.com/office/drawing/2010/main"/>
              </a:ext>
            </a:extLst>
          </a:blip>
          <a:stretch>
            <a:fillRect/>
          </a:stretch>
        </p:blipFill>
        <p:spPr>
          <a:xfrm>
            <a:off x="-1617515" y="1193888"/>
            <a:ext cx="14966756" cy="4470223"/>
          </a:xfrm>
          <a:prstGeom prst="rect">
            <a:avLst/>
          </a:prstGeom>
        </p:spPr>
      </p:pic>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735875" y="615497"/>
            <a:ext cx="9306129" cy="999217"/>
          </a:xfrm>
        </p:spPr>
        <p:txBody>
          <a:bodyPr anchor="t">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Text Placeholder 4">
            <a:extLst>
              <a:ext uri="{FF2B5EF4-FFF2-40B4-BE49-F238E27FC236}">
                <a16:creationId xmlns:a16="http://schemas.microsoft.com/office/drawing/2014/main" id="{779BC6B1-F050-B84E-9988-364A3E8F2BE0}"/>
              </a:ext>
            </a:extLst>
          </p:cNvPr>
          <p:cNvSpPr>
            <a:spLocks noGrp="1"/>
          </p:cNvSpPr>
          <p:nvPr>
            <p:ph type="body" sz="quarter" idx="11"/>
          </p:nvPr>
        </p:nvSpPr>
        <p:spPr>
          <a:xfrm>
            <a:off x="1245713" y="1721284"/>
            <a:ext cx="9909967" cy="4521219"/>
          </a:xfrm>
        </p:spPr>
        <p:txBody>
          <a:bodyPr>
            <a:normAutofit/>
          </a:bodyPr>
          <a:lstStyle>
            <a:lvl1pPr>
              <a:lnSpc>
                <a:spcPct val="100000"/>
              </a:lnSpc>
              <a:defRPr sz="2400">
                <a:solidFill>
                  <a:schemeClr val="bg1"/>
                </a:solidFill>
              </a:defRPr>
            </a:lvl1pPr>
            <a:lvl2pPr>
              <a:lnSpc>
                <a:spcPct val="100000"/>
              </a:lnSpc>
              <a:defRPr sz="2000">
                <a:solidFill>
                  <a:schemeClr val="bg1"/>
                </a:solidFill>
              </a:defRPr>
            </a:lvl2pPr>
            <a:lvl3pPr>
              <a:lnSpc>
                <a:spcPct val="100000"/>
              </a:lnSpc>
              <a:defRPr sz="18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26324221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8" name="Title 1">
            <a:extLst>
              <a:ext uri="{FF2B5EF4-FFF2-40B4-BE49-F238E27FC236}">
                <a16:creationId xmlns:a16="http://schemas.microsoft.com/office/drawing/2014/main" id="{653E65ED-6176-214C-99D3-7431E7A050E6}"/>
              </a:ext>
            </a:extLst>
          </p:cNvPr>
          <p:cNvSpPr>
            <a:spLocks noGrp="1"/>
          </p:cNvSpPr>
          <p:nvPr>
            <p:ph type="title"/>
          </p:nvPr>
        </p:nvSpPr>
        <p:spPr>
          <a:xfrm>
            <a:off x="735875" y="615497"/>
            <a:ext cx="9306129" cy="999217"/>
          </a:xfrm>
        </p:spPr>
        <p:txBody>
          <a:bodyPr anchor="t">
            <a:normAutofit/>
          </a:bodyPr>
          <a:lstStyle>
            <a:lvl1pPr>
              <a:lnSpc>
                <a:spcPts val="3600"/>
              </a:lnSpc>
              <a:defRPr sz="3600" b="1" i="0">
                <a:solidFill>
                  <a:schemeClr val="bg1"/>
                </a:solidFill>
                <a:latin typeface="+mn-lt"/>
                <a:cs typeface="Poppins" pitchFamily="2" charset="77"/>
              </a:defRPr>
            </a:lvl1pPr>
          </a:lstStyle>
          <a:p>
            <a:r>
              <a:rPr lang="en-GB" dirty="0"/>
              <a:t>Click to edit Master title style</a:t>
            </a:r>
            <a:endParaRPr lang="en-FI" dirty="0"/>
          </a:p>
        </p:txBody>
      </p:sp>
      <p:sp>
        <p:nvSpPr>
          <p:cNvPr id="9" name="Text Placeholder 4">
            <a:extLst>
              <a:ext uri="{FF2B5EF4-FFF2-40B4-BE49-F238E27FC236}">
                <a16:creationId xmlns:a16="http://schemas.microsoft.com/office/drawing/2014/main" id="{9725C6AD-FF28-D64F-8F01-E3323D9FD4A7}"/>
              </a:ext>
            </a:extLst>
          </p:cNvPr>
          <p:cNvSpPr>
            <a:spLocks noGrp="1"/>
          </p:cNvSpPr>
          <p:nvPr>
            <p:ph type="body" sz="quarter" idx="11"/>
          </p:nvPr>
        </p:nvSpPr>
        <p:spPr>
          <a:xfrm>
            <a:off x="1245713" y="1721285"/>
            <a:ext cx="9909967" cy="2291916"/>
          </a:xfrm>
        </p:spPr>
        <p:txBody>
          <a:bodyPr>
            <a:normAutofit/>
          </a:bodyPr>
          <a:lstStyle>
            <a:lvl1pPr>
              <a:lnSpc>
                <a:spcPct val="100000"/>
              </a:lnSpc>
              <a:defRPr sz="2400">
                <a:solidFill>
                  <a:schemeClr val="bg1"/>
                </a:solidFill>
              </a:defRPr>
            </a:lvl1pPr>
            <a:lvl2pPr>
              <a:lnSpc>
                <a:spcPct val="100000"/>
              </a:lnSpc>
              <a:defRPr sz="2000">
                <a:solidFill>
                  <a:schemeClr val="bg1"/>
                </a:solidFill>
              </a:defRPr>
            </a:lvl2pPr>
            <a:lvl3pPr>
              <a:lnSpc>
                <a:spcPct val="100000"/>
              </a:lnSpc>
              <a:defRPr sz="18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pic>
        <p:nvPicPr>
          <p:cNvPr id="5" name="Picture 4" descr="Icon&#10;&#10;Description automatically generated">
            <a:extLst>
              <a:ext uri="{FF2B5EF4-FFF2-40B4-BE49-F238E27FC236}">
                <a16:creationId xmlns:a16="http://schemas.microsoft.com/office/drawing/2014/main" id="{9AF863DA-25C4-9D49-B85F-CC64FBB2B2A3}"/>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454120" y="3193267"/>
            <a:ext cx="11283759" cy="3370197"/>
          </a:xfrm>
          <a:prstGeom prst="rect">
            <a:avLst/>
          </a:prstGeom>
        </p:spPr>
      </p:pic>
    </p:spTree>
    <p:extLst>
      <p:ext uri="{BB962C8B-B14F-4D97-AF65-F5344CB8AC3E}">
        <p14:creationId xmlns:p14="http://schemas.microsoft.com/office/powerpoint/2010/main" val="40230225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3595EF2-A53A-0343-93BE-13AC9FE08124}"/>
              </a:ext>
            </a:extLst>
          </p:cNvPr>
          <p:cNvSpPr>
            <a:spLocks noGrp="1"/>
          </p:cNvSpPr>
          <p:nvPr>
            <p:ph type="pic" sz="quarter" idx="11"/>
          </p:nvPr>
        </p:nvSpPr>
        <p:spPr>
          <a:xfrm>
            <a:off x="5334000" y="0"/>
            <a:ext cx="6858000" cy="6858000"/>
          </a:xfrm>
        </p:spPr>
        <p:txBody>
          <a:bodyPr/>
          <a:lstStyle/>
          <a:p>
            <a:endParaRPr lang="en-FI"/>
          </a:p>
        </p:txBody>
      </p:sp>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1089498" y="2385359"/>
            <a:ext cx="3670392" cy="2087282"/>
          </a:xfrm>
        </p:spPr>
        <p:txBody>
          <a:bodyPr anchor="ctr">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Tree>
    <p:extLst>
      <p:ext uri="{BB962C8B-B14F-4D97-AF65-F5344CB8AC3E}">
        <p14:creationId xmlns:p14="http://schemas.microsoft.com/office/powerpoint/2010/main" val="21946127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3595EF2-A53A-0343-93BE-13AC9FE08124}"/>
              </a:ext>
            </a:extLst>
          </p:cNvPr>
          <p:cNvSpPr>
            <a:spLocks noGrp="1"/>
          </p:cNvSpPr>
          <p:nvPr>
            <p:ph type="pic" sz="quarter" idx="11"/>
          </p:nvPr>
        </p:nvSpPr>
        <p:spPr>
          <a:xfrm>
            <a:off x="1" y="1766509"/>
            <a:ext cx="6096000" cy="4466645"/>
          </a:xfrm>
        </p:spPr>
        <p:txBody>
          <a:bodyPr/>
          <a:lstStyle/>
          <a:p>
            <a:endParaRPr lang="en-FI"/>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Picture Placeholder 3">
            <a:extLst>
              <a:ext uri="{FF2B5EF4-FFF2-40B4-BE49-F238E27FC236}">
                <a16:creationId xmlns:a16="http://schemas.microsoft.com/office/drawing/2014/main" id="{7F919555-2602-6A42-8DC5-A517697B547C}"/>
              </a:ext>
            </a:extLst>
          </p:cNvPr>
          <p:cNvSpPr>
            <a:spLocks noGrp="1"/>
          </p:cNvSpPr>
          <p:nvPr>
            <p:ph type="pic" sz="quarter" idx="12"/>
          </p:nvPr>
        </p:nvSpPr>
        <p:spPr>
          <a:xfrm>
            <a:off x="6096000" y="382209"/>
            <a:ext cx="6096000" cy="4466645"/>
          </a:xfrm>
        </p:spPr>
        <p:txBody>
          <a:bodyPr/>
          <a:lstStyle/>
          <a:p>
            <a:endParaRPr lang="en-FI"/>
          </a:p>
        </p:txBody>
      </p:sp>
      <p:sp>
        <p:nvSpPr>
          <p:cNvPr id="10" name="Text Placeholder 9">
            <a:extLst>
              <a:ext uri="{FF2B5EF4-FFF2-40B4-BE49-F238E27FC236}">
                <a16:creationId xmlns:a16="http://schemas.microsoft.com/office/drawing/2014/main" id="{F80168F7-4C2B-CD44-BF69-FC5A9AC4639A}"/>
              </a:ext>
            </a:extLst>
          </p:cNvPr>
          <p:cNvSpPr>
            <a:spLocks noGrp="1"/>
          </p:cNvSpPr>
          <p:nvPr>
            <p:ph type="body" sz="quarter" idx="13"/>
          </p:nvPr>
        </p:nvSpPr>
        <p:spPr>
          <a:xfrm>
            <a:off x="7110780" y="4973066"/>
            <a:ext cx="4067175" cy="1260088"/>
          </a:xfrm>
        </p:spPr>
        <p:txBody>
          <a:bodyPr anchor="ctr">
            <a:noAutofit/>
          </a:bodyPr>
          <a:lstStyle>
            <a:lvl1pPr marL="0" indent="0" algn="ctr">
              <a:buNone/>
              <a:defRPr sz="3200" b="1">
                <a:latin typeface="+mn-lt"/>
              </a:defRPr>
            </a:lvl1pPr>
            <a:lvl2pPr marL="457200" indent="0" algn="ctr">
              <a:buNone/>
              <a:defRPr sz="3200" b="1">
                <a:latin typeface="+mn-lt"/>
              </a:defRPr>
            </a:lvl2pPr>
            <a:lvl3pPr marL="914400" indent="0" algn="ctr">
              <a:buNone/>
              <a:defRPr sz="3200" b="1">
                <a:latin typeface="+mn-lt"/>
              </a:defRPr>
            </a:lvl3pPr>
            <a:lvl4pPr marL="1371600" indent="0" algn="ctr">
              <a:buNone/>
              <a:defRPr sz="3200" b="1">
                <a:latin typeface="+mn-lt"/>
              </a:defRPr>
            </a:lvl4pPr>
            <a:lvl5pPr marL="1828800" indent="0" algn="ctr">
              <a:buNone/>
              <a:defRPr sz="3200" b="1">
                <a:latin typeface="+mn-lt"/>
              </a:defRPr>
            </a:lvl5pPr>
          </a:lstStyle>
          <a:p>
            <a:pPr lvl="0"/>
            <a:r>
              <a:rPr lang="en-GB" dirty="0"/>
              <a:t>Click to edit Master text styles</a:t>
            </a:r>
            <a:endParaRPr lang="en-FI" dirty="0"/>
          </a:p>
        </p:txBody>
      </p:sp>
      <p:sp>
        <p:nvSpPr>
          <p:cNvPr id="11" name="Text Placeholder 9">
            <a:extLst>
              <a:ext uri="{FF2B5EF4-FFF2-40B4-BE49-F238E27FC236}">
                <a16:creationId xmlns:a16="http://schemas.microsoft.com/office/drawing/2014/main" id="{1C8EF6DB-4460-5443-BC11-E4F9E5F3EB21}"/>
              </a:ext>
            </a:extLst>
          </p:cNvPr>
          <p:cNvSpPr>
            <a:spLocks noGrp="1"/>
          </p:cNvSpPr>
          <p:nvPr>
            <p:ph type="body" sz="quarter" idx="14"/>
          </p:nvPr>
        </p:nvSpPr>
        <p:spPr>
          <a:xfrm>
            <a:off x="1014045" y="382209"/>
            <a:ext cx="4067175" cy="1260088"/>
          </a:xfrm>
        </p:spPr>
        <p:txBody>
          <a:bodyPr anchor="ctr">
            <a:noAutofit/>
          </a:bodyPr>
          <a:lstStyle>
            <a:lvl1pPr marL="0" indent="0" algn="ctr">
              <a:buNone/>
              <a:defRPr sz="3200" b="1">
                <a:latin typeface="+mn-lt"/>
              </a:defRPr>
            </a:lvl1pPr>
            <a:lvl2pPr marL="457200" indent="0" algn="ctr">
              <a:buNone/>
              <a:defRPr sz="3200" b="1">
                <a:latin typeface="+mn-lt"/>
              </a:defRPr>
            </a:lvl2pPr>
            <a:lvl3pPr marL="914400" indent="0" algn="ctr">
              <a:buNone/>
              <a:defRPr sz="3200" b="1">
                <a:latin typeface="+mn-lt"/>
              </a:defRPr>
            </a:lvl3pPr>
            <a:lvl4pPr marL="1371600" indent="0" algn="ctr">
              <a:buNone/>
              <a:defRPr sz="3200" b="1">
                <a:latin typeface="+mn-lt"/>
              </a:defRPr>
            </a:lvl4pPr>
            <a:lvl5pPr marL="1828800" indent="0" algn="ctr">
              <a:buNone/>
              <a:defRPr sz="3200" b="1">
                <a:latin typeface="+mn-lt"/>
              </a:defRPr>
            </a:lvl5pPr>
          </a:lstStyle>
          <a:p>
            <a:pPr lvl="0"/>
            <a:r>
              <a:rPr lang="en-GB" dirty="0"/>
              <a:t>Click to edit Master text styles</a:t>
            </a:r>
            <a:endParaRPr lang="en-FI" dirty="0"/>
          </a:p>
        </p:txBody>
      </p:sp>
    </p:spTree>
    <p:extLst>
      <p:ext uri="{BB962C8B-B14F-4D97-AF65-F5344CB8AC3E}">
        <p14:creationId xmlns:p14="http://schemas.microsoft.com/office/powerpoint/2010/main" val="18468463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E3183F0-2D78-F746-89F0-5785A619CB4B}"/>
              </a:ext>
            </a:extLst>
          </p:cNvPr>
          <p:cNvSpPr>
            <a:spLocks noGrp="1"/>
          </p:cNvSpPr>
          <p:nvPr>
            <p:ph type="sldNum" sz="quarter" idx="10"/>
          </p:nvPr>
        </p:nvSpPr>
        <p:spPr/>
        <p:txBody>
          <a:bodyPr/>
          <a:lstStyle/>
          <a:p>
            <a:fld id="{7D0A3693-5CB6-4B45-8859-D19B56E87773}" type="slidenum">
              <a:rPr lang="en-FI" smtClean="0"/>
              <a:pPr/>
              <a:t>‹#›</a:t>
            </a:fld>
            <a:endParaRPr lang="en-FI"/>
          </a:p>
        </p:txBody>
      </p:sp>
    </p:spTree>
    <p:extLst>
      <p:ext uri="{BB962C8B-B14F-4D97-AF65-F5344CB8AC3E}">
        <p14:creationId xmlns:p14="http://schemas.microsoft.com/office/powerpoint/2010/main" val="41760755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Title Slide">
    <p:bg>
      <p:bgPr>
        <a:solidFill>
          <a:srgbClr val="083535"/>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474E92B-EB91-BF4D-9CD7-6E30A39B8875}"/>
              </a:ext>
            </a:extLst>
          </p:cNvPr>
          <p:cNvSpPr>
            <a:spLocks noGrp="1"/>
          </p:cNvSpPr>
          <p:nvPr>
            <p:ph type="ctrTitle"/>
          </p:nvPr>
        </p:nvSpPr>
        <p:spPr>
          <a:xfrm>
            <a:off x="1524000" y="2079371"/>
            <a:ext cx="8083463" cy="1933482"/>
          </a:xfrm>
          <a:prstGeom prst="rect">
            <a:avLst/>
          </a:prstGeom>
        </p:spPr>
        <p:txBody>
          <a:bodyPr anchor="b">
            <a:normAutofit/>
          </a:bodyPr>
          <a:lstStyle>
            <a:lvl1pPr algn="l">
              <a:defRPr sz="5400" b="1" i="0">
                <a:solidFill>
                  <a:schemeClr val="bg1"/>
                </a:solidFill>
                <a:latin typeface="+mn-lt"/>
              </a:defRPr>
            </a:lvl1pPr>
          </a:lstStyle>
          <a:p>
            <a:r>
              <a:rPr lang="en-GB" dirty="0"/>
              <a:t>Click to edit Master title style</a:t>
            </a:r>
            <a:endParaRPr lang="en-FI" dirty="0"/>
          </a:p>
        </p:txBody>
      </p:sp>
      <p:sp>
        <p:nvSpPr>
          <p:cNvPr id="12" name="Subtitle 2">
            <a:extLst>
              <a:ext uri="{FF2B5EF4-FFF2-40B4-BE49-F238E27FC236}">
                <a16:creationId xmlns:a16="http://schemas.microsoft.com/office/drawing/2014/main" id="{56287D4D-D3E4-F042-B919-9E19E7A6C578}"/>
              </a:ext>
            </a:extLst>
          </p:cNvPr>
          <p:cNvSpPr>
            <a:spLocks noGrp="1"/>
          </p:cNvSpPr>
          <p:nvPr>
            <p:ph type="subTitle" idx="1"/>
          </p:nvPr>
        </p:nvSpPr>
        <p:spPr>
          <a:xfrm>
            <a:off x="1524000" y="4422867"/>
            <a:ext cx="8083463" cy="881743"/>
          </a:xfrm>
          <a:prstGeom prst="rect">
            <a:avLst/>
          </a:prstGeom>
        </p:spPr>
        <p:txBody>
          <a:bodyPr/>
          <a:lstStyle>
            <a:lvl1pPr marL="0" indent="0" algn="l">
              <a:buNone/>
              <a:defRPr sz="2400" b="0" i="0">
                <a:solidFill>
                  <a:schemeClr val="bg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FI" dirty="0"/>
          </a:p>
        </p:txBody>
      </p:sp>
      <p:sp>
        <p:nvSpPr>
          <p:cNvPr id="15" name="Footer Placeholder 14">
            <a:extLst>
              <a:ext uri="{FF2B5EF4-FFF2-40B4-BE49-F238E27FC236}">
                <a16:creationId xmlns:a16="http://schemas.microsoft.com/office/drawing/2014/main" id="{3B82AD89-1171-C64D-95C4-35265262D1DC}"/>
              </a:ext>
            </a:extLst>
          </p:cNvPr>
          <p:cNvSpPr>
            <a:spLocks noGrp="1"/>
          </p:cNvSpPr>
          <p:nvPr>
            <p:ph type="ftr" sz="quarter" idx="11"/>
          </p:nvPr>
        </p:nvSpPr>
        <p:spPr/>
        <p:txBody>
          <a:bodyPr/>
          <a:lstStyle/>
          <a:p>
            <a:r>
              <a:rPr lang="en-GB"/>
              <a:t>MIELI Suomen Mielenterveys ry</a:t>
            </a:r>
            <a:endParaRPr lang="en-FI" dirty="0"/>
          </a:p>
        </p:txBody>
      </p:sp>
      <p:pic>
        <p:nvPicPr>
          <p:cNvPr id="7" name="Graphic 6">
            <a:extLst>
              <a:ext uri="{FF2B5EF4-FFF2-40B4-BE49-F238E27FC236}">
                <a16:creationId xmlns:a16="http://schemas.microsoft.com/office/drawing/2014/main" id="{FA557A36-F896-C44D-90CF-4E9F78CF5E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24000" y="1317533"/>
            <a:ext cx="1473574" cy="736786"/>
          </a:xfrm>
          <a:prstGeom prst="rect">
            <a:avLst/>
          </a:prstGeom>
        </p:spPr>
      </p:pic>
      <p:sp>
        <p:nvSpPr>
          <p:cNvPr id="8" name="Slide Number Placeholder 5">
            <a:extLst>
              <a:ext uri="{FF2B5EF4-FFF2-40B4-BE49-F238E27FC236}">
                <a16:creationId xmlns:a16="http://schemas.microsoft.com/office/drawing/2014/main" id="{4D5529F0-250E-594E-A4C2-48C09AF142E1}"/>
              </a:ext>
            </a:extLst>
          </p:cNvPr>
          <p:cNvSpPr>
            <a:spLocks noGrp="1"/>
          </p:cNvSpPr>
          <p:nvPr>
            <p:ph type="sldNum" sz="quarter" idx="4"/>
          </p:nvPr>
        </p:nvSpPr>
        <p:spPr>
          <a:xfrm>
            <a:off x="198120" y="6357366"/>
            <a:ext cx="891378" cy="365124"/>
          </a:xfrm>
          <a:prstGeom prst="rect">
            <a:avLst/>
          </a:prstGeom>
        </p:spPr>
        <p:txBody>
          <a:bodyPr vert="horz" lIns="91440" tIns="45720" rIns="91440" bIns="45720" rtlCol="0" anchor="ctr"/>
          <a:lstStyle>
            <a:lvl1pPr algn="l">
              <a:defRPr sz="1200">
                <a:solidFill>
                  <a:schemeClr val="bg1"/>
                </a:solidFill>
                <a:latin typeface="+mn-lt"/>
              </a:defRPr>
            </a:lvl1pPr>
          </a:lstStyle>
          <a:p>
            <a:fld id="{7D0A3693-5CB6-4B45-8859-D19B56E87773}" type="slidenum">
              <a:rPr lang="en-FI" smtClean="0"/>
              <a:pPr/>
              <a:t>‹#›</a:t>
            </a:fld>
            <a:endParaRPr lang="en-FI"/>
          </a:p>
        </p:txBody>
      </p:sp>
    </p:spTree>
    <p:extLst>
      <p:ext uri="{BB962C8B-B14F-4D97-AF65-F5344CB8AC3E}">
        <p14:creationId xmlns:p14="http://schemas.microsoft.com/office/powerpoint/2010/main" val="34183000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8" name="Title 1">
            <a:extLst>
              <a:ext uri="{FF2B5EF4-FFF2-40B4-BE49-F238E27FC236}">
                <a16:creationId xmlns:a16="http://schemas.microsoft.com/office/drawing/2014/main" id="{653E65ED-6176-214C-99D3-7431E7A050E6}"/>
              </a:ext>
            </a:extLst>
          </p:cNvPr>
          <p:cNvSpPr>
            <a:spLocks noGrp="1"/>
          </p:cNvSpPr>
          <p:nvPr>
            <p:ph type="title"/>
          </p:nvPr>
        </p:nvSpPr>
        <p:spPr>
          <a:xfrm>
            <a:off x="735875" y="615497"/>
            <a:ext cx="9306129" cy="999217"/>
          </a:xfrm>
        </p:spPr>
        <p:txBody>
          <a:bodyPr anchor="t">
            <a:normAutofit/>
          </a:bodyPr>
          <a:lstStyle>
            <a:lvl1pPr>
              <a:lnSpc>
                <a:spcPts val="3600"/>
              </a:lnSpc>
              <a:defRPr sz="3600" b="1" i="0">
                <a:solidFill>
                  <a:schemeClr val="tx1"/>
                </a:solidFill>
                <a:latin typeface="+mn-lt"/>
                <a:cs typeface="Poppins" pitchFamily="2" charset="77"/>
              </a:defRPr>
            </a:lvl1pPr>
          </a:lstStyle>
          <a:p>
            <a:r>
              <a:rPr lang="en-GB" dirty="0"/>
              <a:t>Click to edit Master title style</a:t>
            </a:r>
            <a:endParaRPr lang="en-FI" dirty="0"/>
          </a:p>
        </p:txBody>
      </p:sp>
      <p:sp>
        <p:nvSpPr>
          <p:cNvPr id="9" name="Text Placeholder 4">
            <a:extLst>
              <a:ext uri="{FF2B5EF4-FFF2-40B4-BE49-F238E27FC236}">
                <a16:creationId xmlns:a16="http://schemas.microsoft.com/office/drawing/2014/main" id="{9725C6AD-FF28-D64F-8F01-E3323D9FD4A7}"/>
              </a:ext>
            </a:extLst>
          </p:cNvPr>
          <p:cNvSpPr>
            <a:spLocks noGrp="1"/>
          </p:cNvSpPr>
          <p:nvPr>
            <p:ph type="body" sz="quarter" idx="11"/>
          </p:nvPr>
        </p:nvSpPr>
        <p:spPr>
          <a:xfrm>
            <a:off x="1245713" y="1721284"/>
            <a:ext cx="9909967" cy="4521219"/>
          </a:xfrm>
        </p:spPr>
        <p:txBody>
          <a:bodyPr>
            <a:normAutofit/>
          </a:bodyPr>
          <a:lstStyle>
            <a:lvl1pPr>
              <a:lnSpc>
                <a:spcPct val="100000"/>
              </a:lnSpc>
              <a:defRPr sz="2400">
                <a:solidFill>
                  <a:schemeClr val="tx1"/>
                </a:solidFill>
              </a:defRPr>
            </a:lvl1pPr>
            <a:lvl2pPr>
              <a:lnSpc>
                <a:spcPct val="100000"/>
              </a:lnSpc>
              <a:defRPr sz="2000">
                <a:solidFill>
                  <a:schemeClr val="tx1"/>
                </a:solidFill>
              </a:defRPr>
            </a:lvl2pPr>
            <a:lvl3pPr>
              <a:lnSpc>
                <a:spcPct val="100000"/>
              </a:lnSpc>
              <a:defRPr sz="1800">
                <a:solidFill>
                  <a:schemeClr val="tx1"/>
                </a:solidFill>
              </a:defRPr>
            </a:lvl3pPr>
            <a:lvl4pPr>
              <a:lnSpc>
                <a:spcPct val="100000"/>
              </a:lnSpc>
              <a:defRPr sz="1600">
                <a:solidFill>
                  <a:schemeClr val="tx1"/>
                </a:solidFill>
              </a:defRPr>
            </a:lvl4pPr>
            <a:lvl5pPr>
              <a:lnSpc>
                <a:spcPct val="100000"/>
              </a:lnSpc>
              <a:defRPr sz="16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14988268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Title 1">
            <a:extLst>
              <a:ext uri="{FF2B5EF4-FFF2-40B4-BE49-F238E27FC236}">
                <a16:creationId xmlns:a16="http://schemas.microsoft.com/office/drawing/2014/main" id="{759535A5-F716-9440-999C-EF1A45E82221}"/>
              </a:ext>
            </a:extLst>
          </p:cNvPr>
          <p:cNvSpPr>
            <a:spLocks noGrp="1"/>
          </p:cNvSpPr>
          <p:nvPr>
            <p:ph type="title"/>
          </p:nvPr>
        </p:nvSpPr>
        <p:spPr>
          <a:xfrm>
            <a:off x="735875" y="615497"/>
            <a:ext cx="9306129" cy="999217"/>
          </a:xfrm>
        </p:spPr>
        <p:txBody>
          <a:bodyPr anchor="t">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
        <p:nvSpPr>
          <p:cNvPr id="8" name="Text Placeholder 4">
            <a:extLst>
              <a:ext uri="{FF2B5EF4-FFF2-40B4-BE49-F238E27FC236}">
                <a16:creationId xmlns:a16="http://schemas.microsoft.com/office/drawing/2014/main" id="{7BE89F5F-4875-6549-9F44-4C985DAD0D6A}"/>
              </a:ext>
            </a:extLst>
          </p:cNvPr>
          <p:cNvSpPr>
            <a:spLocks noGrp="1"/>
          </p:cNvSpPr>
          <p:nvPr>
            <p:ph type="body" sz="quarter" idx="11"/>
          </p:nvPr>
        </p:nvSpPr>
        <p:spPr>
          <a:xfrm>
            <a:off x="1245713" y="1721284"/>
            <a:ext cx="4850287" cy="4521219"/>
          </a:xfrm>
        </p:spPr>
        <p:txBody>
          <a:bodyPr>
            <a:normAutofit/>
          </a:bodyPr>
          <a:lstStyle>
            <a:lvl1pPr>
              <a:lnSpc>
                <a:spcPct val="100000"/>
              </a:lnSpc>
              <a:defRPr sz="2400">
                <a:solidFill>
                  <a:schemeClr val="tx1"/>
                </a:solidFill>
              </a:defRPr>
            </a:lvl1pPr>
            <a:lvl2pPr>
              <a:lnSpc>
                <a:spcPct val="100000"/>
              </a:lnSpc>
              <a:defRPr sz="2000">
                <a:solidFill>
                  <a:schemeClr val="tx1"/>
                </a:solidFill>
              </a:defRPr>
            </a:lvl2pPr>
            <a:lvl3pPr>
              <a:lnSpc>
                <a:spcPct val="100000"/>
              </a:lnSpc>
              <a:defRPr sz="1800">
                <a:solidFill>
                  <a:schemeClr val="tx1"/>
                </a:solidFill>
              </a:defRPr>
            </a:lvl3pPr>
            <a:lvl4pPr>
              <a:lnSpc>
                <a:spcPct val="100000"/>
              </a:lnSpc>
              <a:defRPr sz="1600">
                <a:solidFill>
                  <a:schemeClr val="tx1"/>
                </a:solidFill>
              </a:defRPr>
            </a:lvl4pPr>
            <a:lvl5pPr>
              <a:lnSpc>
                <a:spcPct val="100000"/>
              </a:lnSpc>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9" name="Text Placeholder 4">
            <a:extLst>
              <a:ext uri="{FF2B5EF4-FFF2-40B4-BE49-F238E27FC236}">
                <a16:creationId xmlns:a16="http://schemas.microsoft.com/office/drawing/2014/main" id="{2CFACD2C-3CA3-BA4E-8D25-F03FEA020B78}"/>
              </a:ext>
            </a:extLst>
          </p:cNvPr>
          <p:cNvSpPr>
            <a:spLocks noGrp="1"/>
          </p:cNvSpPr>
          <p:nvPr>
            <p:ph type="body" sz="quarter" idx="12"/>
          </p:nvPr>
        </p:nvSpPr>
        <p:spPr>
          <a:xfrm>
            <a:off x="6198713" y="1721284"/>
            <a:ext cx="4850287" cy="4521219"/>
          </a:xfrm>
        </p:spPr>
        <p:txBody>
          <a:bodyPr>
            <a:normAutofit/>
          </a:bodyPr>
          <a:lstStyle>
            <a:lvl1pPr>
              <a:lnSpc>
                <a:spcPct val="100000"/>
              </a:lnSpc>
              <a:defRPr sz="2400">
                <a:solidFill>
                  <a:schemeClr val="tx1"/>
                </a:solidFill>
              </a:defRPr>
            </a:lvl1pPr>
            <a:lvl2pPr>
              <a:lnSpc>
                <a:spcPct val="100000"/>
              </a:lnSpc>
              <a:defRPr sz="2000">
                <a:solidFill>
                  <a:schemeClr val="tx1"/>
                </a:solidFill>
              </a:defRPr>
            </a:lvl2pPr>
            <a:lvl3pPr>
              <a:lnSpc>
                <a:spcPct val="100000"/>
              </a:lnSpc>
              <a:defRPr sz="1800">
                <a:solidFill>
                  <a:schemeClr val="tx1"/>
                </a:solidFill>
              </a:defRPr>
            </a:lvl3pPr>
            <a:lvl4pPr>
              <a:lnSpc>
                <a:spcPct val="100000"/>
              </a:lnSpc>
              <a:defRPr sz="1600">
                <a:solidFill>
                  <a:schemeClr val="tx1"/>
                </a:solidFill>
              </a:defRPr>
            </a:lvl4pPr>
            <a:lvl5pPr>
              <a:lnSpc>
                <a:spcPct val="100000"/>
              </a:lnSpc>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Tree>
    <p:extLst>
      <p:ext uri="{BB962C8B-B14F-4D97-AF65-F5344CB8AC3E}">
        <p14:creationId xmlns:p14="http://schemas.microsoft.com/office/powerpoint/2010/main" val="3521624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uva, teksti ja graafi">
    <p:spTree>
      <p:nvGrpSpPr>
        <p:cNvPr id="1" name=""/>
        <p:cNvGrpSpPr/>
        <p:nvPr/>
      </p:nvGrpSpPr>
      <p:grpSpPr>
        <a:xfrm>
          <a:off x="0" y="0"/>
          <a:ext cx="0" cy="0"/>
          <a:chOff x="0" y="0"/>
          <a:chExt cx="0" cy="0"/>
        </a:xfrm>
      </p:grpSpPr>
      <p:sp>
        <p:nvSpPr>
          <p:cNvPr id="9" name="Kuvan paikkamerkki 8"/>
          <p:cNvSpPr>
            <a:spLocks noGrp="1"/>
          </p:cNvSpPr>
          <p:nvPr>
            <p:ph type="pic" sz="quarter" idx="13"/>
          </p:nvPr>
        </p:nvSpPr>
        <p:spPr>
          <a:xfrm>
            <a:off x="720000" y="549276"/>
            <a:ext cx="4993216" cy="2519363"/>
          </a:xfrm>
          <a:solidFill>
            <a:srgbClr val="EAEAEA"/>
          </a:solidFill>
        </p:spPr>
        <p:txBody>
          <a:bodyPr/>
          <a:lstStyle>
            <a:lvl1pPr marL="0" indent="0">
              <a:buFontTx/>
              <a:buNone/>
              <a:defRPr>
                <a:latin typeface="+mn-lt"/>
              </a:defRPr>
            </a:lvl1pPr>
          </a:lstStyle>
          <a:p>
            <a:r>
              <a:rPr lang="fi-FI"/>
              <a:t>Lisää kuva napsauttamalla kuvaketta</a:t>
            </a:r>
            <a:endParaRPr lang="fi-FI" dirty="0"/>
          </a:p>
        </p:txBody>
      </p:sp>
      <p:sp>
        <p:nvSpPr>
          <p:cNvPr id="4" name="Päivämäärän paikkamerkki 3"/>
          <p:cNvSpPr>
            <a:spLocks noGrp="1"/>
          </p:cNvSpPr>
          <p:nvPr>
            <p:ph type="dt" sz="half" idx="10"/>
          </p:nvPr>
        </p:nvSpPr>
        <p:spPr/>
        <p:txBody>
          <a:bodyPr/>
          <a:lstStyle/>
          <a:p>
            <a:fld id="{50E890EC-5D59-409D-A900-EAFB11A9B7FC}" type="datetime1">
              <a:rPr lang="fi-FI" smtClean="0"/>
              <a:t>22.9.2022</a:t>
            </a:fld>
            <a:endParaRPr lang="fi-FI"/>
          </a:p>
        </p:txBody>
      </p:sp>
      <p:sp>
        <p:nvSpPr>
          <p:cNvPr id="5" name="Alatunnisteen paikkamerkki 4"/>
          <p:cNvSpPr>
            <a:spLocks noGrp="1"/>
          </p:cNvSpPr>
          <p:nvPr>
            <p:ph type="ftr" sz="quarter" idx="11"/>
          </p:nvPr>
        </p:nvSpPr>
        <p:spPr/>
        <p:txBody>
          <a:bodyPr/>
          <a:lstStyle/>
          <a:p>
            <a:r>
              <a:rPr lang="fi-FI"/>
              <a:t>mielenterveysseura.fi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1" name="Sisällön paikkamerkki 2"/>
          <p:cNvSpPr>
            <a:spLocks noGrp="1"/>
          </p:cNvSpPr>
          <p:nvPr>
            <p:ph idx="15"/>
          </p:nvPr>
        </p:nvSpPr>
        <p:spPr>
          <a:xfrm>
            <a:off x="6318552" y="3577773"/>
            <a:ext cx="5534781" cy="2612570"/>
          </a:xfrm>
        </p:spPr>
        <p:txBody>
          <a:bodyPr>
            <a:normAutofit/>
          </a:bodyPr>
          <a:lstStyle>
            <a:lvl1pPr marL="0" indent="0">
              <a:lnSpc>
                <a:spcPct val="100000"/>
              </a:lnSpc>
              <a:buFontTx/>
              <a:buNone/>
              <a:defRPr sz="1600">
                <a:latin typeface="+mn-lt"/>
              </a:defRPr>
            </a:lvl1pPr>
            <a:lvl2pPr marL="269875" indent="-269875">
              <a:lnSpc>
                <a:spcPct val="100000"/>
              </a:lnSpc>
              <a:buFont typeface="Clarendon" pitchFamily="2" charset="0"/>
              <a:buChar char="•"/>
              <a:defRPr sz="1600">
                <a:latin typeface="+mn-lt"/>
              </a:defRPr>
            </a:lvl2pPr>
            <a:lvl3pPr marL="631825" indent="-271463">
              <a:lnSpc>
                <a:spcPct val="100000"/>
              </a:lnSpc>
              <a:buFont typeface="Clarendon" pitchFamily="2" charset="0"/>
              <a:buChar char="•"/>
              <a:defRPr sz="1600">
                <a:latin typeface="+mn-lt"/>
              </a:defRPr>
            </a:lvl3pPr>
            <a:lvl4pPr marL="901700" indent="-269875">
              <a:lnSpc>
                <a:spcPct val="100000"/>
              </a:lnSpc>
              <a:buFont typeface="Clarendon" pitchFamily="2" charset="0"/>
              <a:buChar char="•"/>
              <a:defRPr sz="1600">
                <a:latin typeface="+mn-lt"/>
              </a:defRPr>
            </a:lvl4pPr>
            <a:lvl5pPr marL="1262063" indent="-360363">
              <a:lnSpc>
                <a:spcPct val="100000"/>
              </a:lnSpc>
              <a:buFont typeface="Clarendon" pitchFamily="2"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2" name="Otsikko 1"/>
          <p:cNvSpPr>
            <a:spLocks noGrp="1"/>
          </p:cNvSpPr>
          <p:nvPr>
            <p:ph type="title" hasCustomPrompt="1"/>
          </p:nvPr>
        </p:nvSpPr>
        <p:spPr>
          <a:xfrm>
            <a:off x="6288022" y="384629"/>
            <a:ext cx="5678421" cy="2756339"/>
          </a:xfrm>
        </p:spPr>
        <p:txBody>
          <a:bodyPr/>
          <a:lstStyle>
            <a:lvl1pPr>
              <a:defRPr baseline="0"/>
            </a:lvl1pPr>
          </a:lstStyle>
          <a:p>
            <a:r>
              <a:rPr lang="fi-FI" dirty="0"/>
              <a:t>Lisää otsikko</a:t>
            </a:r>
          </a:p>
        </p:txBody>
      </p:sp>
      <p:sp>
        <p:nvSpPr>
          <p:cNvPr id="15" name="Sisällön paikkamerkki 2"/>
          <p:cNvSpPr>
            <a:spLocks noGrp="1"/>
          </p:cNvSpPr>
          <p:nvPr>
            <p:ph idx="16"/>
          </p:nvPr>
        </p:nvSpPr>
        <p:spPr>
          <a:xfrm>
            <a:off x="719403" y="3645024"/>
            <a:ext cx="4992555" cy="2520280"/>
          </a:xfrm>
        </p:spPr>
        <p:txBody>
          <a:bodyPr>
            <a:normAutofit/>
          </a:bodyPr>
          <a:lstStyle>
            <a:lvl1pPr marL="0" indent="0">
              <a:lnSpc>
                <a:spcPct val="100000"/>
              </a:lnSpc>
              <a:buFontTx/>
              <a:buNone/>
              <a:defRPr sz="1600">
                <a:latin typeface="+mn-lt"/>
              </a:defRPr>
            </a:lvl1pPr>
            <a:lvl2pPr marL="285750" indent="-285750">
              <a:lnSpc>
                <a:spcPct val="100000"/>
              </a:lnSpc>
              <a:buFont typeface="Arial" panose="020B0604020202020204" pitchFamily="34" charset="0"/>
              <a:buChar char="•"/>
              <a:defRPr sz="1600">
                <a:latin typeface="+mn-lt"/>
              </a:defRPr>
            </a:lvl2pPr>
            <a:lvl3pPr marL="541338" indent="-271463">
              <a:lnSpc>
                <a:spcPct val="100000"/>
              </a:lnSpc>
              <a:buFont typeface="Arial" panose="020B0604020202020204" pitchFamily="34" charset="0"/>
              <a:buChar char="•"/>
              <a:defRPr sz="1600">
                <a:latin typeface="+mn-lt"/>
              </a:defRPr>
            </a:lvl3pPr>
            <a:lvl4pPr marL="811213" indent="-269875">
              <a:lnSpc>
                <a:spcPct val="100000"/>
              </a:lnSpc>
              <a:buFont typeface="Arial" panose="020B0604020202020204" pitchFamily="34" charset="0"/>
              <a:buChar char="•"/>
              <a:defRPr sz="1600">
                <a:latin typeface="+mn-lt"/>
              </a:defRPr>
            </a:lvl4pPr>
            <a:lvl5pPr marL="1081088" indent="-269875">
              <a:lnSpc>
                <a:spcPct val="100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39472551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1055915" y="1716390"/>
            <a:ext cx="9306129" cy="3448155"/>
          </a:xfrm>
        </p:spPr>
        <p:txBody>
          <a:bodyPr anchor="ctr">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5" name="Text Placeholder 4">
            <a:extLst>
              <a:ext uri="{FF2B5EF4-FFF2-40B4-BE49-F238E27FC236}">
                <a16:creationId xmlns:a16="http://schemas.microsoft.com/office/drawing/2014/main" id="{048C26C6-AD7C-E64D-8CA5-ABA28E85579F}"/>
              </a:ext>
            </a:extLst>
          </p:cNvPr>
          <p:cNvSpPr>
            <a:spLocks noGrp="1"/>
          </p:cNvSpPr>
          <p:nvPr>
            <p:ph type="body" sz="quarter" idx="11"/>
          </p:nvPr>
        </p:nvSpPr>
        <p:spPr>
          <a:xfrm>
            <a:off x="6742000" y="5164545"/>
            <a:ext cx="3620044" cy="465138"/>
          </a:xfrm>
        </p:spPr>
        <p:txBody>
          <a:bodyPr anchor="ctr">
            <a:noAutofit/>
          </a:bodyPr>
          <a:lstStyle>
            <a:lvl1pPr marL="0" indent="0" algn="r">
              <a:buNone/>
              <a:defRPr sz="1800">
                <a:solidFill>
                  <a:schemeClr val="accent1"/>
                </a:solidFill>
              </a:defRPr>
            </a:lvl1pPr>
            <a:lvl2pPr marL="457200" indent="0" algn="r">
              <a:buNone/>
              <a:defRPr sz="1400"/>
            </a:lvl2pPr>
            <a:lvl3pPr marL="914400" indent="0" algn="r">
              <a:buNone/>
              <a:defRPr sz="1200"/>
            </a:lvl3pPr>
            <a:lvl4pPr marL="1371600" indent="0" algn="r">
              <a:buNone/>
              <a:defRPr sz="1100"/>
            </a:lvl4pPr>
            <a:lvl5pPr marL="1828800" indent="0" algn="r">
              <a:buNone/>
              <a:defRPr sz="1100"/>
            </a:lvl5pPr>
          </a:lstStyle>
          <a:p>
            <a:pPr lvl="0"/>
            <a:r>
              <a:rPr lang="en-GB" dirty="0"/>
              <a:t>Click to edit Master text styles</a:t>
            </a:r>
          </a:p>
        </p:txBody>
      </p:sp>
    </p:spTree>
    <p:extLst>
      <p:ext uri="{BB962C8B-B14F-4D97-AF65-F5344CB8AC3E}">
        <p14:creationId xmlns:p14="http://schemas.microsoft.com/office/powerpoint/2010/main" val="33436461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4" descr="Logo, icon&#10;&#10;Description automatically generated">
            <a:extLst>
              <a:ext uri="{FF2B5EF4-FFF2-40B4-BE49-F238E27FC236}">
                <a16:creationId xmlns:a16="http://schemas.microsoft.com/office/drawing/2014/main" id="{42727F8D-ECBE-7343-ABD8-29B65D32CAE7}"/>
              </a:ext>
            </a:extLst>
          </p:cNvPr>
          <p:cNvPicPr>
            <a:picLocks noChangeAspect="1"/>
          </p:cNvPicPr>
          <p:nvPr userDrawn="1"/>
        </p:nvPicPr>
        <p:blipFill>
          <a:blip r:embed="rId2">
            <a:alphaModFix amt="20000"/>
          </a:blip>
          <a:stretch>
            <a:fillRect/>
          </a:stretch>
        </p:blipFill>
        <p:spPr>
          <a:xfrm>
            <a:off x="-4213230" y="762001"/>
            <a:ext cx="8460325" cy="5959474"/>
          </a:xfrm>
          <a:prstGeom prst="rect">
            <a:avLst/>
          </a:prstGeom>
        </p:spPr>
      </p:pic>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735875" y="615497"/>
            <a:ext cx="9306129" cy="999217"/>
          </a:xfrm>
        </p:spPr>
        <p:txBody>
          <a:bodyPr anchor="t">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Text Placeholder 4">
            <a:extLst>
              <a:ext uri="{FF2B5EF4-FFF2-40B4-BE49-F238E27FC236}">
                <a16:creationId xmlns:a16="http://schemas.microsoft.com/office/drawing/2014/main" id="{779BC6B1-F050-B84E-9988-364A3E8F2BE0}"/>
              </a:ext>
            </a:extLst>
          </p:cNvPr>
          <p:cNvSpPr>
            <a:spLocks noGrp="1"/>
          </p:cNvSpPr>
          <p:nvPr>
            <p:ph type="body" sz="quarter" idx="11"/>
          </p:nvPr>
        </p:nvSpPr>
        <p:spPr>
          <a:xfrm>
            <a:off x="1245713" y="1721284"/>
            <a:ext cx="9909967" cy="4521219"/>
          </a:xfrm>
        </p:spPr>
        <p:txBody>
          <a:bodyPr>
            <a:normAutofit/>
          </a:bodyPr>
          <a:lstStyle>
            <a:lvl1pPr>
              <a:lnSpc>
                <a:spcPct val="100000"/>
              </a:lnSpc>
              <a:defRPr sz="2400">
                <a:solidFill>
                  <a:schemeClr val="tx1"/>
                </a:solidFill>
              </a:defRPr>
            </a:lvl1pPr>
            <a:lvl2pPr>
              <a:lnSpc>
                <a:spcPct val="100000"/>
              </a:lnSpc>
              <a:defRPr sz="2000">
                <a:solidFill>
                  <a:schemeClr val="tx1"/>
                </a:solidFill>
              </a:defRPr>
            </a:lvl2pPr>
            <a:lvl3pPr>
              <a:lnSpc>
                <a:spcPct val="100000"/>
              </a:lnSpc>
              <a:defRPr sz="1800">
                <a:solidFill>
                  <a:schemeClr val="tx1"/>
                </a:solidFill>
              </a:defRPr>
            </a:lvl3pPr>
            <a:lvl4pPr>
              <a:lnSpc>
                <a:spcPct val="100000"/>
              </a:lnSpc>
              <a:defRPr sz="1600">
                <a:solidFill>
                  <a:schemeClr val="tx1"/>
                </a:solidFill>
              </a:defRPr>
            </a:lvl4pPr>
            <a:lvl5pPr>
              <a:lnSpc>
                <a:spcPct val="100000"/>
              </a:lnSpc>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Tree>
    <p:extLst>
      <p:ext uri="{BB962C8B-B14F-4D97-AF65-F5344CB8AC3E}">
        <p14:creationId xmlns:p14="http://schemas.microsoft.com/office/powerpoint/2010/main" val="33172041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1DD3D633-9F29-4345-BDE0-8B205AA7329A}"/>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1617515" y="1193888"/>
            <a:ext cx="14966756" cy="4470223"/>
          </a:xfrm>
          <a:prstGeom prst="rect">
            <a:avLst/>
          </a:prstGeom>
        </p:spPr>
      </p:pic>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735875" y="615497"/>
            <a:ext cx="9306129" cy="999217"/>
          </a:xfrm>
        </p:spPr>
        <p:txBody>
          <a:bodyPr anchor="t">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Text Placeholder 4">
            <a:extLst>
              <a:ext uri="{FF2B5EF4-FFF2-40B4-BE49-F238E27FC236}">
                <a16:creationId xmlns:a16="http://schemas.microsoft.com/office/drawing/2014/main" id="{779BC6B1-F050-B84E-9988-364A3E8F2BE0}"/>
              </a:ext>
            </a:extLst>
          </p:cNvPr>
          <p:cNvSpPr>
            <a:spLocks noGrp="1"/>
          </p:cNvSpPr>
          <p:nvPr>
            <p:ph type="body" sz="quarter" idx="11"/>
          </p:nvPr>
        </p:nvSpPr>
        <p:spPr>
          <a:xfrm>
            <a:off x="1245713" y="1721284"/>
            <a:ext cx="9909967" cy="4521219"/>
          </a:xfrm>
        </p:spPr>
        <p:txBody>
          <a:bodyPr>
            <a:normAutofit/>
          </a:bodyPr>
          <a:lstStyle>
            <a:lvl1pPr>
              <a:lnSpc>
                <a:spcPct val="100000"/>
              </a:lnSpc>
              <a:defRPr sz="2400">
                <a:solidFill>
                  <a:schemeClr val="tx1"/>
                </a:solidFill>
              </a:defRPr>
            </a:lvl1pPr>
            <a:lvl2pPr>
              <a:lnSpc>
                <a:spcPct val="100000"/>
              </a:lnSpc>
              <a:defRPr sz="2000">
                <a:solidFill>
                  <a:schemeClr val="tx1"/>
                </a:solidFill>
              </a:defRPr>
            </a:lvl2pPr>
            <a:lvl3pPr>
              <a:lnSpc>
                <a:spcPct val="100000"/>
              </a:lnSpc>
              <a:defRPr sz="1800">
                <a:solidFill>
                  <a:schemeClr val="tx1"/>
                </a:solidFill>
              </a:defRPr>
            </a:lvl3pPr>
            <a:lvl4pPr>
              <a:lnSpc>
                <a:spcPct val="100000"/>
              </a:lnSpc>
              <a:defRPr sz="1600">
                <a:solidFill>
                  <a:schemeClr val="tx1"/>
                </a:solidFill>
              </a:defRPr>
            </a:lvl4pPr>
            <a:lvl5pPr>
              <a:lnSpc>
                <a:spcPct val="100000"/>
              </a:lnSpc>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Tree>
    <p:extLst>
      <p:ext uri="{BB962C8B-B14F-4D97-AF65-F5344CB8AC3E}">
        <p14:creationId xmlns:p14="http://schemas.microsoft.com/office/powerpoint/2010/main" val="25671119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8" name="Title 1">
            <a:extLst>
              <a:ext uri="{FF2B5EF4-FFF2-40B4-BE49-F238E27FC236}">
                <a16:creationId xmlns:a16="http://schemas.microsoft.com/office/drawing/2014/main" id="{653E65ED-6176-214C-99D3-7431E7A050E6}"/>
              </a:ext>
            </a:extLst>
          </p:cNvPr>
          <p:cNvSpPr>
            <a:spLocks noGrp="1"/>
          </p:cNvSpPr>
          <p:nvPr>
            <p:ph type="title"/>
          </p:nvPr>
        </p:nvSpPr>
        <p:spPr>
          <a:xfrm>
            <a:off x="735875" y="615497"/>
            <a:ext cx="9306129" cy="999217"/>
          </a:xfrm>
        </p:spPr>
        <p:txBody>
          <a:bodyPr anchor="t">
            <a:normAutofit/>
          </a:bodyPr>
          <a:lstStyle>
            <a:lvl1pPr>
              <a:lnSpc>
                <a:spcPts val="3600"/>
              </a:lnSpc>
              <a:defRPr sz="3600" b="1" i="0">
                <a:solidFill>
                  <a:schemeClr val="tx1"/>
                </a:solidFill>
                <a:latin typeface="+mn-lt"/>
                <a:cs typeface="Poppins" pitchFamily="2" charset="77"/>
              </a:defRPr>
            </a:lvl1pPr>
          </a:lstStyle>
          <a:p>
            <a:r>
              <a:rPr lang="en-GB" dirty="0"/>
              <a:t>Click to edit Master title style</a:t>
            </a:r>
            <a:endParaRPr lang="en-FI" dirty="0"/>
          </a:p>
        </p:txBody>
      </p:sp>
      <p:sp>
        <p:nvSpPr>
          <p:cNvPr id="9" name="Text Placeholder 4">
            <a:extLst>
              <a:ext uri="{FF2B5EF4-FFF2-40B4-BE49-F238E27FC236}">
                <a16:creationId xmlns:a16="http://schemas.microsoft.com/office/drawing/2014/main" id="{9725C6AD-FF28-D64F-8F01-E3323D9FD4A7}"/>
              </a:ext>
            </a:extLst>
          </p:cNvPr>
          <p:cNvSpPr>
            <a:spLocks noGrp="1"/>
          </p:cNvSpPr>
          <p:nvPr>
            <p:ph type="body" sz="quarter" idx="11"/>
          </p:nvPr>
        </p:nvSpPr>
        <p:spPr>
          <a:xfrm>
            <a:off x="1245713" y="1721285"/>
            <a:ext cx="9909967" cy="2291916"/>
          </a:xfrm>
        </p:spPr>
        <p:txBody>
          <a:bodyPr>
            <a:normAutofit/>
          </a:bodyPr>
          <a:lstStyle>
            <a:lvl1pPr>
              <a:lnSpc>
                <a:spcPct val="100000"/>
              </a:lnSpc>
              <a:defRPr sz="2400">
                <a:solidFill>
                  <a:schemeClr val="tx1"/>
                </a:solidFill>
              </a:defRPr>
            </a:lvl1pPr>
            <a:lvl2pPr>
              <a:lnSpc>
                <a:spcPct val="100000"/>
              </a:lnSpc>
              <a:defRPr sz="2000">
                <a:solidFill>
                  <a:schemeClr val="tx1"/>
                </a:solidFill>
              </a:defRPr>
            </a:lvl2pPr>
            <a:lvl3pPr>
              <a:lnSpc>
                <a:spcPct val="100000"/>
              </a:lnSpc>
              <a:defRPr sz="1800">
                <a:solidFill>
                  <a:schemeClr val="tx1"/>
                </a:solidFill>
              </a:defRPr>
            </a:lvl3pPr>
            <a:lvl4pPr>
              <a:lnSpc>
                <a:spcPct val="100000"/>
              </a:lnSpc>
              <a:defRPr sz="1600">
                <a:solidFill>
                  <a:schemeClr val="tx1"/>
                </a:solidFill>
              </a:defRPr>
            </a:lvl4pPr>
            <a:lvl5pPr>
              <a:lnSpc>
                <a:spcPct val="100000"/>
              </a:lnSpc>
              <a:defRPr sz="16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pic>
        <p:nvPicPr>
          <p:cNvPr id="5" name="Picture 4" descr="Icon&#10;&#10;Description automatically generated">
            <a:extLst>
              <a:ext uri="{FF2B5EF4-FFF2-40B4-BE49-F238E27FC236}">
                <a16:creationId xmlns:a16="http://schemas.microsoft.com/office/drawing/2014/main" id="{9AF863DA-25C4-9D49-B85F-CC64FBB2B2A3}"/>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454120" y="3193267"/>
            <a:ext cx="11283759" cy="3370197"/>
          </a:xfrm>
          <a:prstGeom prst="rect">
            <a:avLst/>
          </a:prstGeom>
        </p:spPr>
      </p:pic>
    </p:spTree>
    <p:extLst>
      <p:ext uri="{BB962C8B-B14F-4D97-AF65-F5344CB8AC3E}">
        <p14:creationId xmlns:p14="http://schemas.microsoft.com/office/powerpoint/2010/main" val="415042380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3595EF2-A53A-0343-93BE-13AC9FE08124}"/>
              </a:ext>
            </a:extLst>
          </p:cNvPr>
          <p:cNvSpPr>
            <a:spLocks noGrp="1"/>
          </p:cNvSpPr>
          <p:nvPr>
            <p:ph type="pic" sz="quarter" idx="11"/>
          </p:nvPr>
        </p:nvSpPr>
        <p:spPr>
          <a:xfrm>
            <a:off x="5334000" y="0"/>
            <a:ext cx="6858000" cy="6858000"/>
          </a:xfrm>
        </p:spPr>
        <p:txBody>
          <a:bodyPr/>
          <a:lstStyle/>
          <a:p>
            <a:endParaRPr lang="en-FI"/>
          </a:p>
        </p:txBody>
      </p:sp>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1089498" y="2385359"/>
            <a:ext cx="3670392" cy="2087282"/>
          </a:xfrm>
        </p:spPr>
        <p:txBody>
          <a:bodyPr anchor="ctr">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Tree>
    <p:extLst>
      <p:ext uri="{BB962C8B-B14F-4D97-AF65-F5344CB8AC3E}">
        <p14:creationId xmlns:p14="http://schemas.microsoft.com/office/powerpoint/2010/main" val="154121565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3595EF2-A53A-0343-93BE-13AC9FE08124}"/>
              </a:ext>
            </a:extLst>
          </p:cNvPr>
          <p:cNvSpPr>
            <a:spLocks noGrp="1"/>
          </p:cNvSpPr>
          <p:nvPr>
            <p:ph type="pic" sz="quarter" idx="11"/>
          </p:nvPr>
        </p:nvSpPr>
        <p:spPr>
          <a:xfrm>
            <a:off x="1" y="1766509"/>
            <a:ext cx="6096000" cy="4466645"/>
          </a:xfrm>
        </p:spPr>
        <p:txBody>
          <a:bodyPr/>
          <a:lstStyle/>
          <a:p>
            <a:endParaRPr lang="en-FI"/>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Picture Placeholder 3">
            <a:extLst>
              <a:ext uri="{FF2B5EF4-FFF2-40B4-BE49-F238E27FC236}">
                <a16:creationId xmlns:a16="http://schemas.microsoft.com/office/drawing/2014/main" id="{7F919555-2602-6A42-8DC5-A517697B547C}"/>
              </a:ext>
            </a:extLst>
          </p:cNvPr>
          <p:cNvSpPr>
            <a:spLocks noGrp="1"/>
          </p:cNvSpPr>
          <p:nvPr>
            <p:ph type="pic" sz="quarter" idx="12"/>
          </p:nvPr>
        </p:nvSpPr>
        <p:spPr>
          <a:xfrm>
            <a:off x="6095999" y="382209"/>
            <a:ext cx="6096000" cy="4466645"/>
          </a:xfrm>
        </p:spPr>
        <p:txBody>
          <a:bodyPr/>
          <a:lstStyle/>
          <a:p>
            <a:endParaRPr lang="en-FI"/>
          </a:p>
        </p:txBody>
      </p:sp>
      <p:sp>
        <p:nvSpPr>
          <p:cNvPr id="10" name="Text Placeholder 9">
            <a:extLst>
              <a:ext uri="{FF2B5EF4-FFF2-40B4-BE49-F238E27FC236}">
                <a16:creationId xmlns:a16="http://schemas.microsoft.com/office/drawing/2014/main" id="{F80168F7-4C2B-CD44-BF69-FC5A9AC4639A}"/>
              </a:ext>
            </a:extLst>
          </p:cNvPr>
          <p:cNvSpPr>
            <a:spLocks noGrp="1"/>
          </p:cNvSpPr>
          <p:nvPr>
            <p:ph type="body" sz="quarter" idx="13"/>
          </p:nvPr>
        </p:nvSpPr>
        <p:spPr>
          <a:xfrm>
            <a:off x="7110412" y="4973066"/>
            <a:ext cx="4067175" cy="1260088"/>
          </a:xfrm>
        </p:spPr>
        <p:txBody>
          <a:bodyPr anchor="ctr">
            <a:noAutofit/>
          </a:bodyPr>
          <a:lstStyle>
            <a:lvl1pPr marL="0" indent="0" algn="ctr">
              <a:buNone/>
              <a:defRPr sz="3200" b="1">
                <a:latin typeface="+mn-lt"/>
              </a:defRPr>
            </a:lvl1pPr>
            <a:lvl2pPr marL="457200" indent="0" algn="ctr">
              <a:buNone/>
              <a:defRPr sz="3200" b="1">
                <a:latin typeface="+mn-lt"/>
              </a:defRPr>
            </a:lvl2pPr>
            <a:lvl3pPr marL="914400" indent="0" algn="ctr">
              <a:buNone/>
              <a:defRPr sz="3200" b="1">
                <a:latin typeface="+mn-lt"/>
              </a:defRPr>
            </a:lvl3pPr>
            <a:lvl4pPr marL="1371600" indent="0" algn="ctr">
              <a:buNone/>
              <a:defRPr sz="3200" b="1">
                <a:latin typeface="+mn-lt"/>
              </a:defRPr>
            </a:lvl4pPr>
            <a:lvl5pPr marL="1828800" indent="0" algn="ctr">
              <a:buNone/>
              <a:defRPr sz="3200" b="1">
                <a:latin typeface="+mn-lt"/>
              </a:defRPr>
            </a:lvl5pPr>
          </a:lstStyle>
          <a:p>
            <a:pPr lvl="0"/>
            <a:r>
              <a:rPr lang="en-GB" dirty="0"/>
              <a:t>Click to edit Master text styles</a:t>
            </a:r>
            <a:endParaRPr lang="en-FI" dirty="0"/>
          </a:p>
        </p:txBody>
      </p:sp>
      <p:sp>
        <p:nvSpPr>
          <p:cNvPr id="11" name="Text Placeholder 9">
            <a:extLst>
              <a:ext uri="{FF2B5EF4-FFF2-40B4-BE49-F238E27FC236}">
                <a16:creationId xmlns:a16="http://schemas.microsoft.com/office/drawing/2014/main" id="{1C8EF6DB-4460-5443-BC11-E4F9E5F3EB21}"/>
              </a:ext>
            </a:extLst>
          </p:cNvPr>
          <p:cNvSpPr>
            <a:spLocks noGrp="1"/>
          </p:cNvSpPr>
          <p:nvPr>
            <p:ph type="body" sz="quarter" idx="14"/>
          </p:nvPr>
        </p:nvSpPr>
        <p:spPr>
          <a:xfrm>
            <a:off x="1014045" y="382209"/>
            <a:ext cx="4067175" cy="1260088"/>
          </a:xfrm>
        </p:spPr>
        <p:txBody>
          <a:bodyPr anchor="ctr">
            <a:noAutofit/>
          </a:bodyPr>
          <a:lstStyle>
            <a:lvl1pPr marL="0" indent="0" algn="ctr">
              <a:buNone/>
              <a:defRPr sz="3200" b="1">
                <a:latin typeface="+mn-lt"/>
              </a:defRPr>
            </a:lvl1pPr>
            <a:lvl2pPr marL="457200" indent="0" algn="ctr">
              <a:buNone/>
              <a:defRPr sz="3200" b="1">
                <a:latin typeface="+mn-lt"/>
              </a:defRPr>
            </a:lvl2pPr>
            <a:lvl3pPr marL="914400" indent="0" algn="ctr">
              <a:buNone/>
              <a:defRPr sz="3200" b="1">
                <a:latin typeface="+mn-lt"/>
              </a:defRPr>
            </a:lvl3pPr>
            <a:lvl4pPr marL="1371600" indent="0" algn="ctr">
              <a:buNone/>
              <a:defRPr sz="3200" b="1">
                <a:latin typeface="+mn-lt"/>
              </a:defRPr>
            </a:lvl4pPr>
            <a:lvl5pPr marL="1828800" indent="0" algn="ctr">
              <a:buNone/>
              <a:defRPr sz="3200" b="1">
                <a:latin typeface="+mn-lt"/>
              </a:defRPr>
            </a:lvl5pPr>
          </a:lstStyle>
          <a:p>
            <a:pPr lvl="0"/>
            <a:r>
              <a:rPr lang="en-GB" dirty="0"/>
              <a:t>Click to edit Master text styles</a:t>
            </a:r>
            <a:endParaRPr lang="en-FI" dirty="0"/>
          </a:p>
        </p:txBody>
      </p:sp>
    </p:spTree>
    <p:extLst>
      <p:ext uri="{BB962C8B-B14F-4D97-AF65-F5344CB8AC3E}">
        <p14:creationId xmlns:p14="http://schemas.microsoft.com/office/powerpoint/2010/main" val="41391755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E3183F0-2D78-F746-89F0-5785A619CB4B}"/>
              </a:ext>
            </a:extLst>
          </p:cNvPr>
          <p:cNvSpPr>
            <a:spLocks noGrp="1"/>
          </p:cNvSpPr>
          <p:nvPr>
            <p:ph type="sldNum" sz="quarter" idx="10"/>
          </p:nvPr>
        </p:nvSpPr>
        <p:spPr/>
        <p:txBody>
          <a:bodyPr/>
          <a:lstStyle/>
          <a:p>
            <a:fld id="{7D0A3693-5CB6-4B45-8859-D19B56E87773}" type="slidenum">
              <a:rPr lang="en-FI" smtClean="0"/>
              <a:pPr/>
              <a:t>‹#›</a:t>
            </a:fld>
            <a:endParaRPr lang="en-FI"/>
          </a:p>
        </p:txBody>
      </p:sp>
    </p:spTree>
    <p:extLst>
      <p:ext uri="{BB962C8B-B14F-4D97-AF65-F5344CB8AC3E}">
        <p14:creationId xmlns:p14="http://schemas.microsoft.com/office/powerpoint/2010/main" val="11265581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7_Title Slide">
    <p:bg>
      <p:bgPr>
        <a:solidFill>
          <a:srgbClr val="EDEDED"/>
        </a:solidFill>
        <a:effectLst/>
      </p:bgPr>
    </p:bg>
    <p:spTree>
      <p:nvGrpSpPr>
        <p:cNvPr id="1" name=""/>
        <p:cNvGrpSpPr/>
        <p:nvPr/>
      </p:nvGrpSpPr>
      <p:grpSpPr>
        <a:xfrm>
          <a:off x="0" y="0"/>
          <a:ext cx="0" cy="0"/>
          <a:chOff x="0" y="0"/>
          <a:chExt cx="0" cy="0"/>
        </a:xfrm>
      </p:grpSpPr>
      <p:pic>
        <p:nvPicPr>
          <p:cNvPr id="5" name="Picture 4" descr="A person holding a plant&#10;&#10;Description automatically generated with medium confidence">
            <a:extLst>
              <a:ext uri="{FF2B5EF4-FFF2-40B4-BE49-F238E27FC236}">
                <a16:creationId xmlns:a16="http://schemas.microsoft.com/office/drawing/2014/main" id="{AB7DCCE5-AE3C-B64D-A0B0-172EFE43E3B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096000" y="-451305"/>
            <a:ext cx="7848601" cy="9622972"/>
          </a:xfrm>
          <a:custGeom>
            <a:avLst/>
            <a:gdLst>
              <a:gd name="connsiteX0" fmla="*/ 4811486 w 7848601"/>
              <a:gd name="connsiteY0" fmla="*/ 0 h 9622972"/>
              <a:gd name="connsiteX1" fmla="*/ 7690275 w 7848601"/>
              <a:gd name="connsiteY1" fmla="*/ 955872 h 9622972"/>
              <a:gd name="connsiteX2" fmla="*/ 7848601 w 7848601"/>
              <a:gd name="connsiteY2" fmla="*/ 1080292 h 9622972"/>
              <a:gd name="connsiteX3" fmla="*/ 7848601 w 7848601"/>
              <a:gd name="connsiteY3" fmla="*/ 8542680 h 9622972"/>
              <a:gd name="connsiteX4" fmla="*/ 7690275 w 7848601"/>
              <a:gd name="connsiteY4" fmla="*/ 8667100 h 9622972"/>
              <a:gd name="connsiteX5" fmla="*/ 4811486 w 7848601"/>
              <a:gd name="connsiteY5" fmla="*/ 9622972 h 9622972"/>
              <a:gd name="connsiteX6" fmla="*/ 0 w 7848601"/>
              <a:gd name="connsiteY6" fmla="*/ 4811486 h 9622972"/>
              <a:gd name="connsiteX7" fmla="*/ 4811486 w 7848601"/>
              <a:gd name="connsiteY7" fmla="*/ 0 h 9622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48601" h="9622972">
                <a:moveTo>
                  <a:pt x="4811486" y="0"/>
                </a:moveTo>
                <a:cubicBezTo>
                  <a:pt x="5891018" y="0"/>
                  <a:pt x="6887514" y="355523"/>
                  <a:pt x="7690275" y="955872"/>
                </a:cubicBezTo>
                <a:lnTo>
                  <a:pt x="7848601" y="1080292"/>
                </a:lnTo>
                <a:lnTo>
                  <a:pt x="7848601" y="8542680"/>
                </a:lnTo>
                <a:lnTo>
                  <a:pt x="7690275" y="8667100"/>
                </a:lnTo>
                <a:cubicBezTo>
                  <a:pt x="6887514" y="9267449"/>
                  <a:pt x="5891018" y="9622972"/>
                  <a:pt x="4811486" y="9622972"/>
                </a:cubicBezTo>
                <a:cubicBezTo>
                  <a:pt x="2154176" y="9622972"/>
                  <a:pt x="0" y="7468796"/>
                  <a:pt x="0" y="4811486"/>
                </a:cubicBezTo>
                <a:cubicBezTo>
                  <a:pt x="0" y="2154176"/>
                  <a:pt x="2154176" y="0"/>
                  <a:pt x="4811486" y="0"/>
                </a:cubicBezTo>
                <a:close/>
              </a:path>
            </a:pathLst>
          </a:custGeom>
        </p:spPr>
      </p:pic>
      <p:sp>
        <p:nvSpPr>
          <p:cNvPr id="9" name="Slide Number Placeholder 8">
            <a:extLst>
              <a:ext uri="{FF2B5EF4-FFF2-40B4-BE49-F238E27FC236}">
                <a16:creationId xmlns:a16="http://schemas.microsoft.com/office/drawing/2014/main" id="{3F08634A-FEA9-A74B-B0F8-F88A643E9F64}"/>
              </a:ext>
            </a:extLst>
          </p:cNvPr>
          <p:cNvSpPr>
            <a:spLocks noGrp="1"/>
          </p:cNvSpPr>
          <p:nvPr>
            <p:ph type="sldNum" sz="quarter" idx="12"/>
          </p:nvPr>
        </p:nvSpPr>
        <p:spPr/>
        <p:txBody>
          <a:bodyPr/>
          <a:lstStyle>
            <a:lvl1pPr>
              <a:defRPr>
                <a:solidFill>
                  <a:schemeClr val="tx1"/>
                </a:solidFill>
              </a:defRPr>
            </a:lvl1pPr>
          </a:lstStyle>
          <a:p>
            <a:fld id="{7D0A3693-5CB6-4B45-8859-D19B56E87773}" type="slidenum">
              <a:rPr lang="en-FI" smtClean="0"/>
              <a:pPr/>
              <a:t>‹#›</a:t>
            </a:fld>
            <a:endParaRPr lang="en-FI"/>
          </a:p>
        </p:txBody>
      </p:sp>
      <p:sp>
        <p:nvSpPr>
          <p:cNvPr id="2" name="Title 1">
            <a:extLst>
              <a:ext uri="{FF2B5EF4-FFF2-40B4-BE49-F238E27FC236}">
                <a16:creationId xmlns:a16="http://schemas.microsoft.com/office/drawing/2014/main" id="{F1930C4F-5584-B448-AB45-F9CA52E8331F}"/>
              </a:ext>
            </a:extLst>
          </p:cNvPr>
          <p:cNvSpPr>
            <a:spLocks noGrp="1"/>
          </p:cNvSpPr>
          <p:nvPr>
            <p:ph type="ctrTitle"/>
          </p:nvPr>
        </p:nvSpPr>
        <p:spPr>
          <a:xfrm>
            <a:off x="1089498" y="1860550"/>
            <a:ext cx="4572000" cy="3136900"/>
          </a:xfrm>
          <a:prstGeom prst="rect">
            <a:avLst/>
          </a:prstGeom>
        </p:spPr>
        <p:txBody>
          <a:bodyPr anchor="ctr">
            <a:normAutofit/>
          </a:bodyPr>
          <a:lstStyle>
            <a:lvl1pPr algn="l">
              <a:defRPr sz="4800" b="1" i="0">
                <a:solidFill>
                  <a:schemeClr val="tx1"/>
                </a:solidFill>
                <a:latin typeface="+mn-lt"/>
              </a:defRPr>
            </a:lvl1pPr>
          </a:lstStyle>
          <a:p>
            <a:r>
              <a:rPr lang="en-GB" dirty="0"/>
              <a:t>Click to edit Master title style</a:t>
            </a:r>
            <a:endParaRPr lang="en-FI" dirty="0"/>
          </a:p>
        </p:txBody>
      </p:sp>
      <p:pic>
        <p:nvPicPr>
          <p:cNvPr id="6" name="Graphic 5">
            <a:extLst>
              <a:ext uri="{FF2B5EF4-FFF2-40B4-BE49-F238E27FC236}">
                <a16:creationId xmlns:a16="http://schemas.microsoft.com/office/drawing/2014/main" id="{ADEBE2C1-E3EC-2D49-A17E-5D9CFE75BA8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264509" y="6392997"/>
            <a:ext cx="533400" cy="266700"/>
          </a:xfrm>
          <a:prstGeom prst="rect">
            <a:avLst/>
          </a:prstGeom>
        </p:spPr>
      </p:pic>
      <p:sp>
        <p:nvSpPr>
          <p:cNvPr id="7" name="TextBox 6">
            <a:extLst>
              <a:ext uri="{FF2B5EF4-FFF2-40B4-BE49-F238E27FC236}">
                <a16:creationId xmlns:a16="http://schemas.microsoft.com/office/drawing/2014/main" id="{D107F666-EC97-C540-A04C-0EAA245F482F}"/>
              </a:ext>
            </a:extLst>
          </p:cNvPr>
          <p:cNvSpPr txBox="1"/>
          <p:nvPr userDrawn="1"/>
        </p:nvSpPr>
        <p:spPr>
          <a:xfrm>
            <a:off x="11687902" y="6385674"/>
            <a:ext cx="416416" cy="307777"/>
          </a:xfrm>
          <a:prstGeom prst="rect">
            <a:avLst/>
          </a:prstGeom>
          <a:noFill/>
        </p:spPr>
        <p:txBody>
          <a:bodyPr wrap="square" rtlCol="0">
            <a:spAutoFit/>
          </a:bodyPr>
          <a:lstStyle/>
          <a:p>
            <a:r>
              <a:rPr lang="en-FI" sz="1400" b="1" i="0" dirty="0">
                <a:solidFill>
                  <a:schemeClr val="bg1"/>
                </a:solidFill>
                <a:latin typeface="Georgia" panose="02040502050405020303" pitchFamily="18" charset="0"/>
                <a:cs typeface="Poppins SemiBold" pitchFamily="2" charset="77"/>
              </a:rPr>
              <a:t>.fi</a:t>
            </a:r>
          </a:p>
        </p:txBody>
      </p:sp>
    </p:spTree>
    <p:extLst>
      <p:ext uri="{BB962C8B-B14F-4D97-AF65-F5344CB8AC3E}">
        <p14:creationId xmlns:p14="http://schemas.microsoft.com/office/powerpoint/2010/main" val="259309601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735875" y="615497"/>
            <a:ext cx="9306129" cy="999217"/>
          </a:xfrm>
        </p:spPr>
        <p:txBody>
          <a:bodyPr anchor="t">
            <a:normAutofit/>
          </a:bodyPr>
          <a:lstStyle>
            <a:lvl1pPr>
              <a:lnSpc>
                <a:spcPts val="3600"/>
              </a:lnSpc>
              <a:defRPr sz="3600" b="1" i="0">
                <a:latin typeface="+mn-lt"/>
                <a:cs typeface="Poppins" pitchFamily="2" charset="77"/>
              </a:defRPr>
            </a:lvl1pPr>
          </a:lstStyle>
          <a:p>
            <a:r>
              <a:rPr lang="en-GB"/>
              <a:t>Click to edit Master title style</a:t>
            </a:r>
            <a:endParaRPr lang="en-FI"/>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Text Placeholder 4">
            <a:extLst>
              <a:ext uri="{FF2B5EF4-FFF2-40B4-BE49-F238E27FC236}">
                <a16:creationId xmlns:a16="http://schemas.microsoft.com/office/drawing/2014/main" id="{779BC6B1-F050-B84E-9988-364A3E8F2BE0}"/>
              </a:ext>
            </a:extLst>
          </p:cNvPr>
          <p:cNvSpPr>
            <a:spLocks noGrp="1"/>
          </p:cNvSpPr>
          <p:nvPr>
            <p:ph type="body" sz="quarter" idx="11"/>
          </p:nvPr>
        </p:nvSpPr>
        <p:spPr>
          <a:xfrm>
            <a:off x="1245713" y="1721284"/>
            <a:ext cx="9909967" cy="4521219"/>
          </a:xfrm>
        </p:spPr>
        <p:txBody>
          <a:bodyPr>
            <a:normAutofit/>
          </a:bodyPr>
          <a:lstStyle>
            <a:lvl1pPr>
              <a:lnSpc>
                <a:spcPct val="100000"/>
              </a:lnSpc>
              <a:buClr>
                <a:srgbClr val="00F23A"/>
              </a:buClr>
              <a:defRPr sz="2400">
                <a:solidFill>
                  <a:schemeClr val="bg1"/>
                </a:solidFill>
              </a:defRPr>
            </a:lvl1pPr>
            <a:lvl2pPr>
              <a:lnSpc>
                <a:spcPct val="100000"/>
              </a:lnSpc>
              <a:buClr>
                <a:srgbClr val="00F23A"/>
              </a:buClr>
              <a:defRPr sz="2000">
                <a:solidFill>
                  <a:schemeClr val="bg1"/>
                </a:solidFill>
              </a:defRPr>
            </a:lvl2pPr>
            <a:lvl3pPr>
              <a:lnSpc>
                <a:spcPct val="100000"/>
              </a:lnSpc>
              <a:buClr>
                <a:srgbClr val="00F23A"/>
              </a:buClr>
              <a:defRPr sz="1800">
                <a:solidFill>
                  <a:schemeClr val="bg1"/>
                </a:solidFill>
              </a:defRPr>
            </a:lvl3pPr>
            <a:lvl4pPr>
              <a:lnSpc>
                <a:spcPct val="100000"/>
              </a:lnSpc>
              <a:buClr>
                <a:srgbClr val="00F23A"/>
              </a:buClr>
              <a:defRPr sz="1600">
                <a:solidFill>
                  <a:schemeClr val="bg1"/>
                </a:solidFill>
              </a:defRPr>
            </a:lvl4pPr>
            <a:lvl5pPr>
              <a:lnSpc>
                <a:spcPct val="100000"/>
              </a:lnSpc>
              <a:buClr>
                <a:srgbClr val="00F23A"/>
              </a:buClr>
              <a:defRPr sz="1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385400497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9" name="Title 1">
            <a:extLst>
              <a:ext uri="{FF2B5EF4-FFF2-40B4-BE49-F238E27FC236}">
                <a16:creationId xmlns:a16="http://schemas.microsoft.com/office/drawing/2014/main" id="{98E0F1B4-0054-F144-BBE0-FA9FDA0B551A}"/>
              </a:ext>
            </a:extLst>
          </p:cNvPr>
          <p:cNvSpPr>
            <a:spLocks noGrp="1"/>
          </p:cNvSpPr>
          <p:nvPr>
            <p:ph type="title"/>
          </p:nvPr>
        </p:nvSpPr>
        <p:spPr>
          <a:xfrm>
            <a:off x="735875" y="615497"/>
            <a:ext cx="9306129" cy="999217"/>
          </a:xfrm>
        </p:spPr>
        <p:txBody>
          <a:bodyPr anchor="t">
            <a:normAutofit/>
          </a:bodyPr>
          <a:lstStyle>
            <a:lvl1pPr>
              <a:lnSpc>
                <a:spcPts val="3600"/>
              </a:lnSpc>
              <a:defRPr sz="3600" b="1" i="0">
                <a:latin typeface="+mn-lt"/>
                <a:cs typeface="Poppins" pitchFamily="2" charset="77"/>
              </a:defRPr>
            </a:lvl1pPr>
          </a:lstStyle>
          <a:p>
            <a:r>
              <a:rPr lang="en-GB"/>
              <a:t>Click to edit Master title style</a:t>
            </a:r>
            <a:endParaRPr lang="en-FI"/>
          </a:p>
        </p:txBody>
      </p:sp>
      <p:sp>
        <p:nvSpPr>
          <p:cNvPr id="10" name="Text Placeholder 4">
            <a:extLst>
              <a:ext uri="{FF2B5EF4-FFF2-40B4-BE49-F238E27FC236}">
                <a16:creationId xmlns:a16="http://schemas.microsoft.com/office/drawing/2014/main" id="{33929152-2197-1345-A5AE-F257CFD5B30D}"/>
              </a:ext>
            </a:extLst>
          </p:cNvPr>
          <p:cNvSpPr>
            <a:spLocks noGrp="1"/>
          </p:cNvSpPr>
          <p:nvPr>
            <p:ph type="body" sz="quarter" idx="11"/>
          </p:nvPr>
        </p:nvSpPr>
        <p:spPr>
          <a:xfrm>
            <a:off x="1245713" y="1721284"/>
            <a:ext cx="4850287" cy="4521219"/>
          </a:xfrm>
        </p:spPr>
        <p:txBody>
          <a:bodyPr>
            <a:normAutofit/>
          </a:bodyPr>
          <a:lstStyle>
            <a:lvl1pPr>
              <a:lnSpc>
                <a:spcPct val="100000"/>
              </a:lnSpc>
              <a:buClr>
                <a:srgbClr val="00F23A"/>
              </a:buClr>
              <a:defRPr sz="2400">
                <a:solidFill>
                  <a:schemeClr val="bg1"/>
                </a:solidFill>
              </a:defRPr>
            </a:lvl1pPr>
            <a:lvl2pPr>
              <a:lnSpc>
                <a:spcPct val="100000"/>
              </a:lnSpc>
              <a:buClr>
                <a:srgbClr val="00F23A"/>
              </a:buClr>
              <a:defRPr sz="2000">
                <a:solidFill>
                  <a:schemeClr val="bg1"/>
                </a:solidFill>
              </a:defRPr>
            </a:lvl2pPr>
            <a:lvl3pPr>
              <a:lnSpc>
                <a:spcPct val="100000"/>
              </a:lnSpc>
              <a:buClr>
                <a:srgbClr val="00F23A"/>
              </a:buClr>
              <a:defRPr sz="1800">
                <a:solidFill>
                  <a:schemeClr val="bg1"/>
                </a:solidFill>
              </a:defRPr>
            </a:lvl3pPr>
            <a:lvl4pPr>
              <a:lnSpc>
                <a:spcPct val="100000"/>
              </a:lnSpc>
              <a:buClr>
                <a:srgbClr val="00F23A"/>
              </a:buClr>
              <a:defRPr sz="1600">
                <a:solidFill>
                  <a:schemeClr val="bg1"/>
                </a:solidFill>
              </a:defRPr>
            </a:lvl4pPr>
            <a:lvl5pPr>
              <a:lnSpc>
                <a:spcPct val="100000"/>
              </a:lnSpc>
              <a:buClr>
                <a:srgbClr val="00F23A"/>
              </a:buClr>
              <a:defRPr sz="1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11" name="Text Placeholder 4">
            <a:extLst>
              <a:ext uri="{FF2B5EF4-FFF2-40B4-BE49-F238E27FC236}">
                <a16:creationId xmlns:a16="http://schemas.microsoft.com/office/drawing/2014/main" id="{A9C6CF21-D31B-2342-85CD-315CE3D2CB76}"/>
              </a:ext>
            </a:extLst>
          </p:cNvPr>
          <p:cNvSpPr>
            <a:spLocks noGrp="1"/>
          </p:cNvSpPr>
          <p:nvPr>
            <p:ph type="body" sz="quarter" idx="12"/>
          </p:nvPr>
        </p:nvSpPr>
        <p:spPr>
          <a:xfrm>
            <a:off x="6198713" y="1721284"/>
            <a:ext cx="4850287" cy="4521219"/>
          </a:xfrm>
        </p:spPr>
        <p:txBody>
          <a:bodyPr>
            <a:normAutofit/>
          </a:bodyPr>
          <a:lstStyle>
            <a:lvl1pPr>
              <a:lnSpc>
                <a:spcPct val="100000"/>
              </a:lnSpc>
              <a:buClr>
                <a:srgbClr val="00F23A"/>
              </a:buClr>
              <a:defRPr sz="2400">
                <a:solidFill>
                  <a:schemeClr val="bg1"/>
                </a:solidFill>
              </a:defRPr>
            </a:lvl1pPr>
            <a:lvl2pPr>
              <a:lnSpc>
                <a:spcPct val="100000"/>
              </a:lnSpc>
              <a:buClr>
                <a:srgbClr val="00F23A"/>
              </a:buClr>
              <a:defRPr sz="2000">
                <a:solidFill>
                  <a:schemeClr val="bg1"/>
                </a:solidFill>
              </a:defRPr>
            </a:lvl2pPr>
            <a:lvl3pPr>
              <a:lnSpc>
                <a:spcPct val="100000"/>
              </a:lnSpc>
              <a:buClr>
                <a:srgbClr val="00F23A"/>
              </a:buClr>
              <a:defRPr sz="1800">
                <a:solidFill>
                  <a:schemeClr val="bg1"/>
                </a:solidFill>
              </a:defRPr>
            </a:lvl3pPr>
            <a:lvl4pPr>
              <a:lnSpc>
                <a:spcPct val="100000"/>
              </a:lnSpc>
              <a:buClr>
                <a:srgbClr val="00F23A"/>
              </a:buClr>
              <a:defRPr sz="1600">
                <a:solidFill>
                  <a:schemeClr val="bg1"/>
                </a:solidFill>
              </a:defRPr>
            </a:lvl4pPr>
            <a:lvl5pPr>
              <a:lnSpc>
                <a:spcPct val="100000"/>
              </a:lnSpc>
              <a:buClr>
                <a:srgbClr val="00F23A"/>
              </a:buClr>
              <a:defRPr sz="1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40625207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uva">
    <p:spTree>
      <p:nvGrpSpPr>
        <p:cNvPr id="1" name=""/>
        <p:cNvGrpSpPr/>
        <p:nvPr/>
      </p:nvGrpSpPr>
      <p:grpSpPr>
        <a:xfrm>
          <a:off x="0" y="0"/>
          <a:ext cx="0" cy="0"/>
          <a:chOff x="0" y="0"/>
          <a:chExt cx="0" cy="0"/>
        </a:xfrm>
      </p:grpSpPr>
      <p:sp>
        <p:nvSpPr>
          <p:cNvPr id="8" name="Kuvan paikkamerkki 8"/>
          <p:cNvSpPr>
            <a:spLocks noGrp="1"/>
          </p:cNvSpPr>
          <p:nvPr>
            <p:ph type="pic" sz="quarter" idx="14"/>
          </p:nvPr>
        </p:nvSpPr>
        <p:spPr>
          <a:xfrm>
            <a:off x="721784" y="537030"/>
            <a:ext cx="10744501" cy="5644924"/>
          </a:xfrm>
          <a:solidFill>
            <a:srgbClr val="EAEAEA"/>
          </a:solidFill>
        </p:spPr>
        <p:txBody>
          <a:bodyPr/>
          <a:lstStyle>
            <a:lvl1pPr marL="0" indent="0">
              <a:buFontTx/>
              <a:buNone/>
              <a:defRPr/>
            </a:lvl1pPr>
          </a:lstStyle>
          <a:p>
            <a:r>
              <a:rPr lang="fi-FI"/>
              <a:t>Lisää kuva napsauttamalla kuvaketta</a:t>
            </a:r>
            <a:endParaRPr lang="fi-FI" dirty="0"/>
          </a:p>
        </p:txBody>
      </p:sp>
      <p:sp>
        <p:nvSpPr>
          <p:cNvPr id="2" name="Otsikko 1"/>
          <p:cNvSpPr>
            <a:spLocks noGrp="1"/>
          </p:cNvSpPr>
          <p:nvPr>
            <p:ph type="ctrTitle" hasCustomPrompt="1"/>
          </p:nvPr>
        </p:nvSpPr>
        <p:spPr>
          <a:xfrm>
            <a:off x="1017600" y="676800"/>
            <a:ext cx="10166965" cy="2536176"/>
          </a:xfrm>
        </p:spPr>
        <p:txBody>
          <a:bodyPr/>
          <a:lstStyle>
            <a:lvl1pPr>
              <a:defRPr cap="none" baseline="0">
                <a:solidFill>
                  <a:srgbClr val="FFFFFF"/>
                </a:solidFill>
              </a:defRPr>
            </a:lvl1pPr>
          </a:lstStyle>
          <a:p>
            <a:r>
              <a:rPr lang="fi-FI" dirty="0"/>
              <a:t>Lisää otsikko</a:t>
            </a:r>
          </a:p>
        </p:txBody>
      </p:sp>
      <p:sp>
        <p:nvSpPr>
          <p:cNvPr id="3" name="Alaotsikko 2"/>
          <p:cNvSpPr>
            <a:spLocks noGrp="1"/>
          </p:cNvSpPr>
          <p:nvPr>
            <p:ph type="subTitle" idx="1" hasCustomPrompt="1"/>
          </p:nvPr>
        </p:nvSpPr>
        <p:spPr>
          <a:xfrm>
            <a:off x="1017600" y="4725144"/>
            <a:ext cx="8534400" cy="1261999"/>
          </a:xfrm>
        </p:spPr>
        <p:txBody>
          <a:bodyPr anchor="b" anchorCtr="0">
            <a:noAutofit/>
          </a:bodyPr>
          <a:lstStyle>
            <a:lvl1pPr marL="0" indent="0" algn="l">
              <a:buNone/>
              <a:defRPr sz="1600" baseline="0">
                <a:solidFill>
                  <a:srgbClr val="FFFFFF"/>
                </a:solidFill>
                <a:latin typeface="Arial Rounded MT Lt"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Lisää alaotsikko</a:t>
            </a:r>
          </a:p>
        </p:txBody>
      </p:sp>
      <p:sp>
        <p:nvSpPr>
          <p:cNvPr id="4" name="Päivämäärän paikkamerkki 3"/>
          <p:cNvSpPr>
            <a:spLocks noGrp="1"/>
          </p:cNvSpPr>
          <p:nvPr>
            <p:ph type="dt" sz="half" idx="10"/>
          </p:nvPr>
        </p:nvSpPr>
        <p:spPr/>
        <p:txBody>
          <a:bodyPr/>
          <a:lstStyle/>
          <a:p>
            <a:fld id="{92AB73D4-F7BE-4945-8CCF-8E6473D85D2F}" type="datetime1">
              <a:rPr lang="fi-FI" smtClean="0"/>
              <a:t>22.9.2022</a:t>
            </a:fld>
            <a:endParaRPr lang="fi-FI" dirty="0"/>
          </a:p>
        </p:txBody>
      </p:sp>
      <p:sp>
        <p:nvSpPr>
          <p:cNvPr id="5" name="Alatunnisteen paikkamerkki 4"/>
          <p:cNvSpPr>
            <a:spLocks noGrp="1"/>
          </p:cNvSpPr>
          <p:nvPr>
            <p:ph type="ftr" sz="quarter" idx="11"/>
          </p:nvPr>
        </p:nvSpPr>
        <p:spPr/>
        <p:txBody>
          <a:bodyPr/>
          <a:lstStyle/>
          <a:p>
            <a:r>
              <a:rPr lang="fi-FI"/>
              <a:t>mielenterveysseura.fi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30056125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1055915" y="1704922"/>
            <a:ext cx="9306129" cy="3448155"/>
          </a:xfrm>
        </p:spPr>
        <p:txBody>
          <a:bodyPr anchor="ctr">
            <a:normAutofit/>
          </a:bodyPr>
          <a:lstStyle>
            <a:lvl1pPr>
              <a:lnSpc>
                <a:spcPts val="3600"/>
              </a:lnSpc>
              <a:defRPr sz="3600" b="1" i="0">
                <a:latin typeface="+mn-lt"/>
                <a:cs typeface="Poppins" pitchFamily="2" charset="77"/>
              </a:defRPr>
            </a:lvl1pPr>
          </a:lstStyle>
          <a:p>
            <a:r>
              <a:rPr lang="en-GB"/>
              <a:t>Click to edit Master title style</a:t>
            </a:r>
            <a:endParaRPr lang="en-FI"/>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5" name="Text Placeholder 4">
            <a:extLst>
              <a:ext uri="{FF2B5EF4-FFF2-40B4-BE49-F238E27FC236}">
                <a16:creationId xmlns:a16="http://schemas.microsoft.com/office/drawing/2014/main" id="{A8968230-B079-BD43-9168-14687771DCFF}"/>
              </a:ext>
            </a:extLst>
          </p:cNvPr>
          <p:cNvSpPr>
            <a:spLocks noGrp="1"/>
          </p:cNvSpPr>
          <p:nvPr>
            <p:ph type="body" sz="quarter" idx="11"/>
          </p:nvPr>
        </p:nvSpPr>
        <p:spPr>
          <a:xfrm>
            <a:off x="6713902" y="5153077"/>
            <a:ext cx="3620044" cy="465138"/>
          </a:xfrm>
        </p:spPr>
        <p:txBody>
          <a:bodyPr anchor="ctr">
            <a:noAutofit/>
          </a:bodyPr>
          <a:lstStyle>
            <a:lvl1pPr marL="0" indent="0" algn="r">
              <a:buNone/>
              <a:defRPr sz="1800">
                <a:solidFill>
                  <a:schemeClr val="bg1"/>
                </a:solidFill>
              </a:defRPr>
            </a:lvl1pPr>
            <a:lvl2pPr marL="457200" indent="0" algn="r">
              <a:buNone/>
              <a:defRPr sz="1400"/>
            </a:lvl2pPr>
            <a:lvl3pPr marL="914400" indent="0" algn="r">
              <a:buNone/>
              <a:defRPr sz="1200"/>
            </a:lvl3pPr>
            <a:lvl4pPr marL="1371600" indent="0" algn="r">
              <a:buNone/>
              <a:defRPr sz="1100"/>
            </a:lvl4pPr>
            <a:lvl5pPr marL="1828800" indent="0" algn="r">
              <a:buNone/>
              <a:defRPr sz="1100"/>
            </a:lvl5pPr>
          </a:lstStyle>
          <a:p>
            <a:pPr lvl="0"/>
            <a:r>
              <a:rPr lang="en-GB"/>
              <a:t>Click to edit Master text styles</a:t>
            </a:r>
          </a:p>
        </p:txBody>
      </p:sp>
    </p:spTree>
    <p:extLst>
      <p:ext uri="{BB962C8B-B14F-4D97-AF65-F5344CB8AC3E}">
        <p14:creationId xmlns:p14="http://schemas.microsoft.com/office/powerpoint/2010/main" val="27851738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4" descr="Logo, icon&#10;&#10;Description automatically generated">
            <a:extLst>
              <a:ext uri="{FF2B5EF4-FFF2-40B4-BE49-F238E27FC236}">
                <a16:creationId xmlns:a16="http://schemas.microsoft.com/office/drawing/2014/main" id="{42727F8D-ECBE-7343-ABD8-29B65D32CAE7}"/>
              </a:ext>
            </a:extLst>
          </p:cNvPr>
          <p:cNvPicPr>
            <a:picLocks noChangeAspect="1"/>
          </p:cNvPicPr>
          <p:nvPr userDrawn="1"/>
        </p:nvPicPr>
        <p:blipFill>
          <a:blip r:embed="rId2">
            <a:biLevel thresh="50000"/>
            <a:alphaModFix amt="5000"/>
          </a:blip>
          <a:stretch>
            <a:fillRect/>
          </a:stretch>
        </p:blipFill>
        <p:spPr>
          <a:xfrm>
            <a:off x="-4213230" y="762001"/>
            <a:ext cx="8460325" cy="5959474"/>
          </a:xfrm>
          <a:prstGeom prst="rect">
            <a:avLst/>
          </a:prstGeom>
        </p:spPr>
      </p:pic>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735875" y="615497"/>
            <a:ext cx="9306129" cy="999217"/>
          </a:xfrm>
        </p:spPr>
        <p:txBody>
          <a:bodyPr anchor="t">
            <a:normAutofit/>
          </a:bodyPr>
          <a:lstStyle>
            <a:lvl1pPr>
              <a:lnSpc>
                <a:spcPts val="3600"/>
              </a:lnSpc>
              <a:defRPr sz="3600" b="1" i="0">
                <a:latin typeface="+mn-lt"/>
                <a:cs typeface="Poppins" pitchFamily="2" charset="77"/>
              </a:defRPr>
            </a:lvl1pPr>
          </a:lstStyle>
          <a:p>
            <a:r>
              <a:rPr lang="en-GB"/>
              <a:t>Click to edit Master title style</a:t>
            </a:r>
            <a:endParaRPr lang="en-FI"/>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Text Placeholder 4">
            <a:extLst>
              <a:ext uri="{FF2B5EF4-FFF2-40B4-BE49-F238E27FC236}">
                <a16:creationId xmlns:a16="http://schemas.microsoft.com/office/drawing/2014/main" id="{779BC6B1-F050-B84E-9988-364A3E8F2BE0}"/>
              </a:ext>
            </a:extLst>
          </p:cNvPr>
          <p:cNvSpPr>
            <a:spLocks noGrp="1"/>
          </p:cNvSpPr>
          <p:nvPr>
            <p:ph type="body" sz="quarter" idx="11"/>
          </p:nvPr>
        </p:nvSpPr>
        <p:spPr>
          <a:xfrm>
            <a:off x="1245713" y="1721284"/>
            <a:ext cx="9909967" cy="4521219"/>
          </a:xfrm>
        </p:spPr>
        <p:txBody>
          <a:bodyPr>
            <a:normAutofit/>
          </a:bodyPr>
          <a:lstStyle>
            <a:lvl1pPr>
              <a:lnSpc>
                <a:spcPct val="100000"/>
              </a:lnSpc>
              <a:defRPr sz="2400">
                <a:solidFill>
                  <a:schemeClr val="bg1"/>
                </a:solidFill>
              </a:defRPr>
            </a:lvl1pPr>
            <a:lvl2pPr>
              <a:lnSpc>
                <a:spcPct val="100000"/>
              </a:lnSpc>
              <a:defRPr sz="2000">
                <a:solidFill>
                  <a:schemeClr val="bg1"/>
                </a:solidFill>
              </a:defRPr>
            </a:lvl2pPr>
            <a:lvl3pPr>
              <a:lnSpc>
                <a:spcPct val="100000"/>
              </a:lnSpc>
              <a:defRPr sz="18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35374829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6BCE3760-8347-D24A-BE4B-48BFDA5927B4}"/>
              </a:ext>
            </a:extLst>
          </p:cNvPr>
          <p:cNvPicPr>
            <a:picLocks noChangeAspect="1"/>
          </p:cNvPicPr>
          <p:nvPr userDrawn="1"/>
        </p:nvPicPr>
        <p:blipFill>
          <a:blip r:embed="rId2" cstate="screen">
            <a:biLevel thresh="50000"/>
            <a:alphaModFix amt="5000"/>
            <a:extLst>
              <a:ext uri="{28A0092B-C50C-407E-A947-70E740481C1C}">
                <a14:useLocalDpi xmlns:a14="http://schemas.microsoft.com/office/drawing/2010/main"/>
              </a:ext>
            </a:extLst>
          </a:blip>
          <a:stretch>
            <a:fillRect/>
          </a:stretch>
        </p:blipFill>
        <p:spPr>
          <a:xfrm>
            <a:off x="-1617515" y="1193888"/>
            <a:ext cx="14966756" cy="4470223"/>
          </a:xfrm>
          <a:prstGeom prst="rect">
            <a:avLst/>
          </a:prstGeom>
        </p:spPr>
      </p:pic>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735875" y="615497"/>
            <a:ext cx="9306129" cy="999217"/>
          </a:xfrm>
        </p:spPr>
        <p:txBody>
          <a:bodyPr anchor="t">
            <a:normAutofit/>
          </a:bodyPr>
          <a:lstStyle>
            <a:lvl1pPr>
              <a:lnSpc>
                <a:spcPts val="3600"/>
              </a:lnSpc>
              <a:defRPr sz="3600" b="1" i="0">
                <a:latin typeface="+mn-lt"/>
                <a:cs typeface="Poppins" pitchFamily="2" charset="77"/>
              </a:defRPr>
            </a:lvl1pPr>
          </a:lstStyle>
          <a:p>
            <a:r>
              <a:rPr lang="en-GB"/>
              <a:t>Click to edit Master title style</a:t>
            </a:r>
            <a:endParaRPr lang="en-FI"/>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Text Placeholder 4">
            <a:extLst>
              <a:ext uri="{FF2B5EF4-FFF2-40B4-BE49-F238E27FC236}">
                <a16:creationId xmlns:a16="http://schemas.microsoft.com/office/drawing/2014/main" id="{779BC6B1-F050-B84E-9988-364A3E8F2BE0}"/>
              </a:ext>
            </a:extLst>
          </p:cNvPr>
          <p:cNvSpPr>
            <a:spLocks noGrp="1"/>
          </p:cNvSpPr>
          <p:nvPr>
            <p:ph type="body" sz="quarter" idx="11"/>
          </p:nvPr>
        </p:nvSpPr>
        <p:spPr>
          <a:xfrm>
            <a:off x="1245713" y="1721284"/>
            <a:ext cx="9909967" cy="4521219"/>
          </a:xfrm>
        </p:spPr>
        <p:txBody>
          <a:bodyPr>
            <a:normAutofit/>
          </a:bodyPr>
          <a:lstStyle>
            <a:lvl1pPr>
              <a:lnSpc>
                <a:spcPct val="100000"/>
              </a:lnSpc>
              <a:defRPr sz="2400">
                <a:solidFill>
                  <a:schemeClr val="bg1"/>
                </a:solidFill>
              </a:defRPr>
            </a:lvl1pPr>
            <a:lvl2pPr>
              <a:lnSpc>
                <a:spcPct val="100000"/>
              </a:lnSpc>
              <a:defRPr sz="2000">
                <a:solidFill>
                  <a:schemeClr val="bg1"/>
                </a:solidFill>
              </a:defRPr>
            </a:lvl2pPr>
            <a:lvl3pPr>
              <a:lnSpc>
                <a:spcPct val="100000"/>
              </a:lnSpc>
              <a:defRPr sz="18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12382416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8" name="Title 1">
            <a:extLst>
              <a:ext uri="{FF2B5EF4-FFF2-40B4-BE49-F238E27FC236}">
                <a16:creationId xmlns:a16="http://schemas.microsoft.com/office/drawing/2014/main" id="{653E65ED-6176-214C-99D3-7431E7A050E6}"/>
              </a:ext>
            </a:extLst>
          </p:cNvPr>
          <p:cNvSpPr>
            <a:spLocks noGrp="1"/>
          </p:cNvSpPr>
          <p:nvPr>
            <p:ph type="title"/>
          </p:nvPr>
        </p:nvSpPr>
        <p:spPr>
          <a:xfrm>
            <a:off x="735875" y="615497"/>
            <a:ext cx="9306129" cy="999217"/>
          </a:xfrm>
        </p:spPr>
        <p:txBody>
          <a:bodyPr anchor="t">
            <a:normAutofit/>
          </a:bodyPr>
          <a:lstStyle>
            <a:lvl1pPr>
              <a:lnSpc>
                <a:spcPts val="3600"/>
              </a:lnSpc>
              <a:defRPr sz="3600" b="1" i="0">
                <a:solidFill>
                  <a:schemeClr val="bg1"/>
                </a:solidFill>
                <a:latin typeface="+mn-lt"/>
                <a:cs typeface="Poppins" pitchFamily="2" charset="77"/>
              </a:defRPr>
            </a:lvl1pPr>
          </a:lstStyle>
          <a:p>
            <a:r>
              <a:rPr lang="en-GB"/>
              <a:t>Click to edit Master title style</a:t>
            </a:r>
            <a:endParaRPr lang="en-FI"/>
          </a:p>
        </p:txBody>
      </p:sp>
      <p:sp>
        <p:nvSpPr>
          <p:cNvPr id="9" name="Text Placeholder 4">
            <a:extLst>
              <a:ext uri="{FF2B5EF4-FFF2-40B4-BE49-F238E27FC236}">
                <a16:creationId xmlns:a16="http://schemas.microsoft.com/office/drawing/2014/main" id="{9725C6AD-FF28-D64F-8F01-E3323D9FD4A7}"/>
              </a:ext>
            </a:extLst>
          </p:cNvPr>
          <p:cNvSpPr>
            <a:spLocks noGrp="1"/>
          </p:cNvSpPr>
          <p:nvPr>
            <p:ph type="body" sz="quarter" idx="11"/>
          </p:nvPr>
        </p:nvSpPr>
        <p:spPr>
          <a:xfrm>
            <a:off x="1245713" y="1721285"/>
            <a:ext cx="9909967" cy="2291916"/>
          </a:xfrm>
        </p:spPr>
        <p:txBody>
          <a:bodyPr>
            <a:normAutofit/>
          </a:bodyPr>
          <a:lstStyle>
            <a:lvl1pPr>
              <a:lnSpc>
                <a:spcPct val="100000"/>
              </a:lnSpc>
              <a:defRPr sz="2400">
                <a:solidFill>
                  <a:schemeClr val="bg1"/>
                </a:solidFill>
              </a:defRPr>
            </a:lvl1pPr>
            <a:lvl2pPr>
              <a:lnSpc>
                <a:spcPct val="100000"/>
              </a:lnSpc>
              <a:defRPr sz="2000">
                <a:solidFill>
                  <a:schemeClr val="bg1"/>
                </a:solidFill>
              </a:defRPr>
            </a:lvl2pPr>
            <a:lvl3pPr>
              <a:lnSpc>
                <a:spcPct val="100000"/>
              </a:lnSpc>
              <a:defRPr sz="18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pic>
        <p:nvPicPr>
          <p:cNvPr id="5" name="Picture 4" descr="Icon&#10;&#10;Description automatically generated">
            <a:extLst>
              <a:ext uri="{FF2B5EF4-FFF2-40B4-BE49-F238E27FC236}">
                <a16:creationId xmlns:a16="http://schemas.microsoft.com/office/drawing/2014/main" id="{9AF863DA-25C4-9D49-B85F-CC64FBB2B2A3}"/>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454120" y="3193267"/>
            <a:ext cx="11283759" cy="3370197"/>
          </a:xfrm>
          <a:prstGeom prst="rect">
            <a:avLst/>
          </a:prstGeom>
        </p:spPr>
      </p:pic>
    </p:spTree>
    <p:extLst>
      <p:ext uri="{BB962C8B-B14F-4D97-AF65-F5344CB8AC3E}">
        <p14:creationId xmlns:p14="http://schemas.microsoft.com/office/powerpoint/2010/main" val="26277119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3595EF2-A53A-0343-93BE-13AC9FE08124}"/>
              </a:ext>
            </a:extLst>
          </p:cNvPr>
          <p:cNvSpPr>
            <a:spLocks noGrp="1"/>
          </p:cNvSpPr>
          <p:nvPr>
            <p:ph type="pic" sz="quarter" idx="11"/>
          </p:nvPr>
        </p:nvSpPr>
        <p:spPr>
          <a:xfrm>
            <a:off x="5334000" y="0"/>
            <a:ext cx="6858000" cy="6858000"/>
          </a:xfrm>
        </p:spPr>
        <p:txBody>
          <a:bodyPr/>
          <a:lstStyle/>
          <a:p>
            <a:endParaRPr lang="en-FI"/>
          </a:p>
        </p:txBody>
      </p:sp>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1089498" y="2385359"/>
            <a:ext cx="3670392" cy="2087282"/>
          </a:xfrm>
        </p:spPr>
        <p:txBody>
          <a:bodyPr anchor="ctr">
            <a:normAutofit/>
          </a:bodyPr>
          <a:lstStyle>
            <a:lvl1pPr>
              <a:lnSpc>
                <a:spcPts val="3600"/>
              </a:lnSpc>
              <a:defRPr sz="3600" b="1" i="0">
                <a:latin typeface="+mn-lt"/>
                <a:cs typeface="Poppins" pitchFamily="2" charset="77"/>
              </a:defRPr>
            </a:lvl1pPr>
          </a:lstStyle>
          <a:p>
            <a:r>
              <a:rPr lang="en-GB"/>
              <a:t>Click to edit Master title style</a:t>
            </a:r>
            <a:endParaRPr lang="en-FI"/>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Tree>
    <p:extLst>
      <p:ext uri="{BB962C8B-B14F-4D97-AF65-F5344CB8AC3E}">
        <p14:creationId xmlns:p14="http://schemas.microsoft.com/office/powerpoint/2010/main" val="196897424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3595EF2-A53A-0343-93BE-13AC9FE08124}"/>
              </a:ext>
            </a:extLst>
          </p:cNvPr>
          <p:cNvSpPr>
            <a:spLocks noGrp="1"/>
          </p:cNvSpPr>
          <p:nvPr>
            <p:ph type="pic" sz="quarter" idx="11"/>
          </p:nvPr>
        </p:nvSpPr>
        <p:spPr>
          <a:xfrm>
            <a:off x="1" y="1766509"/>
            <a:ext cx="6096000" cy="4466645"/>
          </a:xfrm>
        </p:spPr>
        <p:txBody>
          <a:bodyPr/>
          <a:lstStyle/>
          <a:p>
            <a:endParaRPr lang="en-FI"/>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Picture Placeholder 3">
            <a:extLst>
              <a:ext uri="{FF2B5EF4-FFF2-40B4-BE49-F238E27FC236}">
                <a16:creationId xmlns:a16="http://schemas.microsoft.com/office/drawing/2014/main" id="{7F919555-2602-6A42-8DC5-A517697B547C}"/>
              </a:ext>
            </a:extLst>
          </p:cNvPr>
          <p:cNvSpPr>
            <a:spLocks noGrp="1"/>
          </p:cNvSpPr>
          <p:nvPr>
            <p:ph type="pic" sz="quarter" idx="12"/>
          </p:nvPr>
        </p:nvSpPr>
        <p:spPr>
          <a:xfrm>
            <a:off x="6096000" y="382209"/>
            <a:ext cx="6096000" cy="4466645"/>
          </a:xfrm>
        </p:spPr>
        <p:txBody>
          <a:bodyPr/>
          <a:lstStyle/>
          <a:p>
            <a:endParaRPr lang="en-FI"/>
          </a:p>
        </p:txBody>
      </p:sp>
      <p:sp>
        <p:nvSpPr>
          <p:cNvPr id="10" name="Text Placeholder 9">
            <a:extLst>
              <a:ext uri="{FF2B5EF4-FFF2-40B4-BE49-F238E27FC236}">
                <a16:creationId xmlns:a16="http://schemas.microsoft.com/office/drawing/2014/main" id="{F80168F7-4C2B-CD44-BF69-FC5A9AC4639A}"/>
              </a:ext>
            </a:extLst>
          </p:cNvPr>
          <p:cNvSpPr>
            <a:spLocks noGrp="1"/>
          </p:cNvSpPr>
          <p:nvPr>
            <p:ph type="body" sz="quarter" idx="13"/>
          </p:nvPr>
        </p:nvSpPr>
        <p:spPr>
          <a:xfrm>
            <a:off x="7110780" y="4973066"/>
            <a:ext cx="4067175" cy="1260088"/>
          </a:xfrm>
        </p:spPr>
        <p:txBody>
          <a:bodyPr anchor="ctr">
            <a:noAutofit/>
          </a:bodyPr>
          <a:lstStyle>
            <a:lvl1pPr marL="0" indent="0" algn="ctr">
              <a:buNone/>
              <a:defRPr sz="3200" b="1">
                <a:latin typeface="+mn-lt"/>
              </a:defRPr>
            </a:lvl1pPr>
            <a:lvl2pPr marL="457200" indent="0" algn="ctr">
              <a:buNone/>
              <a:defRPr sz="3200" b="1">
                <a:latin typeface="+mn-lt"/>
              </a:defRPr>
            </a:lvl2pPr>
            <a:lvl3pPr marL="914400" indent="0" algn="ctr">
              <a:buNone/>
              <a:defRPr sz="3200" b="1">
                <a:latin typeface="+mn-lt"/>
              </a:defRPr>
            </a:lvl3pPr>
            <a:lvl4pPr marL="1371600" indent="0" algn="ctr">
              <a:buNone/>
              <a:defRPr sz="3200" b="1">
                <a:latin typeface="+mn-lt"/>
              </a:defRPr>
            </a:lvl4pPr>
            <a:lvl5pPr marL="1828800" indent="0" algn="ctr">
              <a:buNone/>
              <a:defRPr sz="3200" b="1">
                <a:latin typeface="+mn-lt"/>
              </a:defRPr>
            </a:lvl5pPr>
          </a:lstStyle>
          <a:p>
            <a:pPr lvl="0"/>
            <a:r>
              <a:rPr lang="en-GB"/>
              <a:t>Click to edit Master text styles</a:t>
            </a:r>
            <a:endParaRPr lang="en-FI"/>
          </a:p>
        </p:txBody>
      </p:sp>
      <p:sp>
        <p:nvSpPr>
          <p:cNvPr id="11" name="Text Placeholder 9">
            <a:extLst>
              <a:ext uri="{FF2B5EF4-FFF2-40B4-BE49-F238E27FC236}">
                <a16:creationId xmlns:a16="http://schemas.microsoft.com/office/drawing/2014/main" id="{1C8EF6DB-4460-5443-BC11-E4F9E5F3EB21}"/>
              </a:ext>
            </a:extLst>
          </p:cNvPr>
          <p:cNvSpPr>
            <a:spLocks noGrp="1"/>
          </p:cNvSpPr>
          <p:nvPr>
            <p:ph type="body" sz="quarter" idx="14"/>
          </p:nvPr>
        </p:nvSpPr>
        <p:spPr>
          <a:xfrm>
            <a:off x="1014045" y="382209"/>
            <a:ext cx="4067175" cy="1260088"/>
          </a:xfrm>
        </p:spPr>
        <p:txBody>
          <a:bodyPr anchor="ctr">
            <a:noAutofit/>
          </a:bodyPr>
          <a:lstStyle>
            <a:lvl1pPr marL="0" indent="0" algn="ctr">
              <a:buNone/>
              <a:defRPr sz="3200" b="1">
                <a:latin typeface="+mn-lt"/>
              </a:defRPr>
            </a:lvl1pPr>
            <a:lvl2pPr marL="457200" indent="0" algn="ctr">
              <a:buNone/>
              <a:defRPr sz="3200" b="1">
                <a:latin typeface="+mn-lt"/>
              </a:defRPr>
            </a:lvl2pPr>
            <a:lvl3pPr marL="914400" indent="0" algn="ctr">
              <a:buNone/>
              <a:defRPr sz="3200" b="1">
                <a:latin typeface="+mn-lt"/>
              </a:defRPr>
            </a:lvl3pPr>
            <a:lvl4pPr marL="1371600" indent="0" algn="ctr">
              <a:buNone/>
              <a:defRPr sz="3200" b="1">
                <a:latin typeface="+mn-lt"/>
              </a:defRPr>
            </a:lvl4pPr>
            <a:lvl5pPr marL="1828800" indent="0" algn="ctr">
              <a:buNone/>
              <a:defRPr sz="3200" b="1">
                <a:latin typeface="+mn-lt"/>
              </a:defRPr>
            </a:lvl5pPr>
          </a:lstStyle>
          <a:p>
            <a:pPr lvl="0"/>
            <a:r>
              <a:rPr lang="en-GB"/>
              <a:t>Click to edit Master text styles</a:t>
            </a:r>
            <a:endParaRPr lang="en-FI"/>
          </a:p>
        </p:txBody>
      </p:sp>
    </p:spTree>
    <p:extLst>
      <p:ext uri="{BB962C8B-B14F-4D97-AF65-F5344CB8AC3E}">
        <p14:creationId xmlns:p14="http://schemas.microsoft.com/office/powerpoint/2010/main" val="63279135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E3183F0-2D78-F746-89F0-5785A619CB4B}"/>
              </a:ext>
            </a:extLst>
          </p:cNvPr>
          <p:cNvSpPr>
            <a:spLocks noGrp="1"/>
          </p:cNvSpPr>
          <p:nvPr>
            <p:ph type="sldNum" sz="quarter" idx="10"/>
          </p:nvPr>
        </p:nvSpPr>
        <p:spPr/>
        <p:txBody>
          <a:bodyPr/>
          <a:lstStyle/>
          <a:p>
            <a:fld id="{7D0A3693-5CB6-4B45-8859-D19B56E87773}" type="slidenum">
              <a:rPr lang="en-FI" smtClean="0"/>
              <a:pPr/>
              <a:t>‹#›</a:t>
            </a:fld>
            <a:endParaRPr lang="en-FI"/>
          </a:p>
        </p:txBody>
      </p:sp>
    </p:spTree>
    <p:extLst>
      <p:ext uri="{BB962C8B-B14F-4D97-AF65-F5344CB8AC3E}">
        <p14:creationId xmlns:p14="http://schemas.microsoft.com/office/powerpoint/2010/main" val="112279630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735875" y="615497"/>
            <a:ext cx="9306129" cy="999217"/>
          </a:xfrm>
        </p:spPr>
        <p:txBody>
          <a:bodyPr anchor="t">
            <a:normAutofit/>
          </a:bodyPr>
          <a:lstStyle>
            <a:lvl1pPr>
              <a:lnSpc>
                <a:spcPts val="3600"/>
              </a:lnSpc>
              <a:defRPr sz="3600" b="1" i="0">
                <a:latin typeface="+mn-lt"/>
                <a:cs typeface="Poppins" pitchFamily="2" charset="77"/>
              </a:defRPr>
            </a:lvl1pPr>
          </a:lstStyle>
          <a:p>
            <a:r>
              <a:rPr lang="en-GB"/>
              <a:t>Click to edit Master title style</a:t>
            </a:r>
            <a:endParaRPr lang="en-FI"/>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Text Placeholder 4">
            <a:extLst>
              <a:ext uri="{FF2B5EF4-FFF2-40B4-BE49-F238E27FC236}">
                <a16:creationId xmlns:a16="http://schemas.microsoft.com/office/drawing/2014/main" id="{779BC6B1-F050-B84E-9988-364A3E8F2BE0}"/>
              </a:ext>
            </a:extLst>
          </p:cNvPr>
          <p:cNvSpPr>
            <a:spLocks noGrp="1"/>
          </p:cNvSpPr>
          <p:nvPr>
            <p:ph type="body" sz="quarter" idx="11"/>
          </p:nvPr>
        </p:nvSpPr>
        <p:spPr>
          <a:xfrm>
            <a:off x="1245713" y="1721284"/>
            <a:ext cx="9909967" cy="4521219"/>
          </a:xfrm>
        </p:spPr>
        <p:txBody>
          <a:bodyPr>
            <a:normAutofit/>
          </a:bodyPr>
          <a:lstStyle>
            <a:lvl1pPr>
              <a:lnSpc>
                <a:spcPct val="100000"/>
              </a:lnSpc>
              <a:buClr>
                <a:srgbClr val="00F23A"/>
              </a:buClr>
              <a:defRPr sz="2400">
                <a:solidFill>
                  <a:schemeClr val="bg1"/>
                </a:solidFill>
              </a:defRPr>
            </a:lvl1pPr>
            <a:lvl2pPr>
              <a:lnSpc>
                <a:spcPct val="100000"/>
              </a:lnSpc>
              <a:buClr>
                <a:srgbClr val="00F23A"/>
              </a:buClr>
              <a:defRPr sz="2000">
                <a:solidFill>
                  <a:schemeClr val="bg1"/>
                </a:solidFill>
              </a:defRPr>
            </a:lvl2pPr>
            <a:lvl3pPr>
              <a:lnSpc>
                <a:spcPct val="100000"/>
              </a:lnSpc>
              <a:buClr>
                <a:srgbClr val="00F23A"/>
              </a:buClr>
              <a:defRPr sz="1800">
                <a:solidFill>
                  <a:schemeClr val="bg1"/>
                </a:solidFill>
              </a:defRPr>
            </a:lvl3pPr>
            <a:lvl4pPr>
              <a:lnSpc>
                <a:spcPct val="100000"/>
              </a:lnSpc>
              <a:buClr>
                <a:srgbClr val="00F23A"/>
              </a:buClr>
              <a:defRPr sz="1600">
                <a:solidFill>
                  <a:schemeClr val="bg1"/>
                </a:solidFill>
              </a:defRPr>
            </a:lvl4pPr>
            <a:lvl5pPr>
              <a:lnSpc>
                <a:spcPct val="100000"/>
              </a:lnSpc>
              <a:buClr>
                <a:srgbClr val="00F23A"/>
              </a:buClr>
              <a:defRPr sz="1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425891328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9" name="Title 1">
            <a:extLst>
              <a:ext uri="{FF2B5EF4-FFF2-40B4-BE49-F238E27FC236}">
                <a16:creationId xmlns:a16="http://schemas.microsoft.com/office/drawing/2014/main" id="{98E0F1B4-0054-F144-BBE0-FA9FDA0B551A}"/>
              </a:ext>
            </a:extLst>
          </p:cNvPr>
          <p:cNvSpPr>
            <a:spLocks noGrp="1"/>
          </p:cNvSpPr>
          <p:nvPr>
            <p:ph type="title"/>
          </p:nvPr>
        </p:nvSpPr>
        <p:spPr>
          <a:xfrm>
            <a:off x="735875" y="615497"/>
            <a:ext cx="9306129" cy="999217"/>
          </a:xfrm>
        </p:spPr>
        <p:txBody>
          <a:bodyPr anchor="t">
            <a:normAutofit/>
          </a:bodyPr>
          <a:lstStyle>
            <a:lvl1pPr>
              <a:lnSpc>
                <a:spcPts val="3600"/>
              </a:lnSpc>
              <a:defRPr sz="3600" b="1" i="0">
                <a:latin typeface="+mn-lt"/>
                <a:cs typeface="Poppins" pitchFamily="2" charset="77"/>
              </a:defRPr>
            </a:lvl1pPr>
          </a:lstStyle>
          <a:p>
            <a:r>
              <a:rPr lang="en-GB"/>
              <a:t>Click to edit Master title style</a:t>
            </a:r>
            <a:endParaRPr lang="en-FI"/>
          </a:p>
        </p:txBody>
      </p:sp>
      <p:sp>
        <p:nvSpPr>
          <p:cNvPr id="10" name="Text Placeholder 4">
            <a:extLst>
              <a:ext uri="{FF2B5EF4-FFF2-40B4-BE49-F238E27FC236}">
                <a16:creationId xmlns:a16="http://schemas.microsoft.com/office/drawing/2014/main" id="{33929152-2197-1345-A5AE-F257CFD5B30D}"/>
              </a:ext>
            </a:extLst>
          </p:cNvPr>
          <p:cNvSpPr>
            <a:spLocks noGrp="1"/>
          </p:cNvSpPr>
          <p:nvPr>
            <p:ph type="body" sz="quarter" idx="11"/>
          </p:nvPr>
        </p:nvSpPr>
        <p:spPr>
          <a:xfrm>
            <a:off x="1245713" y="1721284"/>
            <a:ext cx="4850287" cy="4521219"/>
          </a:xfrm>
        </p:spPr>
        <p:txBody>
          <a:bodyPr>
            <a:normAutofit/>
          </a:bodyPr>
          <a:lstStyle>
            <a:lvl1pPr>
              <a:lnSpc>
                <a:spcPct val="100000"/>
              </a:lnSpc>
              <a:buClr>
                <a:srgbClr val="00F23A"/>
              </a:buClr>
              <a:defRPr sz="2400">
                <a:solidFill>
                  <a:schemeClr val="bg1"/>
                </a:solidFill>
              </a:defRPr>
            </a:lvl1pPr>
            <a:lvl2pPr>
              <a:lnSpc>
                <a:spcPct val="100000"/>
              </a:lnSpc>
              <a:buClr>
                <a:srgbClr val="00F23A"/>
              </a:buClr>
              <a:defRPr sz="2000">
                <a:solidFill>
                  <a:schemeClr val="bg1"/>
                </a:solidFill>
              </a:defRPr>
            </a:lvl2pPr>
            <a:lvl3pPr>
              <a:lnSpc>
                <a:spcPct val="100000"/>
              </a:lnSpc>
              <a:buClr>
                <a:srgbClr val="00F23A"/>
              </a:buClr>
              <a:defRPr sz="1800">
                <a:solidFill>
                  <a:schemeClr val="bg1"/>
                </a:solidFill>
              </a:defRPr>
            </a:lvl3pPr>
            <a:lvl4pPr>
              <a:lnSpc>
                <a:spcPct val="100000"/>
              </a:lnSpc>
              <a:buClr>
                <a:srgbClr val="00F23A"/>
              </a:buClr>
              <a:defRPr sz="1600">
                <a:solidFill>
                  <a:schemeClr val="bg1"/>
                </a:solidFill>
              </a:defRPr>
            </a:lvl4pPr>
            <a:lvl5pPr>
              <a:lnSpc>
                <a:spcPct val="100000"/>
              </a:lnSpc>
              <a:buClr>
                <a:srgbClr val="00F23A"/>
              </a:buClr>
              <a:defRPr sz="1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11" name="Text Placeholder 4">
            <a:extLst>
              <a:ext uri="{FF2B5EF4-FFF2-40B4-BE49-F238E27FC236}">
                <a16:creationId xmlns:a16="http://schemas.microsoft.com/office/drawing/2014/main" id="{A9C6CF21-D31B-2342-85CD-315CE3D2CB76}"/>
              </a:ext>
            </a:extLst>
          </p:cNvPr>
          <p:cNvSpPr>
            <a:spLocks noGrp="1"/>
          </p:cNvSpPr>
          <p:nvPr>
            <p:ph type="body" sz="quarter" idx="12"/>
          </p:nvPr>
        </p:nvSpPr>
        <p:spPr>
          <a:xfrm>
            <a:off x="6198713" y="1721284"/>
            <a:ext cx="4850287" cy="4521219"/>
          </a:xfrm>
        </p:spPr>
        <p:txBody>
          <a:bodyPr>
            <a:normAutofit/>
          </a:bodyPr>
          <a:lstStyle>
            <a:lvl1pPr>
              <a:lnSpc>
                <a:spcPct val="100000"/>
              </a:lnSpc>
              <a:buClr>
                <a:srgbClr val="00F23A"/>
              </a:buClr>
              <a:defRPr sz="2400">
                <a:solidFill>
                  <a:schemeClr val="bg1"/>
                </a:solidFill>
              </a:defRPr>
            </a:lvl1pPr>
            <a:lvl2pPr>
              <a:lnSpc>
                <a:spcPct val="100000"/>
              </a:lnSpc>
              <a:buClr>
                <a:srgbClr val="00F23A"/>
              </a:buClr>
              <a:defRPr sz="2000">
                <a:solidFill>
                  <a:schemeClr val="bg1"/>
                </a:solidFill>
              </a:defRPr>
            </a:lvl2pPr>
            <a:lvl3pPr>
              <a:lnSpc>
                <a:spcPct val="100000"/>
              </a:lnSpc>
              <a:buClr>
                <a:srgbClr val="00F23A"/>
              </a:buClr>
              <a:defRPr sz="1800">
                <a:solidFill>
                  <a:schemeClr val="bg1"/>
                </a:solidFill>
              </a:defRPr>
            </a:lvl3pPr>
            <a:lvl4pPr>
              <a:lnSpc>
                <a:spcPct val="100000"/>
              </a:lnSpc>
              <a:buClr>
                <a:srgbClr val="00F23A"/>
              </a:buClr>
              <a:defRPr sz="1600">
                <a:solidFill>
                  <a:schemeClr val="bg1"/>
                </a:solidFill>
              </a:defRPr>
            </a:lvl4pPr>
            <a:lvl5pPr>
              <a:lnSpc>
                <a:spcPct val="100000"/>
              </a:lnSpc>
              <a:buClr>
                <a:srgbClr val="00F23A"/>
              </a:buClr>
              <a:defRPr sz="1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9105108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1055915" y="1704922"/>
            <a:ext cx="9306129" cy="3448155"/>
          </a:xfrm>
        </p:spPr>
        <p:txBody>
          <a:bodyPr anchor="ctr">
            <a:normAutofit/>
          </a:bodyPr>
          <a:lstStyle>
            <a:lvl1pPr>
              <a:lnSpc>
                <a:spcPts val="3600"/>
              </a:lnSpc>
              <a:defRPr sz="3600" b="1" i="0">
                <a:latin typeface="+mn-lt"/>
                <a:cs typeface="Poppins" pitchFamily="2" charset="77"/>
              </a:defRPr>
            </a:lvl1pPr>
          </a:lstStyle>
          <a:p>
            <a:r>
              <a:rPr lang="en-GB"/>
              <a:t>Click to edit Master title style</a:t>
            </a:r>
            <a:endParaRPr lang="en-FI"/>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5" name="Text Placeholder 4">
            <a:extLst>
              <a:ext uri="{FF2B5EF4-FFF2-40B4-BE49-F238E27FC236}">
                <a16:creationId xmlns:a16="http://schemas.microsoft.com/office/drawing/2014/main" id="{A8968230-B079-BD43-9168-14687771DCFF}"/>
              </a:ext>
            </a:extLst>
          </p:cNvPr>
          <p:cNvSpPr>
            <a:spLocks noGrp="1"/>
          </p:cNvSpPr>
          <p:nvPr>
            <p:ph type="body" sz="quarter" idx="11"/>
          </p:nvPr>
        </p:nvSpPr>
        <p:spPr>
          <a:xfrm>
            <a:off x="6713902" y="5153077"/>
            <a:ext cx="3620044" cy="465138"/>
          </a:xfrm>
        </p:spPr>
        <p:txBody>
          <a:bodyPr anchor="ctr">
            <a:noAutofit/>
          </a:bodyPr>
          <a:lstStyle>
            <a:lvl1pPr marL="0" indent="0" algn="r">
              <a:buNone/>
              <a:defRPr sz="1800">
                <a:solidFill>
                  <a:schemeClr val="bg1"/>
                </a:solidFill>
              </a:defRPr>
            </a:lvl1pPr>
            <a:lvl2pPr marL="457200" indent="0" algn="r">
              <a:buNone/>
              <a:defRPr sz="1400"/>
            </a:lvl2pPr>
            <a:lvl3pPr marL="914400" indent="0" algn="r">
              <a:buNone/>
              <a:defRPr sz="1200"/>
            </a:lvl3pPr>
            <a:lvl4pPr marL="1371600" indent="0" algn="r">
              <a:buNone/>
              <a:defRPr sz="1100"/>
            </a:lvl4pPr>
            <a:lvl5pPr marL="1828800" indent="0" algn="r">
              <a:buNone/>
              <a:defRPr sz="1100"/>
            </a:lvl5pPr>
          </a:lstStyle>
          <a:p>
            <a:pPr lvl="0"/>
            <a:r>
              <a:rPr lang="en-GB"/>
              <a:t>Click to edit Master text styles</a:t>
            </a:r>
          </a:p>
        </p:txBody>
      </p:sp>
    </p:spTree>
    <p:extLst>
      <p:ext uri="{BB962C8B-B14F-4D97-AF65-F5344CB8AC3E}">
        <p14:creationId xmlns:p14="http://schemas.microsoft.com/office/powerpoint/2010/main" val="3968247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Sisältöluettelo">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dirty="0"/>
              <a:t>Lisää otsikko</a:t>
            </a:r>
          </a:p>
        </p:txBody>
      </p:sp>
      <p:sp>
        <p:nvSpPr>
          <p:cNvPr id="3" name="Sisällön paikkamerkki 2"/>
          <p:cNvSpPr>
            <a:spLocks noGrp="1"/>
          </p:cNvSpPr>
          <p:nvPr>
            <p:ph idx="1"/>
          </p:nvPr>
        </p:nvSpPr>
        <p:spPr/>
        <p:txBody>
          <a:bodyPr/>
          <a:lstStyle>
            <a:lvl1pPr marL="355600" indent="-355600">
              <a:buFont typeface="+mj-lt"/>
              <a:buAutoNum type="arabicPeriod"/>
              <a:defRPr/>
            </a:lvl1pPr>
            <a:lvl2pPr marL="623888" indent="-268288">
              <a:buFont typeface="Arial" panose="020B0604020202020204" pitchFamily="34" charset="0"/>
              <a:buChar char="•"/>
              <a:defRPr/>
            </a:lvl2pPr>
            <a:lvl3pPr marL="900113" indent="-276225">
              <a:buFont typeface="Arial" panose="020B0604020202020204" pitchFamily="34" charset="0"/>
              <a:buChar char="•"/>
              <a:defRPr/>
            </a:lvl3pPr>
            <a:lvl4pPr marL="1168400" indent="-268288">
              <a:buFont typeface="Arial" panose="020B0604020202020204" pitchFamily="34" charset="0"/>
              <a:buChar char="•"/>
              <a:defRPr/>
            </a:lvl4pPr>
            <a:lvl5pPr marL="1436688" indent="-268288">
              <a:buFont typeface="Arial" panose="020B0604020202020204" pitchFamily="34" charset="0"/>
              <a:buChar char="•"/>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fld id="{37A150B7-2352-4B9D-BDAF-068652F32BFA}" type="datetime1">
              <a:rPr lang="fi-FI" smtClean="0"/>
              <a:t>22.9.2022</a:t>
            </a:fld>
            <a:endParaRPr lang="fi-FI"/>
          </a:p>
        </p:txBody>
      </p:sp>
      <p:sp>
        <p:nvSpPr>
          <p:cNvPr id="5" name="Alatunnisteen paikkamerkki 4"/>
          <p:cNvSpPr>
            <a:spLocks noGrp="1"/>
          </p:cNvSpPr>
          <p:nvPr>
            <p:ph type="ftr" sz="quarter" idx="11"/>
          </p:nvPr>
        </p:nvSpPr>
        <p:spPr/>
        <p:txBody>
          <a:bodyPr/>
          <a:lstStyle/>
          <a:p>
            <a:r>
              <a:rPr lang="fi-FI"/>
              <a:t>mielenterveysseura.fi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152568783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4" descr="Logo, icon&#10;&#10;Description automatically generated">
            <a:extLst>
              <a:ext uri="{FF2B5EF4-FFF2-40B4-BE49-F238E27FC236}">
                <a16:creationId xmlns:a16="http://schemas.microsoft.com/office/drawing/2014/main" id="{42727F8D-ECBE-7343-ABD8-29B65D32CAE7}"/>
              </a:ext>
            </a:extLst>
          </p:cNvPr>
          <p:cNvPicPr>
            <a:picLocks noChangeAspect="1"/>
          </p:cNvPicPr>
          <p:nvPr userDrawn="1"/>
        </p:nvPicPr>
        <p:blipFill>
          <a:blip r:embed="rId2">
            <a:biLevel thresh="50000"/>
            <a:alphaModFix amt="5000"/>
          </a:blip>
          <a:stretch>
            <a:fillRect/>
          </a:stretch>
        </p:blipFill>
        <p:spPr>
          <a:xfrm>
            <a:off x="-4213230" y="762001"/>
            <a:ext cx="8460325" cy="5959474"/>
          </a:xfrm>
          <a:prstGeom prst="rect">
            <a:avLst/>
          </a:prstGeom>
        </p:spPr>
      </p:pic>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735875" y="615497"/>
            <a:ext cx="9306129" cy="999217"/>
          </a:xfrm>
        </p:spPr>
        <p:txBody>
          <a:bodyPr anchor="t">
            <a:normAutofit/>
          </a:bodyPr>
          <a:lstStyle>
            <a:lvl1pPr>
              <a:lnSpc>
                <a:spcPts val="3600"/>
              </a:lnSpc>
              <a:defRPr sz="3600" b="1" i="0">
                <a:latin typeface="+mn-lt"/>
                <a:cs typeface="Poppins" pitchFamily="2" charset="77"/>
              </a:defRPr>
            </a:lvl1pPr>
          </a:lstStyle>
          <a:p>
            <a:r>
              <a:rPr lang="en-GB"/>
              <a:t>Click to edit Master title style</a:t>
            </a:r>
            <a:endParaRPr lang="en-FI"/>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Text Placeholder 4">
            <a:extLst>
              <a:ext uri="{FF2B5EF4-FFF2-40B4-BE49-F238E27FC236}">
                <a16:creationId xmlns:a16="http://schemas.microsoft.com/office/drawing/2014/main" id="{779BC6B1-F050-B84E-9988-364A3E8F2BE0}"/>
              </a:ext>
            </a:extLst>
          </p:cNvPr>
          <p:cNvSpPr>
            <a:spLocks noGrp="1"/>
          </p:cNvSpPr>
          <p:nvPr>
            <p:ph type="body" sz="quarter" idx="11"/>
          </p:nvPr>
        </p:nvSpPr>
        <p:spPr>
          <a:xfrm>
            <a:off x="1245713" y="1721284"/>
            <a:ext cx="9909967" cy="4521219"/>
          </a:xfrm>
        </p:spPr>
        <p:txBody>
          <a:bodyPr>
            <a:normAutofit/>
          </a:bodyPr>
          <a:lstStyle>
            <a:lvl1pPr>
              <a:lnSpc>
                <a:spcPct val="100000"/>
              </a:lnSpc>
              <a:defRPr sz="2400">
                <a:solidFill>
                  <a:schemeClr val="bg1"/>
                </a:solidFill>
              </a:defRPr>
            </a:lvl1pPr>
            <a:lvl2pPr>
              <a:lnSpc>
                <a:spcPct val="100000"/>
              </a:lnSpc>
              <a:defRPr sz="2000">
                <a:solidFill>
                  <a:schemeClr val="bg1"/>
                </a:solidFill>
              </a:defRPr>
            </a:lvl2pPr>
            <a:lvl3pPr>
              <a:lnSpc>
                <a:spcPct val="100000"/>
              </a:lnSpc>
              <a:defRPr sz="18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427727362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6BCE3760-8347-D24A-BE4B-48BFDA5927B4}"/>
              </a:ext>
            </a:extLst>
          </p:cNvPr>
          <p:cNvPicPr>
            <a:picLocks noChangeAspect="1"/>
          </p:cNvPicPr>
          <p:nvPr userDrawn="1"/>
        </p:nvPicPr>
        <p:blipFill>
          <a:blip r:embed="rId2" cstate="screen">
            <a:biLevel thresh="50000"/>
            <a:alphaModFix amt="5000"/>
            <a:extLst>
              <a:ext uri="{28A0092B-C50C-407E-A947-70E740481C1C}">
                <a14:useLocalDpi xmlns:a14="http://schemas.microsoft.com/office/drawing/2010/main"/>
              </a:ext>
            </a:extLst>
          </a:blip>
          <a:stretch>
            <a:fillRect/>
          </a:stretch>
        </p:blipFill>
        <p:spPr>
          <a:xfrm>
            <a:off x="-1617515" y="1193888"/>
            <a:ext cx="14966756" cy="4470223"/>
          </a:xfrm>
          <a:prstGeom prst="rect">
            <a:avLst/>
          </a:prstGeom>
        </p:spPr>
      </p:pic>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735875" y="615497"/>
            <a:ext cx="9306129" cy="999217"/>
          </a:xfrm>
        </p:spPr>
        <p:txBody>
          <a:bodyPr anchor="t">
            <a:normAutofit/>
          </a:bodyPr>
          <a:lstStyle>
            <a:lvl1pPr>
              <a:lnSpc>
                <a:spcPts val="3600"/>
              </a:lnSpc>
              <a:defRPr sz="3600" b="1" i="0">
                <a:latin typeface="+mn-lt"/>
                <a:cs typeface="Poppins" pitchFamily="2" charset="77"/>
              </a:defRPr>
            </a:lvl1pPr>
          </a:lstStyle>
          <a:p>
            <a:r>
              <a:rPr lang="en-GB"/>
              <a:t>Click to edit Master title style</a:t>
            </a:r>
            <a:endParaRPr lang="en-FI"/>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Text Placeholder 4">
            <a:extLst>
              <a:ext uri="{FF2B5EF4-FFF2-40B4-BE49-F238E27FC236}">
                <a16:creationId xmlns:a16="http://schemas.microsoft.com/office/drawing/2014/main" id="{779BC6B1-F050-B84E-9988-364A3E8F2BE0}"/>
              </a:ext>
            </a:extLst>
          </p:cNvPr>
          <p:cNvSpPr>
            <a:spLocks noGrp="1"/>
          </p:cNvSpPr>
          <p:nvPr>
            <p:ph type="body" sz="quarter" idx="11"/>
          </p:nvPr>
        </p:nvSpPr>
        <p:spPr>
          <a:xfrm>
            <a:off x="1245713" y="1721284"/>
            <a:ext cx="9909967" cy="4521219"/>
          </a:xfrm>
        </p:spPr>
        <p:txBody>
          <a:bodyPr>
            <a:normAutofit/>
          </a:bodyPr>
          <a:lstStyle>
            <a:lvl1pPr>
              <a:lnSpc>
                <a:spcPct val="100000"/>
              </a:lnSpc>
              <a:defRPr sz="2400">
                <a:solidFill>
                  <a:schemeClr val="bg1"/>
                </a:solidFill>
              </a:defRPr>
            </a:lvl1pPr>
            <a:lvl2pPr>
              <a:lnSpc>
                <a:spcPct val="100000"/>
              </a:lnSpc>
              <a:defRPr sz="2000">
                <a:solidFill>
                  <a:schemeClr val="bg1"/>
                </a:solidFill>
              </a:defRPr>
            </a:lvl2pPr>
            <a:lvl3pPr>
              <a:lnSpc>
                <a:spcPct val="100000"/>
              </a:lnSpc>
              <a:defRPr sz="18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378761220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8" name="Title 1">
            <a:extLst>
              <a:ext uri="{FF2B5EF4-FFF2-40B4-BE49-F238E27FC236}">
                <a16:creationId xmlns:a16="http://schemas.microsoft.com/office/drawing/2014/main" id="{653E65ED-6176-214C-99D3-7431E7A050E6}"/>
              </a:ext>
            </a:extLst>
          </p:cNvPr>
          <p:cNvSpPr>
            <a:spLocks noGrp="1"/>
          </p:cNvSpPr>
          <p:nvPr>
            <p:ph type="title"/>
          </p:nvPr>
        </p:nvSpPr>
        <p:spPr>
          <a:xfrm>
            <a:off x="735875" y="615497"/>
            <a:ext cx="9306129" cy="999217"/>
          </a:xfrm>
        </p:spPr>
        <p:txBody>
          <a:bodyPr anchor="t">
            <a:normAutofit/>
          </a:bodyPr>
          <a:lstStyle>
            <a:lvl1pPr>
              <a:lnSpc>
                <a:spcPts val="3600"/>
              </a:lnSpc>
              <a:defRPr sz="3600" b="1" i="0">
                <a:solidFill>
                  <a:schemeClr val="bg1"/>
                </a:solidFill>
                <a:latin typeface="+mn-lt"/>
                <a:cs typeface="Poppins" pitchFamily="2" charset="77"/>
              </a:defRPr>
            </a:lvl1pPr>
          </a:lstStyle>
          <a:p>
            <a:r>
              <a:rPr lang="en-GB"/>
              <a:t>Click to edit Master title style</a:t>
            </a:r>
            <a:endParaRPr lang="en-FI"/>
          </a:p>
        </p:txBody>
      </p:sp>
      <p:sp>
        <p:nvSpPr>
          <p:cNvPr id="9" name="Text Placeholder 4">
            <a:extLst>
              <a:ext uri="{FF2B5EF4-FFF2-40B4-BE49-F238E27FC236}">
                <a16:creationId xmlns:a16="http://schemas.microsoft.com/office/drawing/2014/main" id="{9725C6AD-FF28-D64F-8F01-E3323D9FD4A7}"/>
              </a:ext>
            </a:extLst>
          </p:cNvPr>
          <p:cNvSpPr>
            <a:spLocks noGrp="1"/>
          </p:cNvSpPr>
          <p:nvPr>
            <p:ph type="body" sz="quarter" idx="11"/>
          </p:nvPr>
        </p:nvSpPr>
        <p:spPr>
          <a:xfrm>
            <a:off x="1245713" y="1721285"/>
            <a:ext cx="9909967" cy="2291916"/>
          </a:xfrm>
        </p:spPr>
        <p:txBody>
          <a:bodyPr>
            <a:normAutofit/>
          </a:bodyPr>
          <a:lstStyle>
            <a:lvl1pPr>
              <a:lnSpc>
                <a:spcPct val="100000"/>
              </a:lnSpc>
              <a:defRPr sz="2400">
                <a:solidFill>
                  <a:schemeClr val="bg1"/>
                </a:solidFill>
              </a:defRPr>
            </a:lvl1pPr>
            <a:lvl2pPr>
              <a:lnSpc>
                <a:spcPct val="100000"/>
              </a:lnSpc>
              <a:defRPr sz="2000">
                <a:solidFill>
                  <a:schemeClr val="bg1"/>
                </a:solidFill>
              </a:defRPr>
            </a:lvl2pPr>
            <a:lvl3pPr>
              <a:lnSpc>
                <a:spcPct val="100000"/>
              </a:lnSpc>
              <a:defRPr sz="18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pic>
        <p:nvPicPr>
          <p:cNvPr id="5" name="Picture 4" descr="Icon&#10;&#10;Description automatically generated">
            <a:extLst>
              <a:ext uri="{FF2B5EF4-FFF2-40B4-BE49-F238E27FC236}">
                <a16:creationId xmlns:a16="http://schemas.microsoft.com/office/drawing/2014/main" id="{9AF863DA-25C4-9D49-B85F-CC64FBB2B2A3}"/>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454120" y="3193267"/>
            <a:ext cx="11283759" cy="3370197"/>
          </a:xfrm>
          <a:prstGeom prst="rect">
            <a:avLst/>
          </a:prstGeom>
        </p:spPr>
      </p:pic>
    </p:spTree>
    <p:extLst>
      <p:ext uri="{BB962C8B-B14F-4D97-AF65-F5344CB8AC3E}">
        <p14:creationId xmlns:p14="http://schemas.microsoft.com/office/powerpoint/2010/main" val="27087146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3595EF2-A53A-0343-93BE-13AC9FE08124}"/>
              </a:ext>
            </a:extLst>
          </p:cNvPr>
          <p:cNvSpPr>
            <a:spLocks noGrp="1"/>
          </p:cNvSpPr>
          <p:nvPr>
            <p:ph type="pic" sz="quarter" idx="11"/>
          </p:nvPr>
        </p:nvSpPr>
        <p:spPr>
          <a:xfrm>
            <a:off x="5334000" y="0"/>
            <a:ext cx="6858000" cy="6858000"/>
          </a:xfrm>
        </p:spPr>
        <p:txBody>
          <a:bodyPr/>
          <a:lstStyle/>
          <a:p>
            <a:endParaRPr lang="en-FI"/>
          </a:p>
        </p:txBody>
      </p:sp>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1089498" y="2385359"/>
            <a:ext cx="3670392" cy="2087282"/>
          </a:xfrm>
        </p:spPr>
        <p:txBody>
          <a:bodyPr anchor="ctr">
            <a:normAutofit/>
          </a:bodyPr>
          <a:lstStyle>
            <a:lvl1pPr>
              <a:lnSpc>
                <a:spcPts val="3600"/>
              </a:lnSpc>
              <a:defRPr sz="3600" b="1" i="0">
                <a:latin typeface="+mn-lt"/>
                <a:cs typeface="Poppins" pitchFamily="2" charset="77"/>
              </a:defRPr>
            </a:lvl1pPr>
          </a:lstStyle>
          <a:p>
            <a:r>
              <a:rPr lang="en-GB"/>
              <a:t>Click to edit Master title style</a:t>
            </a:r>
            <a:endParaRPr lang="en-FI"/>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Tree>
    <p:extLst>
      <p:ext uri="{BB962C8B-B14F-4D97-AF65-F5344CB8AC3E}">
        <p14:creationId xmlns:p14="http://schemas.microsoft.com/office/powerpoint/2010/main" val="15744584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3595EF2-A53A-0343-93BE-13AC9FE08124}"/>
              </a:ext>
            </a:extLst>
          </p:cNvPr>
          <p:cNvSpPr>
            <a:spLocks noGrp="1"/>
          </p:cNvSpPr>
          <p:nvPr>
            <p:ph type="pic" sz="quarter" idx="11"/>
          </p:nvPr>
        </p:nvSpPr>
        <p:spPr>
          <a:xfrm>
            <a:off x="1" y="1766509"/>
            <a:ext cx="6096000" cy="4466645"/>
          </a:xfrm>
        </p:spPr>
        <p:txBody>
          <a:bodyPr/>
          <a:lstStyle/>
          <a:p>
            <a:endParaRPr lang="en-FI"/>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Picture Placeholder 3">
            <a:extLst>
              <a:ext uri="{FF2B5EF4-FFF2-40B4-BE49-F238E27FC236}">
                <a16:creationId xmlns:a16="http://schemas.microsoft.com/office/drawing/2014/main" id="{7F919555-2602-6A42-8DC5-A517697B547C}"/>
              </a:ext>
            </a:extLst>
          </p:cNvPr>
          <p:cNvSpPr>
            <a:spLocks noGrp="1"/>
          </p:cNvSpPr>
          <p:nvPr>
            <p:ph type="pic" sz="quarter" idx="12"/>
          </p:nvPr>
        </p:nvSpPr>
        <p:spPr>
          <a:xfrm>
            <a:off x="6096000" y="382209"/>
            <a:ext cx="6096000" cy="4466645"/>
          </a:xfrm>
        </p:spPr>
        <p:txBody>
          <a:bodyPr/>
          <a:lstStyle/>
          <a:p>
            <a:endParaRPr lang="en-FI"/>
          </a:p>
        </p:txBody>
      </p:sp>
      <p:sp>
        <p:nvSpPr>
          <p:cNvPr id="10" name="Text Placeholder 9">
            <a:extLst>
              <a:ext uri="{FF2B5EF4-FFF2-40B4-BE49-F238E27FC236}">
                <a16:creationId xmlns:a16="http://schemas.microsoft.com/office/drawing/2014/main" id="{F80168F7-4C2B-CD44-BF69-FC5A9AC4639A}"/>
              </a:ext>
            </a:extLst>
          </p:cNvPr>
          <p:cNvSpPr>
            <a:spLocks noGrp="1"/>
          </p:cNvSpPr>
          <p:nvPr>
            <p:ph type="body" sz="quarter" idx="13"/>
          </p:nvPr>
        </p:nvSpPr>
        <p:spPr>
          <a:xfrm>
            <a:off x="7110780" y="4973066"/>
            <a:ext cx="4067175" cy="1260088"/>
          </a:xfrm>
        </p:spPr>
        <p:txBody>
          <a:bodyPr anchor="ctr">
            <a:noAutofit/>
          </a:bodyPr>
          <a:lstStyle>
            <a:lvl1pPr marL="0" indent="0" algn="ctr">
              <a:buNone/>
              <a:defRPr sz="3200" b="1">
                <a:latin typeface="+mn-lt"/>
              </a:defRPr>
            </a:lvl1pPr>
            <a:lvl2pPr marL="457200" indent="0" algn="ctr">
              <a:buNone/>
              <a:defRPr sz="3200" b="1">
                <a:latin typeface="+mn-lt"/>
              </a:defRPr>
            </a:lvl2pPr>
            <a:lvl3pPr marL="914400" indent="0" algn="ctr">
              <a:buNone/>
              <a:defRPr sz="3200" b="1">
                <a:latin typeface="+mn-lt"/>
              </a:defRPr>
            </a:lvl3pPr>
            <a:lvl4pPr marL="1371600" indent="0" algn="ctr">
              <a:buNone/>
              <a:defRPr sz="3200" b="1">
                <a:latin typeface="+mn-lt"/>
              </a:defRPr>
            </a:lvl4pPr>
            <a:lvl5pPr marL="1828800" indent="0" algn="ctr">
              <a:buNone/>
              <a:defRPr sz="3200" b="1">
                <a:latin typeface="+mn-lt"/>
              </a:defRPr>
            </a:lvl5pPr>
          </a:lstStyle>
          <a:p>
            <a:pPr lvl="0"/>
            <a:r>
              <a:rPr lang="en-GB"/>
              <a:t>Click to edit Master text styles</a:t>
            </a:r>
            <a:endParaRPr lang="en-FI"/>
          </a:p>
        </p:txBody>
      </p:sp>
      <p:sp>
        <p:nvSpPr>
          <p:cNvPr id="11" name="Text Placeholder 9">
            <a:extLst>
              <a:ext uri="{FF2B5EF4-FFF2-40B4-BE49-F238E27FC236}">
                <a16:creationId xmlns:a16="http://schemas.microsoft.com/office/drawing/2014/main" id="{1C8EF6DB-4460-5443-BC11-E4F9E5F3EB21}"/>
              </a:ext>
            </a:extLst>
          </p:cNvPr>
          <p:cNvSpPr>
            <a:spLocks noGrp="1"/>
          </p:cNvSpPr>
          <p:nvPr>
            <p:ph type="body" sz="quarter" idx="14"/>
          </p:nvPr>
        </p:nvSpPr>
        <p:spPr>
          <a:xfrm>
            <a:off x="1014045" y="382209"/>
            <a:ext cx="4067175" cy="1260088"/>
          </a:xfrm>
        </p:spPr>
        <p:txBody>
          <a:bodyPr anchor="ctr">
            <a:noAutofit/>
          </a:bodyPr>
          <a:lstStyle>
            <a:lvl1pPr marL="0" indent="0" algn="ctr">
              <a:buNone/>
              <a:defRPr sz="3200" b="1">
                <a:latin typeface="+mn-lt"/>
              </a:defRPr>
            </a:lvl1pPr>
            <a:lvl2pPr marL="457200" indent="0" algn="ctr">
              <a:buNone/>
              <a:defRPr sz="3200" b="1">
                <a:latin typeface="+mn-lt"/>
              </a:defRPr>
            </a:lvl2pPr>
            <a:lvl3pPr marL="914400" indent="0" algn="ctr">
              <a:buNone/>
              <a:defRPr sz="3200" b="1">
                <a:latin typeface="+mn-lt"/>
              </a:defRPr>
            </a:lvl3pPr>
            <a:lvl4pPr marL="1371600" indent="0" algn="ctr">
              <a:buNone/>
              <a:defRPr sz="3200" b="1">
                <a:latin typeface="+mn-lt"/>
              </a:defRPr>
            </a:lvl4pPr>
            <a:lvl5pPr marL="1828800" indent="0" algn="ctr">
              <a:buNone/>
              <a:defRPr sz="3200" b="1">
                <a:latin typeface="+mn-lt"/>
              </a:defRPr>
            </a:lvl5pPr>
          </a:lstStyle>
          <a:p>
            <a:pPr lvl="0"/>
            <a:r>
              <a:rPr lang="en-GB"/>
              <a:t>Click to edit Master text styles</a:t>
            </a:r>
            <a:endParaRPr lang="en-FI"/>
          </a:p>
        </p:txBody>
      </p:sp>
    </p:spTree>
    <p:extLst>
      <p:ext uri="{BB962C8B-B14F-4D97-AF65-F5344CB8AC3E}">
        <p14:creationId xmlns:p14="http://schemas.microsoft.com/office/powerpoint/2010/main" val="5090115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E3183F0-2D78-F746-89F0-5785A619CB4B}"/>
              </a:ext>
            </a:extLst>
          </p:cNvPr>
          <p:cNvSpPr>
            <a:spLocks noGrp="1"/>
          </p:cNvSpPr>
          <p:nvPr>
            <p:ph type="sldNum" sz="quarter" idx="10"/>
          </p:nvPr>
        </p:nvSpPr>
        <p:spPr/>
        <p:txBody>
          <a:bodyPr/>
          <a:lstStyle/>
          <a:p>
            <a:fld id="{7D0A3693-5CB6-4B45-8859-D19B56E87773}" type="slidenum">
              <a:rPr lang="en-FI" smtClean="0"/>
              <a:pPr/>
              <a:t>‹#›</a:t>
            </a:fld>
            <a:endParaRPr lang="en-FI"/>
          </a:p>
        </p:txBody>
      </p:sp>
    </p:spTree>
    <p:extLst>
      <p:ext uri="{BB962C8B-B14F-4D97-AF65-F5344CB8AC3E}">
        <p14:creationId xmlns:p14="http://schemas.microsoft.com/office/powerpoint/2010/main" val="128726026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1100F4-4EA8-814B-ACF3-E00E727333D6}"/>
              </a:ext>
            </a:extLst>
          </p:cNvPr>
          <p:cNvSpPr>
            <a:spLocks noGrp="1"/>
          </p:cNvSpPr>
          <p:nvPr>
            <p:ph type="dt" sz="half" idx="10"/>
          </p:nvPr>
        </p:nvSpPr>
        <p:spPr/>
        <p:txBody>
          <a:bodyPr/>
          <a:lstStyle/>
          <a:p>
            <a:fld id="{47D02D12-EF6C-C442-90B1-1C70099401F6}" type="datetime1">
              <a:rPr lang="fi-FI" smtClean="0"/>
              <a:t>22.9.2022</a:t>
            </a:fld>
            <a:endParaRPr lang="en-FI" dirty="0"/>
          </a:p>
        </p:txBody>
      </p:sp>
      <p:sp>
        <p:nvSpPr>
          <p:cNvPr id="3" name="Footer Placeholder 2">
            <a:extLst>
              <a:ext uri="{FF2B5EF4-FFF2-40B4-BE49-F238E27FC236}">
                <a16:creationId xmlns:a16="http://schemas.microsoft.com/office/drawing/2014/main" id="{B5EA4670-60B6-EC4C-9D65-FF083FC927AD}"/>
              </a:ext>
            </a:extLst>
          </p:cNvPr>
          <p:cNvSpPr>
            <a:spLocks noGrp="1"/>
          </p:cNvSpPr>
          <p:nvPr>
            <p:ph type="ftr" sz="quarter" idx="11"/>
          </p:nvPr>
        </p:nvSpPr>
        <p:spPr/>
        <p:txBody>
          <a:bodyPr/>
          <a:lstStyle/>
          <a:p>
            <a:r>
              <a:rPr lang="en-GB"/>
              <a:t>Suomen Mielenterveys ry – Psykisk Hälsa Finland rf 
</a:t>
            </a:r>
            <a:endParaRPr lang="en-FI" dirty="0"/>
          </a:p>
        </p:txBody>
      </p:sp>
      <p:grpSp>
        <p:nvGrpSpPr>
          <p:cNvPr id="10" name="Group 9">
            <a:extLst>
              <a:ext uri="{FF2B5EF4-FFF2-40B4-BE49-F238E27FC236}">
                <a16:creationId xmlns:a16="http://schemas.microsoft.com/office/drawing/2014/main" id="{66487E84-75EB-664B-AC32-026403DB6617}"/>
              </a:ext>
            </a:extLst>
          </p:cNvPr>
          <p:cNvGrpSpPr/>
          <p:nvPr userDrawn="1"/>
        </p:nvGrpSpPr>
        <p:grpSpPr>
          <a:xfrm>
            <a:off x="981528" y="943429"/>
            <a:ext cx="3380015" cy="1835274"/>
            <a:chOff x="981528" y="943429"/>
            <a:chExt cx="3380015" cy="1835274"/>
          </a:xfrm>
        </p:grpSpPr>
        <p:pic>
          <p:nvPicPr>
            <p:cNvPr id="11" name="Graphic 10">
              <a:extLst>
                <a:ext uri="{FF2B5EF4-FFF2-40B4-BE49-F238E27FC236}">
                  <a16:creationId xmlns:a16="http://schemas.microsoft.com/office/drawing/2014/main" id="{AF623626-222D-5645-9BD5-1548989713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1528" y="943429"/>
              <a:ext cx="3380014" cy="1690007"/>
            </a:xfrm>
            <a:prstGeom prst="rect">
              <a:avLst/>
            </a:prstGeom>
          </p:spPr>
        </p:pic>
        <p:sp>
          <p:nvSpPr>
            <p:cNvPr id="12" name="TextBox 11">
              <a:extLst>
                <a:ext uri="{FF2B5EF4-FFF2-40B4-BE49-F238E27FC236}">
                  <a16:creationId xmlns:a16="http://schemas.microsoft.com/office/drawing/2014/main" id="{E97715FD-DFB7-D147-A6AF-5B0C087BAB19}"/>
                </a:ext>
              </a:extLst>
            </p:cNvPr>
            <p:cNvSpPr txBox="1"/>
            <p:nvPr/>
          </p:nvSpPr>
          <p:spPr>
            <a:xfrm>
              <a:off x="981529" y="2409371"/>
              <a:ext cx="3380014" cy="369332"/>
            </a:xfrm>
            <a:prstGeom prst="rect">
              <a:avLst/>
            </a:prstGeom>
            <a:noFill/>
          </p:spPr>
          <p:txBody>
            <a:bodyPr wrap="square" rtlCol="0" anchor="t">
              <a:spAutoFit/>
            </a:bodyPr>
            <a:lstStyle/>
            <a:p>
              <a:pPr algn="ctr"/>
              <a:r>
                <a:rPr lang="en-FI" b="1" dirty="0">
                  <a:solidFill>
                    <a:schemeClr val="bg1"/>
                  </a:solidFill>
                  <a:latin typeface="Georgia" panose="02040502050405020303" pitchFamily="18" charset="0"/>
                  <a:cs typeface="Poppins" pitchFamily="2" charset="77"/>
                </a:rPr>
                <a:t>Suomen Mielenterveys ry</a:t>
              </a:r>
            </a:p>
          </p:txBody>
        </p:sp>
      </p:grpSp>
    </p:spTree>
    <p:extLst>
      <p:ext uri="{BB962C8B-B14F-4D97-AF65-F5344CB8AC3E}">
        <p14:creationId xmlns:p14="http://schemas.microsoft.com/office/powerpoint/2010/main" val="162142058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EA96E49C-420E-ED4E-9B3C-5FB9931BDB5D}"/>
              </a:ext>
            </a:extLst>
          </p:cNvPr>
          <p:cNvSpPr>
            <a:spLocks noGrp="1"/>
          </p:cNvSpPr>
          <p:nvPr>
            <p:ph type="dt" sz="half" idx="10"/>
          </p:nvPr>
        </p:nvSpPr>
        <p:spPr/>
        <p:txBody>
          <a:bodyPr/>
          <a:lstStyle/>
          <a:p>
            <a:fld id="{A16F4EBA-0DC3-9747-A3CB-4328135FD6AB}" type="datetime1">
              <a:rPr lang="fi-FI" smtClean="0"/>
              <a:t>22.9.2022</a:t>
            </a:fld>
            <a:endParaRPr lang="en-FI" dirty="0"/>
          </a:p>
        </p:txBody>
      </p:sp>
      <p:sp>
        <p:nvSpPr>
          <p:cNvPr id="10" name="Footer Placeholder 9">
            <a:extLst>
              <a:ext uri="{FF2B5EF4-FFF2-40B4-BE49-F238E27FC236}">
                <a16:creationId xmlns:a16="http://schemas.microsoft.com/office/drawing/2014/main" id="{AE8DD876-5F27-7C43-93CB-5E0F55D9D47D}"/>
              </a:ext>
            </a:extLst>
          </p:cNvPr>
          <p:cNvSpPr>
            <a:spLocks noGrp="1"/>
          </p:cNvSpPr>
          <p:nvPr>
            <p:ph type="ftr" sz="quarter" idx="11"/>
          </p:nvPr>
        </p:nvSpPr>
        <p:spPr/>
        <p:txBody>
          <a:bodyPr/>
          <a:lstStyle/>
          <a:p>
            <a:r>
              <a:rPr lang="en-GB"/>
              <a:t>Suomen Mielenterveys ry – Psykisk Hälsa Finland rf 
</a:t>
            </a:r>
            <a:endParaRPr lang="en-FI" dirty="0"/>
          </a:p>
        </p:txBody>
      </p:sp>
      <p:grpSp>
        <p:nvGrpSpPr>
          <p:cNvPr id="12" name="Group 11">
            <a:extLst>
              <a:ext uri="{FF2B5EF4-FFF2-40B4-BE49-F238E27FC236}">
                <a16:creationId xmlns:a16="http://schemas.microsoft.com/office/drawing/2014/main" id="{BFFC0A05-1B43-CE46-B3E7-C41C2A045D1B}"/>
              </a:ext>
            </a:extLst>
          </p:cNvPr>
          <p:cNvGrpSpPr/>
          <p:nvPr userDrawn="1"/>
        </p:nvGrpSpPr>
        <p:grpSpPr>
          <a:xfrm>
            <a:off x="981528" y="943429"/>
            <a:ext cx="3380015" cy="1835274"/>
            <a:chOff x="981528" y="943429"/>
            <a:chExt cx="3380015" cy="1835274"/>
          </a:xfrm>
        </p:grpSpPr>
        <p:pic>
          <p:nvPicPr>
            <p:cNvPr id="13" name="Graphic 12">
              <a:extLst>
                <a:ext uri="{FF2B5EF4-FFF2-40B4-BE49-F238E27FC236}">
                  <a16:creationId xmlns:a16="http://schemas.microsoft.com/office/drawing/2014/main" id="{82FE7D97-9FD9-594F-B5A2-F6828DDDD0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1528" y="943429"/>
              <a:ext cx="3380014" cy="1690007"/>
            </a:xfrm>
            <a:prstGeom prst="rect">
              <a:avLst/>
            </a:prstGeom>
          </p:spPr>
        </p:pic>
        <p:sp>
          <p:nvSpPr>
            <p:cNvPr id="14" name="TextBox 13">
              <a:extLst>
                <a:ext uri="{FF2B5EF4-FFF2-40B4-BE49-F238E27FC236}">
                  <a16:creationId xmlns:a16="http://schemas.microsoft.com/office/drawing/2014/main" id="{D022A086-B579-3F4E-924B-C6C999B7785F}"/>
                </a:ext>
              </a:extLst>
            </p:cNvPr>
            <p:cNvSpPr txBox="1"/>
            <p:nvPr/>
          </p:nvSpPr>
          <p:spPr>
            <a:xfrm>
              <a:off x="981529" y="2409371"/>
              <a:ext cx="3380014" cy="369332"/>
            </a:xfrm>
            <a:prstGeom prst="rect">
              <a:avLst/>
            </a:prstGeom>
            <a:noFill/>
          </p:spPr>
          <p:txBody>
            <a:bodyPr wrap="square" rtlCol="0" anchor="t">
              <a:spAutoFit/>
            </a:bodyPr>
            <a:lstStyle/>
            <a:p>
              <a:pPr algn="ctr"/>
              <a:r>
                <a:rPr lang="en-FI" b="1" dirty="0">
                  <a:solidFill>
                    <a:schemeClr val="bg1"/>
                  </a:solidFill>
                  <a:latin typeface="Georgia" panose="02040502050405020303" pitchFamily="18" charset="0"/>
                  <a:cs typeface="Poppins" pitchFamily="2" charset="77"/>
                </a:rPr>
                <a:t>Suomen Mielenterveys ry</a:t>
              </a:r>
            </a:p>
          </p:txBody>
        </p:sp>
      </p:grpSp>
    </p:spTree>
    <p:extLst>
      <p:ext uri="{BB962C8B-B14F-4D97-AF65-F5344CB8AC3E}">
        <p14:creationId xmlns:p14="http://schemas.microsoft.com/office/powerpoint/2010/main" val="30797134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FBF18C-1DFD-3343-8D01-B344035000E6}"/>
              </a:ext>
            </a:extLst>
          </p:cNvPr>
          <p:cNvSpPr>
            <a:spLocks noGrp="1"/>
          </p:cNvSpPr>
          <p:nvPr>
            <p:ph type="dt" sz="half" idx="10"/>
          </p:nvPr>
        </p:nvSpPr>
        <p:spPr/>
        <p:txBody>
          <a:bodyPr/>
          <a:lstStyle/>
          <a:p>
            <a:fld id="{344F16EB-EDE0-324F-8FBF-B55427BEDB90}" type="datetime1">
              <a:rPr lang="fi-FI" smtClean="0"/>
              <a:t>22.9.2022</a:t>
            </a:fld>
            <a:endParaRPr lang="en-FI" dirty="0"/>
          </a:p>
        </p:txBody>
      </p:sp>
      <p:sp>
        <p:nvSpPr>
          <p:cNvPr id="3" name="Footer Placeholder 2">
            <a:extLst>
              <a:ext uri="{FF2B5EF4-FFF2-40B4-BE49-F238E27FC236}">
                <a16:creationId xmlns:a16="http://schemas.microsoft.com/office/drawing/2014/main" id="{1302DF97-99CE-8544-AD00-BF0ED008309F}"/>
              </a:ext>
            </a:extLst>
          </p:cNvPr>
          <p:cNvSpPr>
            <a:spLocks noGrp="1"/>
          </p:cNvSpPr>
          <p:nvPr>
            <p:ph type="ftr" sz="quarter" idx="11"/>
          </p:nvPr>
        </p:nvSpPr>
        <p:spPr/>
        <p:txBody>
          <a:bodyPr/>
          <a:lstStyle/>
          <a:p>
            <a:r>
              <a:rPr lang="en-GB"/>
              <a:t>Suomen Mielenterveys ry – Psykisk Hälsa Finland rf 
</a:t>
            </a:r>
            <a:endParaRPr lang="en-FI" dirty="0"/>
          </a:p>
        </p:txBody>
      </p:sp>
      <p:grpSp>
        <p:nvGrpSpPr>
          <p:cNvPr id="8" name="Group 7">
            <a:extLst>
              <a:ext uri="{FF2B5EF4-FFF2-40B4-BE49-F238E27FC236}">
                <a16:creationId xmlns:a16="http://schemas.microsoft.com/office/drawing/2014/main" id="{7FAE13C4-D162-4A40-B351-18448F011624}"/>
              </a:ext>
            </a:extLst>
          </p:cNvPr>
          <p:cNvGrpSpPr/>
          <p:nvPr userDrawn="1"/>
        </p:nvGrpSpPr>
        <p:grpSpPr>
          <a:xfrm>
            <a:off x="981528" y="943429"/>
            <a:ext cx="3380015" cy="1835274"/>
            <a:chOff x="981528" y="943429"/>
            <a:chExt cx="3380015" cy="1835274"/>
          </a:xfrm>
        </p:grpSpPr>
        <p:pic>
          <p:nvPicPr>
            <p:cNvPr id="9" name="Graphic 8">
              <a:extLst>
                <a:ext uri="{FF2B5EF4-FFF2-40B4-BE49-F238E27FC236}">
                  <a16:creationId xmlns:a16="http://schemas.microsoft.com/office/drawing/2014/main" id="{32A42BB3-46A3-C34B-BE31-53119C9A1B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1528" y="943429"/>
              <a:ext cx="3380014" cy="1690007"/>
            </a:xfrm>
            <a:prstGeom prst="rect">
              <a:avLst/>
            </a:prstGeom>
          </p:spPr>
        </p:pic>
        <p:sp>
          <p:nvSpPr>
            <p:cNvPr id="10" name="TextBox 9">
              <a:extLst>
                <a:ext uri="{FF2B5EF4-FFF2-40B4-BE49-F238E27FC236}">
                  <a16:creationId xmlns:a16="http://schemas.microsoft.com/office/drawing/2014/main" id="{C402CB4B-1F12-C74D-A4CD-6A776840674D}"/>
                </a:ext>
              </a:extLst>
            </p:cNvPr>
            <p:cNvSpPr txBox="1"/>
            <p:nvPr/>
          </p:nvSpPr>
          <p:spPr>
            <a:xfrm>
              <a:off x="981529" y="2409371"/>
              <a:ext cx="3380014" cy="369332"/>
            </a:xfrm>
            <a:prstGeom prst="rect">
              <a:avLst/>
            </a:prstGeom>
            <a:noFill/>
          </p:spPr>
          <p:txBody>
            <a:bodyPr wrap="square" rtlCol="0" anchor="t">
              <a:spAutoFit/>
            </a:bodyPr>
            <a:lstStyle/>
            <a:p>
              <a:pPr algn="ctr"/>
              <a:r>
                <a:rPr lang="en-FI" b="1" dirty="0">
                  <a:solidFill>
                    <a:schemeClr val="bg1"/>
                  </a:solidFill>
                  <a:latin typeface="Georgia" panose="02040502050405020303" pitchFamily="18" charset="0"/>
                  <a:cs typeface="Poppins" pitchFamily="2" charset="77"/>
                </a:rPr>
                <a:t>Suomen Mielenterveys ry</a:t>
              </a:r>
            </a:p>
          </p:txBody>
        </p:sp>
      </p:grpSp>
    </p:spTree>
    <p:extLst>
      <p:ext uri="{BB962C8B-B14F-4D97-AF65-F5344CB8AC3E}">
        <p14:creationId xmlns:p14="http://schemas.microsoft.com/office/powerpoint/2010/main" val="143565966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AF1B78-134B-A44E-882F-407F2DB07D76}"/>
              </a:ext>
            </a:extLst>
          </p:cNvPr>
          <p:cNvSpPr>
            <a:spLocks noGrp="1"/>
          </p:cNvSpPr>
          <p:nvPr>
            <p:ph type="dt" sz="half" idx="10"/>
          </p:nvPr>
        </p:nvSpPr>
        <p:spPr/>
        <p:txBody>
          <a:bodyPr/>
          <a:lstStyle/>
          <a:p>
            <a:fld id="{9F41915D-362A-F247-9D65-9F0C482E78DA}" type="datetime1">
              <a:rPr lang="fi-FI" smtClean="0"/>
              <a:t>22.9.2022</a:t>
            </a:fld>
            <a:endParaRPr lang="en-FI" dirty="0"/>
          </a:p>
        </p:txBody>
      </p:sp>
      <p:sp>
        <p:nvSpPr>
          <p:cNvPr id="3" name="Footer Placeholder 2">
            <a:extLst>
              <a:ext uri="{FF2B5EF4-FFF2-40B4-BE49-F238E27FC236}">
                <a16:creationId xmlns:a16="http://schemas.microsoft.com/office/drawing/2014/main" id="{AF7BE671-C315-DD4C-B01D-49042299CD42}"/>
              </a:ext>
            </a:extLst>
          </p:cNvPr>
          <p:cNvSpPr>
            <a:spLocks noGrp="1"/>
          </p:cNvSpPr>
          <p:nvPr>
            <p:ph type="ftr" sz="quarter" idx="11"/>
          </p:nvPr>
        </p:nvSpPr>
        <p:spPr/>
        <p:txBody>
          <a:bodyPr/>
          <a:lstStyle/>
          <a:p>
            <a:r>
              <a:rPr lang="en-GB"/>
              <a:t>Suomen Mielenterveys ry – Psykisk Hälsa Finland rf 
</a:t>
            </a:r>
            <a:endParaRPr lang="en-FI" dirty="0"/>
          </a:p>
        </p:txBody>
      </p:sp>
      <p:grpSp>
        <p:nvGrpSpPr>
          <p:cNvPr id="8" name="Group 7">
            <a:extLst>
              <a:ext uri="{FF2B5EF4-FFF2-40B4-BE49-F238E27FC236}">
                <a16:creationId xmlns:a16="http://schemas.microsoft.com/office/drawing/2014/main" id="{EDFFF174-7245-9146-A99D-78E5758EDE09}"/>
              </a:ext>
            </a:extLst>
          </p:cNvPr>
          <p:cNvGrpSpPr/>
          <p:nvPr userDrawn="1"/>
        </p:nvGrpSpPr>
        <p:grpSpPr>
          <a:xfrm>
            <a:off x="981528" y="943429"/>
            <a:ext cx="3380015" cy="1835274"/>
            <a:chOff x="981528" y="943429"/>
            <a:chExt cx="3380015" cy="1835274"/>
          </a:xfrm>
        </p:grpSpPr>
        <p:pic>
          <p:nvPicPr>
            <p:cNvPr id="9" name="Graphic 8">
              <a:extLst>
                <a:ext uri="{FF2B5EF4-FFF2-40B4-BE49-F238E27FC236}">
                  <a16:creationId xmlns:a16="http://schemas.microsoft.com/office/drawing/2014/main" id="{7558C2E1-6711-FA40-8453-82D36B8C18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1528" y="943429"/>
              <a:ext cx="3380014" cy="1690007"/>
            </a:xfrm>
            <a:prstGeom prst="rect">
              <a:avLst/>
            </a:prstGeom>
          </p:spPr>
        </p:pic>
        <p:sp>
          <p:nvSpPr>
            <p:cNvPr id="10" name="TextBox 9">
              <a:extLst>
                <a:ext uri="{FF2B5EF4-FFF2-40B4-BE49-F238E27FC236}">
                  <a16:creationId xmlns:a16="http://schemas.microsoft.com/office/drawing/2014/main" id="{F727A4CD-6B3F-D14B-9A6E-53C2B5266C3C}"/>
                </a:ext>
              </a:extLst>
            </p:cNvPr>
            <p:cNvSpPr txBox="1"/>
            <p:nvPr/>
          </p:nvSpPr>
          <p:spPr>
            <a:xfrm>
              <a:off x="981529" y="2409371"/>
              <a:ext cx="3380014" cy="369332"/>
            </a:xfrm>
            <a:prstGeom prst="rect">
              <a:avLst/>
            </a:prstGeom>
            <a:noFill/>
          </p:spPr>
          <p:txBody>
            <a:bodyPr wrap="square" rtlCol="0" anchor="t">
              <a:spAutoFit/>
            </a:bodyPr>
            <a:lstStyle/>
            <a:p>
              <a:pPr algn="ctr"/>
              <a:r>
                <a:rPr lang="en-FI" b="1" dirty="0">
                  <a:solidFill>
                    <a:schemeClr val="bg1"/>
                  </a:solidFill>
                  <a:latin typeface="Georgia" panose="02040502050405020303" pitchFamily="18" charset="0"/>
                  <a:cs typeface="Poppins" pitchFamily="2" charset="77"/>
                </a:rPr>
                <a:t>Suomen Mielenterveys ry</a:t>
              </a:r>
            </a:p>
          </p:txBody>
        </p:sp>
      </p:grpSp>
    </p:spTree>
    <p:extLst>
      <p:ext uri="{BB962C8B-B14F-4D97-AF65-F5344CB8AC3E}">
        <p14:creationId xmlns:p14="http://schemas.microsoft.com/office/powerpoint/2010/main" val="4213358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dirty="0"/>
              <a:t>Lisää otsikko</a:t>
            </a:r>
          </a:p>
        </p:txBody>
      </p:sp>
      <p:sp>
        <p:nvSpPr>
          <p:cNvPr id="3" name="Päivämäärän paikkamerkki 2"/>
          <p:cNvSpPr>
            <a:spLocks noGrp="1"/>
          </p:cNvSpPr>
          <p:nvPr>
            <p:ph type="dt" sz="half" idx="10"/>
          </p:nvPr>
        </p:nvSpPr>
        <p:spPr/>
        <p:txBody>
          <a:bodyPr/>
          <a:lstStyle/>
          <a:p>
            <a:fld id="{EAC61F32-6966-4227-9A7F-DD49B38BED1C}" type="datetime1">
              <a:rPr lang="fi-FI" smtClean="0"/>
              <a:t>22.9.2022</a:t>
            </a:fld>
            <a:endParaRPr lang="fi-FI"/>
          </a:p>
        </p:txBody>
      </p:sp>
      <p:sp>
        <p:nvSpPr>
          <p:cNvPr id="4" name="Alatunnisteen paikkamerkki 3"/>
          <p:cNvSpPr>
            <a:spLocks noGrp="1"/>
          </p:cNvSpPr>
          <p:nvPr>
            <p:ph type="ftr" sz="quarter" idx="11"/>
          </p:nvPr>
        </p:nvSpPr>
        <p:spPr/>
        <p:txBody>
          <a:bodyPr/>
          <a:lstStyle/>
          <a:p>
            <a:r>
              <a:rPr lang="fi-FI"/>
              <a:t>mielenterveysseura.fi</a:t>
            </a:r>
          </a:p>
        </p:txBody>
      </p:sp>
      <p:sp>
        <p:nvSpPr>
          <p:cNvPr id="5" name="Dian numeron paikkamerkki 4"/>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27531618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BC081F-2C12-4B49-86BF-AD6502B7A320}"/>
              </a:ext>
            </a:extLst>
          </p:cNvPr>
          <p:cNvSpPr>
            <a:spLocks noGrp="1"/>
          </p:cNvSpPr>
          <p:nvPr>
            <p:ph type="dt" sz="half" idx="10"/>
          </p:nvPr>
        </p:nvSpPr>
        <p:spPr/>
        <p:txBody>
          <a:bodyPr/>
          <a:lstStyle/>
          <a:p>
            <a:fld id="{937F5D8E-38BD-0B4D-AAC6-B5FE1900171C}" type="datetime1">
              <a:rPr lang="fi-FI" smtClean="0"/>
              <a:t>22.9.2022</a:t>
            </a:fld>
            <a:endParaRPr lang="en-FI" dirty="0"/>
          </a:p>
        </p:txBody>
      </p:sp>
      <p:sp>
        <p:nvSpPr>
          <p:cNvPr id="3" name="Footer Placeholder 2">
            <a:extLst>
              <a:ext uri="{FF2B5EF4-FFF2-40B4-BE49-F238E27FC236}">
                <a16:creationId xmlns:a16="http://schemas.microsoft.com/office/drawing/2014/main" id="{6914A678-424C-804B-933A-686C010133BB}"/>
              </a:ext>
            </a:extLst>
          </p:cNvPr>
          <p:cNvSpPr>
            <a:spLocks noGrp="1"/>
          </p:cNvSpPr>
          <p:nvPr>
            <p:ph type="ftr" sz="quarter" idx="11"/>
          </p:nvPr>
        </p:nvSpPr>
        <p:spPr/>
        <p:txBody>
          <a:bodyPr/>
          <a:lstStyle/>
          <a:p>
            <a:r>
              <a:rPr lang="en-GB"/>
              <a:t>Suomen Mielenterveys ry – Psykisk Hälsa Finland rf 
</a:t>
            </a:r>
            <a:endParaRPr lang="en-FI" dirty="0"/>
          </a:p>
        </p:txBody>
      </p:sp>
      <p:grpSp>
        <p:nvGrpSpPr>
          <p:cNvPr id="8" name="Group 7">
            <a:extLst>
              <a:ext uri="{FF2B5EF4-FFF2-40B4-BE49-F238E27FC236}">
                <a16:creationId xmlns:a16="http://schemas.microsoft.com/office/drawing/2014/main" id="{7ED0E6C9-B355-1145-A3EF-09591D02799E}"/>
              </a:ext>
            </a:extLst>
          </p:cNvPr>
          <p:cNvGrpSpPr/>
          <p:nvPr userDrawn="1"/>
        </p:nvGrpSpPr>
        <p:grpSpPr>
          <a:xfrm>
            <a:off x="981528" y="943429"/>
            <a:ext cx="3380015" cy="1835274"/>
            <a:chOff x="981528" y="943429"/>
            <a:chExt cx="3380015" cy="1835274"/>
          </a:xfrm>
        </p:grpSpPr>
        <p:pic>
          <p:nvPicPr>
            <p:cNvPr id="9" name="Graphic 8">
              <a:extLst>
                <a:ext uri="{FF2B5EF4-FFF2-40B4-BE49-F238E27FC236}">
                  <a16:creationId xmlns:a16="http://schemas.microsoft.com/office/drawing/2014/main" id="{4D308430-CD0A-7248-B8DD-F7129EAEFF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1528" y="943429"/>
              <a:ext cx="3380014" cy="1690007"/>
            </a:xfrm>
            <a:prstGeom prst="rect">
              <a:avLst/>
            </a:prstGeom>
          </p:spPr>
        </p:pic>
        <p:sp>
          <p:nvSpPr>
            <p:cNvPr id="10" name="TextBox 9">
              <a:extLst>
                <a:ext uri="{FF2B5EF4-FFF2-40B4-BE49-F238E27FC236}">
                  <a16:creationId xmlns:a16="http://schemas.microsoft.com/office/drawing/2014/main" id="{55DD48ED-890C-6945-9E7D-4F18A841C714}"/>
                </a:ext>
              </a:extLst>
            </p:cNvPr>
            <p:cNvSpPr txBox="1"/>
            <p:nvPr/>
          </p:nvSpPr>
          <p:spPr>
            <a:xfrm>
              <a:off x="981529" y="2409371"/>
              <a:ext cx="3380014" cy="369332"/>
            </a:xfrm>
            <a:prstGeom prst="rect">
              <a:avLst/>
            </a:prstGeom>
            <a:noFill/>
          </p:spPr>
          <p:txBody>
            <a:bodyPr wrap="square" rtlCol="0" anchor="t">
              <a:spAutoFit/>
            </a:bodyPr>
            <a:lstStyle/>
            <a:p>
              <a:pPr algn="ctr"/>
              <a:r>
                <a:rPr lang="en-FI" b="1" dirty="0">
                  <a:solidFill>
                    <a:schemeClr val="bg1"/>
                  </a:solidFill>
                  <a:latin typeface="Georgia" panose="02040502050405020303" pitchFamily="18" charset="0"/>
                  <a:cs typeface="Poppins" pitchFamily="2" charset="77"/>
                </a:rPr>
                <a:t>Suomen Mielenterveys ry</a:t>
              </a:r>
            </a:p>
          </p:txBody>
        </p:sp>
      </p:grpSp>
    </p:spTree>
    <p:extLst>
      <p:ext uri="{BB962C8B-B14F-4D97-AF65-F5344CB8AC3E}">
        <p14:creationId xmlns:p14="http://schemas.microsoft.com/office/powerpoint/2010/main" val="132287493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2604AC-C1F2-884A-8C55-AAE6321CFADA}"/>
              </a:ext>
            </a:extLst>
          </p:cNvPr>
          <p:cNvSpPr>
            <a:spLocks noGrp="1"/>
          </p:cNvSpPr>
          <p:nvPr>
            <p:ph type="dt" sz="half" idx="10"/>
          </p:nvPr>
        </p:nvSpPr>
        <p:spPr/>
        <p:txBody>
          <a:bodyPr/>
          <a:lstStyle/>
          <a:p>
            <a:fld id="{53B0E9CE-18F9-634E-B165-1891053B9ED4}" type="datetime1">
              <a:rPr lang="fi-FI" smtClean="0"/>
              <a:t>22.9.2022</a:t>
            </a:fld>
            <a:endParaRPr lang="en-FI" dirty="0"/>
          </a:p>
        </p:txBody>
      </p:sp>
      <p:sp>
        <p:nvSpPr>
          <p:cNvPr id="3" name="Footer Placeholder 2">
            <a:extLst>
              <a:ext uri="{FF2B5EF4-FFF2-40B4-BE49-F238E27FC236}">
                <a16:creationId xmlns:a16="http://schemas.microsoft.com/office/drawing/2014/main" id="{84D3F713-4009-E54C-B19A-E0B50D31745D}"/>
              </a:ext>
            </a:extLst>
          </p:cNvPr>
          <p:cNvSpPr>
            <a:spLocks noGrp="1"/>
          </p:cNvSpPr>
          <p:nvPr>
            <p:ph type="ftr" sz="quarter" idx="11"/>
          </p:nvPr>
        </p:nvSpPr>
        <p:spPr/>
        <p:txBody>
          <a:bodyPr/>
          <a:lstStyle/>
          <a:p>
            <a:r>
              <a:rPr lang="en-GB"/>
              <a:t>Suomen Mielenterveys ry – Psykisk Hälsa Finland rf 
</a:t>
            </a:r>
            <a:endParaRPr lang="en-FI" dirty="0"/>
          </a:p>
        </p:txBody>
      </p:sp>
      <p:grpSp>
        <p:nvGrpSpPr>
          <p:cNvPr id="8" name="Group 7">
            <a:extLst>
              <a:ext uri="{FF2B5EF4-FFF2-40B4-BE49-F238E27FC236}">
                <a16:creationId xmlns:a16="http://schemas.microsoft.com/office/drawing/2014/main" id="{4CD44BF8-F876-7F46-A683-A812CB2934C9}"/>
              </a:ext>
            </a:extLst>
          </p:cNvPr>
          <p:cNvGrpSpPr/>
          <p:nvPr userDrawn="1"/>
        </p:nvGrpSpPr>
        <p:grpSpPr>
          <a:xfrm>
            <a:off x="981528" y="943429"/>
            <a:ext cx="3380015" cy="1835274"/>
            <a:chOff x="981528" y="943429"/>
            <a:chExt cx="3380015" cy="1835274"/>
          </a:xfrm>
        </p:grpSpPr>
        <p:pic>
          <p:nvPicPr>
            <p:cNvPr id="9" name="Graphic 8">
              <a:extLst>
                <a:ext uri="{FF2B5EF4-FFF2-40B4-BE49-F238E27FC236}">
                  <a16:creationId xmlns:a16="http://schemas.microsoft.com/office/drawing/2014/main" id="{C6066C6F-D07A-924E-96D3-169417BAE6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1528" y="943429"/>
              <a:ext cx="3380014" cy="1690007"/>
            </a:xfrm>
            <a:prstGeom prst="rect">
              <a:avLst/>
            </a:prstGeom>
          </p:spPr>
        </p:pic>
        <p:sp>
          <p:nvSpPr>
            <p:cNvPr id="10" name="TextBox 9">
              <a:extLst>
                <a:ext uri="{FF2B5EF4-FFF2-40B4-BE49-F238E27FC236}">
                  <a16:creationId xmlns:a16="http://schemas.microsoft.com/office/drawing/2014/main" id="{933F925F-00CE-8F40-9BD2-099DF9DBC926}"/>
                </a:ext>
              </a:extLst>
            </p:cNvPr>
            <p:cNvSpPr txBox="1"/>
            <p:nvPr/>
          </p:nvSpPr>
          <p:spPr>
            <a:xfrm>
              <a:off x="981529" y="2409371"/>
              <a:ext cx="3380014" cy="369332"/>
            </a:xfrm>
            <a:prstGeom prst="rect">
              <a:avLst/>
            </a:prstGeom>
            <a:noFill/>
          </p:spPr>
          <p:txBody>
            <a:bodyPr wrap="square" rtlCol="0" anchor="t">
              <a:spAutoFit/>
            </a:bodyPr>
            <a:lstStyle/>
            <a:p>
              <a:pPr algn="ctr"/>
              <a:r>
                <a:rPr lang="en-FI" b="1" dirty="0">
                  <a:solidFill>
                    <a:schemeClr val="bg1"/>
                  </a:solidFill>
                  <a:latin typeface="Georgia" panose="02040502050405020303" pitchFamily="18" charset="0"/>
                  <a:cs typeface="Poppins" pitchFamily="2" charset="77"/>
                </a:rPr>
                <a:t>Suomen Mielenterveys ry</a:t>
              </a:r>
            </a:p>
          </p:txBody>
        </p:sp>
      </p:grpSp>
    </p:spTree>
    <p:extLst>
      <p:ext uri="{BB962C8B-B14F-4D97-AF65-F5344CB8AC3E}">
        <p14:creationId xmlns:p14="http://schemas.microsoft.com/office/powerpoint/2010/main" val="20711141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Otsikkodia logo Suomi">
    <p:spTree>
      <p:nvGrpSpPr>
        <p:cNvPr id="1" name=""/>
        <p:cNvGrpSpPr/>
        <p:nvPr/>
      </p:nvGrpSpPr>
      <p:grpSpPr>
        <a:xfrm>
          <a:off x="0" y="0"/>
          <a:ext cx="0" cy="0"/>
          <a:chOff x="0" y="0"/>
          <a:chExt cx="0" cy="0"/>
        </a:xfrm>
      </p:grpSpPr>
      <p:pic>
        <p:nvPicPr>
          <p:cNvPr id="21" name="Kuva 20">
            <a:extLst>
              <a:ext uri="{FF2B5EF4-FFF2-40B4-BE49-F238E27FC236}">
                <a16:creationId xmlns:a16="http://schemas.microsoft.com/office/drawing/2014/main" id="{0B4C1F17-5537-4FD0-9322-25F097C1D1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13475" y="667993"/>
            <a:ext cx="1969115" cy="651387"/>
          </a:xfrm>
          <a:prstGeom prst="rect">
            <a:avLst/>
          </a:prstGeom>
        </p:spPr>
      </p:pic>
      <p:sp>
        <p:nvSpPr>
          <p:cNvPr id="2" name="Otsikko 1"/>
          <p:cNvSpPr>
            <a:spLocks noGrp="1"/>
          </p:cNvSpPr>
          <p:nvPr>
            <p:ph type="ctrTitle" hasCustomPrompt="1"/>
          </p:nvPr>
        </p:nvSpPr>
        <p:spPr>
          <a:xfrm>
            <a:off x="335360" y="1792515"/>
            <a:ext cx="11521280" cy="2634343"/>
          </a:xfrm>
        </p:spPr>
        <p:txBody>
          <a:bodyPr anchor="ctr" anchorCtr="0"/>
          <a:lstStyle>
            <a:lvl1pPr algn="ctr">
              <a:defRPr sz="4400" cap="all" baseline="0">
                <a:solidFill>
                  <a:schemeClr val="tx2"/>
                </a:solidFill>
              </a:defRPr>
            </a:lvl1pPr>
          </a:lstStyle>
          <a:p>
            <a:r>
              <a:rPr lang="fi-FI"/>
              <a:t>Lisää otsikko</a:t>
            </a:r>
          </a:p>
        </p:txBody>
      </p:sp>
      <p:sp>
        <p:nvSpPr>
          <p:cNvPr id="3" name="Alaotsikko 2"/>
          <p:cNvSpPr>
            <a:spLocks noGrp="1"/>
          </p:cNvSpPr>
          <p:nvPr>
            <p:ph type="subTitle" idx="1" hasCustomPrompt="1"/>
          </p:nvPr>
        </p:nvSpPr>
        <p:spPr>
          <a:xfrm>
            <a:off x="1828800" y="4963616"/>
            <a:ext cx="8534400" cy="985664"/>
          </a:xfrm>
        </p:spPr>
        <p:txBody>
          <a:bodyPr>
            <a:normAutofit/>
          </a:bodyPr>
          <a:lstStyle>
            <a:lvl1pPr marL="0" indent="0" algn="ctr">
              <a:buNone/>
              <a:defRPr sz="1800" baseline="0">
                <a:solidFill>
                  <a:schemeClr val="tx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Lisää alaotsikko</a:t>
            </a:r>
          </a:p>
        </p:txBody>
      </p:sp>
      <p:sp>
        <p:nvSpPr>
          <p:cNvPr id="4" name="Päivämäärän paikkamerkki 3"/>
          <p:cNvSpPr>
            <a:spLocks noGrp="1"/>
          </p:cNvSpPr>
          <p:nvPr>
            <p:ph type="dt" sz="half" idx="10"/>
          </p:nvPr>
        </p:nvSpPr>
        <p:spPr/>
        <p:txBody>
          <a:bodyPr/>
          <a:lstStyle>
            <a:lvl1pPr>
              <a:defRPr>
                <a:solidFill>
                  <a:schemeClr val="tx2"/>
                </a:solidFill>
              </a:defRPr>
            </a:lvl1pPr>
          </a:lstStyle>
          <a:p>
            <a:fld id="{5BDE9202-BE55-49EC-AB96-60664AC0CBD5}" type="datetime1">
              <a:rPr lang="fi-FI" smtClean="0"/>
              <a:t>22.9.2022</a:t>
            </a:fld>
            <a:endParaRPr lang="fi-FI"/>
          </a:p>
        </p:txBody>
      </p:sp>
      <p:sp>
        <p:nvSpPr>
          <p:cNvPr id="5" name="Alatunnisteen paikkamerkki 4"/>
          <p:cNvSpPr>
            <a:spLocks noGrp="1"/>
          </p:cNvSpPr>
          <p:nvPr>
            <p:ph type="ftr" sz="quarter" idx="11"/>
          </p:nvPr>
        </p:nvSpPr>
        <p:spPr/>
        <p:txBody>
          <a:bodyPr/>
          <a:lstStyle>
            <a:lvl1pPr>
              <a:defRPr>
                <a:solidFill>
                  <a:schemeClr val="tx2"/>
                </a:solidFill>
              </a:defRPr>
            </a:lvl1pPr>
          </a:lstStyle>
          <a:p>
            <a:r>
              <a:rPr lang="fi-FI"/>
              <a:t>mieli.fi</a:t>
            </a:r>
          </a:p>
        </p:txBody>
      </p:sp>
      <p:sp>
        <p:nvSpPr>
          <p:cNvPr id="6" name="Dian numeron paikkamerkki 5"/>
          <p:cNvSpPr>
            <a:spLocks noGrp="1"/>
          </p:cNvSpPr>
          <p:nvPr>
            <p:ph type="sldNum" sz="quarter" idx="12"/>
          </p:nvPr>
        </p:nvSpPr>
        <p:spPr/>
        <p:txBody>
          <a:bodyPr/>
          <a:lstStyle>
            <a:lvl1pPr>
              <a:defRPr>
                <a:solidFill>
                  <a:schemeClr val="tx2"/>
                </a:solidFill>
              </a:defRPr>
            </a:lvl1pPr>
          </a:lstStyle>
          <a:p>
            <a:fld id="{29F13F21-89A0-4E12-8E58-753F65C13159}" type="slidenum">
              <a:rPr lang="fi-FI" smtClean="0"/>
              <a:pPr/>
              <a:t>‹#›</a:t>
            </a:fld>
            <a:endParaRPr lang="fi-FI"/>
          </a:p>
        </p:txBody>
      </p:sp>
    </p:spTree>
    <p:extLst>
      <p:ext uri="{BB962C8B-B14F-4D97-AF65-F5344CB8AC3E}">
        <p14:creationId xmlns:p14="http://schemas.microsoft.com/office/powerpoint/2010/main" val="237488864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Otsikkodia logo Ruotsi">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335360" y="1792515"/>
            <a:ext cx="11521280" cy="2634343"/>
          </a:xfrm>
        </p:spPr>
        <p:txBody>
          <a:bodyPr anchor="ctr" anchorCtr="0"/>
          <a:lstStyle>
            <a:lvl1pPr algn="ctr">
              <a:defRPr sz="4400" cap="all" baseline="0">
                <a:solidFill>
                  <a:schemeClr val="tx2"/>
                </a:solidFill>
              </a:defRPr>
            </a:lvl1pPr>
          </a:lstStyle>
          <a:p>
            <a:r>
              <a:rPr lang="fi-FI"/>
              <a:t>Lisää otsikko</a:t>
            </a:r>
          </a:p>
        </p:txBody>
      </p:sp>
      <p:sp>
        <p:nvSpPr>
          <p:cNvPr id="3" name="Alaotsikko 2"/>
          <p:cNvSpPr>
            <a:spLocks noGrp="1"/>
          </p:cNvSpPr>
          <p:nvPr>
            <p:ph type="subTitle" idx="1" hasCustomPrompt="1"/>
          </p:nvPr>
        </p:nvSpPr>
        <p:spPr>
          <a:xfrm>
            <a:off x="1828800" y="4963616"/>
            <a:ext cx="8534400" cy="985664"/>
          </a:xfrm>
        </p:spPr>
        <p:txBody>
          <a:bodyPr>
            <a:normAutofit/>
          </a:bodyPr>
          <a:lstStyle>
            <a:lvl1pPr marL="0" indent="0" algn="ctr">
              <a:buNone/>
              <a:defRPr sz="1800" baseline="0">
                <a:solidFill>
                  <a:schemeClr val="tx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Lisää alaotsikko</a:t>
            </a:r>
          </a:p>
        </p:txBody>
      </p:sp>
      <p:sp>
        <p:nvSpPr>
          <p:cNvPr id="4" name="Päivämäärän paikkamerkki 3"/>
          <p:cNvSpPr>
            <a:spLocks noGrp="1"/>
          </p:cNvSpPr>
          <p:nvPr>
            <p:ph type="dt" sz="half" idx="10"/>
          </p:nvPr>
        </p:nvSpPr>
        <p:spPr/>
        <p:txBody>
          <a:bodyPr/>
          <a:lstStyle>
            <a:lvl1pPr>
              <a:defRPr>
                <a:solidFill>
                  <a:schemeClr val="tx2"/>
                </a:solidFill>
              </a:defRPr>
            </a:lvl1pPr>
          </a:lstStyle>
          <a:p>
            <a:fld id="{74AD0499-4ED6-407E-BB16-794F0641AC6A}" type="datetime1">
              <a:rPr lang="fi-FI" smtClean="0"/>
              <a:t>22.9.2022</a:t>
            </a:fld>
            <a:endParaRPr lang="fi-FI"/>
          </a:p>
        </p:txBody>
      </p:sp>
      <p:sp>
        <p:nvSpPr>
          <p:cNvPr id="5" name="Alatunnisteen paikkamerkki 4"/>
          <p:cNvSpPr>
            <a:spLocks noGrp="1"/>
          </p:cNvSpPr>
          <p:nvPr>
            <p:ph type="ftr" sz="quarter" idx="11"/>
          </p:nvPr>
        </p:nvSpPr>
        <p:spPr/>
        <p:txBody>
          <a:bodyPr/>
          <a:lstStyle>
            <a:lvl1pPr>
              <a:defRPr>
                <a:solidFill>
                  <a:schemeClr val="tx2"/>
                </a:solidFill>
              </a:defRPr>
            </a:lvl1pPr>
          </a:lstStyle>
          <a:p>
            <a:r>
              <a:rPr lang="fi-FI"/>
              <a:t>mieli.fi</a:t>
            </a:r>
          </a:p>
        </p:txBody>
      </p:sp>
      <p:sp>
        <p:nvSpPr>
          <p:cNvPr id="6" name="Dian numeron paikkamerkki 5"/>
          <p:cNvSpPr>
            <a:spLocks noGrp="1"/>
          </p:cNvSpPr>
          <p:nvPr>
            <p:ph type="sldNum" sz="quarter" idx="12"/>
          </p:nvPr>
        </p:nvSpPr>
        <p:spPr/>
        <p:txBody>
          <a:bodyPr/>
          <a:lstStyle>
            <a:lvl1pPr>
              <a:defRPr>
                <a:solidFill>
                  <a:schemeClr val="tx2"/>
                </a:solidFill>
              </a:defRPr>
            </a:lvl1pPr>
          </a:lstStyle>
          <a:p>
            <a:fld id="{29F13F21-89A0-4E12-8E58-753F65C13159}" type="slidenum">
              <a:rPr lang="fi-FI" smtClean="0"/>
              <a:pPr/>
              <a:t>‹#›</a:t>
            </a:fld>
            <a:endParaRPr lang="fi-FI"/>
          </a:p>
        </p:txBody>
      </p:sp>
      <p:pic>
        <p:nvPicPr>
          <p:cNvPr id="17" name="Kuva 16">
            <a:extLst>
              <a:ext uri="{FF2B5EF4-FFF2-40B4-BE49-F238E27FC236}">
                <a16:creationId xmlns:a16="http://schemas.microsoft.com/office/drawing/2014/main" id="{533B2660-53C8-490C-8960-AD4BF67433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16490" y="667993"/>
            <a:ext cx="1963084" cy="651387"/>
          </a:xfrm>
          <a:prstGeom prst="rect">
            <a:avLst/>
          </a:prstGeom>
        </p:spPr>
      </p:pic>
    </p:spTree>
    <p:extLst>
      <p:ext uri="{BB962C8B-B14F-4D97-AF65-F5344CB8AC3E}">
        <p14:creationId xmlns:p14="http://schemas.microsoft.com/office/powerpoint/2010/main" val="316241263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Otsikkodia logo Englanti">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335360" y="1792515"/>
            <a:ext cx="11521280" cy="2634343"/>
          </a:xfrm>
        </p:spPr>
        <p:txBody>
          <a:bodyPr anchor="ctr" anchorCtr="0"/>
          <a:lstStyle>
            <a:lvl1pPr algn="ctr">
              <a:defRPr sz="4400" cap="all" baseline="0">
                <a:solidFill>
                  <a:schemeClr val="tx2"/>
                </a:solidFill>
              </a:defRPr>
            </a:lvl1pPr>
          </a:lstStyle>
          <a:p>
            <a:r>
              <a:rPr lang="fi-FI"/>
              <a:t>Lisää otsikko</a:t>
            </a:r>
          </a:p>
        </p:txBody>
      </p:sp>
      <p:sp>
        <p:nvSpPr>
          <p:cNvPr id="3" name="Alaotsikko 2"/>
          <p:cNvSpPr>
            <a:spLocks noGrp="1"/>
          </p:cNvSpPr>
          <p:nvPr>
            <p:ph type="subTitle" idx="1" hasCustomPrompt="1"/>
          </p:nvPr>
        </p:nvSpPr>
        <p:spPr>
          <a:xfrm>
            <a:off x="1828800" y="4963616"/>
            <a:ext cx="8534400" cy="985664"/>
          </a:xfrm>
        </p:spPr>
        <p:txBody>
          <a:bodyPr>
            <a:normAutofit/>
          </a:bodyPr>
          <a:lstStyle>
            <a:lvl1pPr marL="0" indent="0" algn="ctr">
              <a:buNone/>
              <a:defRPr sz="1800" baseline="0">
                <a:solidFill>
                  <a:schemeClr val="tx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Lisää alaotsikko</a:t>
            </a:r>
          </a:p>
        </p:txBody>
      </p:sp>
      <p:sp>
        <p:nvSpPr>
          <p:cNvPr id="4" name="Päivämäärän paikkamerkki 3"/>
          <p:cNvSpPr>
            <a:spLocks noGrp="1"/>
          </p:cNvSpPr>
          <p:nvPr>
            <p:ph type="dt" sz="half" idx="10"/>
          </p:nvPr>
        </p:nvSpPr>
        <p:spPr/>
        <p:txBody>
          <a:bodyPr/>
          <a:lstStyle>
            <a:lvl1pPr>
              <a:defRPr>
                <a:solidFill>
                  <a:schemeClr val="tx2"/>
                </a:solidFill>
              </a:defRPr>
            </a:lvl1pPr>
          </a:lstStyle>
          <a:p>
            <a:fld id="{F4D3C82E-FF6B-4F7D-93F7-3CBD7A11A063}" type="datetime1">
              <a:rPr lang="fi-FI" smtClean="0"/>
              <a:t>22.9.2022</a:t>
            </a:fld>
            <a:endParaRPr lang="fi-FI"/>
          </a:p>
        </p:txBody>
      </p:sp>
      <p:sp>
        <p:nvSpPr>
          <p:cNvPr id="5" name="Alatunnisteen paikkamerkki 4"/>
          <p:cNvSpPr>
            <a:spLocks noGrp="1"/>
          </p:cNvSpPr>
          <p:nvPr>
            <p:ph type="ftr" sz="quarter" idx="11"/>
          </p:nvPr>
        </p:nvSpPr>
        <p:spPr/>
        <p:txBody>
          <a:bodyPr/>
          <a:lstStyle>
            <a:lvl1pPr>
              <a:defRPr>
                <a:solidFill>
                  <a:schemeClr val="tx2"/>
                </a:solidFill>
              </a:defRPr>
            </a:lvl1pPr>
          </a:lstStyle>
          <a:p>
            <a:r>
              <a:rPr lang="fi-FI"/>
              <a:t>mieli.fi</a:t>
            </a:r>
          </a:p>
        </p:txBody>
      </p:sp>
      <p:sp>
        <p:nvSpPr>
          <p:cNvPr id="6" name="Dian numeron paikkamerkki 5"/>
          <p:cNvSpPr>
            <a:spLocks noGrp="1"/>
          </p:cNvSpPr>
          <p:nvPr>
            <p:ph type="sldNum" sz="quarter" idx="12"/>
          </p:nvPr>
        </p:nvSpPr>
        <p:spPr/>
        <p:txBody>
          <a:bodyPr/>
          <a:lstStyle>
            <a:lvl1pPr>
              <a:defRPr>
                <a:solidFill>
                  <a:schemeClr val="tx2"/>
                </a:solidFill>
              </a:defRPr>
            </a:lvl1pPr>
          </a:lstStyle>
          <a:p>
            <a:fld id="{29F13F21-89A0-4E12-8E58-753F65C13159}" type="slidenum">
              <a:rPr lang="fi-FI" smtClean="0"/>
              <a:pPr/>
              <a:t>‹#›</a:t>
            </a:fld>
            <a:endParaRPr lang="fi-FI"/>
          </a:p>
        </p:txBody>
      </p:sp>
      <p:pic>
        <p:nvPicPr>
          <p:cNvPr id="17" name="Kuva 16">
            <a:extLst>
              <a:ext uri="{FF2B5EF4-FFF2-40B4-BE49-F238E27FC236}">
                <a16:creationId xmlns:a16="http://schemas.microsoft.com/office/drawing/2014/main" id="{1BCE1D2C-F35E-4AAC-B32A-A1E4F6F353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13475" y="666001"/>
            <a:ext cx="1969115" cy="637031"/>
          </a:xfrm>
          <a:prstGeom prst="rect">
            <a:avLst/>
          </a:prstGeom>
        </p:spPr>
      </p:pic>
    </p:spTree>
    <p:extLst>
      <p:ext uri="{BB962C8B-B14F-4D97-AF65-F5344CB8AC3E}">
        <p14:creationId xmlns:p14="http://schemas.microsoft.com/office/powerpoint/2010/main" val="185818070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335360" y="1792515"/>
            <a:ext cx="11521280" cy="2634343"/>
          </a:xfrm>
        </p:spPr>
        <p:txBody>
          <a:bodyPr anchor="ctr" anchorCtr="0"/>
          <a:lstStyle>
            <a:lvl1pPr algn="ctr">
              <a:defRPr sz="4400">
                <a:solidFill>
                  <a:schemeClr val="tx2"/>
                </a:solidFill>
              </a:defRPr>
            </a:lvl1pPr>
          </a:lstStyle>
          <a:p>
            <a:r>
              <a:rPr lang="fi-FI"/>
              <a:t>Lisää otsikko</a:t>
            </a:r>
          </a:p>
        </p:txBody>
      </p:sp>
      <p:sp>
        <p:nvSpPr>
          <p:cNvPr id="3" name="Alaotsikko 2"/>
          <p:cNvSpPr>
            <a:spLocks noGrp="1"/>
          </p:cNvSpPr>
          <p:nvPr>
            <p:ph type="subTitle" idx="1" hasCustomPrompt="1"/>
          </p:nvPr>
        </p:nvSpPr>
        <p:spPr>
          <a:xfrm>
            <a:off x="1828800" y="4963616"/>
            <a:ext cx="8534400" cy="985664"/>
          </a:xfrm>
        </p:spPr>
        <p:txBody>
          <a:bodyPr>
            <a:normAutofit/>
          </a:bodyPr>
          <a:lstStyle>
            <a:lvl1pPr marL="0" indent="0" algn="ctr">
              <a:buNone/>
              <a:defRPr sz="1800" baseline="0">
                <a:solidFill>
                  <a:schemeClr val="tx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Lisää alaotsikko</a:t>
            </a:r>
          </a:p>
        </p:txBody>
      </p:sp>
      <p:sp>
        <p:nvSpPr>
          <p:cNvPr id="4" name="Päivämäärän paikkamerkki 3"/>
          <p:cNvSpPr>
            <a:spLocks noGrp="1"/>
          </p:cNvSpPr>
          <p:nvPr>
            <p:ph type="dt" sz="half" idx="10"/>
          </p:nvPr>
        </p:nvSpPr>
        <p:spPr/>
        <p:txBody>
          <a:bodyPr/>
          <a:lstStyle>
            <a:lvl1pPr>
              <a:defRPr>
                <a:solidFill>
                  <a:schemeClr val="tx2"/>
                </a:solidFill>
              </a:defRPr>
            </a:lvl1pPr>
          </a:lstStyle>
          <a:p>
            <a:fld id="{2D03ED22-5DBD-4C99-BCF9-176B020D67B2}" type="datetime1">
              <a:rPr lang="fi-FI" smtClean="0"/>
              <a:t>22.9.2022</a:t>
            </a:fld>
            <a:endParaRPr lang="fi-FI"/>
          </a:p>
        </p:txBody>
      </p:sp>
      <p:sp>
        <p:nvSpPr>
          <p:cNvPr id="5" name="Alatunnisteen paikkamerkki 4"/>
          <p:cNvSpPr>
            <a:spLocks noGrp="1"/>
          </p:cNvSpPr>
          <p:nvPr>
            <p:ph type="ftr" sz="quarter" idx="11"/>
          </p:nvPr>
        </p:nvSpPr>
        <p:spPr/>
        <p:txBody>
          <a:bodyPr/>
          <a:lstStyle>
            <a:lvl1pPr>
              <a:defRPr>
                <a:solidFill>
                  <a:schemeClr val="tx2"/>
                </a:solidFill>
              </a:defRPr>
            </a:lvl1pPr>
          </a:lstStyle>
          <a:p>
            <a:r>
              <a:rPr lang="fi-FI"/>
              <a:t>mieli.fi</a:t>
            </a:r>
          </a:p>
        </p:txBody>
      </p:sp>
      <p:sp>
        <p:nvSpPr>
          <p:cNvPr id="6" name="Dian numeron paikkamerkki 5"/>
          <p:cNvSpPr>
            <a:spLocks noGrp="1"/>
          </p:cNvSpPr>
          <p:nvPr>
            <p:ph type="sldNum" sz="quarter" idx="12"/>
          </p:nvPr>
        </p:nvSpPr>
        <p:spPr/>
        <p:txBody>
          <a:bodyPr/>
          <a:lstStyle>
            <a:lvl1pPr>
              <a:defRPr>
                <a:solidFill>
                  <a:schemeClr val="tx2"/>
                </a:solidFill>
              </a:defRPr>
            </a:lvl1pPr>
          </a:lstStyle>
          <a:p>
            <a:fld id="{29F13F21-89A0-4E12-8E58-753F65C13159}" type="slidenum">
              <a:rPr lang="fi-FI" smtClean="0"/>
              <a:pPr/>
              <a:t>‹#›</a:t>
            </a:fld>
            <a:endParaRPr lang="fi-FI"/>
          </a:p>
        </p:txBody>
      </p:sp>
    </p:spTree>
    <p:extLst>
      <p:ext uri="{BB962C8B-B14F-4D97-AF65-F5344CB8AC3E}">
        <p14:creationId xmlns:p14="http://schemas.microsoft.com/office/powerpoint/2010/main" val="280500358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a:t>Lisää otsikko</a:t>
            </a:r>
          </a:p>
        </p:txBody>
      </p:sp>
      <p:sp>
        <p:nvSpPr>
          <p:cNvPr id="3" name="Sisällön paikkamerkki 2"/>
          <p:cNvSpPr>
            <a:spLocks noGrp="1"/>
          </p:cNvSpPr>
          <p:nvPr>
            <p:ph idx="1"/>
          </p:nvPr>
        </p:nvSpPr>
        <p:spPr/>
        <p:txBody>
          <a:bodyPr/>
          <a:lstStyle>
            <a:lvl1pPr marL="0" indent="0">
              <a:buFontTx/>
              <a:buNone/>
              <a:defRPr/>
            </a:lvl1pPr>
            <a:lvl2pPr marL="536575" indent="-268288">
              <a:buFont typeface="Arial" panose="020B0604020202020204" pitchFamily="34" charset="0"/>
              <a:buChar char="•"/>
              <a:defRPr/>
            </a:lvl2pPr>
            <a:lvl3pPr marL="804863" indent="-268288">
              <a:buFont typeface="Arial" panose="020B0604020202020204" pitchFamily="34" charset="0"/>
              <a:buChar char="•"/>
              <a:defRPr/>
            </a:lvl3pPr>
            <a:lvl4pPr marL="1074738" indent="-269875">
              <a:buFont typeface="Arial" panose="020B0604020202020204" pitchFamily="34" charset="0"/>
              <a:buChar char="•"/>
              <a:defRPr/>
            </a:lvl4pPr>
            <a:lvl5pPr marL="1343025" indent="-268288">
              <a:buFont typeface="Arial" panose="020B0604020202020204" pitchFamily="34" charset="0"/>
              <a:buChar char="•"/>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E91B36C-3D8D-4F41-85B1-1094ACA59989}" type="datetime1">
              <a:rPr lang="fi-FI" smtClean="0"/>
              <a:t>22.9.2022</a:t>
            </a:fld>
            <a:endParaRPr lang="fi-FI"/>
          </a:p>
        </p:txBody>
      </p:sp>
      <p:sp>
        <p:nvSpPr>
          <p:cNvPr id="5" name="Alatunnisteen paikkamerkki 4"/>
          <p:cNvSpPr>
            <a:spLocks noGrp="1"/>
          </p:cNvSpPr>
          <p:nvPr>
            <p:ph type="ftr" sz="quarter" idx="11"/>
          </p:nvPr>
        </p:nvSpPr>
        <p:spPr/>
        <p:txBody>
          <a:bodyPr/>
          <a:lstStyle/>
          <a:p>
            <a:r>
              <a:rPr lang="fi-FI"/>
              <a:t>mieli.fi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389648622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Otsikko ja sisältö luettelomerkki">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a:t>Lisää otsikko</a:t>
            </a:r>
          </a:p>
        </p:txBody>
      </p:sp>
      <p:sp>
        <p:nvSpPr>
          <p:cNvPr id="3" name="Sisällön paikkamerkki 2"/>
          <p:cNvSpPr>
            <a:spLocks noGrp="1"/>
          </p:cNvSpPr>
          <p:nvPr>
            <p:ph idx="1"/>
          </p:nvPr>
        </p:nvSpPr>
        <p:spPr/>
        <p:txBody>
          <a:bodyPr/>
          <a:lstStyle>
            <a:lvl1pPr marL="268288" indent="-268288">
              <a:lnSpc>
                <a:spcPct val="110000"/>
              </a:lnSpc>
              <a:spcAft>
                <a:spcPts val="300"/>
              </a:spcAft>
              <a:buFont typeface="Arial" panose="020B0604020202020204" pitchFamily="34" charset="0"/>
              <a:buChar char="•"/>
              <a:defRPr/>
            </a:lvl1pPr>
            <a:lvl2pPr marL="536575" indent="-268288">
              <a:lnSpc>
                <a:spcPct val="110000"/>
              </a:lnSpc>
              <a:spcAft>
                <a:spcPts val="300"/>
              </a:spcAft>
              <a:buFont typeface="Arial" panose="020B0604020202020204" pitchFamily="34" charset="0"/>
              <a:buChar char="•"/>
              <a:defRPr/>
            </a:lvl2pPr>
            <a:lvl3pPr marL="804863" indent="-268288">
              <a:lnSpc>
                <a:spcPct val="110000"/>
              </a:lnSpc>
              <a:spcAft>
                <a:spcPts val="300"/>
              </a:spcAft>
              <a:buFont typeface="Arial" panose="020B0604020202020204" pitchFamily="34" charset="0"/>
              <a:buChar char="•"/>
              <a:defRPr/>
            </a:lvl3pPr>
            <a:lvl4pPr marL="1074738" indent="-269875">
              <a:lnSpc>
                <a:spcPct val="110000"/>
              </a:lnSpc>
              <a:spcAft>
                <a:spcPts val="300"/>
              </a:spcAft>
              <a:buFont typeface="Arial" panose="020B0604020202020204" pitchFamily="34" charset="0"/>
              <a:buChar char="•"/>
              <a:defRPr/>
            </a:lvl4pPr>
            <a:lvl5pPr marL="1343025" indent="-268288">
              <a:lnSpc>
                <a:spcPct val="110000"/>
              </a:lnSpc>
              <a:spcAft>
                <a:spcPts val="300"/>
              </a:spcAft>
              <a:buFont typeface="Arial" panose="020B0604020202020204" pitchFamily="34" charset="0"/>
              <a:buChar char="•"/>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F84B7D09-5640-4791-A0C2-8524437936DA}" type="datetime1">
              <a:rPr lang="fi-FI" smtClean="0"/>
              <a:t>22.9.2022</a:t>
            </a:fld>
            <a:endParaRPr lang="fi-FI"/>
          </a:p>
        </p:txBody>
      </p:sp>
      <p:sp>
        <p:nvSpPr>
          <p:cNvPr id="5" name="Alatunnisteen paikkamerkki 4"/>
          <p:cNvSpPr>
            <a:spLocks noGrp="1"/>
          </p:cNvSpPr>
          <p:nvPr>
            <p:ph type="ftr" sz="quarter" idx="11"/>
          </p:nvPr>
        </p:nvSpPr>
        <p:spPr/>
        <p:txBody>
          <a:bodyPr/>
          <a:lstStyle/>
          <a:p>
            <a:r>
              <a:rPr lang="fi-FI"/>
              <a:t>mieli.fi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91212641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Otsikko ja sisältö, toinen taso Arial">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a:t>Lisää otsikko</a:t>
            </a:r>
          </a:p>
        </p:txBody>
      </p:sp>
      <p:sp>
        <p:nvSpPr>
          <p:cNvPr id="3" name="Sisällön paikkamerkki 2"/>
          <p:cNvSpPr>
            <a:spLocks noGrp="1"/>
          </p:cNvSpPr>
          <p:nvPr>
            <p:ph idx="1"/>
          </p:nvPr>
        </p:nvSpPr>
        <p:spPr/>
        <p:txBody>
          <a:bodyPr/>
          <a:lstStyle>
            <a:lvl1pPr marL="0" indent="0">
              <a:spcAft>
                <a:spcPts val="1000"/>
              </a:spcAft>
              <a:buFontTx/>
              <a:buNone/>
              <a:defRPr>
                <a:latin typeface="+mn-lt"/>
              </a:defRPr>
            </a:lvl1pPr>
            <a:lvl2pPr marL="0" indent="0">
              <a:spcAft>
                <a:spcPts val="1000"/>
              </a:spcAft>
              <a:buFontTx/>
              <a:buNone/>
              <a:defRPr sz="1600">
                <a:latin typeface="+mn-lt"/>
              </a:defRPr>
            </a:lvl2pPr>
            <a:lvl3pPr marL="180975" indent="-180975">
              <a:spcAft>
                <a:spcPts val="1000"/>
              </a:spcAft>
              <a:buFont typeface="Arial" panose="020B0604020202020204" pitchFamily="34" charset="0"/>
              <a:buChar char="•"/>
              <a:defRPr sz="1600">
                <a:latin typeface="+mn-lt"/>
              </a:defRPr>
            </a:lvl3pPr>
            <a:lvl4pPr marL="355600" indent="-174625">
              <a:spcAft>
                <a:spcPts val="1000"/>
              </a:spcAft>
              <a:buFont typeface="Arial" panose="020B0604020202020204" pitchFamily="34" charset="0"/>
              <a:buChar char="•"/>
              <a:defRPr sz="1600">
                <a:latin typeface="+mn-lt"/>
              </a:defRPr>
            </a:lvl4pPr>
            <a:lvl5pPr marL="536575" indent="-180975">
              <a:spcAft>
                <a:spcPts val="1000"/>
              </a:spcAft>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179FED2E-FA05-4D05-9735-F138FC5BE1C0}" type="datetime1">
              <a:rPr lang="fi-FI" smtClean="0"/>
              <a:t>22.9.2022</a:t>
            </a:fld>
            <a:endParaRPr lang="fi-FI"/>
          </a:p>
        </p:txBody>
      </p:sp>
      <p:sp>
        <p:nvSpPr>
          <p:cNvPr id="5" name="Alatunnisteen paikkamerkki 4"/>
          <p:cNvSpPr>
            <a:spLocks noGrp="1"/>
          </p:cNvSpPr>
          <p:nvPr>
            <p:ph type="ftr" sz="quarter" idx="11"/>
          </p:nvPr>
        </p:nvSpPr>
        <p:spPr/>
        <p:txBody>
          <a:bodyPr/>
          <a:lstStyle/>
          <a:p>
            <a:r>
              <a:rPr lang="fi-FI"/>
              <a:t>mieli.fi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330660773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a:t>Lisää otsikko</a:t>
            </a:r>
          </a:p>
        </p:txBody>
      </p:sp>
      <p:sp>
        <p:nvSpPr>
          <p:cNvPr id="3" name="Sisällön paikkamerkki 2"/>
          <p:cNvSpPr>
            <a:spLocks noGrp="1"/>
          </p:cNvSpPr>
          <p:nvPr>
            <p:ph sz="half" idx="1"/>
          </p:nvPr>
        </p:nvSpPr>
        <p:spPr>
          <a:xfrm>
            <a:off x="609600" y="1670400"/>
            <a:ext cx="5384800" cy="4525963"/>
          </a:xfrm>
        </p:spPr>
        <p:txBody>
          <a:bodyPr>
            <a:normAutofit/>
          </a:bodyPr>
          <a:lstStyle>
            <a:lvl1pPr marL="268288" indent="-268288">
              <a:lnSpc>
                <a:spcPct val="110000"/>
              </a:lnSpc>
              <a:spcAft>
                <a:spcPts val="300"/>
              </a:spcAft>
              <a:buFont typeface="Arial" panose="020B0604020202020204" pitchFamily="34" charset="0"/>
              <a:buChar char="•"/>
              <a:defRPr sz="2400"/>
            </a:lvl1pPr>
            <a:lvl2pPr marL="742950" indent="-285750">
              <a:buFont typeface="Arial" panose="020B0604020202020204" pitchFamily="34" charset="0"/>
              <a:buChar char="•"/>
              <a:defRPr sz="2000"/>
            </a:lvl2pPr>
            <a:lvl3pPr marL="1143000" indent="-228600">
              <a:buFont typeface="Arial" panose="020B0604020202020204" pitchFamily="34" charset="0"/>
              <a:buChar char="•"/>
              <a:defRPr sz="2000"/>
            </a:lvl3pPr>
            <a:lvl4pPr marL="1600200" indent="-228600">
              <a:buFont typeface="Arial" panose="020B0604020202020204" pitchFamily="34" charset="0"/>
              <a:buChar char="•"/>
              <a:defRPr sz="2000"/>
            </a:lvl4pPr>
            <a:lvl5pPr marL="2057400" indent="-228600">
              <a:buFont typeface="Arial" panose="020B0604020202020204" pitchFamily="34" charset="0"/>
              <a:buChar char="•"/>
              <a:defRPr sz="20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97600" y="1670400"/>
            <a:ext cx="5384800" cy="4525963"/>
          </a:xfrm>
        </p:spPr>
        <p:txBody>
          <a:bodyPr>
            <a:normAutofit/>
          </a:bodyPr>
          <a:lstStyle>
            <a:lvl1pPr marL="268288" indent="-268288">
              <a:lnSpc>
                <a:spcPct val="110000"/>
              </a:lnSpc>
              <a:spcAft>
                <a:spcPts val="300"/>
              </a:spcAft>
              <a:buFont typeface="Arial" panose="020B0604020202020204" pitchFamily="34" charset="0"/>
              <a:buChar char="•"/>
              <a:defRPr sz="2400"/>
            </a:lvl1pPr>
            <a:lvl2pPr marL="742950" indent="-285750">
              <a:buFont typeface="Arial" panose="020B0604020202020204" pitchFamily="34" charset="0"/>
              <a:buChar char="•"/>
              <a:defRPr sz="2000"/>
            </a:lvl2pPr>
            <a:lvl3pPr marL="1143000" indent="-228600">
              <a:buFont typeface="Arial" panose="020B0604020202020204" pitchFamily="34" charset="0"/>
              <a:buChar char="•"/>
              <a:defRPr sz="2000"/>
            </a:lvl3pPr>
            <a:lvl4pPr marL="1600200" indent="-228600">
              <a:buFont typeface="Arial" panose="020B0604020202020204" pitchFamily="34" charset="0"/>
              <a:buChar char="•"/>
              <a:defRPr sz="2000"/>
            </a:lvl4pPr>
            <a:lvl5pPr marL="2057400" indent="-228600">
              <a:buFont typeface="Arial" panose="020B0604020202020204" pitchFamily="34" charset="0"/>
              <a:buChar char="•"/>
              <a:defRPr sz="20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1D6E78F8-5885-414A-B8E4-342DF28DDE75}" type="datetime1">
              <a:rPr lang="fi-FI" smtClean="0"/>
              <a:t>22.9.2022</a:t>
            </a:fld>
            <a:endParaRPr lang="fi-FI"/>
          </a:p>
        </p:txBody>
      </p:sp>
      <p:sp>
        <p:nvSpPr>
          <p:cNvPr id="6" name="Alatunnisteen paikkamerkki 5"/>
          <p:cNvSpPr>
            <a:spLocks noGrp="1"/>
          </p:cNvSpPr>
          <p:nvPr>
            <p:ph type="ftr" sz="quarter" idx="11"/>
          </p:nvPr>
        </p:nvSpPr>
        <p:spPr/>
        <p:txBody>
          <a:bodyPr/>
          <a:lstStyle/>
          <a:p>
            <a:r>
              <a:rPr lang="fi-FI"/>
              <a:t>mieli.fi</a:t>
            </a:r>
          </a:p>
        </p:txBody>
      </p:sp>
      <p:sp>
        <p:nvSpPr>
          <p:cNvPr id="7" name="Dian numeron paikkamerkki 6"/>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6266885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reserve="1">
  <p:cSld name="Vain otsikko väripohjalla">
    <p:spTree>
      <p:nvGrpSpPr>
        <p:cNvPr id="1" name=""/>
        <p:cNvGrpSpPr/>
        <p:nvPr/>
      </p:nvGrpSpPr>
      <p:grpSpPr>
        <a:xfrm>
          <a:off x="0" y="0"/>
          <a:ext cx="0" cy="0"/>
          <a:chOff x="0" y="0"/>
          <a:chExt cx="0" cy="0"/>
        </a:xfrm>
      </p:grpSpPr>
      <p:sp>
        <p:nvSpPr>
          <p:cNvPr id="6" name="Suorakulmio 5"/>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2" name="Otsikko 1"/>
          <p:cNvSpPr>
            <a:spLocks noGrp="1"/>
          </p:cNvSpPr>
          <p:nvPr>
            <p:ph type="title" hasCustomPrompt="1"/>
          </p:nvPr>
        </p:nvSpPr>
        <p:spPr/>
        <p:txBody>
          <a:bodyPr/>
          <a:lstStyle>
            <a:lvl1pPr>
              <a:defRPr cap="none" baseline="0">
                <a:solidFill>
                  <a:srgbClr val="FFFFFF"/>
                </a:solidFill>
              </a:defRPr>
            </a:lvl1pPr>
          </a:lstStyle>
          <a:p>
            <a:r>
              <a:rPr lang="fi-FI" dirty="0"/>
              <a:t>Lisää otsikko</a:t>
            </a:r>
          </a:p>
        </p:txBody>
      </p:sp>
    </p:spTree>
    <p:extLst>
      <p:ext uri="{BB962C8B-B14F-4D97-AF65-F5344CB8AC3E}">
        <p14:creationId xmlns:p14="http://schemas.microsoft.com/office/powerpoint/2010/main" val="164673690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Neljä sisältökohdetta">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A25E28A1-CDA2-4D84-A2DD-E7B30209A17C}" type="datetime1">
              <a:rPr lang="fi-FI" smtClean="0"/>
              <a:t>22.9.2022</a:t>
            </a:fld>
            <a:endParaRPr lang="fi-FI"/>
          </a:p>
        </p:txBody>
      </p:sp>
      <p:sp>
        <p:nvSpPr>
          <p:cNvPr id="5" name="Alatunnisteen paikkamerkki 4"/>
          <p:cNvSpPr>
            <a:spLocks noGrp="1"/>
          </p:cNvSpPr>
          <p:nvPr>
            <p:ph type="ftr" sz="quarter" idx="11"/>
          </p:nvPr>
        </p:nvSpPr>
        <p:spPr/>
        <p:txBody>
          <a:bodyPr/>
          <a:lstStyle/>
          <a:p>
            <a:r>
              <a:rPr lang="fi-FI"/>
              <a:t>mieli.fi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1" name="Sisällön paikkamerkki 2"/>
          <p:cNvSpPr>
            <a:spLocks noGrp="1"/>
          </p:cNvSpPr>
          <p:nvPr>
            <p:ph idx="15"/>
          </p:nvPr>
        </p:nvSpPr>
        <p:spPr>
          <a:xfrm>
            <a:off x="6318552"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2">
            <a:extLst>
              <a:ext uri="{FF2B5EF4-FFF2-40B4-BE49-F238E27FC236}">
                <a16:creationId xmlns:a16="http://schemas.microsoft.com/office/drawing/2014/main" id="{CC5D4881-9675-4A95-8627-FFDA520AA304}"/>
              </a:ext>
            </a:extLst>
          </p:cNvPr>
          <p:cNvSpPr>
            <a:spLocks noGrp="1"/>
          </p:cNvSpPr>
          <p:nvPr>
            <p:ph idx="17"/>
          </p:nvPr>
        </p:nvSpPr>
        <p:spPr>
          <a:xfrm>
            <a:off x="609600"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2" name="Sisällön paikkamerkki 2">
            <a:extLst>
              <a:ext uri="{FF2B5EF4-FFF2-40B4-BE49-F238E27FC236}">
                <a16:creationId xmlns:a16="http://schemas.microsoft.com/office/drawing/2014/main" id="{20748476-3234-49A9-926D-D1EBEA693DA0}"/>
              </a:ext>
            </a:extLst>
          </p:cNvPr>
          <p:cNvSpPr>
            <a:spLocks noGrp="1"/>
          </p:cNvSpPr>
          <p:nvPr>
            <p:ph idx="18"/>
          </p:nvPr>
        </p:nvSpPr>
        <p:spPr>
          <a:xfrm>
            <a:off x="6318552" y="477947"/>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9" name="Sisällön paikkamerkki 2">
            <a:extLst>
              <a:ext uri="{FF2B5EF4-FFF2-40B4-BE49-F238E27FC236}">
                <a16:creationId xmlns:a16="http://schemas.microsoft.com/office/drawing/2014/main" id="{8D8FFB7D-3D2D-4CA9-A61B-612C1868AED2}"/>
              </a:ext>
            </a:extLst>
          </p:cNvPr>
          <p:cNvSpPr>
            <a:spLocks noGrp="1"/>
          </p:cNvSpPr>
          <p:nvPr>
            <p:ph idx="19"/>
          </p:nvPr>
        </p:nvSpPr>
        <p:spPr>
          <a:xfrm>
            <a:off x="609600" y="476672"/>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80857065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Otsikko ja kolme sisältökohdetta">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7DD08CA8-E3A2-40CD-B039-BB903B4AAE5D}" type="datetime1">
              <a:rPr lang="fi-FI" smtClean="0"/>
              <a:t>22.9.2022</a:t>
            </a:fld>
            <a:endParaRPr lang="fi-FI"/>
          </a:p>
        </p:txBody>
      </p:sp>
      <p:sp>
        <p:nvSpPr>
          <p:cNvPr id="5" name="Alatunnisteen paikkamerkki 4"/>
          <p:cNvSpPr>
            <a:spLocks noGrp="1"/>
          </p:cNvSpPr>
          <p:nvPr>
            <p:ph type="ftr" sz="quarter" idx="11"/>
          </p:nvPr>
        </p:nvSpPr>
        <p:spPr/>
        <p:txBody>
          <a:bodyPr/>
          <a:lstStyle/>
          <a:p>
            <a:r>
              <a:rPr lang="fi-FI"/>
              <a:t>mieli.fi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1" name="Sisällön paikkamerkki 2"/>
          <p:cNvSpPr>
            <a:spLocks noGrp="1"/>
          </p:cNvSpPr>
          <p:nvPr>
            <p:ph idx="15"/>
          </p:nvPr>
        </p:nvSpPr>
        <p:spPr>
          <a:xfrm>
            <a:off x="6318552"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 name="Otsikko 1"/>
          <p:cNvSpPr>
            <a:spLocks noGrp="1"/>
          </p:cNvSpPr>
          <p:nvPr>
            <p:ph type="title" hasCustomPrompt="1"/>
          </p:nvPr>
        </p:nvSpPr>
        <p:spPr>
          <a:xfrm>
            <a:off x="609600" y="457199"/>
            <a:ext cx="5102357" cy="2696645"/>
          </a:xfrm>
        </p:spPr>
        <p:txBody>
          <a:bodyPr/>
          <a:lstStyle>
            <a:lvl1pPr>
              <a:defRPr baseline="0"/>
            </a:lvl1pPr>
          </a:lstStyle>
          <a:p>
            <a:r>
              <a:rPr lang="fi-FI"/>
              <a:t>Lisää otsikko</a:t>
            </a:r>
          </a:p>
        </p:txBody>
      </p:sp>
      <p:sp>
        <p:nvSpPr>
          <p:cNvPr id="14" name="Sisällön paikkamerkki 2">
            <a:extLst>
              <a:ext uri="{FF2B5EF4-FFF2-40B4-BE49-F238E27FC236}">
                <a16:creationId xmlns:a16="http://schemas.microsoft.com/office/drawing/2014/main" id="{CC5D4881-9675-4A95-8627-FFDA520AA304}"/>
              </a:ext>
            </a:extLst>
          </p:cNvPr>
          <p:cNvSpPr>
            <a:spLocks noGrp="1"/>
          </p:cNvSpPr>
          <p:nvPr>
            <p:ph idx="17"/>
          </p:nvPr>
        </p:nvSpPr>
        <p:spPr>
          <a:xfrm>
            <a:off x="609600"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2" name="Sisällön paikkamerkki 2">
            <a:extLst>
              <a:ext uri="{FF2B5EF4-FFF2-40B4-BE49-F238E27FC236}">
                <a16:creationId xmlns:a16="http://schemas.microsoft.com/office/drawing/2014/main" id="{20748476-3234-49A9-926D-D1EBEA693DA0}"/>
              </a:ext>
            </a:extLst>
          </p:cNvPr>
          <p:cNvSpPr>
            <a:spLocks noGrp="1"/>
          </p:cNvSpPr>
          <p:nvPr>
            <p:ph idx="18"/>
          </p:nvPr>
        </p:nvSpPr>
        <p:spPr>
          <a:xfrm>
            <a:off x="6318552" y="541275"/>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29693637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Otsikko ja kolme sisältökohdetta B">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9323461A-42E6-4864-89DA-EE59F44BD3BC}" type="datetime1">
              <a:rPr lang="fi-FI" smtClean="0"/>
              <a:t>22.9.2022</a:t>
            </a:fld>
            <a:endParaRPr lang="fi-FI"/>
          </a:p>
        </p:txBody>
      </p:sp>
      <p:sp>
        <p:nvSpPr>
          <p:cNvPr id="5" name="Alatunnisteen paikkamerkki 4"/>
          <p:cNvSpPr>
            <a:spLocks noGrp="1"/>
          </p:cNvSpPr>
          <p:nvPr>
            <p:ph type="ftr" sz="quarter" idx="11"/>
          </p:nvPr>
        </p:nvSpPr>
        <p:spPr/>
        <p:txBody>
          <a:bodyPr/>
          <a:lstStyle/>
          <a:p>
            <a:r>
              <a:rPr lang="fi-FI"/>
              <a:t>mieli.fi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1" name="Sisällön paikkamerkki 2"/>
          <p:cNvSpPr>
            <a:spLocks noGrp="1"/>
          </p:cNvSpPr>
          <p:nvPr>
            <p:ph idx="15"/>
          </p:nvPr>
        </p:nvSpPr>
        <p:spPr>
          <a:xfrm>
            <a:off x="6318552"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 name="Otsikko 1"/>
          <p:cNvSpPr>
            <a:spLocks noGrp="1"/>
          </p:cNvSpPr>
          <p:nvPr>
            <p:ph type="title" hasCustomPrompt="1"/>
          </p:nvPr>
        </p:nvSpPr>
        <p:spPr>
          <a:xfrm>
            <a:off x="609600" y="3579962"/>
            <a:ext cx="5102357" cy="2610381"/>
          </a:xfrm>
        </p:spPr>
        <p:txBody>
          <a:bodyPr/>
          <a:lstStyle>
            <a:lvl1pPr>
              <a:defRPr baseline="0"/>
            </a:lvl1pPr>
          </a:lstStyle>
          <a:p>
            <a:r>
              <a:rPr lang="fi-FI"/>
              <a:t>Lisää otsikko</a:t>
            </a:r>
          </a:p>
        </p:txBody>
      </p:sp>
      <p:sp>
        <p:nvSpPr>
          <p:cNvPr id="14" name="Sisällön paikkamerkki 2">
            <a:extLst>
              <a:ext uri="{FF2B5EF4-FFF2-40B4-BE49-F238E27FC236}">
                <a16:creationId xmlns:a16="http://schemas.microsoft.com/office/drawing/2014/main" id="{CC5D4881-9675-4A95-8627-FFDA520AA304}"/>
              </a:ext>
            </a:extLst>
          </p:cNvPr>
          <p:cNvSpPr>
            <a:spLocks noGrp="1"/>
          </p:cNvSpPr>
          <p:nvPr>
            <p:ph idx="17"/>
          </p:nvPr>
        </p:nvSpPr>
        <p:spPr>
          <a:xfrm>
            <a:off x="609600" y="540000"/>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2" name="Sisällön paikkamerkki 2">
            <a:extLst>
              <a:ext uri="{FF2B5EF4-FFF2-40B4-BE49-F238E27FC236}">
                <a16:creationId xmlns:a16="http://schemas.microsoft.com/office/drawing/2014/main" id="{20748476-3234-49A9-926D-D1EBEA693DA0}"/>
              </a:ext>
            </a:extLst>
          </p:cNvPr>
          <p:cNvSpPr>
            <a:spLocks noGrp="1"/>
          </p:cNvSpPr>
          <p:nvPr>
            <p:ph idx="18"/>
          </p:nvPr>
        </p:nvSpPr>
        <p:spPr>
          <a:xfrm>
            <a:off x="6318552" y="541275"/>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70034076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Kuva ja teksti">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C1482E1E-2B65-4A1F-A87D-12454372A1EA}" type="datetime1">
              <a:rPr lang="fi-FI" smtClean="0"/>
              <a:t>22.9.2022</a:t>
            </a:fld>
            <a:endParaRPr lang="fi-FI"/>
          </a:p>
        </p:txBody>
      </p:sp>
      <p:sp>
        <p:nvSpPr>
          <p:cNvPr id="5" name="Alatunnisteen paikkamerkki 4"/>
          <p:cNvSpPr>
            <a:spLocks noGrp="1"/>
          </p:cNvSpPr>
          <p:nvPr>
            <p:ph type="ftr" sz="quarter" idx="11"/>
          </p:nvPr>
        </p:nvSpPr>
        <p:spPr/>
        <p:txBody>
          <a:bodyPr/>
          <a:lstStyle/>
          <a:p>
            <a:r>
              <a:rPr lang="fi-FI"/>
              <a:t>mieli.fi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1" name="Sisällön paikkamerkki 2"/>
          <p:cNvSpPr>
            <a:spLocks noGrp="1"/>
          </p:cNvSpPr>
          <p:nvPr>
            <p:ph idx="15"/>
          </p:nvPr>
        </p:nvSpPr>
        <p:spPr>
          <a:xfrm>
            <a:off x="6318552"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 name="Otsikko 1"/>
          <p:cNvSpPr>
            <a:spLocks noGrp="1"/>
          </p:cNvSpPr>
          <p:nvPr>
            <p:ph type="title" hasCustomPrompt="1"/>
          </p:nvPr>
        </p:nvSpPr>
        <p:spPr>
          <a:xfrm>
            <a:off x="609600" y="457200"/>
            <a:ext cx="5102357" cy="966158"/>
          </a:xfrm>
        </p:spPr>
        <p:txBody>
          <a:bodyPr/>
          <a:lstStyle>
            <a:lvl1pPr>
              <a:defRPr baseline="0"/>
            </a:lvl1pPr>
          </a:lstStyle>
          <a:p>
            <a:r>
              <a:rPr lang="fi-FI"/>
              <a:t>Lisää otsikko</a:t>
            </a:r>
          </a:p>
        </p:txBody>
      </p:sp>
      <p:sp>
        <p:nvSpPr>
          <p:cNvPr id="10" name="Kuvan paikkamerkki 8"/>
          <p:cNvSpPr>
            <a:spLocks noGrp="1"/>
          </p:cNvSpPr>
          <p:nvPr>
            <p:ph type="pic" sz="quarter" idx="13"/>
          </p:nvPr>
        </p:nvSpPr>
        <p:spPr>
          <a:xfrm>
            <a:off x="6479117" y="549276"/>
            <a:ext cx="4993216" cy="2519363"/>
          </a:xfrm>
          <a:solidFill>
            <a:srgbClr val="EAEAEA"/>
          </a:solidFill>
        </p:spPr>
        <p:txBody>
          <a:bodyPr/>
          <a:lstStyle>
            <a:lvl1pPr marL="0" indent="0">
              <a:buFontTx/>
              <a:buNone/>
              <a:defRPr/>
            </a:lvl1pPr>
          </a:lstStyle>
          <a:p>
            <a:r>
              <a:rPr lang="fi-FI"/>
              <a:t>Lisää kuva napsauttamalla kuvaketta</a:t>
            </a:r>
          </a:p>
        </p:txBody>
      </p:sp>
      <p:sp>
        <p:nvSpPr>
          <p:cNvPr id="14" name="Sisällön paikkamerkki 2">
            <a:extLst>
              <a:ext uri="{FF2B5EF4-FFF2-40B4-BE49-F238E27FC236}">
                <a16:creationId xmlns:a16="http://schemas.microsoft.com/office/drawing/2014/main" id="{CC5D4881-9675-4A95-8627-FFDA520AA304}"/>
              </a:ext>
            </a:extLst>
          </p:cNvPr>
          <p:cNvSpPr>
            <a:spLocks noGrp="1"/>
          </p:cNvSpPr>
          <p:nvPr>
            <p:ph idx="17"/>
          </p:nvPr>
        </p:nvSpPr>
        <p:spPr>
          <a:xfrm>
            <a:off x="609600"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50284986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Kaksi kuvaa ja teksti">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721E04D0-3B18-4757-B0BE-38A5E06811F7}" type="datetime1">
              <a:rPr lang="fi-FI" smtClean="0"/>
              <a:t>22.9.2022</a:t>
            </a:fld>
            <a:endParaRPr lang="fi-FI"/>
          </a:p>
        </p:txBody>
      </p:sp>
      <p:sp>
        <p:nvSpPr>
          <p:cNvPr id="5" name="Alatunnisteen paikkamerkki 4"/>
          <p:cNvSpPr>
            <a:spLocks noGrp="1"/>
          </p:cNvSpPr>
          <p:nvPr>
            <p:ph type="ftr" sz="quarter" idx="11"/>
          </p:nvPr>
        </p:nvSpPr>
        <p:spPr/>
        <p:txBody>
          <a:bodyPr/>
          <a:lstStyle/>
          <a:p>
            <a:r>
              <a:rPr lang="fi-FI"/>
              <a:t>mieli.fi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1" name="Sisällön paikkamerkki 2"/>
          <p:cNvSpPr>
            <a:spLocks noGrp="1"/>
          </p:cNvSpPr>
          <p:nvPr>
            <p:ph idx="15"/>
          </p:nvPr>
        </p:nvSpPr>
        <p:spPr>
          <a:xfrm>
            <a:off x="6318552"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 name="Otsikko 1"/>
          <p:cNvSpPr>
            <a:spLocks noGrp="1"/>
          </p:cNvSpPr>
          <p:nvPr>
            <p:ph type="title" hasCustomPrompt="1"/>
          </p:nvPr>
        </p:nvSpPr>
        <p:spPr>
          <a:xfrm>
            <a:off x="609600" y="457200"/>
            <a:ext cx="5102357" cy="966158"/>
          </a:xfrm>
        </p:spPr>
        <p:txBody>
          <a:bodyPr/>
          <a:lstStyle>
            <a:lvl1pPr>
              <a:defRPr baseline="0"/>
            </a:lvl1pPr>
          </a:lstStyle>
          <a:p>
            <a:r>
              <a:rPr lang="fi-FI"/>
              <a:t>Lisää otsikko</a:t>
            </a:r>
          </a:p>
        </p:txBody>
      </p:sp>
      <p:sp>
        <p:nvSpPr>
          <p:cNvPr id="10" name="Kuvan paikkamerkki 8"/>
          <p:cNvSpPr>
            <a:spLocks noGrp="1"/>
          </p:cNvSpPr>
          <p:nvPr>
            <p:ph type="pic" sz="quarter" idx="13"/>
          </p:nvPr>
        </p:nvSpPr>
        <p:spPr>
          <a:xfrm>
            <a:off x="6479117" y="549276"/>
            <a:ext cx="4993216" cy="2519363"/>
          </a:xfrm>
          <a:solidFill>
            <a:srgbClr val="EAEAEA"/>
          </a:solidFill>
        </p:spPr>
        <p:txBody>
          <a:bodyPr/>
          <a:lstStyle>
            <a:lvl1pPr marL="0" indent="0">
              <a:buFontTx/>
              <a:buNone/>
              <a:defRPr/>
            </a:lvl1pPr>
          </a:lstStyle>
          <a:p>
            <a:r>
              <a:rPr lang="fi-FI"/>
              <a:t>Lisää kuva napsauttamalla kuvaketta</a:t>
            </a:r>
          </a:p>
        </p:txBody>
      </p:sp>
      <p:sp>
        <p:nvSpPr>
          <p:cNvPr id="9" name="Kuvan paikkamerkki 8"/>
          <p:cNvSpPr>
            <a:spLocks noGrp="1"/>
          </p:cNvSpPr>
          <p:nvPr>
            <p:ph type="pic" sz="quarter" idx="14"/>
          </p:nvPr>
        </p:nvSpPr>
        <p:spPr>
          <a:xfrm>
            <a:off x="721784" y="3662591"/>
            <a:ext cx="4993216" cy="2519363"/>
          </a:xfrm>
          <a:solidFill>
            <a:srgbClr val="EAEAEA"/>
          </a:solidFill>
        </p:spPr>
        <p:txBody>
          <a:bodyPr/>
          <a:lstStyle>
            <a:lvl1pPr marL="0" indent="0">
              <a:buFontTx/>
              <a:buNone/>
              <a:defRPr/>
            </a:lvl1pPr>
          </a:lstStyle>
          <a:p>
            <a:r>
              <a:rPr lang="fi-FI"/>
              <a:t>Lisää kuva napsauttamalla kuvaketta</a:t>
            </a:r>
          </a:p>
        </p:txBody>
      </p:sp>
      <p:sp>
        <p:nvSpPr>
          <p:cNvPr id="12" name="Sisällön paikkamerkki 2">
            <a:extLst>
              <a:ext uri="{FF2B5EF4-FFF2-40B4-BE49-F238E27FC236}">
                <a16:creationId xmlns:a16="http://schemas.microsoft.com/office/drawing/2014/main" id="{75571089-EE17-4DB5-93DD-CC0674DFB411}"/>
              </a:ext>
            </a:extLst>
          </p:cNvPr>
          <p:cNvSpPr>
            <a:spLocks noGrp="1"/>
          </p:cNvSpPr>
          <p:nvPr>
            <p:ph idx="16"/>
          </p:nvPr>
        </p:nvSpPr>
        <p:spPr>
          <a:xfrm>
            <a:off x="609600" y="1423358"/>
            <a:ext cx="5102357" cy="1772052"/>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51349596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Kuva, teksti ja graafi">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B3CCB952-4DCD-4FDF-8012-A8D122A7AD8F}" type="datetime1">
              <a:rPr lang="fi-FI" smtClean="0"/>
              <a:t>22.9.2022</a:t>
            </a:fld>
            <a:endParaRPr lang="fi-FI"/>
          </a:p>
        </p:txBody>
      </p:sp>
      <p:sp>
        <p:nvSpPr>
          <p:cNvPr id="5" name="Alatunnisteen paikkamerkki 4"/>
          <p:cNvSpPr>
            <a:spLocks noGrp="1"/>
          </p:cNvSpPr>
          <p:nvPr>
            <p:ph type="ftr" sz="quarter" idx="11"/>
          </p:nvPr>
        </p:nvSpPr>
        <p:spPr/>
        <p:txBody>
          <a:bodyPr/>
          <a:lstStyle/>
          <a:p>
            <a:r>
              <a:rPr lang="fi-FI"/>
              <a:t>mieli.fi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1" name="Sisällön paikkamerkki 2"/>
          <p:cNvSpPr>
            <a:spLocks noGrp="1"/>
          </p:cNvSpPr>
          <p:nvPr>
            <p:ph idx="15"/>
          </p:nvPr>
        </p:nvSpPr>
        <p:spPr>
          <a:xfrm>
            <a:off x="6318552"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 name="Otsikko 1"/>
          <p:cNvSpPr>
            <a:spLocks noGrp="1"/>
          </p:cNvSpPr>
          <p:nvPr>
            <p:ph type="title" hasCustomPrompt="1"/>
          </p:nvPr>
        </p:nvSpPr>
        <p:spPr>
          <a:xfrm>
            <a:off x="6326038" y="457200"/>
            <a:ext cx="5102357" cy="966158"/>
          </a:xfrm>
        </p:spPr>
        <p:txBody>
          <a:bodyPr/>
          <a:lstStyle>
            <a:lvl1pPr>
              <a:defRPr baseline="0"/>
            </a:lvl1pPr>
          </a:lstStyle>
          <a:p>
            <a:r>
              <a:rPr lang="fi-FI"/>
              <a:t>Lisää otsikko</a:t>
            </a:r>
          </a:p>
        </p:txBody>
      </p:sp>
      <p:sp>
        <p:nvSpPr>
          <p:cNvPr id="14" name="Sisällön paikkamerkki 2">
            <a:extLst>
              <a:ext uri="{FF2B5EF4-FFF2-40B4-BE49-F238E27FC236}">
                <a16:creationId xmlns:a16="http://schemas.microsoft.com/office/drawing/2014/main" id="{CC5D4881-9675-4A95-8627-FFDA520AA304}"/>
              </a:ext>
            </a:extLst>
          </p:cNvPr>
          <p:cNvSpPr>
            <a:spLocks noGrp="1"/>
          </p:cNvSpPr>
          <p:nvPr>
            <p:ph idx="17"/>
          </p:nvPr>
        </p:nvSpPr>
        <p:spPr>
          <a:xfrm>
            <a:off x="609600"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2" name="Kuvan paikkamerkki 8">
            <a:extLst>
              <a:ext uri="{FF2B5EF4-FFF2-40B4-BE49-F238E27FC236}">
                <a16:creationId xmlns:a16="http://schemas.microsoft.com/office/drawing/2014/main" id="{F7B57505-C0A8-4EBC-8009-79C88A5CACE5}"/>
              </a:ext>
            </a:extLst>
          </p:cNvPr>
          <p:cNvSpPr>
            <a:spLocks noGrp="1"/>
          </p:cNvSpPr>
          <p:nvPr>
            <p:ph type="pic" sz="quarter" idx="13"/>
          </p:nvPr>
        </p:nvSpPr>
        <p:spPr>
          <a:xfrm>
            <a:off x="720000" y="549276"/>
            <a:ext cx="4993216" cy="2519363"/>
          </a:xfrm>
          <a:solidFill>
            <a:srgbClr val="EAEAEA"/>
          </a:solidFill>
        </p:spPr>
        <p:txBody>
          <a:bodyPr/>
          <a:lstStyle>
            <a:lvl1pPr marL="0" indent="0">
              <a:buFontTx/>
              <a:buNone/>
              <a:defRPr>
                <a:latin typeface="+mn-lt"/>
              </a:defRPr>
            </a:lvl1pPr>
          </a:lstStyle>
          <a:p>
            <a:r>
              <a:rPr lang="fi-FI"/>
              <a:t>Lisää kuva napsauttamalla kuvaketta</a:t>
            </a:r>
          </a:p>
        </p:txBody>
      </p:sp>
    </p:spTree>
    <p:extLst>
      <p:ext uri="{BB962C8B-B14F-4D97-AF65-F5344CB8AC3E}">
        <p14:creationId xmlns:p14="http://schemas.microsoft.com/office/powerpoint/2010/main" val="307956699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Graafi">
    <p:spTree>
      <p:nvGrpSpPr>
        <p:cNvPr id="1" name=""/>
        <p:cNvGrpSpPr/>
        <p:nvPr/>
      </p:nvGrpSpPr>
      <p:grpSpPr>
        <a:xfrm>
          <a:off x="0" y="0"/>
          <a:ext cx="0" cy="0"/>
          <a:chOff x="0" y="0"/>
          <a:chExt cx="0" cy="0"/>
        </a:xfrm>
      </p:grpSpPr>
      <p:sp>
        <p:nvSpPr>
          <p:cNvPr id="12" name="Suorakulmio 11">
            <a:extLst>
              <a:ext uri="{FF2B5EF4-FFF2-40B4-BE49-F238E27FC236}">
                <a16:creationId xmlns:a16="http://schemas.microsoft.com/office/drawing/2014/main" id="{D4AC29C3-8A80-47D5-91E4-6C20B6814491}"/>
              </a:ext>
            </a:extLst>
          </p:cNvPr>
          <p:cNvSpPr/>
          <p:nvPr userDrawn="1"/>
        </p:nvSpPr>
        <p:spPr>
          <a:xfrm>
            <a:off x="721784" y="1850635"/>
            <a:ext cx="10744200" cy="4325877"/>
          </a:xfrm>
          <a:prstGeom prst="rect">
            <a:avLst/>
          </a:prstGeom>
          <a:solidFill>
            <a:srgbClr val="F0F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7" name="Kaavion paikkamerkki 6">
            <a:extLst>
              <a:ext uri="{FF2B5EF4-FFF2-40B4-BE49-F238E27FC236}">
                <a16:creationId xmlns:a16="http://schemas.microsoft.com/office/drawing/2014/main" id="{A0C033A7-E667-4D21-BE07-ED6BC3824194}"/>
              </a:ext>
            </a:extLst>
          </p:cNvPr>
          <p:cNvSpPr>
            <a:spLocks noGrp="1"/>
          </p:cNvSpPr>
          <p:nvPr>
            <p:ph type="chart" sz="quarter" idx="15"/>
          </p:nvPr>
        </p:nvSpPr>
        <p:spPr>
          <a:xfrm>
            <a:off x="721784" y="1850635"/>
            <a:ext cx="10744200" cy="4325877"/>
          </a:xfrm>
          <a:noFill/>
        </p:spPr>
        <p:txBody>
          <a:bodyPr>
            <a:normAutofit/>
          </a:bodyPr>
          <a:lstStyle>
            <a:lvl1pPr marL="0" indent="0">
              <a:buNone/>
              <a:defRPr sz="2000"/>
            </a:lvl1pPr>
          </a:lstStyle>
          <a:p>
            <a:r>
              <a:rPr lang="fi-FI"/>
              <a:t>Lisää kaavio napsauttamalla kuvaketta</a:t>
            </a:r>
          </a:p>
        </p:txBody>
      </p:sp>
      <p:sp>
        <p:nvSpPr>
          <p:cNvPr id="3" name="Alaotsikko 2"/>
          <p:cNvSpPr>
            <a:spLocks noGrp="1"/>
          </p:cNvSpPr>
          <p:nvPr>
            <p:ph type="subTitle" idx="1" hasCustomPrompt="1"/>
          </p:nvPr>
        </p:nvSpPr>
        <p:spPr>
          <a:xfrm>
            <a:off x="776060" y="5517233"/>
            <a:ext cx="10408505" cy="530295"/>
          </a:xfrm>
        </p:spPr>
        <p:txBody>
          <a:bodyPr anchor="b" anchorCtr="0">
            <a:noAutofit/>
          </a:bodyPr>
          <a:lstStyle>
            <a:lvl1pPr marL="0" indent="0" algn="l">
              <a:buNone/>
              <a:defRPr sz="2000" baseline="0">
                <a:solidFill>
                  <a:schemeClr val="tx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Lisää alaotsikko</a:t>
            </a:r>
          </a:p>
        </p:txBody>
      </p:sp>
      <p:sp>
        <p:nvSpPr>
          <p:cNvPr id="4" name="Päivämäärän paikkamerkki 3"/>
          <p:cNvSpPr>
            <a:spLocks noGrp="1"/>
          </p:cNvSpPr>
          <p:nvPr>
            <p:ph type="dt" sz="half" idx="10"/>
          </p:nvPr>
        </p:nvSpPr>
        <p:spPr/>
        <p:txBody>
          <a:bodyPr/>
          <a:lstStyle/>
          <a:p>
            <a:fld id="{4E302F3D-C6A5-4359-828D-028DD2A5C84B}" type="datetime1">
              <a:rPr lang="fi-FI" smtClean="0"/>
              <a:t>22.9.2022</a:t>
            </a:fld>
            <a:endParaRPr lang="fi-FI"/>
          </a:p>
        </p:txBody>
      </p:sp>
      <p:sp>
        <p:nvSpPr>
          <p:cNvPr id="5" name="Alatunnisteen paikkamerkki 4"/>
          <p:cNvSpPr>
            <a:spLocks noGrp="1"/>
          </p:cNvSpPr>
          <p:nvPr>
            <p:ph type="ftr" sz="quarter" idx="11"/>
          </p:nvPr>
        </p:nvSpPr>
        <p:spPr/>
        <p:txBody>
          <a:bodyPr/>
          <a:lstStyle/>
          <a:p>
            <a:r>
              <a:rPr lang="fi-FI"/>
              <a:t>mieli.fi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0" name="Otsikko 9">
            <a:extLst>
              <a:ext uri="{FF2B5EF4-FFF2-40B4-BE49-F238E27FC236}">
                <a16:creationId xmlns:a16="http://schemas.microsoft.com/office/drawing/2014/main" id="{F14B111E-6985-4C68-BE96-82FCE44B8AC6}"/>
              </a:ext>
            </a:extLst>
          </p:cNvPr>
          <p:cNvSpPr>
            <a:spLocks noGrp="1"/>
          </p:cNvSpPr>
          <p:nvPr>
            <p:ph type="title"/>
          </p:nvPr>
        </p:nvSpPr>
        <p:spPr/>
        <p:txBody>
          <a:bodyPr/>
          <a:lstStyle/>
          <a:p>
            <a:r>
              <a:rPr lang="fi-FI"/>
              <a:t>Muokkaa ots. perustyyl. napsautt.</a:t>
            </a:r>
          </a:p>
        </p:txBody>
      </p:sp>
    </p:spTree>
    <p:extLst>
      <p:ext uri="{BB962C8B-B14F-4D97-AF65-F5344CB8AC3E}">
        <p14:creationId xmlns:p14="http://schemas.microsoft.com/office/powerpoint/2010/main" val="99092750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Kuva">
    <p:spTree>
      <p:nvGrpSpPr>
        <p:cNvPr id="1" name=""/>
        <p:cNvGrpSpPr/>
        <p:nvPr/>
      </p:nvGrpSpPr>
      <p:grpSpPr>
        <a:xfrm>
          <a:off x="0" y="0"/>
          <a:ext cx="0" cy="0"/>
          <a:chOff x="0" y="0"/>
          <a:chExt cx="0" cy="0"/>
        </a:xfrm>
      </p:grpSpPr>
      <p:sp>
        <p:nvSpPr>
          <p:cNvPr id="8" name="Kuvan paikkamerkki 8"/>
          <p:cNvSpPr>
            <a:spLocks noGrp="1"/>
          </p:cNvSpPr>
          <p:nvPr>
            <p:ph type="pic" sz="quarter" idx="14"/>
          </p:nvPr>
        </p:nvSpPr>
        <p:spPr>
          <a:xfrm>
            <a:off x="721784" y="1268760"/>
            <a:ext cx="10744501" cy="4913194"/>
          </a:xfrm>
          <a:solidFill>
            <a:srgbClr val="EAEAEA"/>
          </a:solidFill>
        </p:spPr>
        <p:txBody>
          <a:bodyPr/>
          <a:lstStyle>
            <a:lvl1pPr marL="0" indent="0">
              <a:buFontTx/>
              <a:buNone/>
              <a:defRPr/>
            </a:lvl1pPr>
          </a:lstStyle>
          <a:p>
            <a:r>
              <a:rPr lang="fi-FI"/>
              <a:t>Lisää kuva napsauttamalla kuvaketta</a:t>
            </a:r>
          </a:p>
        </p:txBody>
      </p:sp>
      <p:sp>
        <p:nvSpPr>
          <p:cNvPr id="3" name="Alaotsikko 2"/>
          <p:cNvSpPr>
            <a:spLocks noGrp="1"/>
          </p:cNvSpPr>
          <p:nvPr>
            <p:ph type="subTitle" idx="1" hasCustomPrompt="1"/>
          </p:nvPr>
        </p:nvSpPr>
        <p:spPr>
          <a:xfrm>
            <a:off x="1017600" y="4725144"/>
            <a:ext cx="8534400" cy="1261999"/>
          </a:xfrm>
        </p:spPr>
        <p:txBody>
          <a:bodyPr anchor="b" anchorCtr="0">
            <a:noAutofit/>
          </a:bodyPr>
          <a:lstStyle>
            <a:lvl1pPr marL="0" indent="0" algn="l">
              <a:buNone/>
              <a:defRPr sz="2400" baseline="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Lisää alaotsikko</a:t>
            </a:r>
          </a:p>
        </p:txBody>
      </p:sp>
      <p:sp>
        <p:nvSpPr>
          <p:cNvPr id="4" name="Päivämäärän paikkamerkki 3"/>
          <p:cNvSpPr>
            <a:spLocks noGrp="1"/>
          </p:cNvSpPr>
          <p:nvPr>
            <p:ph type="dt" sz="half" idx="10"/>
          </p:nvPr>
        </p:nvSpPr>
        <p:spPr/>
        <p:txBody>
          <a:bodyPr/>
          <a:lstStyle/>
          <a:p>
            <a:fld id="{E71F4F89-2D3D-48C9-8064-366D632B40C8}" type="datetime1">
              <a:rPr lang="fi-FI" smtClean="0"/>
              <a:t>22.9.2022</a:t>
            </a:fld>
            <a:endParaRPr lang="fi-FI"/>
          </a:p>
        </p:txBody>
      </p:sp>
      <p:sp>
        <p:nvSpPr>
          <p:cNvPr id="5" name="Alatunnisteen paikkamerkki 4"/>
          <p:cNvSpPr>
            <a:spLocks noGrp="1"/>
          </p:cNvSpPr>
          <p:nvPr>
            <p:ph type="ftr" sz="quarter" idx="11"/>
          </p:nvPr>
        </p:nvSpPr>
        <p:spPr/>
        <p:txBody>
          <a:bodyPr/>
          <a:lstStyle/>
          <a:p>
            <a:r>
              <a:rPr lang="fi-FI"/>
              <a:t>mieli.fi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0" name="Otsikko 9">
            <a:extLst>
              <a:ext uri="{FF2B5EF4-FFF2-40B4-BE49-F238E27FC236}">
                <a16:creationId xmlns:a16="http://schemas.microsoft.com/office/drawing/2014/main" id="{F14B111E-6985-4C68-BE96-82FCE44B8AC6}"/>
              </a:ext>
            </a:extLst>
          </p:cNvPr>
          <p:cNvSpPr>
            <a:spLocks noGrp="1"/>
          </p:cNvSpPr>
          <p:nvPr>
            <p:ph type="title"/>
          </p:nvPr>
        </p:nvSpPr>
        <p:spPr/>
        <p:txBody>
          <a:bodyPr/>
          <a:lstStyle/>
          <a:p>
            <a:r>
              <a:rPr lang="fi-FI"/>
              <a:t>Muokkaa ots. perustyyl. napsautt.</a:t>
            </a:r>
          </a:p>
        </p:txBody>
      </p:sp>
    </p:spTree>
    <p:extLst>
      <p:ext uri="{BB962C8B-B14F-4D97-AF65-F5344CB8AC3E}">
        <p14:creationId xmlns:p14="http://schemas.microsoft.com/office/powerpoint/2010/main" val="164554069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Kuva B">
    <p:spTree>
      <p:nvGrpSpPr>
        <p:cNvPr id="1" name=""/>
        <p:cNvGrpSpPr/>
        <p:nvPr/>
      </p:nvGrpSpPr>
      <p:grpSpPr>
        <a:xfrm>
          <a:off x="0" y="0"/>
          <a:ext cx="0" cy="0"/>
          <a:chOff x="0" y="0"/>
          <a:chExt cx="0" cy="0"/>
        </a:xfrm>
      </p:grpSpPr>
      <p:sp>
        <p:nvSpPr>
          <p:cNvPr id="8" name="Kuvan paikkamerkki 8"/>
          <p:cNvSpPr>
            <a:spLocks noGrp="1"/>
          </p:cNvSpPr>
          <p:nvPr>
            <p:ph type="pic" sz="quarter" idx="14"/>
          </p:nvPr>
        </p:nvSpPr>
        <p:spPr>
          <a:xfrm>
            <a:off x="721784" y="537030"/>
            <a:ext cx="10744501" cy="5644924"/>
          </a:xfrm>
          <a:solidFill>
            <a:srgbClr val="EAEAEA"/>
          </a:solidFill>
        </p:spPr>
        <p:txBody>
          <a:bodyPr/>
          <a:lstStyle>
            <a:lvl1pPr marL="0" indent="0">
              <a:buFontTx/>
              <a:buNone/>
              <a:defRPr/>
            </a:lvl1pPr>
          </a:lstStyle>
          <a:p>
            <a:r>
              <a:rPr lang="fi-FI"/>
              <a:t>Lisää kuva napsauttamalla kuvaketta</a:t>
            </a:r>
          </a:p>
        </p:txBody>
      </p:sp>
      <p:sp>
        <p:nvSpPr>
          <p:cNvPr id="2" name="Otsikko 1"/>
          <p:cNvSpPr>
            <a:spLocks noGrp="1"/>
          </p:cNvSpPr>
          <p:nvPr>
            <p:ph type="ctrTitle" hasCustomPrompt="1"/>
          </p:nvPr>
        </p:nvSpPr>
        <p:spPr>
          <a:xfrm>
            <a:off x="1017600" y="676800"/>
            <a:ext cx="10166965" cy="2536176"/>
          </a:xfrm>
        </p:spPr>
        <p:txBody>
          <a:bodyPr/>
          <a:lstStyle>
            <a:lvl1pPr>
              <a:defRPr cap="all" baseline="0">
                <a:solidFill>
                  <a:srgbClr val="FFFFFF"/>
                </a:solidFill>
              </a:defRPr>
            </a:lvl1pPr>
          </a:lstStyle>
          <a:p>
            <a:r>
              <a:rPr lang="fi-FI"/>
              <a:t>Lisää otsikko</a:t>
            </a:r>
          </a:p>
        </p:txBody>
      </p:sp>
      <p:sp>
        <p:nvSpPr>
          <p:cNvPr id="3" name="Alaotsikko 2"/>
          <p:cNvSpPr>
            <a:spLocks noGrp="1"/>
          </p:cNvSpPr>
          <p:nvPr>
            <p:ph type="subTitle" idx="1" hasCustomPrompt="1"/>
          </p:nvPr>
        </p:nvSpPr>
        <p:spPr>
          <a:xfrm>
            <a:off x="1017600" y="4725144"/>
            <a:ext cx="8534400" cy="1261999"/>
          </a:xfrm>
        </p:spPr>
        <p:txBody>
          <a:bodyPr anchor="b" anchorCtr="0">
            <a:noAutofit/>
          </a:bodyPr>
          <a:lstStyle>
            <a:lvl1pPr marL="0" indent="0" algn="l">
              <a:buNone/>
              <a:defRPr sz="2400" baseline="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Lisää alaotsikko</a:t>
            </a:r>
          </a:p>
        </p:txBody>
      </p:sp>
      <p:sp>
        <p:nvSpPr>
          <p:cNvPr id="4" name="Päivämäärän paikkamerkki 3"/>
          <p:cNvSpPr>
            <a:spLocks noGrp="1"/>
          </p:cNvSpPr>
          <p:nvPr>
            <p:ph type="dt" sz="half" idx="10"/>
          </p:nvPr>
        </p:nvSpPr>
        <p:spPr/>
        <p:txBody>
          <a:bodyPr/>
          <a:lstStyle/>
          <a:p>
            <a:fld id="{1BDBE13F-F5DA-49FA-AC33-4639F9A12E42}" type="datetime1">
              <a:rPr lang="fi-FI" smtClean="0"/>
              <a:t>22.9.2022</a:t>
            </a:fld>
            <a:endParaRPr lang="fi-FI"/>
          </a:p>
        </p:txBody>
      </p:sp>
      <p:sp>
        <p:nvSpPr>
          <p:cNvPr id="5" name="Alatunnisteen paikkamerkki 4"/>
          <p:cNvSpPr>
            <a:spLocks noGrp="1"/>
          </p:cNvSpPr>
          <p:nvPr>
            <p:ph type="ftr" sz="quarter" idx="11"/>
          </p:nvPr>
        </p:nvSpPr>
        <p:spPr/>
        <p:txBody>
          <a:bodyPr/>
          <a:lstStyle/>
          <a:p>
            <a:r>
              <a:rPr lang="fi-FI"/>
              <a:t>mieli.fi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265215884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isältöluettelo">
    <p:spTree>
      <p:nvGrpSpPr>
        <p:cNvPr id="1" name=""/>
        <p:cNvGrpSpPr/>
        <p:nvPr/>
      </p:nvGrpSpPr>
      <p:grpSpPr>
        <a:xfrm>
          <a:off x="0" y="0"/>
          <a:ext cx="0" cy="0"/>
          <a:chOff x="0" y="0"/>
          <a:chExt cx="0" cy="0"/>
        </a:xfrm>
      </p:grpSpPr>
      <p:sp>
        <p:nvSpPr>
          <p:cNvPr id="3" name="Sisällön paikkamerkki 2"/>
          <p:cNvSpPr>
            <a:spLocks noGrp="1"/>
          </p:cNvSpPr>
          <p:nvPr>
            <p:ph idx="1"/>
          </p:nvPr>
        </p:nvSpPr>
        <p:spPr/>
        <p:txBody>
          <a:bodyPr/>
          <a:lstStyle>
            <a:lvl1pPr marL="355600" indent="-355600">
              <a:buFont typeface="+mj-lt"/>
              <a:buAutoNum type="arabicPeriod"/>
              <a:defRPr/>
            </a:lvl1pPr>
            <a:lvl2pPr marL="623888" indent="-268288">
              <a:buFont typeface="Arial" panose="020B0604020202020204" pitchFamily="34" charset="0"/>
              <a:buChar char="•"/>
              <a:defRPr/>
            </a:lvl2pPr>
            <a:lvl3pPr marL="900113" indent="-276225">
              <a:buFont typeface="Arial" panose="020B0604020202020204" pitchFamily="34" charset="0"/>
              <a:buChar char="•"/>
              <a:defRPr/>
            </a:lvl3pPr>
            <a:lvl4pPr marL="1168400" indent="-268288">
              <a:buFont typeface="Arial" panose="020B0604020202020204" pitchFamily="34" charset="0"/>
              <a:buChar char="•"/>
              <a:defRPr/>
            </a:lvl4pPr>
            <a:lvl5pPr marL="1436688" indent="-268288">
              <a:buFont typeface="Arial" panose="020B0604020202020204" pitchFamily="34" charset="0"/>
              <a:buChar char="•"/>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1FB063A1-1497-49C3-AAEB-AF2A10129E37}" type="datetime1">
              <a:rPr lang="fi-FI" smtClean="0"/>
              <a:t>22.9.2022</a:t>
            </a:fld>
            <a:endParaRPr lang="fi-FI"/>
          </a:p>
        </p:txBody>
      </p:sp>
      <p:sp>
        <p:nvSpPr>
          <p:cNvPr id="5" name="Alatunnisteen paikkamerkki 4"/>
          <p:cNvSpPr>
            <a:spLocks noGrp="1"/>
          </p:cNvSpPr>
          <p:nvPr>
            <p:ph type="ftr" sz="quarter" idx="11"/>
          </p:nvPr>
        </p:nvSpPr>
        <p:spPr/>
        <p:txBody>
          <a:bodyPr/>
          <a:lstStyle/>
          <a:p>
            <a:r>
              <a:rPr lang="fi-FI"/>
              <a:t>mieli.fi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7" name="Otsikko 6">
            <a:extLst>
              <a:ext uri="{FF2B5EF4-FFF2-40B4-BE49-F238E27FC236}">
                <a16:creationId xmlns:a16="http://schemas.microsoft.com/office/drawing/2014/main" id="{74A1EC1A-95D7-481C-9215-73D8F4277A0C}"/>
              </a:ext>
            </a:extLst>
          </p:cNvPr>
          <p:cNvSpPr>
            <a:spLocks noGrp="1"/>
          </p:cNvSpPr>
          <p:nvPr>
            <p:ph type="title"/>
          </p:nvPr>
        </p:nvSpPr>
        <p:spPr/>
        <p:txBody>
          <a:bodyPr/>
          <a:lstStyle/>
          <a:p>
            <a:r>
              <a:rPr lang="fi-FI"/>
              <a:t>Muokkaa ots. perustyyl. napsautt.</a:t>
            </a:r>
          </a:p>
        </p:txBody>
      </p:sp>
    </p:spTree>
    <p:extLst>
      <p:ext uri="{BB962C8B-B14F-4D97-AF65-F5344CB8AC3E}">
        <p14:creationId xmlns:p14="http://schemas.microsoft.com/office/powerpoint/2010/main" val="4041680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Vain otsikko kuvalla">
    <p:spTree>
      <p:nvGrpSpPr>
        <p:cNvPr id="1" name=""/>
        <p:cNvGrpSpPr/>
        <p:nvPr/>
      </p:nvGrpSpPr>
      <p:grpSpPr>
        <a:xfrm>
          <a:off x="0" y="0"/>
          <a:ext cx="0" cy="0"/>
          <a:chOff x="0" y="0"/>
          <a:chExt cx="0" cy="0"/>
        </a:xfrm>
      </p:grpSpPr>
      <p:sp>
        <p:nvSpPr>
          <p:cNvPr id="4" name="Kuvan paikkamerkki 3"/>
          <p:cNvSpPr>
            <a:spLocks noGrp="1"/>
          </p:cNvSpPr>
          <p:nvPr>
            <p:ph type="pic" sz="quarter" idx="10"/>
          </p:nvPr>
        </p:nvSpPr>
        <p:spPr>
          <a:xfrm>
            <a:off x="0" y="0"/>
            <a:ext cx="12192000" cy="6858000"/>
          </a:xfrm>
          <a:solidFill>
            <a:schemeClr val="bg1">
              <a:lumMod val="85000"/>
            </a:schemeClr>
          </a:solidFill>
        </p:spPr>
        <p:txBody>
          <a:bodyPr/>
          <a:lstStyle>
            <a:lvl1pPr marL="0" indent="0">
              <a:buFontTx/>
              <a:buNone/>
              <a:defRPr/>
            </a:lvl1pPr>
          </a:lstStyle>
          <a:p>
            <a:r>
              <a:rPr lang="fi-FI"/>
              <a:t>Lisää kuva napsauttamalla kuvaketta</a:t>
            </a:r>
          </a:p>
        </p:txBody>
      </p:sp>
      <p:sp>
        <p:nvSpPr>
          <p:cNvPr id="2" name="Otsikko 1"/>
          <p:cNvSpPr>
            <a:spLocks noGrp="1"/>
          </p:cNvSpPr>
          <p:nvPr>
            <p:ph type="title" hasCustomPrompt="1"/>
          </p:nvPr>
        </p:nvSpPr>
        <p:spPr/>
        <p:txBody>
          <a:bodyPr/>
          <a:lstStyle>
            <a:lvl1pPr>
              <a:defRPr cap="none" baseline="0">
                <a:solidFill>
                  <a:srgbClr val="FFFFFF"/>
                </a:solidFill>
              </a:defRPr>
            </a:lvl1pPr>
          </a:lstStyle>
          <a:p>
            <a:r>
              <a:rPr lang="fi-FI" dirty="0"/>
              <a:t>Lisää otsikko</a:t>
            </a:r>
          </a:p>
        </p:txBody>
      </p:sp>
    </p:spTree>
    <p:extLst>
      <p:ext uri="{BB962C8B-B14F-4D97-AF65-F5344CB8AC3E}">
        <p14:creationId xmlns:p14="http://schemas.microsoft.com/office/powerpoint/2010/main" val="79879411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logan">
    <p:spTree>
      <p:nvGrpSpPr>
        <p:cNvPr id="1" name=""/>
        <p:cNvGrpSpPr/>
        <p:nvPr/>
      </p:nvGrpSpPr>
      <p:grpSpPr>
        <a:xfrm>
          <a:off x="0" y="0"/>
          <a:ext cx="0" cy="0"/>
          <a:chOff x="0" y="0"/>
          <a:chExt cx="0" cy="0"/>
        </a:xfrm>
      </p:grpSpPr>
      <p:sp>
        <p:nvSpPr>
          <p:cNvPr id="3" name="Päivämäärän paikkamerkki 2"/>
          <p:cNvSpPr>
            <a:spLocks noGrp="1"/>
          </p:cNvSpPr>
          <p:nvPr>
            <p:ph type="dt" sz="half" idx="10"/>
          </p:nvPr>
        </p:nvSpPr>
        <p:spPr/>
        <p:txBody>
          <a:bodyPr/>
          <a:lstStyle/>
          <a:p>
            <a:fld id="{D3AC32D3-B36E-441A-98C0-F2BA230BB0A3}" type="datetime1">
              <a:rPr lang="fi-FI" smtClean="0"/>
              <a:t>22.9.2022</a:t>
            </a:fld>
            <a:endParaRPr lang="fi-FI"/>
          </a:p>
        </p:txBody>
      </p:sp>
      <p:sp>
        <p:nvSpPr>
          <p:cNvPr id="4" name="Alatunnisteen paikkamerkki 3"/>
          <p:cNvSpPr>
            <a:spLocks noGrp="1"/>
          </p:cNvSpPr>
          <p:nvPr>
            <p:ph type="ftr" sz="quarter" idx="11"/>
          </p:nvPr>
        </p:nvSpPr>
        <p:spPr/>
        <p:txBody>
          <a:bodyPr/>
          <a:lstStyle/>
          <a:p>
            <a:r>
              <a:rPr lang="fi-FI"/>
              <a:t>mieli.fi</a:t>
            </a:r>
          </a:p>
        </p:txBody>
      </p:sp>
      <p:sp>
        <p:nvSpPr>
          <p:cNvPr id="5" name="Dian numeron paikkamerkki 4"/>
          <p:cNvSpPr>
            <a:spLocks noGrp="1"/>
          </p:cNvSpPr>
          <p:nvPr>
            <p:ph type="sldNum" sz="quarter" idx="12"/>
          </p:nvPr>
        </p:nvSpPr>
        <p:spPr/>
        <p:txBody>
          <a:bodyPr/>
          <a:lstStyle/>
          <a:p>
            <a:fld id="{29F13F21-89A0-4E12-8E58-753F65C13159}" type="slidenum">
              <a:rPr lang="fi-FI" smtClean="0"/>
              <a:t>‹#›</a:t>
            </a:fld>
            <a:endParaRPr lang="fi-FI"/>
          </a:p>
        </p:txBody>
      </p:sp>
      <p:sp>
        <p:nvSpPr>
          <p:cNvPr id="7" name="Tekstin paikkamerkki 6">
            <a:extLst>
              <a:ext uri="{FF2B5EF4-FFF2-40B4-BE49-F238E27FC236}">
                <a16:creationId xmlns:a16="http://schemas.microsoft.com/office/drawing/2014/main" id="{A994D516-6B57-40DB-8F42-AEB66E822056}"/>
              </a:ext>
            </a:extLst>
          </p:cNvPr>
          <p:cNvSpPr>
            <a:spLocks noGrp="1"/>
          </p:cNvSpPr>
          <p:nvPr>
            <p:ph type="body" sz="quarter" idx="13"/>
          </p:nvPr>
        </p:nvSpPr>
        <p:spPr>
          <a:xfrm>
            <a:off x="1295400" y="1777043"/>
            <a:ext cx="9601200" cy="3164846"/>
          </a:xfrm>
        </p:spPr>
        <p:txBody>
          <a:bodyPr anchor="ctr" anchorCtr="0">
            <a:noAutofit/>
          </a:bodyPr>
          <a:lstStyle>
            <a:lvl1pPr marL="0" indent="0" algn="ctr">
              <a:lnSpc>
                <a:spcPct val="100000"/>
              </a:lnSpc>
              <a:buNone/>
              <a:defRPr sz="3000"/>
            </a:lvl1pPr>
            <a:lvl2pPr marL="269875" indent="0">
              <a:buNone/>
              <a:defRPr/>
            </a:lvl2pPr>
          </a:lstStyle>
          <a:p>
            <a:pPr lvl="0"/>
            <a:r>
              <a:rPr lang="fi-FI"/>
              <a:t>Muokkaa tekstin perustyylejä napsauttamalla</a:t>
            </a:r>
          </a:p>
        </p:txBody>
      </p:sp>
    </p:spTree>
    <p:extLst>
      <p:ext uri="{BB962C8B-B14F-4D97-AF65-F5344CB8AC3E}">
        <p14:creationId xmlns:p14="http://schemas.microsoft.com/office/powerpoint/2010/main" val="343807562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a:t>Lisää otsikko</a:t>
            </a:r>
          </a:p>
        </p:txBody>
      </p:sp>
      <p:sp>
        <p:nvSpPr>
          <p:cNvPr id="3" name="Päivämäärän paikkamerkki 2"/>
          <p:cNvSpPr>
            <a:spLocks noGrp="1"/>
          </p:cNvSpPr>
          <p:nvPr>
            <p:ph type="dt" sz="half" idx="10"/>
          </p:nvPr>
        </p:nvSpPr>
        <p:spPr/>
        <p:txBody>
          <a:bodyPr/>
          <a:lstStyle/>
          <a:p>
            <a:fld id="{8381B437-4C72-4207-90C2-FD5A775CFDC5}" type="datetime1">
              <a:rPr lang="fi-FI" smtClean="0"/>
              <a:t>22.9.2022</a:t>
            </a:fld>
            <a:endParaRPr lang="fi-FI"/>
          </a:p>
        </p:txBody>
      </p:sp>
      <p:sp>
        <p:nvSpPr>
          <p:cNvPr id="4" name="Alatunnisteen paikkamerkki 3"/>
          <p:cNvSpPr>
            <a:spLocks noGrp="1"/>
          </p:cNvSpPr>
          <p:nvPr>
            <p:ph type="ftr" sz="quarter" idx="11"/>
          </p:nvPr>
        </p:nvSpPr>
        <p:spPr/>
        <p:txBody>
          <a:bodyPr/>
          <a:lstStyle/>
          <a:p>
            <a:r>
              <a:rPr lang="fi-FI"/>
              <a:t>mieli.fi</a:t>
            </a:r>
          </a:p>
        </p:txBody>
      </p:sp>
      <p:sp>
        <p:nvSpPr>
          <p:cNvPr id="5" name="Dian numeron paikkamerkki 4"/>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419915302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Only" preserve="1">
  <p:cSld name="Vain otsikko väripohjalla">
    <p:spTree>
      <p:nvGrpSpPr>
        <p:cNvPr id="1" name=""/>
        <p:cNvGrpSpPr/>
        <p:nvPr/>
      </p:nvGrpSpPr>
      <p:grpSpPr>
        <a:xfrm>
          <a:off x="0" y="0"/>
          <a:ext cx="0" cy="0"/>
          <a:chOff x="0" y="0"/>
          <a:chExt cx="0" cy="0"/>
        </a:xfrm>
      </p:grpSpPr>
      <p:sp>
        <p:nvSpPr>
          <p:cNvPr id="6" name="Suorakulmio 5"/>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2" name="Otsikko 1"/>
          <p:cNvSpPr>
            <a:spLocks noGrp="1"/>
          </p:cNvSpPr>
          <p:nvPr>
            <p:ph type="title" hasCustomPrompt="1"/>
          </p:nvPr>
        </p:nvSpPr>
        <p:spPr/>
        <p:txBody>
          <a:bodyPr/>
          <a:lstStyle>
            <a:lvl1pPr>
              <a:defRPr cap="none" baseline="0">
                <a:solidFill>
                  <a:srgbClr val="FFFFFF"/>
                </a:solidFill>
              </a:defRPr>
            </a:lvl1pPr>
          </a:lstStyle>
          <a:p>
            <a:r>
              <a:rPr lang="fi-FI"/>
              <a:t>Lisää otsikko</a:t>
            </a:r>
          </a:p>
        </p:txBody>
      </p:sp>
    </p:spTree>
    <p:extLst>
      <p:ext uri="{BB962C8B-B14F-4D97-AF65-F5344CB8AC3E}">
        <p14:creationId xmlns:p14="http://schemas.microsoft.com/office/powerpoint/2010/main" val="269153378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Vain otsikko kuvalla">
    <p:spTree>
      <p:nvGrpSpPr>
        <p:cNvPr id="1" name=""/>
        <p:cNvGrpSpPr/>
        <p:nvPr/>
      </p:nvGrpSpPr>
      <p:grpSpPr>
        <a:xfrm>
          <a:off x="0" y="0"/>
          <a:ext cx="0" cy="0"/>
          <a:chOff x="0" y="0"/>
          <a:chExt cx="0" cy="0"/>
        </a:xfrm>
      </p:grpSpPr>
      <p:sp>
        <p:nvSpPr>
          <p:cNvPr id="4" name="Kuvan paikkamerkki 3"/>
          <p:cNvSpPr>
            <a:spLocks noGrp="1"/>
          </p:cNvSpPr>
          <p:nvPr>
            <p:ph type="pic" sz="quarter" idx="10"/>
          </p:nvPr>
        </p:nvSpPr>
        <p:spPr>
          <a:xfrm>
            <a:off x="0" y="0"/>
            <a:ext cx="12192000" cy="6858000"/>
          </a:xfrm>
          <a:solidFill>
            <a:schemeClr val="bg1">
              <a:lumMod val="85000"/>
            </a:schemeClr>
          </a:solidFill>
        </p:spPr>
        <p:txBody>
          <a:bodyPr/>
          <a:lstStyle>
            <a:lvl1pPr marL="0" indent="0">
              <a:buFontTx/>
              <a:buNone/>
              <a:defRPr/>
            </a:lvl1pPr>
          </a:lstStyle>
          <a:p>
            <a:r>
              <a:rPr lang="fi-FI"/>
              <a:t>Lisää kuva napsauttamalla kuvaketta</a:t>
            </a:r>
          </a:p>
        </p:txBody>
      </p:sp>
      <p:sp>
        <p:nvSpPr>
          <p:cNvPr id="2" name="Otsikko 1"/>
          <p:cNvSpPr>
            <a:spLocks noGrp="1"/>
          </p:cNvSpPr>
          <p:nvPr>
            <p:ph type="title" hasCustomPrompt="1"/>
          </p:nvPr>
        </p:nvSpPr>
        <p:spPr/>
        <p:txBody>
          <a:bodyPr/>
          <a:lstStyle>
            <a:lvl1pPr>
              <a:defRPr cap="all" baseline="0">
                <a:solidFill>
                  <a:srgbClr val="FFFFFF"/>
                </a:solidFill>
              </a:defRPr>
            </a:lvl1pPr>
          </a:lstStyle>
          <a:p>
            <a:r>
              <a:rPr lang="fi-FI"/>
              <a:t>Lisää otsikko</a:t>
            </a:r>
          </a:p>
        </p:txBody>
      </p:sp>
    </p:spTree>
    <p:extLst>
      <p:ext uri="{BB962C8B-B14F-4D97-AF65-F5344CB8AC3E}">
        <p14:creationId xmlns:p14="http://schemas.microsoft.com/office/powerpoint/2010/main" val="214683407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BB9A5DDC-BF60-4B62-B480-23ACEF0C2B74}" type="datetime1">
              <a:rPr lang="fi-FI" smtClean="0"/>
              <a:t>22.9.2022</a:t>
            </a:fld>
            <a:endParaRPr lang="fi-FI"/>
          </a:p>
        </p:txBody>
      </p:sp>
      <p:sp>
        <p:nvSpPr>
          <p:cNvPr id="3" name="Alatunnisteen paikkamerkki 2"/>
          <p:cNvSpPr>
            <a:spLocks noGrp="1"/>
          </p:cNvSpPr>
          <p:nvPr>
            <p:ph type="ftr" sz="quarter" idx="11"/>
          </p:nvPr>
        </p:nvSpPr>
        <p:spPr/>
        <p:txBody>
          <a:bodyPr/>
          <a:lstStyle/>
          <a:p>
            <a:r>
              <a:rPr lang="fi-FI"/>
              <a:t>mieli.fi</a:t>
            </a:r>
          </a:p>
        </p:txBody>
      </p:sp>
      <p:sp>
        <p:nvSpPr>
          <p:cNvPr id="4" name="Dian numeron paikkamerkki 3"/>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36520708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Piste">
    <p:spTree>
      <p:nvGrpSpPr>
        <p:cNvPr id="1" name=""/>
        <p:cNvGrpSpPr/>
        <p:nvPr/>
      </p:nvGrpSpPr>
      <p:grpSpPr>
        <a:xfrm>
          <a:off x="0" y="0"/>
          <a:ext cx="0" cy="0"/>
          <a:chOff x="0" y="0"/>
          <a:chExt cx="0" cy="0"/>
        </a:xfrm>
      </p:grpSpPr>
      <p:sp>
        <p:nvSpPr>
          <p:cNvPr id="3" name="Ellipsi 2"/>
          <p:cNvSpPr/>
          <p:nvPr userDrawn="1"/>
        </p:nvSpPr>
        <p:spPr bwMode="black">
          <a:xfrm>
            <a:off x="3048000" y="1059543"/>
            <a:ext cx="6096000" cy="4572000"/>
          </a:xfrm>
          <a:prstGeom prst="ellipse">
            <a:avLst/>
          </a:prstGeom>
          <a:solidFill>
            <a:srgbClr val="00F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5" name="Tekstin paikkamerkki 6">
            <a:extLst>
              <a:ext uri="{FF2B5EF4-FFF2-40B4-BE49-F238E27FC236}">
                <a16:creationId xmlns:a16="http://schemas.microsoft.com/office/drawing/2014/main" id="{02A6AA36-B086-4AFB-B055-926FC43DEE5A}"/>
              </a:ext>
            </a:extLst>
          </p:cNvPr>
          <p:cNvSpPr>
            <a:spLocks noGrp="1"/>
          </p:cNvSpPr>
          <p:nvPr>
            <p:ph type="body" sz="quarter" idx="13"/>
          </p:nvPr>
        </p:nvSpPr>
        <p:spPr>
          <a:xfrm>
            <a:off x="667109" y="5891841"/>
            <a:ext cx="10892287" cy="637308"/>
          </a:xfrm>
        </p:spPr>
        <p:txBody>
          <a:bodyPr anchor="ctr" anchorCtr="0">
            <a:noAutofit/>
          </a:bodyPr>
          <a:lstStyle>
            <a:lvl1pPr marL="0" indent="0" algn="ctr">
              <a:lnSpc>
                <a:spcPct val="100000"/>
              </a:lnSpc>
              <a:buNone/>
              <a:defRPr sz="2400"/>
            </a:lvl1pPr>
            <a:lvl2pPr marL="269875" indent="0">
              <a:buNone/>
              <a:defRPr/>
            </a:lvl2pPr>
          </a:lstStyle>
          <a:p>
            <a:pPr lvl="0"/>
            <a:r>
              <a:rPr lang="fi-FI"/>
              <a:t>Muokkaa tekstin perustyylejä napsauttamalla</a:t>
            </a:r>
          </a:p>
        </p:txBody>
      </p:sp>
    </p:spTree>
    <p:extLst>
      <p:ext uri="{BB962C8B-B14F-4D97-AF65-F5344CB8AC3E}">
        <p14:creationId xmlns:p14="http://schemas.microsoft.com/office/powerpoint/2010/main" val="101199355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blank" preserve="1">
  <p:cSld name="Logo suomi">
    <p:spTree>
      <p:nvGrpSpPr>
        <p:cNvPr id="1" name=""/>
        <p:cNvGrpSpPr/>
        <p:nvPr/>
      </p:nvGrpSpPr>
      <p:grpSpPr>
        <a:xfrm>
          <a:off x="0" y="0"/>
          <a:ext cx="0" cy="0"/>
          <a:chOff x="0" y="0"/>
          <a:chExt cx="0" cy="0"/>
        </a:xfrm>
      </p:grpSpPr>
      <p:sp>
        <p:nvSpPr>
          <p:cNvPr id="4" name="Freeform 6"/>
          <p:cNvSpPr>
            <a:spLocks/>
          </p:cNvSpPr>
          <p:nvPr userDrawn="1"/>
        </p:nvSpPr>
        <p:spPr bwMode="black">
          <a:xfrm>
            <a:off x="9267372" y="1723118"/>
            <a:ext cx="768349" cy="2463800"/>
          </a:xfrm>
          <a:custGeom>
            <a:avLst/>
            <a:gdLst>
              <a:gd name="T0" fmla="*/ 1059 w 2119"/>
              <a:gd name="T1" fmla="*/ 9052 h 9052"/>
              <a:gd name="T2" fmla="*/ 0 w 2119"/>
              <a:gd name="T3" fmla="*/ 7992 h 9052"/>
              <a:gd name="T4" fmla="*/ 0 w 2119"/>
              <a:gd name="T5" fmla="*/ 1060 h 9052"/>
              <a:gd name="T6" fmla="*/ 1059 w 2119"/>
              <a:gd name="T7" fmla="*/ 0 h 9052"/>
              <a:gd name="T8" fmla="*/ 2119 w 2119"/>
              <a:gd name="T9" fmla="*/ 1060 h 9052"/>
              <a:gd name="T10" fmla="*/ 2119 w 2119"/>
              <a:gd name="T11" fmla="*/ 7992 h 9052"/>
              <a:gd name="T12" fmla="*/ 1059 w 2119"/>
              <a:gd name="T13" fmla="*/ 9052 h 9052"/>
            </a:gdLst>
            <a:ahLst/>
            <a:cxnLst>
              <a:cxn ang="0">
                <a:pos x="T0" y="T1"/>
              </a:cxn>
              <a:cxn ang="0">
                <a:pos x="T2" y="T3"/>
              </a:cxn>
              <a:cxn ang="0">
                <a:pos x="T4" y="T5"/>
              </a:cxn>
              <a:cxn ang="0">
                <a:pos x="T6" y="T7"/>
              </a:cxn>
              <a:cxn ang="0">
                <a:pos x="T8" y="T9"/>
              </a:cxn>
              <a:cxn ang="0">
                <a:pos x="T10" y="T11"/>
              </a:cxn>
              <a:cxn ang="0">
                <a:pos x="T12" y="T13"/>
              </a:cxn>
            </a:cxnLst>
            <a:rect l="0" t="0" r="r" b="b"/>
            <a:pathLst>
              <a:path w="2119" h="9052">
                <a:moveTo>
                  <a:pt x="1059" y="9052"/>
                </a:moveTo>
                <a:cubicBezTo>
                  <a:pt x="474" y="9052"/>
                  <a:pt x="0" y="8577"/>
                  <a:pt x="0" y="7992"/>
                </a:cubicBezTo>
                <a:lnTo>
                  <a:pt x="0" y="1060"/>
                </a:lnTo>
                <a:cubicBezTo>
                  <a:pt x="0" y="475"/>
                  <a:pt x="474" y="0"/>
                  <a:pt x="1059" y="0"/>
                </a:cubicBezTo>
                <a:cubicBezTo>
                  <a:pt x="1644" y="0"/>
                  <a:pt x="2119" y="475"/>
                  <a:pt x="2119" y="1060"/>
                </a:cubicBezTo>
                <a:lnTo>
                  <a:pt x="2119" y="7992"/>
                </a:lnTo>
                <a:cubicBezTo>
                  <a:pt x="2119" y="8577"/>
                  <a:pt x="1644" y="9052"/>
                  <a:pt x="1059" y="9052"/>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5" name="Freeform 7"/>
          <p:cNvSpPr>
            <a:spLocks/>
          </p:cNvSpPr>
          <p:nvPr userDrawn="1"/>
        </p:nvSpPr>
        <p:spPr bwMode="black">
          <a:xfrm>
            <a:off x="6414105" y="2427968"/>
            <a:ext cx="2370667" cy="1779588"/>
          </a:xfrm>
          <a:custGeom>
            <a:avLst/>
            <a:gdLst>
              <a:gd name="T0" fmla="*/ 6536 w 6536"/>
              <a:gd name="T1" fmla="*/ 3194 h 6537"/>
              <a:gd name="T2" fmla="*/ 3269 w 6536"/>
              <a:gd name="T3" fmla="*/ 0 h 6537"/>
              <a:gd name="T4" fmla="*/ 0 w 6536"/>
              <a:gd name="T5" fmla="*/ 3269 h 6537"/>
              <a:gd name="T6" fmla="*/ 3269 w 6536"/>
              <a:gd name="T7" fmla="*/ 6537 h 6537"/>
              <a:gd name="T8" fmla="*/ 3901 w 6536"/>
              <a:gd name="T9" fmla="*/ 6421 h 6537"/>
              <a:gd name="T10" fmla="*/ 4401 w 6536"/>
              <a:gd name="T11" fmla="*/ 5650 h 6537"/>
              <a:gd name="T12" fmla="*/ 3921 w 6536"/>
              <a:gd name="T13" fmla="*/ 4902 h 6537"/>
              <a:gd name="T14" fmla="*/ 3167 w 6536"/>
              <a:gd name="T15" fmla="*/ 4788 h 6537"/>
              <a:gd name="T16" fmla="*/ 1829 w 6536"/>
              <a:gd name="T17" fmla="*/ 3242 h 6537"/>
              <a:gd name="T18" fmla="*/ 3269 w 6536"/>
              <a:gd name="T19" fmla="*/ 1663 h 6537"/>
              <a:gd name="T20" fmla="*/ 4619 w 6536"/>
              <a:gd name="T21" fmla="*/ 2594 h 6537"/>
              <a:gd name="T22" fmla="*/ 3945 w 6536"/>
              <a:gd name="T23" fmla="*/ 2594 h 6537"/>
              <a:gd name="T24" fmla="*/ 3184 w 6536"/>
              <a:gd name="T25" fmla="*/ 3356 h 6537"/>
              <a:gd name="T26" fmla="*/ 3945 w 6536"/>
              <a:gd name="T27" fmla="*/ 4117 h 6537"/>
              <a:gd name="T28" fmla="*/ 5776 w 6536"/>
              <a:gd name="T29" fmla="*/ 4117 h 6537"/>
              <a:gd name="T30" fmla="*/ 6535 w 6536"/>
              <a:gd name="T31" fmla="*/ 3367 h 6537"/>
              <a:gd name="T32" fmla="*/ 6536 w 6536"/>
              <a:gd name="T33" fmla="*/ 3367 h 6537"/>
              <a:gd name="T34" fmla="*/ 6536 w 6536"/>
              <a:gd name="T35" fmla="*/ 3194 h 6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6" h="6537">
                <a:moveTo>
                  <a:pt x="6536" y="3194"/>
                </a:moveTo>
                <a:cubicBezTo>
                  <a:pt x="6536" y="1371"/>
                  <a:pt x="5138" y="0"/>
                  <a:pt x="3269" y="0"/>
                </a:cubicBezTo>
                <a:cubicBezTo>
                  <a:pt x="1463" y="0"/>
                  <a:pt x="0" y="1399"/>
                  <a:pt x="0" y="3269"/>
                </a:cubicBezTo>
                <a:cubicBezTo>
                  <a:pt x="0" y="5074"/>
                  <a:pt x="1367" y="6537"/>
                  <a:pt x="3269" y="6537"/>
                </a:cubicBezTo>
                <a:cubicBezTo>
                  <a:pt x="3516" y="6537"/>
                  <a:pt x="3746" y="6491"/>
                  <a:pt x="3901" y="6421"/>
                </a:cubicBezTo>
                <a:cubicBezTo>
                  <a:pt x="4192" y="6288"/>
                  <a:pt x="4401" y="6017"/>
                  <a:pt x="4401" y="5650"/>
                </a:cubicBezTo>
                <a:cubicBezTo>
                  <a:pt x="4401" y="5328"/>
                  <a:pt x="4246" y="5037"/>
                  <a:pt x="3921" y="4902"/>
                </a:cubicBezTo>
                <a:cubicBezTo>
                  <a:pt x="3717" y="4818"/>
                  <a:pt x="3427" y="4814"/>
                  <a:pt x="3167" y="4788"/>
                </a:cubicBezTo>
                <a:cubicBezTo>
                  <a:pt x="2393" y="4709"/>
                  <a:pt x="1829" y="4112"/>
                  <a:pt x="1829" y="3242"/>
                </a:cubicBezTo>
                <a:cubicBezTo>
                  <a:pt x="1829" y="2290"/>
                  <a:pt x="2528" y="1697"/>
                  <a:pt x="3269" y="1663"/>
                </a:cubicBezTo>
                <a:cubicBezTo>
                  <a:pt x="4176" y="1621"/>
                  <a:pt x="4619" y="2239"/>
                  <a:pt x="4619" y="2594"/>
                </a:cubicBezTo>
                <a:lnTo>
                  <a:pt x="3945" y="2594"/>
                </a:lnTo>
                <a:cubicBezTo>
                  <a:pt x="3525" y="2594"/>
                  <a:pt x="3184" y="2935"/>
                  <a:pt x="3184" y="3356"/>
                </a:cubicBezTo>
                <a:cubicBezTo>
                  <a:pt x="3184" y="3776"/>
                  <a:pt x="3525" y="4117"/>
                  <a:pt x="3945" y="4117"/>
                </a:cubicBezTo>
                <a:lnTo>
                  <a:pt x="5776" y="4117"/>
                </a:lnTo>
                <a:cubicBezTo>
                  <a:pt x="6193" y="4117"/>
                  <a:pt x="6529" y="3782"/>
                  <a:pt x="6535" y="3367"/>
                </a:cubicBezTo>
                <a:lnTo>
                  <a:pt x="6536" y="3367"/>
                </a:lnTo>
                <a:lnTo>
                  <a:pt x="6536" y="3194"/>
                </a:ln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6" name="Freeform 8"/>
          <p:cNvSpPr>
            <a:spLocks/>
          </p:cNvSpPr>
          <p:nvPr userDrawn="1"/>
        </p:nvSpPr>
        <p:spPr bwMode="black">
          <a:xfrm>
            <a:off x="5131406" y="2445431"/>
            <a:ext cx="768349" cy="1741488"/>
          </a:xfrm>
          <a:custGeom>
            <a:avLst/>
            <a:gdLst>
              <a:gd name="T0" fmla="*/ 1059 w 2119"/>
              <a:gd name="T1" fmla="*/ 0 h 6394"/>
              <a:gd name="T2" fmla="*/ 2119 w 2119"/>
              <a:gd name="T3" fmla="*/ 1060 h 6394"/>
              <a:gd name="T4" fmla="*/ 2119 w 2119"/>
              <a:gd name="T5" fmla="*/ 5334 h 6394"/>
              <a:gd name="T6" fmla="*/ 1059 w 2119"/>
              <a:gd name="T7" fmla="*/ 6394 h 6394"/>
              <a:gd name="T8" fmla="*/ 0 w 2119"/>
              <a:gd name="T9" fmla="*/ 5334 h 6394"/>
              <a:gd name="T10" fmla="*/ 0 w 2119"/>
              <a:gd name="T11" fmla="*/ 1060 h 6394"/>
              <a:gd name="T12" fmla="*/ 1059 w 2119"/>
              <a:gd name="T13" fmla="*/ 0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0"/>
                </a:moveTo>
                <a:cubicBezTo>
                  <a:pt x="1645" y="0"/>
                  <a:pt x="2119" y="475"/>
                  <a:pt x="2119" y="1060"/>
                </a:cubicBezTo>
                <a:lnTo>
                  <a:pt x="2119" y="5334"/>
                </a:lnTo>
                <a:cubicBezTo>
                  <a:pt x="2119" y="5919"/>
                  <a:pt x="1645" y="6394"/>
                  <a:pt x="1059" y="6394"/>
                </a:cubicBezTo>
                <a:cubicBezTo>
                  <a:pt x="474" y="6394"/>
                  <a:pt x="0" y="5919"/>
                  <a:pt x="0" y="5334"/>
                </a:cubicBezTo>
                <a:lnTo>
                  <a:pt x="0" y="1060"/>
                </a:lnTo>
                <a:cubicBezTo>
                  <a:pt x="0" y="475"/>
                  <a:pt x="474" y="0"/>
                  <a:pt x="1059" y="0"/>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4" name="Oval 9"/>
          <p:cNvSpPr>
            <a:spLocks noChangeArrowheads="1"/>
          </p:cNvSpPr>
          <p:nvPr userDrawn="1"/>
        </p:nvSpPr>
        <p:spPr bwMode="black">
          <a:xfrm>
            <a:off x="5093306" y="1629457"/>
            <a:ext cx="844549" cy="633413"/>
          </a:xfrm>
          <a:prstGeom prst="ellipse">
            <a:avLst/>
          </a:pr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6" name="Freeform 10"/>
          <p:cNvSpPr>
            <a:spLocks/>
          </p:cNvSpPr>
          <p:nvPr userDrawn="1"/>
        </p:nvSpPr>
        <p:spPr bwMode="black">
          <a:xfrm>
            <a:off x="10626272" y="2445431"/>
            <a:ext cx="768349" cy="1741488"/>
          </a:xfrm>
          <a:custGeom>
            <a:avLst/>
            <a:gdLst>
              <a:gd name="T0" fmla="*/ 1059 w 2119"/>
              <a:gd name="T1" fmla="*/ 6394 h 6394"/>
              <a:gd name="T2" fmla="*/ 0 w 2119"/>
              <a:gd name="T3" fmla="*/ 5334 h 6394"/>
              <a:gd name="T4" fmla="*/ 0 w 2119"/>
              <a:gd name="T5" fmla="*/ 1060 h 6394"/>
              <a:gd name="T6" fmla="*/ 1059 w 2119"/>
              <a:gd name="T7" fmla="*/ 0 h 6394"/>
              <a:gd name="T8" fmla="*/ 2119 w 2119"/>
              <a:gd name="T9" fmla="*/ 1060 h 6394"/>
              <a:gd name="T10" fmla="*/ 2119 w 2119"/>
              <a:gd name="T11" fmla="*/ 5334 h 6394"/>
              <a:gd name="T12" fmla="*/ 1059 w 2119"/>
              <a:gd name="T13" fmla="*/ 6394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6394"/>
                </a:moveTo>
                <a:cubicBezTo>
                  <a:pt x="474" y="6394"/>
                  <a:pt x="0" y="5919"/>
                  <a:pt x="0" y="5334"/>
                </a:cubicBezTo>
                <a:lnTo>
                  <a:pt x="0" y="1060"/>
                </a:lnTo>
                <a:cubicBezTo>
                  <a:pt x="0" y="475"/>
                  <a:pt x="474" y="0"/>
                  <a:pt x="1059" y="0"/>
                </a:cubicBezTo>
                <a:cubicBezTo>
                  <a:pt x="1645" y="0"/>
                  <a:pt x="2119" y="475"/>
                  <a:pt x="2119" y="1060"/>
                </a:cubicBezTo>
                <a:lnTo>
                  <a:pt x="2119" y="5334"/>
                </a:lnTo>
                <a:cubicBezTo>
                  <a:pt x="2119" y="5919"/>
                  <a:pt x="1645" y="6394"/>
                  <a:pt x="1059" y="6394"/>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7" name="Oval 11"/>
          <p:cNvSpPr>
            <a:spLocks noChangeArrowheads="1"/>
          </p:cNvSpPr>
          <p:nvPr userDrawn="1"/>
        </p:nvSpPr>
        <p:spPr bwMode="black">
          <a:xfrm>
            <a:off x="10586056" y="1629457"/>
            <a:ext cx="846667" cy="633413"/>
          </a:xfrm>
          <a:prstGeom prst="ellipse">
            <a:avLst/>
          </a:pr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8" name="Freeform 12"/>
          <p:cNvSpPr>
            <a:spLocks/>
          </p:cNvSpPr>
          <p:nvPr userDrawn="1"/>
        </p:nvSpPr>
        <p:spPr bwMode="black">
          <a:xfrm>
            <a:off x="779539" y="2410507"/>
            <a:ext cx="3746500" cy="1776413"/>
          </a:xfrm>
          <a:custGeom>
            <a:avLst/>
            <a:gdLst>
              <a:gd name="T0" fmla="*/ 7270 w 10328"/>
              <a:gd name="T1" fmla="*/ 79 h 6526"/>
              <a:gd name="T2" fmla="*/ 5164 w 10328"/>
              <a:gd name="T3" fmla="*/ 1216 h 6526"/>
              <a:gd name="T4" fmla="*/ 5164 w 10328"/>
              <a:gd name="T5" fmla="*/ 1216 h 6526"/>
              <a:gd name="T6" fmla="*/ 3058 w 10328"/>
              <a:gd name="T7" fmla="*/ 79 h 6526"/>
              <a:gd name="T8" fmla="*/ 0 w 10328"/>
              <a:gd name="T9" fmla="*/ 3009 h 6526"/>
              <a:gd name="T10" fmla="*/ 0 w 10328"/>
              <a:gd name="T11" fmla="*/ 5505 h 6526"/>
              <a:gd name="T12" fmla="*/ 72 w 10328"/>
              <a:gd name="T13" fmla="*/ 5846 h 6526"/>
              <a:gd name="T14" fmla="*/ 1060 w 10328"/>
              <a:gd name="T15" fmla="*/ 6526 h 6526"/>
              <a:gd name="T16" fmla="*/ 2081 w 10328"/>
              <a:gd name="T17" fmla="*/ 5749 h 6526"/>
              <a:gd name="T18" fmla="*/ 2119 w 10328"/>
              <a:gd name="T19" fmla="*/ 5505 h 6526"/>
              <a:gd name="T20" fmla="*/ 2119 w 10328"/>
              <a:gd name="T21" fmla="*/ 2965 h 6526"/>
              <a:gd name="T22" fmla="*/ 3133 w 10328"/>
              <a:gd name="T23" fmla="*/ 1951 h 6526"/>
              <a:gd name="T24" fmla="*/ 4145 w 10328"/>
              <a:gd name="T25" fmla="*/ 2965 h 6526"/>
              <a:gd name="T26" fmla="*/ 4145 w 10328"/>
              <a:gd name="T27" fmla="*/ 4019 h 6526"/>
              <a:gd name="T28" fmla="*/ 5164 w 10328"/>
              <a:gd name="T29" fmla="*/ 4972 h 6526"/>
              <a:gd name="T30" fmla="*/ 5164 w 10328"/>
              <a:gd name="T31" fmla="*/ 4972 h 6526"/>
              <a:gd name="T32" fmla="*/ 5164 w 10328"/>
              <a:gd name="T33" fmla="*/ 4972 h 6526"/>
              <a:gd name="T34" fmla="*/ 6183 w 10328"/>
              <a:gd name="T35" fmla="*/ 4019 h 6526"/>
              <a:gd name="T36" fmla="*/ 6183 w 10328"/>
              <a:gd name="T37" fmla="*/ 2965 h 6526"/>
              <a:gd name="T38" fmla="*/ 7196 w 10328"/>
              <a:gd name="T39" fmla="*/ 1951 h 6526"/>
              <a:gd name="T40" fmla="*/ 8209 w 10328"/>
              <a:gd name="T41" fmla="*/ 2965 h 6526"/>
              <a:gd name="T42" fmla="*/ 8209 w 10328"/>
              <a:gd name="T43" fmla="*/ 5505 h 6526"/>
              <a:gd name="T44" fmla="*/ 8248 w 10328"/>
              <a:gd name="T45" fmla="*/ 5749 h 6526"/>
              <a:gd name="T46" fmla="*/ 9268 w 10328"/>
              <a:gd name="T47" fmla="*/ 6526 h 6526"/>
              <a:gd name="T48" fmla="*/ 10257 w 10328"/>
              <a:gd name="T49" fmla="*/ 5846 h 6526"/>
              <a:gd name="T50" fmla="*/ 10328 w 10328"/>
              <a:gd name="T51" fmla="*/ 5505 h 6526"/>
              <a:gd name="T52" fmla="*/ 10328 w 10328"/>
              <a:gd name="T53" fmla="*/ 3009 h 6526"/>
              <a:gd name="T54" fmla="*/ 7270 w 10328"/>
              <a:gd name="T55" fmla="*/ 79 h 6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28" h="6526">
                <a:moveTo>
                  <a:pt x="7270" y="79"/>
                </a:moveTo>
                <a:cubicBezTo>
                  <a:pt x="6455" y="113"/>
                  <a:pt x="5551" y="614"/>
                  <a:pt x="5164" y="1216"/>
                </a:cubicBezTo>
                <a:lnTo>
                  <a:pt x="5164" y="1216"/>
                </a:lnTo>
                <a:cubicBezTo>
                  <a:pt x="4777" y="614"/>
                  <a:pt x="3874" y="113"/>
                  <a:pt x="3058" y="79"/>
                </a:cubicBezTo>
                <a:cubicBezTo>
                  <a:pt x="1184" y="0"/>
                  <a:pt x="0" y="1228"/>
                  <a:pt x="0" y="3009"/>
                </a:cubicBezTo>
                <a:lnTo>
                  <a:pt x="0" y="5505"/>
                </a:lnTo>
                <a:cubicBezTo>
                  <a:pt x="0" y="5624"/>
                  <a:pt x="26" y="5739"/>
                  <a:pt x="72" y="5846"/>
                </a:cubicBezTo>
                <a:cubicBezTo>
                  <a:pt x="225" y="6244"/>
                  <a:pt x="609" y="6526"/>
                  <a:pt x="1060" y="6526"/>
                </a:cubicBezTo>
                <a:cubicBezTo>
                  <a:pt x="1547" y="6526"/>
                  <a:pt x="1957" y="6197"/>
                  <a:pt x="2081" y="5749"/>
                </a:cubicBezTo>
                <a:cubicBezTo>
                  <a:pt x="2105" y="5670"/>
                  <a:pt x="2119" y="5589"/>
                  <a:pt x="2119" y="5505"/>
                </a:cubicBezTo>
                <a:lnTo>
                  <a:pt x="2119" y="2965"/>
                </a:lnTo>
                <a:cubicBezTo>
                  <a:pt x="2119" y="2405"/>
                  <a:pt x="2573" y="1951"/>
                  <a:pt x="3133" y="1951"/>
                </a:cubicBezTo>
                <a:cubicBezTo>
                  <a:pt x="3693" y="1951"/>
                  <a:pt x="4145" y="2405"/>
                  <a:pt x="4145" y="2965"/>
                </a:cubicBezTo>
                <a:lnTo>
                  <a:pt x="4145" y="4019"/>
                </a:lnTo>
                <a:cubicBezTo>
                  <a:pt x="4145" y="4545"/>
                  <a:pt x="4638" y="4972"/>
                  <a:pt x="5164" y="4972"/>
                </a:cubicBezTo>
                <a:lnTo>
                  <a:pt x="5164" y="4972"/>
                </a:lnTo>
                <a:lnTo>
                  <a:pt x="5164" y="4972"/>
                </a:lnTo>
                <a:cubicBezTo>
                  <a:pt x="5690" y="4972"/>
                  <a:pt x="6183" y="4545"/>
                  <a:pt x="6183" y="4019"/>
                </a:cubicBezTo>
                <a:lnTo>
                  <a:pt x="6183" y="2965"/>
                </a:lnTo>
                <a:cubicBezTo>
                  <a:pt x="6183" y="2405"/>
                  <a:pt x="6636" y="1951"/>
                  <a:pt x="7196" y="1951"/>
                </a:cubicBezTo>
                <a:cubicBezTo>
                  <a:pt x="7755" y="1951"/>
                  <a:pt x="8209" y="2405"/>
                  <a:pt x="8209" y="2965"/>
                </a:cubicBezTo>
                <a:lnTo>
                  <a:pt x="8209" y="5505"/>
                </a:lnTo>
                <a:cubicBezTo>
                  <a:pt x="8209" y="5589"/>
                  <a:pt x="8224" y="5670"/>
                  <a:pt x="8248" y="5749"/>
                </a:cubicBezTo>
                <a:cubicBezTo>
                  <a:pt x="8372" y="6197"/>
                  <a:pt x="8781" y="6526"/>
                  <a:pt x="9268" y="6526"/>
                </a:cubicBezTo>
                <a:cubicBezTo>
                  <a:pt x="9719" y="6526"/>
                  <a:pt x="10104" y="6244"/>
                  <a:pt x="10257" y="5846"/>
                </a:cubicBezTo>
                <a:cubicBezTo>
                  <a:pt x="10302" y="5739"/>
                  <a:pt x="10328" y="5624"/>
                  <a:pt x="10328" y="5505"/>
                </a:cubicBezTo>
                <a:lnTo>
                  <a:pt x="10328" y="3009"/>
                </a:lnTo>
                <a:cubicBezTo>
                  <a:pt x="10328" y="1228"/>
                  <a:pt x="9144" y="0"/>
                  <a:pt x="7270" y="79"/>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pic>
        <p:nvPicPr>
          <p:cNvPr id="3" name="Kuva 2">
            <a:extLst>
              <a:ext uri="{FF2B5EF4-FFF2-40B4-BE49-F238E27FC236}">
                <a16:creationId xmlns:a16="http://schemas.microsoft.com/office/drawing/2014/main" id="{D92D5E3E-B417-4CD4-B5DC-0614B5CA80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47556" y="6003036"/>
            <a:ext cx="5302707" cy="270662"/>
          </a:xfrm>
          <a:prstGeom prst="rect">
            <a:avLst/>
          </a:prstGeom>
        </p:spPr>
      </p:pic>
    </p:spTree>
    <p:extLst>
      <p:ext uri="{BB962C8B-B14F-4D97-AF65-F5344CB8AC3E}">
        <p14:creationId xmlns:p14="http://schemas.microsoft.com/office/powerpoint/2010/main" val="189649468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blank" preserve="1">
  <p:cSld name="Logo ruotsi">
    <p:spTree>
      <p:nvGrpSpPr>
        <p:cNvPr id="1" name=""/>
        <p:cNvGrpSpPr/>
        <p:nvPr/>
      </p:nvGrpSpPr>
      <p:grpSpPr>
        <a:xfrm>
          <a:off x="0" y="0"/>
          <a:ext cx="0" cy="0"/>
          <a:chOff x="0" y="0"/>
          <a:chExt cx="0" cy="0"/>
        </a:xfrm>
      </p:grpSpPr>
      <p:sp>
        <p:nvSpPr>
          <p:cNvPr id="14" name="Freeform 6"/>
          <p:cNvSpPr>
            <a:spLocks/>
          </p:cNvSpPr>
          <p:nvPr userDrawn="1"/>
        </p:nvSpPr>
        <p:spPr bwMode="black">
          <a:xfrm>
            <a:off x="9267372" y="1723118"/>
            <a:ext cx="768349" cy="2463800"/>
          </a:xfrm>
          <a:custGeom>
            <a:avLst/>
            <a:gdLst>
              <a:gd name="T0" fmla="*/ 1059 w 2119"/>
              <a:gd name="T1" fmla="*/ 9052 h 9052"/>
              <a:gd name="T2" fmla="*/ 0 w 2119"/>
              <a:gd name="T3" fmla="*/ 7992 h 9052"/>
              <a:gd name="T4" fmla="*/ 0 w 2119"/>
              <a:gd name="T5" fmla="*/ 1060 h 9052"/>
              <a:gd name="T6" fmla="*/ 1059 w 2119"/>
              <a:gd name="T7" fmla="*/ 0 h 9052"/>
              <a:gd name="T8" fmla="*/ 2119 w 2119"/>
              <a:gd name="T9" fmla="*/ 1060 h 9052"/>
              <a:gd name="T10" fmla="*/ 2119 w 2119"/>
              <a:gd name="T11" fmla="*/ 7992 h 9052"/>
              <a:gd name="T12" fmla="*/ 1059 w 2119"/>
              <a:gd name="T13" fmla="*/ 9052 h 9052"/>
            </a:gdLst>
            <a:ahLst/>
            <a:cxnLst>
              <a:cxn ang="0">
                <a:pos x="T0" y="T1"/>
              </a:cxn>
              <a:cxn ang="0">
                <a:pos x="T2" y="T3"/>
              </a:cxn>
              <a:cxn ang="0">
                <a:pos x="T4" y="T5"/>
              </a:cxn>
              <a:cxn ang="0">
                <a:pos x="T6" y="T7"/>
              </a:cxn>
              <a:cxn ang="0">
                <a:pos x="T8" y="T9"/>
              </a:cxn>
              <a:cxn ang="0">
                <a:pos x="T10" y="T11"/>
              </a:cxn>
              <a:cxn ang="0">
                <a:pos x="T12" y="T13"/>
              </a:cxn>
            </a:cxnLst>
            <a:rect l="0" t="0" r="r" b="b"/>
            <a:pathLst>
              <a:path w="2119" h="9052">
                <a:moveTo>
                  <a:pt x="1059" y="9052"/>
                </a:moveTo>
                <a:cubicBezTo>
                  <a:pt x="474" y="9052"/>
                  <a:pt x="0" y="8577"/>
                  <a:pt x="0" y="7992"/>
                </a:cubicBezTo>
                <a:lnTo>
                  <a:pt x="0" y="1060"/>
                </a:lnTo>
                <a:cubicBezTo>
                  <a:pt x="0" y="475"/>
                  <a:pt x="474" y="0"/>
                  <a:pt x="1059" y="0"/>
                </a:cubicBezTo>
                <a:cubicBezTo>
                  <a:pt x="1644" y="0"/>
                  <a:pt x="2119" y="475"/>
                  <a:pt x="2119" y="1060"/>
                </a:cubicBezTo>
                <a:lnTo>
                  <a:pt x="2119" y="7992"/>
                </a:lnTo>
                <a:cubicBezTo>
                  <a:pt x="2119" y="8577"/>
                  <a:pt x="1644" y="9052"/>
                  <a:pt x="1059" y="9052"/>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6" name="Freeform 7"/>
          <p:cNvSpPr>
            <a:spLocks/>
          </p:cNvSpPr>
          <p:nvPr userDrawn="1"/>
        </p:nvSpPr>
        <p:spPr bwMode="black">
          <a:xfrm>
            <a:off x="6414105" y="2427968"/>
            <a:ext cx="2370667" cy="1779588"/>
          </a:xfrm>
          <a:custGeom>
            <a:avLst/>
            <a:gdLst>
              <a:gd name="T0" fmla="*/ 6536 w 6536"/>
              <a:gd name="T1" fmla="*/ 3194 h 6537"/>
              <a:gd name="T2" fmla="*/ 3269 w 6536"/>
              <a:gd name="T3" fmla="*/ 0 h 6537"/>
              <a:gd name="T4" fmla="*/ 0 w 6536"/>
              <a:gd name="T5" fmla="*/ 3269 h 6537"/>
              <a:gd name="T6" fmla="*/ 3269 w 6536"/>
              <a:gd name="T7" fmla="*/ 6537 h 6537"/>
              <a:gd name="T8" fmla="*/ 3901 w 6536"/>
              <a:gd name="T9" fmla="*/ 6421 h 6537"/>
              <a:gd name="T10" fmla="*/ 4401 w 6536"/>
              <a:gd name="T11" fmla="*/ 5650 h 6537"/>
              <a:gd name="T12" fmla="*/ 3921 w 6536"/>
              <a:gd name="T13" fmla="*/ 4902 h 6537"/>
              <a:gd name="T14" fmla="*/ 3167 w 6536"/>
              <a:gd name="T15" fmla="*/ 4788 h 6537"/>
              <a:gd name="T16" fmla="*/ 1829 w 6536"/>
              <a:gd name="T17" fmla="*/ 3242 h 6537"/>
              <a:gd name="T18" fmla="*/ 3269 w 6536"/>
              <a:gd name="T19" fmla="*/ 1663 h 6537"/>
              <a:gd name="T20" fmla="*/ 4619 w 6536"/>
              <a:gd name="T21" fmla="*/ 2594 h 6537"/>
              <a:gd name="T22" fmla="*/ 3945 w 6536"/>
              <a:gd name="T23" fmla="*/ 2594 h 6537"/>
              <a:gd name="T24" fmla="*/ 3184 w 6536"/>
              <a:gd name="T25" fmla="*/ 3356 h 6537"/>
              <a:gd name="T26" fmla="*/ 3945 w 6536"/>
              <a:gd name="T27" fmla="*/ 4117 h 6537"/>
              <a:gd name="T28" fmla="*/ 5776 w 6536"/>
              <a:gd name="T29" fmla="*/ 4117 h 6537"/>
              <a:gd name="T30" fmla="*/ 6535 w 6536"/>
              <a:gd name="T31" fmla="*/ 3367 h 6537"/>
              <a:gd name="T32" fmla="*/ 6536 w 6536"/>
              <a:gd name="T33" fmla="*/ 3367 h 6537"/>
              <a:gd name="T34" fmla="*/ 6536 w 6536"/>
              <a:gd name="T35" fmla="*/ 3194 h 6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6" h="6537">
                <a:moveTo>
                  <a:pt x="6536" y="3194"/>
                </a:moveTo>
                <a:cubicBezTo>
                  <a:pt x="6536" y="1371"/>
                  <a:pt x="5138" y="0"/>
                  <a:pt x="3269" y="0"/>
                </a:cubicBezTo>
                <a:cubicBezTo>
                  <a:pt x="1463" y="0"/>
                  <a:pt x="0" y="1399"/>
                  <a:pt x="0" y="3269"/>
                </a:cubicBezTo>
                <a:cubicBezTo>
                  <a:pt x="0" y="5074"/>
                  <a:pt x="1367" y="6537"/>
                  <a:pt x="3269" y="6537"/>
                </a:cubicBezTo>
                <a:cubicBezTo>
                  <a:pt x="3516" y="6537"/>
                  <a:pt x="3746" y="6491"/>
                  <a:pt x="3901" y="6421"/>
                </a:cubicBezTo>
                <a:cubicBezTo>
                  <a:pt x="4192" y="6288"/>
                  <a:pt x="4401" y="6017"/>
                  <a:pt x="4401" y="5650"/>
                </a:cubicBezTo>
                <a:cubicBezTo>
                  <a:pt x="4401" y="5328"/>
                  <a:pt x="4246" y="5037"/>
                  <a:pt x="3921" y="4902"/>
                </a:cubicBezTo>
                <a:cubicBezTo>
                  <a:pt x="3717" y="4818"/>
                  <a:pt x="3427" y="4814"/>
                  <a:pt x="3167" y="4788"/>
                </a:cubicBezTo>
                <a:cubicBezTo>
                  <a:pt x="2393" y="4709"/>
                  <a:pt x="1829" y="4112"/>
                  <a:pt x="1829" y="3242"/>
                </a:cubicBezTo>
                <a:cubicBezTo>
                  <a:pt x="1829" y="2290"/>
                  <a:pt x="2528" y="1697"/>
                  <a:pt x="3269" y="1663"/>
                </a:cubicBezTo>
                <a:cubicBezTo>
                  <a:pt x="4176" y="1621"/>
                  <a:pt x="4619" y="2239"/>
                  <a:pt x="4619" y="2594"/>
                </a:cubicBezTo>
                <a:lnTo>
                  <a:pt x="3945" y="2594"/>
                </a:lnTo>
                <a:cubicBezTo>
                  <a:pt x="3525" y="2594"/>
                  <a:pt x="3184" y="2935"/>
                  <a:pt x="3184" y="3356"/>
                </a:cubicBezTo>
                <a:cubicBezTo>
                  <a:pt x="3184" y="3776"/>
                  <a:pt x="3525" y="4117"/>
                  <a:pt x="3945" y="4117"/>
                </a:cubicBezTo>
                <a:lnTo>
                  <a:pt x="5776" y="4117"/>
                </a:lnTo>
                <a:cubicBezTo>
                  <a:pt x="6193" y="4117"/>
                  <a:pt x="6529" y="3782"/>
                  <a:pt x="6535" y="3367"/>
                </a:cubicBezTo>
                <a:lnTo>
                  <a:pt x="6536" y="3367"/>
                </a:lnTo>
                <a:lnTo>
                  <a:pt x="6536" y="3194"/>
                </a:ln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7" name="Freeform 8"/>
          <p:cNvSpPr>
            <a:spLocks/>
          </p:cNvSpPr>
          <p:nvPr userDrawn="1"/>
        </p:nvSpPr>
        <p:spPr bwMode="black">
          <a:xfrm>
            <a:off x="5131406" y="2445431"/>
            <a:ext cx="768349" cy="1741488"/>
          </a:xfrm>
          <a:custGeom>
            <a:avLst/>
            <a:gdLst>
              <a:gd name="T0" fmla="*/ 1059 w 2119"/>
              <a:gd name="T1" fmla="*/ 0 h 6394"/>
              <a:gd name="T2" fmla="*/ 2119 w 2119"/>
              <a:gd name="T3" fmla="*/ 1060 h 6394"/>
              <a:gd name="T4" fmla="*/ 2119 w 2119"/>
              <a:gd name="T5" fmla="*/ 5334 h 6394"/>
              <a:gd name="T6" fmla="*/ 1059 w 2119"/>
              <a:gd name="T7" fmla="*/ 6394 h 6394"/>
              <a:gd name="T8" fmla="*/ 0 w 2119"/>
              <a:gd name="T9" fmla="*/ 5334 h 6394"/>
              <a:gd name="T10" fmla="*/ 0 w 2119"/>
              <a:gd name="T11" fmla="*/ 1060 h 6394"/>
              <a:gd name="T12" fmla="*/ 1059 w 2119"/>
              <a:gd name="T13" fmla="*/ 0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0"/>
                </a:moveTo>
                <a:cubicBezTo>
                  <a:pt x="1645" y="0"/>
                  <a:pt x="2119" y="475"/>
                  <a:pt x="2119" y="1060"/>
                </a:cubicBezTo>
                <a:lnTo>
                  <a:pt x="2119" y="5334"/>
                </a:lnTo>
                <a:cubicBezTo>
                  <a:pt x="2119" y="5919"/>
                  <a:pt x="1645" y="6394"/>
                  <a:pt x="1059" y="6394"/>
                </a:cubicBezTo>
                <a:cubicBezTo>
                  <a:pt x="474" y="6394"/>
                  <a:pt x="0" y="5919"/>
                  <a:pt x="0" y="5334"/>
                </a:cubicBezTo>
                <a:lnTo>
                  <a:pt x="0" y="1060"/>
                </a:lnTo>
                <a:cubicBezTo>
                  <a:pt x="0" y="475"/>
                  <a:pt x="474" y="0"/>
                  <a:pt x="1059" y="0"/>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8" name="Oval 9"/>
          <p:cNvSpPr>
            <a:spLocks noChangeArrowheads="1"/>
          </p:cNvSpPr>
          <p:nvPr userDrawn="1"/>
        </p:nvSpPr>
        <p:spPr bwMode="black">
          <a:xfrm>
            <a:off x="5093306" y="1629457"/>
            <a:ext cx="844549" cy="633413"/>
          </a:xfrm>
          <a:prstGeom prst="ellipse">
            <a:avLst/>
          </a:pr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9" name="Freeform 10"/>
          <p:cNvSpPr>
            <a:spLocks/>
          </p:cNvSpPr>
          <p:nvPr userDrawn="1"/>
        </p:nvSpPr>
        <p:spPr bwMode="black">
          <a:xfrm>
            <a:off x="10626272" y="2445431"/>
            <a:ext cx="768349" cy="1741488"/>
          </a:xfrm>
          <a:custGeom>
            <a:avLst/>
            <a:gdLst>
              <a:gd name="T0" fmla="*/ 1059 w 2119"/>
              <a:gd name="T1" fmla="*/ 6394 h 6394"/>
              <a:gd name="T2" fmla="*/ 0 w 2119"/>
              <a:gd name="T3" fmla="*/ 5334 h 6394"/>
              <a:gd name="T4" fmla="*/ 0 w 2119"/>
              <a:gd name="T5" fmla="*/ 1060 h 6394"/>
              <a:gd name="T6" fmla="*/ 1059 w 2119"/>
              <a:gd name="T7" fmla="*/ 0 h 6394"/>
              <a:gd name="T8" fmla="*/ 2119 w 2119"/>
              <a:gd name="T9" fmla="*/ 1060 h 6394"/>
              <a:gd name="T10" fmla="*/ 2119 w 2119"/>
              <a:gd name="T11" fmla="*/ 5334 h 6394"/>
              <a:gd name="T12" fmla="*/ 1059 w 2119"/>
              <a:gd name="T13" fmla="*/ 6394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6394"/>
                </a:moveTo>
                <a:cubicBezTo>
                  <a:pt x="474" y="6394"/>
                  <a:pt x="0" y="5919"/>
                  <a:pt x="0" y="5334"/>
                </a:cubicBezTo>
                <a:lnTo>
                  <a:pt x="0" y="1060"/>
                </a:lnTo>
                <a:cubicBezTo>
                  <a:pt x="0" y="475"/>
                  <a:pt x="474" y="0"/>
                  <a:pt x="1059" y="0"/>
                </a:cubicBezTo>
                <a:cubicBezTo>
                  <a:pt x="1645" y="0"/>
                  <a:pt x="2119" y="475"/>
                  <a:pt x="2119" y="1060"/>
                </a:cubicBezTo>
                <a:lnTo>
                  <a:pt x="2119" y="5334"/>
                </a:lnTo>
                <a:cubicBezTo>
                  <a:pt x="2119" y="5919"/>
                  <a:pt x="1645" y="6394"/>
                  <a:pt x="1059" y="6394"/>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20" name="Oval 11"/>
          <p:cNvSpPr>
            <a:spLocks noChangeArrowheads="1"/>
          </p:cNvSpPr>
          <p:nvPr userDrawn="1"/>
        </p:nvSpPr>
        <p:spPr bwMode="black">
          <a:xfrm>
            <a:off x="10586056" y="1629457"/>
            <a:ext cx="846667" cy="633413"/>
          </a:xfrm>
          <a:prstGeom prst="ellipse">
            <a:avLst/>
          </a:pr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21" name="Freeform 12"/>
          <p:cNvSpPr>
            <a:spLocks/>
          </p:cNvSpPr>
          <p:nvPr userDrawn="1"/>
        </p:nvSpPr>
        <p:spPr bwMode="black">
          <a:xfrm>
            <a:off x="779539" y="2410507"/>
            <a:ext cx="3746500" cy="1776413"/>
          </a:xfrm>
          <a:custGeom>
            <a:avLst/>
            <a:gdLst>
              <a:gd name="T0" fmla="*/ 7270 w 10328"/>
              <a:gd name="T1" fmla="*/ 79 h 6526"/>
              <a:gd name="T2" fmla="*/ 5164 w 10328"/>
              <a:gd name="T3" fmla="*/ 1216 h 6526"/>
              <a:gd name="T4" fmla="*/ 5164 w 10328"/>
              <a:gd name="T5" fmla="*/ 1216 h 6526"/>
              <a:gd name="T6" fmla="*/ 3058 w 10328"/>
              <a:gd name="T7" fmla="*/ 79 h 6526"/>
              <a:gd name="T8" fmla="*/ 0 w 10328"/>
              <a:gd name="T9" fmla="*/ 3009 h 6526"/>
              <a:gd name="T10" fmla="*/ 0 w 10328"/>
              <a:gd name="T11" fmla="*/ 5505 h 6526"/>
              <a:gd name="T12" fmla="*/ 72 w 10328"/>
              <a:gd name="T13" fmla="*/ 5846 h 6526"/>
              <a:gd name="T14" fmla="*/ 1060 w 10328"/>
              <a:gd name="T15" fmla="*/ 6526 h 6526"/>
              <a:gd name="T16" fmla="*/ 2081 w 10328"/>
              <a:gd name="T17" fmla="*/ 5749 h 6526"/>
              <a:gd name="T18" fmla="*/ 2119 w 10328"/>
              <a:gd name="T19" fmla="*/ 5505 h 6526"/>
              <a:gd name="T20" fmla="*/ 2119 w 10328"/>
              <a:gd name="T21" fmla="*/ 2965 h 6526"/>
              <a:gd name="T22" fmla="*/ 3133 w 10328"/>
              <a:gd name="T23" fmla="*/ 1951 h 6526"/>
              <a:gd name="T24" fmla="*/ 4145 w 10328"/>
              <a:gd name="T25" fmla="*/ 2965 h 6526"/>
              <a:gd name="T26" fmla="*/ 4145 w 10328"/>
              <a:gd name="T27" fmla="*/ 4019 h 6526"/>
              <a:gd name="T28" fmla="*/ 5164 w 10328"/>
              <a:gd name="T29" fmla="*/ 4972 h 6526"/>
              <a:gd name="T30" fmla="*/ 5164 w 10328"/>
              <a:gd name="T31" fmla="*/ 4972 h 6526"/>
              <a:gd name="T32" fmla="*/ 5164 w 10328"/>
              <a:gd name="T33" fmla="*/ 4972 h 6526"/>
              <a:gd name="T34" fmla="*/ 6183 w 10328"/>
              <a:gd name="T35" fmla="*/ 4019 h 6526"/>
              <a:gd name="T36" fmla="*/ 6183 w 10328"/>
              <a:gd name="T37" fmla="*/ 2965 h 6526"/>
              <a:gd name="T38" fmla="*/ 7196 w 10328"/>
              <a:gd name="T39" fmla="*/ 1951 h 6526"/>
              <a:gd name="T40" fmla="*/ 8209 w 10328"/>
              <a:gd name="T41" fmla="*/ 2965 h 6526"/>
              <a:gd name="T42" fmla="*/ 8209 w 10328"/>
              <a:gd name="T43" fmla="*/ 5505 h 6526"/>
              <a:gd name="T44" fmla="*/ 8248 w 10328"/>
              <a:gd name="T45" fmla="*/ 5749 h 6526"/>
              <a:gd name="T46" fmla="*/ 9268 w 10328"/>
              <a:gd name="T47" fmla="*/ 6526 h 6526"/>
              <a:gd name="T48" fmla="*/ 10257 w 10328"/>
              <a:gd name="T49" fmla="*/ 5846 h 6526"/>
              <a:gd name="T50" fmla="*/ 10328 w 10328"/>
              <a:gd name="T51" fmla="*/ 5505 h 6526"/>
              <a:gd name="T52" fmla="*/ 10328 w 10328"/>
              <a:gd name="T53" fmla="*/ 3009 h 6526"/>
              <a:gd name="T54" fmla="*/ 7270 w 10328"/>
              <a:gd name="T55" fmla="*/ 79 h 6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28" h="6526">
                <a:moveTo>
                  <a:pt x="7270" y="79"/>
                </a:moveTo>
                <a:cubicBezTo>
                  <a:pt x="6455" y="113"/>
                  <a:pt x="5551" y="614"/>
                  <a:pt x="5164" y="1216"/>
                </a:cubicBezTo>
                <a:lnTo>
                  <a:pt x="5164" y="1216"/>
                </a:lnTo>
                <a:cubicBezTo>
                  <a:pt x="4777" y="614"/>
                  <a:pt x="3874" y="113"/>
                  <a:pt x="3058" y="79"/>
                </a:cubicBezTo>
                <a:cubicBezTo>
                  <a:pt x="1184" y="0"/>
                  <a:pt x="0" y="1228"/>
                  <a:pt x="0" y="3009"/>
                </a:cubicBezTo>
                <a:lnTo>
                  <a:pt x="0" y="5505"/>
                </a:lnTo>
                <a:cubicBezTo>
                  <a:pt x="0" y="5624"/>
                  <a:pt x="26" y="5739"/>
                  <a:pt x="72" y="5846"/>
                </a:cubicBezTo>
                <a:cubicBezTo>
                  <a:pt x="225" y="6244"/>
                  <a:pt x="609" y="6526"/>
                  <a:pt x="1060" y="6526"/>
                </a:cubicBezTo>
                <a:cubicBezTo>
                  <a:pt x="1547" y="6526"/>
                  <a:pt x="1957" y="6197"/>
                  <a:pt x="2081" y="5749"/>
                </a:cubicBezTo>
                <a:cubicBezTo>
                  <a:pt x="2105" y="5670"/>
                  <a:pt x="2119" y="5589"/>
                  <a:pt x="2119" y="5505"/>
                </a:cubicBezTo>
                <a:lnTo>
                  <a:pt x="2119" y="2965"/>
                </a:lnTo>
                <a:cubicBezTo>
                  <a:pt x="2119" y="2405"/>
                  <a:pt x="2573" y="1951"/>
                  <a:pt x="3133" y="1951"/>
                </a:cubicBezTo>
                <a:cubicBezTo>
                  <a:pt x="3693" y="1951"/>
                  <a:pt x="4145" y="2405"/>
                  <a:pt x="4145" y="2965"/>
                </a:cubicBezTo>
                <a:lnTo>
                  <a:pt x="4145" y="4019"/>
                </a:lnTo>
                <a:cubicBezTo>
                  <a:pt x="4145" y="4545"/>
                  <a:pt x="4638" y="4972"/>
                  <a:pt x="5164" y="4972"/>
                </a:cubicBezTo>
                <a:lnTo>
                  <a:pt x="5164" y="4972"/>
                </a:lnTo>
                <a:lnTo>
                  <a:pt x="5164" y="4972"/>
                </a:lnTo>
                <a:cubicBezTo>
                  <a:pt x="5690" y="4972"/>
                  <a:pt x="6183" y="4545"/>
                  <a:pt x="6183" y="4019"/>
                </a:cubicBezTo>
                <a:lnTo>
                  <a:pt x="6183" y="2965"/>
                </a:lnTo>
                <a:cubicBezTo>
                  <a:pt x="6183" y="2405"/>
                  <a:pt x="6636" y="1951"/>
                  <a:pt x="7196" y="1951"/>
                </a:cubicBezTo>
                <a:cubicBezTo>
                  <a:pt x="7755" y="1951"/>
                  <a:pt x="8209" y="2405"/>
                  <a:pt x="8209" y="2965"/>
                </a:cubicBezTo>
                <a:lnTo>
                  <a:pt x="8209" y="5505"/>
                </a:lnTo>
                <a:cubicBezTo>
                  <a:pt x="8209" y="5589"/>
                  <a:pt x="8224" y="5670"/>
                  <a:pt x="8248" y="5749"/>
                </a:cubicBezTo>
                <a:cubicBezTo>
                  <a:pt x="8372" y="6197"/>
                  <a:pt x="8781" y="6526"/>
                  <a:pt x="9268" y="6526"/>
                </a:cubicBezTo>
                <a:cubicBezTo>
                  <a:pt x="9719" y="6526"/>
                  <a:pt x="10104" y="6244"/>
                  <a:pt x="10257" y="5846"/>
                </a:cubicBezTo>
                <a:cubicBezTo>
                  <a:pt x="10302" y="5739"/>
                  <a:pt x="10328" y="5624"/>
                  <a:pt x="10328" y="5505"/>
                </a:cubicBezTo>
                <a:lnTo>
                  <a:pt x="10328" y="3009"/>
                </a:lnTo>
                <a:cubicBezTo>
                  <a:pt x="10328" y="1228"/>
                  <a:pt x="9144" y="0"/>
                  <a:pt x="7270" y="79"/>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pic>
        <p:nvPicPr>
          <p:cNvPr id="3" name="Kuva 2">
            <a:extLst>
              <a:ext uri="{FF2B5EF4-FFF2-40B4-BE49-F238E27FC236}">
                <a16:creationId xmlns:a16="http://schemas.microsoft.com/office/drawing/2014/main" id="{2DF4D355-F136-4ABF-8ED2-DED4810206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48231" y="5998464"/>
            <a:ext cx="5296205" cy="277978"/>
          </a:xfrm>
          <a:prstGeom prst="rect">
            <a:avLst/>
          </a:prstGeom>
        </p:spPr>
      </p:pic>
    </p:spTree>
    <p:extLst>
      <p:ext uri="{BB962C8B-B14F-4D97-AF65-F5344CB8AC3E}">
        <p14:creationId xmlns:p14="http://schemas.microsoft.com/office/powerpoint/2010/main" val="221304979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blank" preserve="1">
  <p:cSld name="Logo englanti">
    <p:spTree>
      <p:nvGrpSpPr>
        <p:cNvPr id="1" name=""/>
        <p:cNvGrpSpPr/>
        <p:nvPr/>
      </p:nvGrpSpPr>
      <p:grpSpPr>
        <a:xfrm>
          <a:off x="0" y="0"/>
          <a:ext cx="0" cy="0"/>
          <a:chOff x="0" y="0"/>
          <a:chExt cx="0" cy="0"/>
        </a:xfrm>
      </p:grpSpPr>
      <p:sp>
        <p:nvSpPr>
          <p:cNvPr id="14" name="Freeform 6"/>
          <p:cNvSpPr>
            <a:spLocks/>
          </p:cNvSpPr>
          <p:nvPr userDrawn="1"/>
        </p:nvSpPr>
        <p:spPr bwMode="black">
          <a:xfrm>
            <a:off x="9267372" y="1723118"/>
            <a:ext cx="768349" cy="2463800"/>
          </a:xfrm>
          <a:custGeom>
            <a:avLst/>
            <a:gdLst>
              <a:gd name="T0" fmla="*/ 1059 w 2119"/>
              <a:gd name="T1" fmla="*/ 9052 h 9052"/>
              <a:gd name="T2" fmla="*/ 0 w 2119"/>
              <a:gd name="T3" fmla="*/ 7992 h 9052"/>
              <a:gd name="T4" fmla="*/ 0 w 2119"/>
              <a:gd name="T5" fmla="*/ 1060 h 9052"/>
              <a:gd name="T6" fmla="*/ 1059 w 2119"/>
              <a:gd name="T7" fmla="*/ 0 h 9052"/>
              <a:gd name="T8" fmla="*/ 2119 w 2119"/>
              <a:gd name="T9" fmla="*/ 1060 h 9052"/>
              <a:gd name="T10" fmla="*/ 2119 w 2119"/>
              <a:gd name="T11" fmla="*/ 7992 h 9052"/>
              <a:gd name="T12" fmla="*/ 1059 w 2119"/>
              <a:gd name="T13" fmla="*/ 9052 h 9052"/>
            </a:gdLst>
            <a:ahLst/>
            <a:cxnLst>
              <a:cxn ang="0">
                <a:pos x="T0" y="T1"/>
              </a:cxn>
              <a:cxn ang="0">
                <a:pos x="T2" y="T3"/>
              </a:cxn>
              <a:cxn ang="0">
                <a:pos x="T4" y="T5"/>
              </a:cxn>
              <a:cxn ang="0">
                <a:pos x="T6" y="T7"/>
              </a:cxn>
              <a:cxn ang="0">
                <a:pos x="T8" y="T9"/>
              </a:cxn>
              <a:cxn ang="0">
                <a:pos x="T10" y="T11"/>
              </a:cxn>
              <a:cxn ang="0">
                <a:pos x="T12" y="T13"/>
              </a:cxn>
            </a:cxnLst>
            <a:rect l="0" t="0" r="r" b="b"/>
            <a:pathLst>
              <a:path w="2119" h="9052">
                <a:moveTo>
                  <a:pt x="1059" y="9052"/>
                </a:moveTo>
                <a:cubicBezTo>
                  <a:pt x="474" y="9052"/>
                  <a:pt x="0" y="8577"/>
                  <a:pt x="0" y="7992"/>
                </a:cubicBezTo>
                <a:lnTo>
                  <a:pt x="0" y="1060"/>
                </a:lnTo>
                <a:cubicBezTo>
                  <a:pt x="0" y="475"/>
                  <a:pt x="474" y="0"/>
                  <a:pt x="1059" y="0"/>
                </a:cubicBezTo>
                <a:cubicBezTo>
                  <a:pt x="1644" y="0"/>
                  <a:pt x="2119" y="475"/>
                  <a:pt x="2119" y="1060"/>
                </a:cubicBezTo>
                <a:lnTo>
                  <a:pt x="2119" y="7992"/>
                </a:lnTo>
                <a:cubicBezTo>
                  <a:pt x="2119" y="8577"/>
                  <a:pt x="1644" y="9052"/>
                  <a:pt x="1059" y="9052"/>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6" name="Freeform 7"/>
          <p:cNvSpPr>
            <a:spLocks/>
          </p:cNvSpPr>
          <p:nvPr userDrawn="1"/>
        </p:nvSpPr>
        <p:spPr bwMode="black">
          <a:xfrm>
            <a:off x="6414105" y="2427968"/>
            <a:ext cx="2370667" cy="1779588"/>
          </a:xfrm>
          <a:custGeom>
            <a:avLst/>
            <a:gdLst>
              <a:gd name="T0" fmla="*/ 6536 w 6536"/>
              <a:gd name="T1" fmla="*/ 3194 h 6537"/>
              <a:gd name="T2" fmla="*/ 3269 w 6536"/>
              <a:gd name="T3" fmla="*/ 0 h 6537"/>
              <a:gd name="T4" fmla="*/ 0 w 6536"/>
              <a:gd name="T5" fmla="*/ 3269 h 6537"/>
              <a:gd name="T6" fmla="*/ 3269 w 6536"/>
              <a:gd name="T7" fmla="*/ 6537 h 6537"/>
              <a:gd name="T8" fmla="*/ 3901 w 6536"/>
              <a:gd name="T9" fmla="*/ 6421 h 6537"/>
              <a:gd name="T10" fmla="*/ 4401 w 6536"/>
              <a:gd name="T11" fmla="*/ 5650 h 6537"/>
              <a:gd name="T12" fmla="*/ 3921 w 6536"/>
              <a:gd name="T13" fmla="*/ 4902 h 6537"/>
              <a:gd name="T14" fmla="*/ 3167 w 6536"/>
              <a:gd name="T15" fmla="*/ 4788 h 6537"/>
              <a:gd name="T16" fmla="*/ 1829 w 6536"/>
              <a:gd name="T17" fmla="*/ 3242 h 6537"/>
              <a:gd name="T18" fmla="*/ 3269 w 6536"/>
              <a:gd name="T19" fmla="*/ 1663 h 6537"/>
              <a:gd name="T20" fmla="*/ 4619 w 6536"/>
              <a:gd name="T21" fmla="*/ 2594 h 6537"/>
              <a:gd name="T22" fmla="*/ 3945 w 6536"/>
              <a:gd name="T23" fmla="*/ 2594 h 6537"/>
              <a:gd name="T24" fmla="*/ 3184 w 6536"/>
              <a:gd name="T25" fmla="*/ 3356 h 6537"/>
              <a:gd name="T26" fmla="*/ 3945 w 6536"/>
              <a:gd name="T27" fmla="*/ 4117 h 6537"/>
              <a:gd name="T28" fmla="*/ 5776 w 6536"/>
              <a:gd name="T29" fmla="*/ 4117 h 6537"/>
              <a:gd name="T30" fmla="*/ 6535 w 6536"/>
              <a:gd name="T31" fmla="*/ 3367 h 6537"/>
              <a:gd name="T32" fmla="*/ 6536 w 6536"/>
              <a:gd name="T33" fmla="*/ 3367 h 6537"/>
              <a:gd name="T34" fmla="*/ 6536 w 6536"/>
              <a:gd name="T35" fmla="*/ 3194 h 6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6" h="6537">
                <a:moveTo>
                  <a:pt x="6536" y="3194"/>
                </a:moveTo>
                <a:cubicBezTo>
                  <a:pt x="6536" y="1371"/>
                  <a:pt x="5138" y="0"/>
                  <a:pt x="3269" y="0"/>
                </a:cubicBezTo>
                <a:cubicBezTo>
                  <a:pt x="1463" y="0"/>
                  <a:pt x="0" y="1399"/>
                  <a:pt x="0" y="3269"/>
                </a:cubicBezTo>
                <a:cubicBezTo>
                  <a:pt x="0" y="5074"/>
                  <a:pt x="1367" y="6537"/>
                  <a:pt x="3269" y="6537"/>
                </a:cubicBezTo>
                <a:cubicBezTo>
                  <a:pt x="3516" y="6537"/>
                  <a:pt x="3746" y="6491"/>
                  <a:pt x="3901" y="6421"/>
                </a:cubicBezTo>
                <a:cubicBezTo>
                  <a:pt x="4192" y="6288"/>
                  <a:pt x="4401" y="6017"/>
                  <a:pt x="4401" y="5650"/>
                </a:cubicBezTo>
                <a:cubicBezTo>
                  <a:pt x="4401" y="5328"/>
                  <a:pt x="4246" y="5037"/>
                  <a:pt x="3921" y="4902"/>
                </a:cubicBezTo>
                <a:cubicBezTo>
                  <a:pt x="3717" y="4818"/>
                  <a:pt x="3427" y="4814"/>
                  <a:pt x="3167" y="4788"/>
                </a:cubicBezTo>
                <a:cubicBezTo>
                  <a:pt x="2393" y="4709"/>
                  <a:pt x="1829" y="4112"/>
                  <a:pt x="1829" y="3242"/>
                </a:cubicBezTo>
                <a:cubicBezTo>
                  <a:pt x="1829" y="2290"/>
                  <a:pt x="2528" y="1697"/>
                  <a:pt x="3269" y="1663"/>
                </a:cubicBezTo>
                <a:cubicBezTo>
                  <a:pt x="4176" y="1621"/>
                  <a:pt x="4619" y="2239"/>
                  <a:pt x="4619" y="2594"/>
                </a:cubicBezTo>
                <a:lnTo>
                  <a:pt x="3945" y="2594"/>
                </a:lnTo>
                <a:cubicBezTo>
                  <a:pt x="3525" y="2594"/>
                  <a:pt x="3184" y="2935"/>
                  <a:pt x="3184" y="3356"/>
                </a:cubicBezTo>
                <a:cubicBezTo>
                  <a:pt x="3184" y="3776"/>
                  <a:pt x="3525" y="4117"/>
                  <a:pt x="3945" y="4117"/>
                </a:cubicBezTo>
                <a:lnTo>
                  <a:pt x="5776" y="4117"/>
                </a:lnTo>
                <a:cubicBezTo>
                  <a:pt x="6193" y="4117"/>
                  <a:pt x="6529" y="3782"/>
                  <a:pt x="6535" y="3367"/>
                </a:cubicBezTo>
                <a:lnTo>
                  <a:pt x="6536" y="3367"/>
                </a:lnTo>
                <a:lnTo>
                  <a:pt x="6536" y="3194"/>
                </a:ln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7" name="Freeform 8"/>
          <p:cNvSpPr>
            <a:spLocks/>
          </p:cNvSpPr>
          <p:nvPr userDrawn="1"/>
        </p:nvSpPr>
        <p:spPr bwMode="black">
          <a:xfrm>
            <a:off x="5131406" y="2445431"/>
            <a:ext cx="768349" cy="1741488"/>
          </a:xfrm>
          <a:custGeom>
            <a:avLst/>
            <a:gdLst>
              <a:gd name="T0" fmla="*/ 1059 w 2119"/>
              <a:gd name="T1" fmla="*/ 0 h 6394"/>
              <a:gd name="T2" fmla="*/ 2119 w 2119"/>
              <a:gd name="T3" fmla="*/ 1060 h 6394"/>
              <a:gd name="T4" fmla="*/ 2119 w 2119"/>
              <a:gd name="T5" fmla="*/ 5334 h 6394"/>
              <a:gd name="T6" fmla="*/ 1059 w 2119"/>
              <a:gd name="T7" fmla="*/ 6394 h 6394"/>
              <a:gd name="T8" fmla="*/ 0 w 2119"/>
              <a:gd name="T9" fmla="*/ 5334 h 6394"/>
              <a:gd name="T10" fmla="*/ 0 w 2119"/>
              <a:gd name="T11" fmla="*/ 1060 h 6394"/>
              <a:gd name="T12" fmla="*/ 1059 w 2119"/>
              <a:gd name="T13" fmla="*/ 0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0"/>
                </a:moveTo>
                <a:cubicBezTo>
                  <a:pt x="1645" y="0"/>
                  <a:pt x="2119" y="475"/>
                  <a:pt x="2119" y="1060"/>
                </a:cubicBezTo>
                <a:lnTo>
                  <a:pt x="2119" y="5334"/>
                </a:lnTo>
                <a:cubicBezTo>
                  <a:pt x="2119" y="5919"/>
                  <a:pt x="1645" y="6394"/>
                  <a:pt x="1059" y="6394"/>
                </a:cubicBezTo>
                <a:cubicBezTo>
                  <a:pt x="474" y="6394"/>
                  <a:pt x="0" y="5919"/>
                  <a:pt x="0" y="5334"/>
                </a:cubicBezTo>
                <a:lnTo>
                  <a:pt x="0" y="1060"/>
                </a:lnTo>
                <a:cubicBezTo>
                  <a:pt x="0" y="475"/>
                  <a:pt x="474" y="0"/>
                  <a:pt x="1059" y="0"/>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8" name="Oval 9"/>
          <p:cNvSpPr>
            <a:spLocks noChangeArrowheads="1"/>
          </p:cNvSpPr>
          <p:nvPr userDrawn="1"/>
        </p:nvSpPr>
        <p:spPr bwMode="black">
          <a:xfrm>
            <a:off x="5093306" y="1629457"/>
            <a:ext cx="844549" cy="633413"/>
          </a:xfrm>
          <a:prstGeom prst="ellipse">
            <a:avLst/>
          </a:pr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9" name="Freeform 10"/>
          <p:cNvSpPr>
            <a:spLocks/>
          </p:cNvSpPr>
          <p:nvPr userDrawn="1"/>
        </p:nvSpPr>
        <p:spPr bwMode="black">
          <a:xfrm>
            <a:off x="10626272" y="2445431"/>
            <a:ext cx="768349" cy="1741488"/>
          </a:xfrm>
          <a:custGeom>
            <a:avLst/>
            <a:gdLst>
              <a:gd name="T0" fmla="*/ 1059 w 2119"/>
              <a:gd name="T1" fmla="*/ 6394 h 6394"/>
              <a:gd name="T2" fmla="*/ 0 w 2119"/>
              <a:gd name="T3" fmla="*/ 5334 h 6394"/>
              <a:gd name="T4" fmla="*/ 0 w 2119"/>
              <a:gd name="T5" fmla="*/ 1060 h 6394"/>
              <a:gd name="T6" fmla="*/ 1059 w 2119"/>
              <a:gd name="T7" fmla="*/ 0 h 6394"/>
              <a:gd name="T8" fmla="*/ 2119 w 2119"/>
              <a:gd name="T9" fmla="*/ 1060 h 6394"/>
              <a:gd name="T10" fmla="*/ 2119 w 2119"/>
              <a:gd name="T11" fmla="*/ 5334 h 6394"/>
              <a:gd name="T12" fmla="*/ 1059 w 2119"/>
              <a:gd name="T13" fmla="*/ 6394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6394"/>
                </a:moveTo>
                <a:cubicBezTo>
                  <a:pt x="474" y="6394"/>
                  <a:pt x="0" y="5919"/>
                  <a:pt x="0" y="5334"/>
                </a:cubicBezTo>
                <a:lnTo>
                  <a:pt x="0" y="1060"/>
                </a:lnTo>
                <a:cubicBezTo>
                  <a:pt x="0" y="475"/>
                  <a:pt x="474" y="0"/>
                  <a:pt x="1059" y="0"/>
                </a:cubicBezTo>
                <a:cubicBezTo>
                  <a:pt x="1645" y="0"/>
                  <a:pt x="2119" y="475"/>
                  <a:pt x="2119" y="1060"/>
                </a:cubicBezTo>
                <a:lnTo>
                  <a:pt x="2119" y="5334"/>
                </a:lnTo>
                <a:cubicBezTo>
                  <a:pt x="2119" y="5919"/>
                  <a:pt x="1645" y="6394"/>
                  <a:pt x="1059" y="6394"/>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20" name="Oval 11"/>
          <p:cNvSpPr>
            <a:spLocks noChangeArrowheads="1"/>
          </p:cNvSpPr>
          <p:nvPr userDrawn="1"/>
        </p:nvSpPr>
        <p:spPr bwMode="black">
          <a:xfrm>
            <a:off x="10586056" y="1629457"/>
            <a:ext cx="846667" cy="633413"/>
          </a:xfrm>
          <a:prstGeom prst="ellipse">
            <a:avLst/>
          </a:pr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21" name="Freeform 12"/>
          <p:cNvSpPr>
            <a:spLocks/>
          </p:cNvSpPr>
          <p:nvPr userDrawn="1"/>
        </p:nvSpPr>
        <p:spPr bwMode="black">
          <a:xfrm>
            <a:off x="779539" y="2410507"/>
            <a:ext cx="3746500" cy="1776413"/>
          </a:xfrm>
          <a:custGeom>
            <a:avLst/>
            <a:gdLst>
              <a:gd name="T0" fmla="*/ 7270 w 10328"/>
              <a:gd name="T1" fmla="*/ 79 h 6526"/>
              <a:gd name="T2" fmla="*/ 5164 w 10328"/>
              <a:gd name="T3" fmla="*/ 1216 h 6526"/>
              <a:gd name="T4" fmla="*/ 5164 w 10328"/>
              <a:gd name="T5" fmla="*/ 1216 h 6526"/>
              <a:gd name="T6" fmla="*/ 3058 w 10328"/>
              <a:gd name="T7" fmla="*/ 79 h 6526"/>
              <a:gd name="T8" fmla="*/ 0 w 10328"/>
              <a:gd name="T9" fmla="*/ 3009 h 6526"/>
              <a:gd name="T10" fmla="*/ 0 w 10328"/>
              <a:gd name="T11" fmla="*/ 5505 h 6526"/>
              <a:gd name="T12" fmla="*/ 72 w 10328"/>
              <a:gd name="T13" fmla="*/ 5846 h 6526"/>
              <a:gd name="T14" fmla="*/ 1060 w 10328"/>
              <a:gd name="T15" fmla="*/ 6526 h 6526"/>
              <a:gd name="T16" fmla="*/ 2081 w 10328"/>
              <a:gd name="T17" fmla="*/ 5749 h 6526"/>
              <a:gd name="T18" fmla="*/ 2119 w 10328"/>
              <a:gd name="T19" fmla="*/ 5505 h 6526"/>
              <a:gd name="T20" fmla="*/ 2119 w 10328"/>
              <a:gd name="T21" fmla="*/ 2965 h 6526"/>
              <a:gd name="T22" fmla="*/ 3133 w 10328"/>
              <a:gd name="T23" fmla="*/ 1951 h 6526"/>
              <a:gd name="T24" fmla="*/ 4145 w 10328"/>
              <a:gd name="T25" fmla="*/ 2965 h 6526"/>
              <a:gd name="T26" fmla="*/ 4145 w 10328"/>
              <a:gd name="T27" fmla="*/ 4019 h 6526"/>
              <a:gd name="T28" fmla="*/ 5164 w 10328"/>
              <a:gd name="T29" fmla="*/ 4972 h 6526"/>
              <a:gd name="T30" fmla="*/ 5164 w 10328"/>
              <a:gd name="T31" fmla="*/ 4972 h 6526"/>
              <a:gd name="T32" fmla="*/ 5164 w 10328"/>
              <a:gd name="T33" fmla="*/ 4972 h 6526"/>
              <a:gd name="T34" fmla="*/ 6183 w 10328"/>
              <a:gd name="T35" fmla="*/ 4019 h 6526"/>
              <a:gd name="T36" fmla="*/ 6183 w 10328"/>
              <a:gd name="T37" fmla="*/ 2965 h 6526"/>
              <a:gd name="T38" fmla="*/ 7196 w 10328"/>
              <a:gd name="T39" fmla="*/ 1951 h 6526"/>
              <a:gd name="T40" fmla="*/ 8209 w 10328"/>
              <a:gd name="T41" fmla="*/ 2965 h 6526"/>
              <a:gd name="T42" fmla="*/ 8209 w 10328"/>
              <a:gd name="T43" fmla="*/ 5505 h 6526"/>
              <a:gd name="T44" fmla="*/ 8248 w 10328"/>
              <a:gd name="T45" fmla="*/ 5749 h 6526"/>
              <a:gd name="T46" fmla="*/ 9268 w 10328"/>
              <a:gd name="T47" fmla="*/ 6526 h 6526"/>
              <a:gd name="T48" fmla="*/ 10257 w 10328"/>
              <a:gd name="T49" fmla="*/ 5846 h 6526"/>
              <a:gd name="T50" fmla="*/ 10328 w 10328"/>
              <a:gd name="T51" fmla="*/ 5505 h 6526"/>
              <a:gd name="T52" fmla="*/ 10328 w 10328"/>
              <a:gd name="T53" fmla="*/ 3009 h 6526"/>
              <a:gd name="T54" fmla="*/ 7270 w 10328"/>
              <a:gd name="T55" fmla="*/ 79 h 6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28" h="6526">
                <a:moveTo>
                  <a:pt x="7270" y="79"/>
                </a:moveTo>
                <a:cubicBezTo>
                  <a:pt x="6455" y="113"/>
                  <a:pt x="5551" y="614"/>
                  <a:pt x="5164" y="1216"/>
                </a:cubicBezTo>
                <a:lnTo>
                  <a:pt x="5164" y="1216"/>
                </a:lnTo>
                <a:cubicBezTo>
                  <a:pt x="4777" y="614"/>
                  <a:pt x="3874" y="113"/>
                  <a:pt x="3058" y="79"/>
                </a:cubicBezTo>
                <a:cubicBezTo>
                  <a:pt x="1184" y="0"/>
                  <a:pt x="0" y="1228"/>
                  <a:pt x="0" y="3009"/>
                </a:cubicBezTo>
                <a:lnTo>
                  <a:pt x="0" y="5505"/>
                </a:lnTo>
                <a:cubicBezTo>
                  <a:pt x="0" y="5624"/>
                  <a:pt x="26" y="5739"/>
                  <a:pt x="72" y="5846"/>
                </a:cubicBezTo>
                <a:cubicBezTo>
                  <a:pt x="225" y="6244"/>
                  <a:pt x="609" y="6526"/>
                  <a:pt x="1060" y="6526"/>
                </a:cubicBezTo>
                <a:cubicBezTo>
                  <a:pt x="1547" y="6526"/>
                  <a:pt x="1957" y="6197"/>
                  <a:pt x="2081" y="5749"/>
                </a:cubicBezTo>
                <a:cubicBezTo>
                  <a:pt x="2105" y="5670"/>
                  <a:pt x="2119" y="5589"/>
                  <a:pt x="2119" y="5505"/>
                </a:cubicBezTo>
                <a:lnTo>
                  <a:pt x="2119" y="2965"/>
                </a:lnTo>
                <a:cubicBezTo>
                  <a:pt x="2119" y="2405"/>
                  <a:pt x="2573" y="1951"/>
                  <a:pt x="3133" y="1951"/>
                </a:cubicBezTo>
                <a:cubicBezTo>
                  <a:pt x="3693" y="1951"/>
                  <a:pt x="4145" y="2405"/>
                  <a:pt x="4145" y="2965"/>
                </a:cubicBezTo>
                <a:lnTo>
                  <a:pt x="4145" y="4019"/>
                </a:lnTo>
                <a:cubicBezTo>
                  <a:pt x="4145" y="4545"/>
                  <a:pt x="4638" y="4972"/>
                  <a:pt x="5164" y="4972"/>
                </a:cubicBezTo>
                <a:lnTo>
                  <a:pt x="5164" y="4972"/>
                </a:lnTo>
                <a:lnTo>
                  <a:pt x="5164" y="4972"/>
                </a:lnTo>
                <a:cubicBezTo>
                  <a:pt x="5690" y="4972"/>
                  <a:pt x="6183" y="4545"/>
                  <a:pt x="6183" y="4019"/>
                </a:cubicBezTo>
                <a:lnTo>
                  <a:pt x="6183" y="2965"/>
                </a:lnTo>
                <a:cubicBezTo>
                  <a:pt x="6183" y="2405"/>
                  <a:pt x="6636" y="1951"/>
                  <a:pt x="7196" y="1951"/>
                </a:cubicBezTo>
                <a:cubicBezTo>
                  <a:pt x="7755" y="1951"/>
                  <a:pt x="8209" y="2405"/>
                  <a:pt x="8209" y="2965"/>
                </a:cubicBezTo>
                <a:lnTo>
                  <a:pt x="8209" y="5505"/>
                </a:lnTo>
                <a:cubicBezTo>
                  <a:pt x="8209" y="5589"/>
                  <a:pt x="8224" y="5670"/>
                  <a:pt x="8248" y="5749"/>
                </a:cubicBezTo>
                <a:cubicBezTo>
                  <a:pt x="8372" y="6197"/>
                  <a:pt x="8781" y="6526"/>
                  <a:pt x="9268" y="6526"/>
                </a:cubicBezTo>
                <a:cubicBezTo>
                  <a:pt x="9719" y="6526"/>
                  <a:pt x="10104" y="6244"/>
                  <a:pt x="10257" y="5846"/>
                </a:cubicBezTo>
                <a:cubicBezTo>
                  <a:pt x="10302" y="5739"/>
                  <a:pt x="10328" y="5624"/>
                  <a:pt x="10328" y="5505"/>
                </a:cubicBezTo>
                <a:lnTo>
                  <a:pt x="10328" y="3009"/>
                </a:lnTo>
                <a:cubicBezTo>
                  <a:pt x="10328" y="1228"/>
                  <a:pt x="9144" y="0"/>
                  <a:pt x="7270" y="79"/>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pic>
        <p:nvPicPr>
          <p:cNvPr id="3" name="Kuva 2">
            <a:extLst>
              <a:ext uri="{FF2B5EF4-FFF2-40B4-BE49-F238E27FC236}">
                <a16:creationId xmlns:a16="http://schemas.microsoft.com/office/drawing/2014/main" id="{109DA548-4475-466B-B368-949B53EB95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45633" y="5983785"/>
            <a:ext cx="5292953" cy="234086"/>
          </a:xfrm>
          <a:prstGeom prst="rect">
            <a:avLst/>
          </a:prstGeom>
        </p:spPr>
      </p:pic>
    </p:spTree>
    <p:extLst>
      <p:ext uri="{BB962C8B-B14F-4D97-AF65-F5344CB8AC3E}">
        <p14:creationId xmlns:p14="http://schemas.microsoft.com/office/powerpoint/2010/main" val="158175244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Title 1">
            <a:extLst>
              <a:ext uri="{FF2B5EF4-FFF2-40B4-BE49-F238E27FC236}">
                <a16:creationId xmlns:a16="http://schemas.microsoft.com/office/drawing/2014/main" id="{7FD07D80-68F1-D94E-8D26-9E4602388BA9}"/>
              </a:ext>
            </a:extLst>
          </p:cNvPr>
          <p:cNvSpPr>
            <a:spLocks noGrp="1"/>
          </p:cNvSpPr>
          <p:nvPr>
            <p:ph type="title"/>
          </p:nvPr>
        </p:nvSpPr>
        <p:spPr>
          <a:xfrm>
            <a:off x="735877" y="615499"/>
            <a:ext cx="9306129" cy="999217"/>
          </a:xfrm>
        </p:spPr>
        <p:txBody>
          <a:bodyPr anchor="t">
            <a:normAutofit/>
          </a:bodyPr>
          <a:lstStyle>
            <a:lvl1pPr>
              <a:lnSpc>
                <a:spcPts val="2700"/>
              </a:lnSpc>
              <a:defRPr sz="2700" b="1" i="0">
                <a:solidFill>
                  <a:schemeClr val="tx1"/>
                </a:solidFill>
                <a:latin typeface="+mn-lt"/>
                <a:cs typeface="Poppins" pitchFamily="2" charset="77"/>
              </a:defRPr>
            </a:lvl1pPr>
          </a:lstStyle>
          <a:p>
            <a:r>
              <a:rPr lang="en-GB" dirty="0"/>
              <a:t>Click to edit Master title style</a:t>
            </a:r>
            <a:endParaRPr lang="en-FI" dirty="0"/>
          </a:p>
        </p:txBody>
      </p:sp>
      <p:sp>
        <p:nvSpPr>
          <p:cNvPr id="8" name="Text Placeholder 4">
            <a:extLst>
              <a:ext uri="{FF2B5EF4-FFF2-40B4-BE49-F238E27FC236}">
                <a16:creationId xmlns:a16="http://schemas.microsoft.com/office/drawing/2014/main" id="{F3ED8A88-A893-CF46-8292-A8A4EBE90DF1}"/>
              </a:ext>
            </a:extLst>
          </p:cNvPr>
          <p:cNvSpPr>
            <a:spLocks noGrp="1"/>
          </p:cNvSpPr>
          <p:nvPr>
            <p:ph type="body" sz="quarter" idx="11"/>
          </p:nvPr>
        </p:nvSpPr>
        <p:spPr>
          <a:xfrm>
            <a:off x="1245714" y="1721286"/>
            <a:ext cx="9909967" cy="4521219"/>
          </a:xfrm>
        </p:spPr>
        <p:txBody>
          <a:bodyPr>
            <a:normAutofit/>
          </a:bodyPr>
          <a:lstStyle>
            <a:lvl1pPr>
              <a:lnSpc>
                <a:spcPct val="100000"/>
              </a:lnSpc>
              <a:defRPr sz="1800">
                <a:solidFill>
                  <a:schemeClr val="tx1"/>
                </a:solidFill>
              </a:defRPr>
            </a:lvl1pPr>
            <a:lvl2pPr>
              <a:lnSpc>
                <a:spcPct val="100000"/>
              </a:lnSpc>
              <a:defRPr sz="1500">
                <a:solidFill>
                  <a:schemeClr val="tx1"/>
                </a:solidFill>
              </a:defRPr>
            </a:lvl2pPr>
            <a:lvl3pPr>
              <a:lnSpc>
                <a:spcPct val="100000"/>
              </a:lnSpc>
              <a:defRPr sz="1350">
                <a:solidFill>
                  <a:schemeClr val="tx1"/>
                </a:solidFill>
              </a:defRPr>
            </a:lvl3pPr>
            <a:lvl4pPr>
              <a:lnSpc>
                <a:spcPct val="100000"/>
              </a:lnSpc>
              <a:defRPr sz="1200">
                <a:solidFill>
                  <a:schemeClr val="tx1"/>
                </a:solidFill>
              </a:defRPr>
            </a:lvl4pPr>
            <a:lvl5pPr>
              <a:lnSpc>
                <a:spcPct val="100000"/>
              </a:lnSpc>
              <a:defRPr sz="12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42906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46A8C016-1483-4DFD-A134-AD0B015DD8F7}" type="datetime1">
              <a:rPr lang="fi-FI" smtClean="0"/>
              <a:t>22.9.2022</a:t>
            </a:fld>
            <a:endParaRPr lang="fi-FI" dirty="0"/>
          </a:p>
        </p:txBody>
      </p:sp>
      <p:sp>
        <p:nvSpPr>
          <p:cNvPr id="3" name="Alatunnisteen paikkamerkki 2"/>
          <p:cNvSpPr>
            <a:spLocks noGrp="1"/>
          </p:cNvSpPr>
          <p:nvPr>
            <p:ph type="ftr" sz="quarter" idx="11"/>
          </p:nvPr>
        </p:nvSpPr>
        <p:spPr/>
        <p:txBody>
          <a:bodyPr/>
          <a:lstStyle/>
          <a:p>
            <a:r>
              <a:rPr lang="fi-FI"/>
              <a:t>mielenterveysseura.fi</a:t>
            </a:r>
          </a:p>
        </p:txBody>
      </p:sp>
      <p:sp>
        <p:nvSpPr>
          <p:cNvPr id="4" name="Dian numeron paikkamerkki 3"/>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292285191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D606410E-1CB6-1044-BAA4-BCB7F89D2621}"/>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1617514" y="1193890"/>
            <a:ext cx="14966756" cy="4470223"/>
          </a:xfrm>
          <a:prstGeom prst="rect">
            <a:avLst/>
          </a:prstGeom>
        </p:spPr>
      </p:pic>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735877" y="615499"/>
            <a:ext cx="9306129" cy="999217"/>
          </a:xfrm>
        </p:spPr>
        <p:txBody>
          <a:bodyPr anchor="t">
            <a:normAutofit/>
          </a:bodyPr>
          <a:lstStyle>
            <a:lvl1pPr>
              <a:lnSpc>
                <a:spcPts val="2700"/>
              </a:lnSpc>
              <a:defRPr sz="2700" b="1" i="0">
                <a:latin typeface="+mn-lt"/>
                <a:cs typeface="Poppins" pitchFamily="2" charset="77"/>
              </a:defRPr>
            </a:lvl1pPr>
          </a:lstStyle>
          <a:p>
            <a:r>
              <a:rPr lang="en-GB" dirty="0"/>
              <a:t>Click to edit Master title style</a:t>
            </a:r>
            <a:endParaRPr lang="en-FI" dirty="0"/>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Text Placeholder 4">
            <a:extLst>
              <a:ext uri="{FF2B5EF4-FFF2-40B4-BE49-F238E27FC236}">
                <a16:creationId xmlns:a16="http://schemas.microsoft.com/office/drawing/2014/main" id="{779BC6B1-F050-B84E-9988-364A3E8F2BE0}"/>
              </a:ext>
            </a:extLst>
          </p:cNvPr>
          <p:cNvSpPr>
            <a:spLocks noGrp="1"/>
          </p:cNvSpPr>
          <p:nvPr>
            <p:ph type="body" sz="quarter" idx="11"/>
          </p:nvPr>
        </p:nvSpPr>
        <p:spPr>
          <a:xfrm>
            <a:off x="1245714" y="1721286"/>
            <a:ext cx="9909967" cy="4521219"/>
          </a:xfrm>
        </p:spPr>
        <p:txBody>
          <a:bodyPr>
            <a:normAutofit/>
          </a:bodyPr>
          <a:lstStyle>
            <a:lvl1pPr>
              <a:lnSpc>
                <a:spcPct val="100000"/>
              </a:lnSpc>
              <a:defRPr sz="1800">
                <a:solidFill>
                  <a:schemeClr val="tx1"/>
                </a:solidFill>
              </a:defRPr>
            </a:lvl1pPr>
            <a:lvl2pPr>
              <a:lnSpc>
                <a:spcPct val="100000"/>
              </a:lnSpc>
              <a:defRPr sz="1500">
                <a:solidFill>
                  <a:schemeClr val="tx1"/>
                </a:solidFill>
              </a:defRPr>
            </a:lvl2pPr>
            <a:lvl3pPr>
              <a:lnSpc>
                <a:spcPct val="100000"/>
              </a:lnSpc>
              <a:defRPr sz="1350">
                <a:solidFill>
                  <a:schemeClr val="tx1"/>
                </a:solidFill>
              </a:defRPr>
            </a:lvl3pPr>
            <a:lvl4pPr>
              <a:lnSpc>
                <a:spcPct val="100000"/>
              </a:lnSpc>
              <a:defRPr sz="1200">
                <a:solidFill>
                  <a:schemeClr val="tx1"/>
                </a:solidFill>
              </a:defRPr>
            </a:lvl4pPr>
            <a:lvl5pPr>
              <a:lnSpc>
                <a:spcPct val="100000"/>
              </a:lnSpc>
              <a:defRPr sz="12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Tree>
    <p:extLst>
      <p:ext uri="{BB962C8B-B14F-4D97-AF65-F5344CB8AC3E}">
        <p14:creationId xmlns:p14="http://schemas.microsoft.com/office/powerpoint/2010/main" val="388453598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335360" y="1792517"/>
            <a:ext cx="11521280" cy="2634343"/>
          </a:xfrm>
        </p:spPr>
        <p:txBody>
          <a:bodyPr anchor="ctr" anchorCtr="0"/>
          <a:lstStyle>
            <a:lvl1pPr algn="ctr">
              <a:defRPr sz="3300">
                <a:solidFill>
                  <a:srgbClr val="00E13C"/>
                </a:solidFill>
              </a:defRPr>
            </a:lvl1pPr>
          </a:lstStyle>
          <a:p>
            <a:r>
              <a:rPr lang="fi-FI" dirty="0"/>
              <a:t>Lisää otsikko</a:t>
            </a:r>
          </a:p>
        </p:txBody>
      </p:sp>
      <p:sp>
        <p:nvSpPr>
          <p:cNvPr id="3" name="Alaotsikko 2"/>
          <p:cNvSpPr>
            <a:spLocks noGrp="1"/>
          </p:cNvSpPr>
          <p:nvPr>
            <p:ph type="subTitle" idx="1" hasCustomPrompt="1"/>
          </p:nvPr>
        </p:nvSpPr>
        <p:spPr>
          <a:xfrm>
            <a:off x="1828800" y="4963616"/>
            <a:ext cx="8534400" cy="985664"/>
          </a:xfrm>
        </p:spPr>
        <p:txBody>
          <a:bodyPr>
            <a:normAutofit/>
          </a:bodyPr>
          <a:lstStyle>
            <a:lvl1pPr marL="0" indent="0" algn="ctr">
              <a:buNone/>
              <a:defRPr sz="1350" baseline="0">
                <a:solidFill>
                  <a:schemeClr val="tx1">
                    <a:tint val="75000"/>
                  </a:schemeClr>
                </a:solidFill>
                <a:latin typeface="+mn-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i-FI" dirty="0"/>
              <a:t>Lisää alaotsikko</a:t>
            </a:r>
          </a:p>
        </p:txBody>
      </p:sp>
      <p:sp>
        <p:nvSpPr>
          <p:cNvPr id="4" name="Päivämäärän paikkamerkki 3"/>
          <p:cNvSpPr>
            <a:spLocks noGrp="1"/>
          </p:cNvSpPr>
          <p:nvPr>
            <p:ph type="dt" sz="half" idx="10"/>
          </p:nvPr>
        </p:nvSpPr>
        <p:spPr/>
        <p:txBody>
          <a:bodyPr/>
          <a:lstStyle/>
          <a:p>
            <a:fld id="{0591B7AA-BB94-4250-BC79-C4B22BFD37CD}" type="datetime1">
              <a:rPr lang="fi-FI" smtClean="0"/>
              <a:pPr/>
              <a:t>22.9.2022</a:t>
            </a:fld>
            <a:endParaRPr lang="fi-FI"/>
          </a:p>
        </p:txBody>
      </p:sp>
      <p:sp>
        <p:nvSpPr>
          <p:cNvPr id="5" name="Alatunnisteen paikkamerkki 4"/>
          <p:cNvSpPr>
            <a:spLocks noGrp="1"/>
          </p:cNvSpPr>
          <p:nvPr>
            <p:ph type="ftr" sz="quarter" idx="11"/>
          </p:nvPr>
        </p:nvSpPr>
        <p:spPr/>
        <p:txBody>
          <a:bodyPr/>
          <a:lstStyle/>
          <a:p>
            <a:r>
              <a:rPr lang="fi-FI"/>
              <a:t>mielenterveysseura.fi</a:t>
            </a:r>
          </a:p>
        </p:txBody>
      </p:sp>
      <p:sp>
        <p:nvSpPr>
          <p:cNvPr id="6" name="Dian numeron paikkamerkki 5"/>
          <p:cNvSpPr>
            <a:spLocks noGrp="1"/>
          </p:cNvSpPr>
          <p:nvPr>
            <p:ph type="sldNum" sz="quarter" idx="12"/>
          </p:nvPr>
        </p:nvSpPr>
        <p:spPr/>
        <p:txBody>
          <a:bodyPr/>
          <a:lstStyle/>
          <a:p>
            <a:fld id="{29F13F21-89A0-4E12-8E58-753F65C13159}" type="slidenum">
              <a:rPr lang="fi-FI" smtClean="0"/>
              <a:pPr/>
              <a:t>‹#›</a:t>
            </a:fld>
            <a:endParaRPr lang="fi-FI"/>
          </a:p>
        </p:txBody>
      </p:sp>
    </p:spTree>
    <p:extLst>
      <p:ext uri="{BB962C8B-B14F-4D97-AF65-F5344CB8AC3E}">
        <p14:creationId xmlns:p14="http://schemas.microsoft.com/office/powerpoint/2010/main" val="322586776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dirty="0"/>
              <a:t>Lisää otsikko</a:t>
            </a:r>
          </a:p>
        </p:txBody>
      </p:sp>
      <p:sp>
        <p:nvSpPr>
          <p:cNvPr id="3" name="Sisällön paikkamerkki 2"/>
          <p:cNvSpPr>
            <a:spLocks noGrp="1"/>
          </p:cNvSpPr>
          <p:nvPr>
            <p:ph idx="1"/>
          </p:nvPr>
        </p:nvSpPr>
        <p:spPr/>
        <p:txBody>
          <a:bodyPr/>
          <a:lstStyle>
            <a:lvl1pPr marL="0" indent="0">
              <a:buFontTx/>
              <a:buNone/>
              <a:defRPr/>
            </a:lvl1pPr>
            <a:lvl2pPr marL="402431" indent="-201216">
              <a:buFont typeface="Arial" panose="020B0604020202020204" pitchFamily="34" charset="0"/>
              <a:buChar char="•"/>
              <a:defRPr/>
            </a:lvl2pPr>
            <a:lvl3pPr marL="603647" indent="-201216">
              <a:buFont typeface="Arial" panose="020B0604020202020204" pitchFamily="34" charset="0"/>
              <a:buChar char="•"/>
              <a:defRPr/>
            </a:lvl3pPr>
            <a:lvl4pPr marL="806054" indent="-202406">
              <a:buFont typeface="Arial" panose="020B0604020202020204" pitchFamily="34" charset="0"/>
              <a:buChar char="•"/>
              <a:defRPr/>
            </a:lvl4pPr>
            <a:lvl5pPr marL="1007269" indent="-201216">
              <a:buFont typeface="Arial" panose="020B0604020202020204" pitchFamily="34" charset="0"/>
              <a:buChar char="•"/>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fld id="{65C636E2-698F-47E2-8421-3C7C3D6C8957}" type="datetime1">
              <a:rPr lang="fi-FI" smtClean="0"/>
              <a:pPr/>
              <a:t>22.9.2022</a:t>
            </a:fld>
            <a:endParaRPr lang="fi-FI"/>
          </a:p>
        </p:txBody>
      </p:sp>
      <p:sp>
        <p:nvSpPr>
          <p:cNvPr id="5" name="Alatunnisteen paikkamerkki 4"/>
          <p:cNvSpPr>
            <a:spLocks noGrp="1"/>
          </p:cNvSpPr>
          <p:nvPr>
            <p:ph type="ftr" sz="quarter" idx="11"/>
          </p:nvPr>
        </p:nvSpPr>
        <p:spPr/>
        <p:txBody>
          <a:bodyPr/>
          <a:lstStyle/>
          <a:p>
            <a:r>
              <a:rPr lang="fi-FI"/>
              <a:t>mielenterveysseura.fi</a:t>
            </a:r>
          </a:p>
        </p:txBody>
      </p:sp>
      <p:sp>
        <p:nvSpPr>
          <p:cNvPr id="6" name="Dian numeron paikkamerkki 5"/>
          <p:cNvSpPr>
            <a:spLocks noGrp="1"/>
          </p:cNvSpPr>
          <p:nvPr>
            <p:ph type="sldNum" sz="quarter" idx="12"/>
          </p:nvPr>
        </p:nvSpPr>
        <p:spPr/>
        <p:txBody>
          <a:bodyPr/>
          <a:lstStyle/>
          <a:p>
            <a:fld id="{29F13F21-89A0-4E12-8E58-753F65C13159}" type="slidenum">
              <a:rPr lang="fi-FI" smtClean="0"/>
              <a:pPr/>
              <a:t>‹#›</a:t>
            </a:fld>
            <a:endParaRPr lang="fi-FI"/>
          </a:p>
        </p:txBody>
      </p:sp>
    </p:spTree>
    <p:extLst>
      <p:ext uri="{BB962C8B-B14F-4D97-AF65-F5344CB8AC3E}">
        <p14:creationId xmlns:p14="http://schemas.microsoft.com/office/powerpoint/2010/main" val="403334448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Otsikko ja sisältö luettelomerkki">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dirty="0"/>
              <a:t>Lisää otsikko</a:t>
            </a:r>
          </a:p>
        </p:txBody>
      </p:sp>
      <p:sp>
        <p:nvSpPr>
          <p:cNvPr id="3" name="Sisällön paikkamerkki 2"/>
          <p:cNvSpPr>
            <a:spLocks noGrp="1"/>
          </p:cNvSpPr>
          <p:nvPr>
            <p:ph idx="1"/>
          </p:nvPr>
        </p:nvSpPr>
        <p:spPr/>
        <p:txBody>
          <a:bodyPr/>
          <a:lstStyle>
            <a:lvl1pPr marL="201216" indent="-201216">
              <a:lnSpc>
                <a:spcPct val="110000"/>
              </a:lnSpc>
              <a:spcAft>
                <a:spcPts val="1350"/>
              </a:spcAft>
              <a:buFont typeface="Arial" panose="020B0604020202020204" pitchFamily="34" charset="0"/>
              <a:buChar char="•"/>
              <a:defRPr/>
            </a:lvl1pPr>
            <a:lvl2pPr marL="402431" indent="-201216">
              <a:lnSpc>
                <a:spcPct val="110000"/>
              </a:lnSpc>
              <a:spcAft>
                <a:spcPts val="1350"/>
              </a:spcAft>
              <a:buFont typeface="Arial" panose="020B0604020202020204" pitchFamily="34" charset="0"/>
              <a:buChar char="•"/>
              <a:defRPr/>
            </a:lvl2pPr>
            <a:lvl3pPr marL="603647" indent="-201216">
              <a:lnSpc>
                <a:spcPct val="110000"/>
              </a:lnSpc>
              <a:spcAft>
                <a:spcPts val="1350"/>
              </a:spcAft>
              <a:buFont typeface="Arial" panose="020B0604020202020204" pitchFamily="34" charset="0"/>
              <a:buChar char="•"/>
              <a:defRPr/>
            </a:lvl3pPr>
            <a:lvl4pPr marL="806054" indent="-202406">
              <a:lnSpc>
                <a:spcPct val="110000"/>
              </a:lnSpc>
              <a:spcAft>
                <a:spcPts val="1350"/>
              </a:spcAft>
              <a:buFont typeface="Arial" panose="020B0604020202020204" pitchFamily="34" charset="0"/>
              <a:buChar char="•"/>
              <a:defRPr/>
            </a:lvl4pPr>
            <a:lvl5pPr marL="1007269" indent="-201216">
              <a:lnSpc>
                <a:spcPct val="110000"/>
              </a:lnSpc>
              <a:spcAft>
                <a:spcPts val="1350"/>
              </a:spcAft>
              <a:buFont typeface="Arial" panose="020B0604020202020204" pitchFamily="34" charset="0"/>
              <a:buChar char="•"/>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fld id="{D0AB788C-CF77-45D3-B911-F6B5D93E0B31}" type="datetime1">
              <a:rPr lang="fi-FI" smtClean="0"/>
              <a:pPr/>
              <a:t>22.9.2022</a:t>
            </a:fld>
            <a:endParaRPr lang="fi-FI"/>
          </a:p>
        </p:txBody>
      </p:sp>
      <p:sp>
        <p:nvSpPr>
          <p:cNvPr id="5" name="Alatunnisteen paikkamerkki 4"/>
          <p:cNvSpPr>
            <a:spLocks noGrp="1"/>
          </p:cNvSpPr>
          <p:nvPr>
            <p:ph type="ftr" sz="quarter" idx="11"/>
          </p:nvPr>
        </p:nvSpPr>
        <p:spPr/>
        <p:txBody>
          <a:bodyPr/>
          <a:lstStyle/>
          <a:p>
            <a:r>
              <a:rPr lang="fi-FI"/>
              <a:t>mielenterveysseura.fi</a:t>
            </a:r>
          </a:p>
        </p:txBody>
      </p:sp>
      <p:sp>
        <p:nvSpPr>
          <p:cNvPr id="6" name="Dian numeron paikkamerkki 5"/>
          <p:cNvSpPr>
            <a:spLocks noGrp="1"/>
          </p:cNvSpPr>
          <p:nvPr>
            <p:ph type="sldNum" sz="quarter" idx="12"/>
          </p:nvPr>
        </p:nvSpPr>
        <p:spPr/>
        <p:txBody>
          <a:bodyPr/>
          <a:lstStyle/>
          <a:p>
            <a:fld id="{29F13F21-89A0-4E12-8E58-753F65C13159}" type="slidenum">
              <a:rPr lang="fi-FI" smtClean="0"/>
              <a:pPr/>
              <a:t>‹#›</a:t>
            </a:fld>
            <a:endParaRPr lang="fi-FI"/>
          </a:p>
        </p:txBody>
      </p:sp>
    </p:spTree>
    <p:extLst>
      <p:ext uri="{BB962C8B-B14F-4D97-AF65-F5344CB8AC3E}">
        <p14:creationId xmlns:p14="http://schemas.microsoft.com/office/powerpoint/2010/main" val="247395917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Otsikko ja sisältö, toinen taso Arial">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dirty="0"/>
              <a:t>Lisää otsikko</a:t>
            </a:r>
          </a:p>
        </p:txBody>
      </p:sp>
      <p:sp>
        <p:nvSpPr>
          <p:cNvPr id="3" name="Sisällön paikkamerkki 2"/>
          <p:cNvSpPr>
            <a:spLocks noGrp="1"/>
          </p:cNvSpPr>
          <p:nvPr>
            <p:ph idx="1"/>
          </p:nvPr>
        </p:nvSpPr>
        <p:spPr/>
        <p:txBody>
          <a:bodyPr/>
          <a:lstStyle>
            <a:lvl1pPr marL="0" indent="0">
              <a:spcAft>
                <a:spcPts val="750"/>
              </a:spcAft>
              <a:buFontTx/>
              <a:buNone/>
              <a:defRPr>
                <a:latin typeface="+mn-lt"/>
              </a:defRPr>
            </a:lvl1pPr>
            <a:lvl2pPr marL="0" indent="0">
              <a:spcAft>
                <a:spcPts val="750"/>
              </a:spcAft>
              <a:buFontTx/>
              <a:buNone/>
              <a:defRPr sz="1200">
                <a:latin typeface="+mn-lt"/>
              </a:defRPr>
            </a:lvl2pPr>
            <a:lvl3pPr marL="135731" indent="-135731">
              <a:spcAft>
                <a:spcPts val="750"/>
              </a:spcAft>
              <a:buFont typeface="Arial" panose="020B0604020202020204" pitchFamily="34" charset="0"/>
              <a:buChar char="•"/>
              <a:defRPr sz="1200">
                <a:latin typeface="+mn-lt"/>
              </a:defRPr>
            </a:lvl3pPr>
            <a:lvl4pPr marL="266700" indent="-130969">
              <a:spcAft>
                <a:spcPts val="750"/>
              </a:spcAft>
              <a:buFont typeface="Arial" panose="020B0604020202020204" pitchFamily="34" charset="0"/>
              <a:buChar char="•"/>
              <a:defRPr sz="1200">
                <a:latin typeface="+mn-lt"/>
              </a:defRPr>
            </a:lvl4pPr>
            <a:lvl5pPr marL="402431" indent="-135731">
              <a:spcAft>
                <a:spcPts val="750"/>
              </a:spcAft>
              <a:buFont typeface="Arial" panose="020B0604020202020204" pitchFamily="34" charset="0"/>
              <a:buChar char="•"/>
              <a:defRPr sz="12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fld id="{A96AD84F-7737-4704-8150-A570285BDB16}" type="datetime1">
              <a:rPr lang="fi-FI" smtClean="0"/>
              <a:pPr/>
              <a:t>22.9.2022</a:t>
            </a:fld>
            <a:endParaRPr lang="fi-FI"/>
          </a:p>
        </p:txBody>
      </p:sp>
      <p:sp>
        <p:nvSpPr>
          <p:cNvPr id="5" name="Alatunnisteen paikkamerkki 4"/>
          <p:cNvSpPr>
            <a:spLocks noGrp="1"/>
          </p:cNvSpPr>
          <p:nvPr>
            <p:ph type="ftr" sz="quarter" idx="11"/>
          </p:nvPr>
        </p:nvSpPr>
        <p:spPr/>
        <p:txBody>
          <a:bodyPr/>
          <a:lstStyle/>
          <a:p>
            <a:r>
              <a:rPr lang="fi-FI"/>
              <a:t>mielenterveysseura.fi</a:t>
            </a:r>
          </a:p>
        </p:txBody>
      </p:sp>
      <p:sp>
        <p:nvSpPr>
          <p:cNvPr id="6" name="Dian numeron paikkamerkki 5"/>
          <p:cNvSpPr>
            <a:spLocks noGrp="1"/>
          </p:cNvSpPr>
          <p:nvPr>
            <p:ph type="sldNum" sz="quarter" idx="12"/>
          </p:nvPr>
        </p:nvSpPr>
        <p:spPr/>
        <p:txBody>
          <a:bodyPr/>
          <a:lstStyle/>
          <a:p>
            <a:fld id="{29F13F21-89A0-4E12-8E58-753F65C13159}" type="slidenum">
              <a:rPr lang="fi-FI" smtClean="0"/>
              <a:pPr/>
              <a:t>‹#›</a:t>
            </a:fld>
            <a:endParaRPr lang="fi-FI"/>
          </a:p>
        </p:txBody>
      </p:sp>
    </p:spTree>
    <p:extLst>
      <p:ext uri="{BB962C8B-B14F-4D97-AF65-F5344CB8AC3E}">
        <p14:creationId xmlns:p14="http://schemas.microsoft.com/office/powerpoint/2010/main" val="214575430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dirty="0"/>
              <a:t>Lisää otsikko</a:t>
            </a:r>
          </a:p>
        </p:txBody>
      </p:sp>
      <p:sp>
        <p:nvSpPr>
          <p:cNvPr id="3" name="Sisällön paikkamerkki 2"/>
          <p:cNvSpPr>
            <a:spLocks noGrp="1"/>
          </p:cNvSpPr>
          <p:nvPr>
            <p:ph sz="half" idx="1"/>
          </p:nvPr>
        </p:nvSpPr>
        <p:spPr>
          <a:xfrm>
            <a:off x="609600" y="1670400"/>
            <a:ext cx="5384800" cy="4525963"/>
          </a:xfrm>
        </p:spPr>
        <p:txBody>
          <a:bodyPr>
            <a:normAutofit/>
          </a:bodyPr>
          <a:lstStyle>
            <a:lvl1pPr marL="201216" indent="-201216">
              <a:buFont typeface="Arial" panose="020B0604020202020204" pitchFamily="34" charset="0"/>
              <a:buChar char="•"/>
              <a:defRPr sz="1725"/>
            </a:lvl1pPr>
            <a:lvl2pPr marL="557213" indent="-214313">
              <a:buFont typeface="Arial" panose="020B0604020202020204" pitchFamily="34" charset="0"/>
              <a:buChar char="•"/>
              <a:defRPr sz="1725"/>
            </a:lvl2pPr>
            <a:lvl3pPr marL="857250" indent="-171450">
              <a:buFont typeface="Arial" panose="020B0604020202020204" pitchFamily="34" charset="0"/>
              <a:buChar char="•"/>
              <a:defRPr sz="1725"/>
            </a:lvl3pPr>
            <a:lvl4pPr marL="1200150" indent="-171450">
              <a:buFont typeface="Arial" panose="020B0604020202020204" pitchFamily="34" charset="0"/>
              <a:buChar char="•"/>
              <a:defRPr sz="1725"/>
            </a:lvl4pPr>
            <a:lvl5pPr marL="1543050" indent="-171450">
              <a:buFont typeface="Arial" panose="020B0604020202020204" pitchFamily="34" charset="0"/>
              <a:buChar char="•"/>
              <a:defRPr sz="1725"/>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p:cNvSpPr>
            <a:spLocks noGrp="1"/>
          </p:cNvSpPr>
          <p:nvPr>
            <p:ph sz="half" idx="2"/>
          </p:nvPr>
        </p:nvSpPr>
        <p:spPr>
          <a:xfrm>
            <a:off x="6197600" y="1670400"/>
            <a:ext cx="5384800" cy="4525963"/>
          </a:xfrm>
        </p:spPr>
        <p:txBody>
          <a:bodyPr>
            <a:normAutofit/>
          </a:bodyPr>
          <a:lstStyle>
            <a:lvl1pPr marL="201216" indent="-201216">
              <a:buFont typeface="Arial" panose="020B0604020202020204" pitchFamily="34" charset="0"/>
              <a:buChar char="•"/>
              <a:defRPr sz="1725"/>
            </a:lvl1pPr>
            <a:lvl2pPr marL="557213" indent="-214313">
              <a:buFont typeface="Arial" panose="020B0604020202020204" pitchFamily="34" charset="0"/>
              <a:buChar char="•"/>
              <a:defRPr sz="1725"/>
            </a:lvl2pPr>
            <a:lvl3pPr marL="857250" indent="-171450">
              <a:buFont typeface="Arial" panose="020B0604020202020204" pitchFamily="34" charset="0"/>
              <a:buChar char="•"/>
              <a:defRPr sz="1725"/>
            </a:lvl3pPr>
            <a:lvl4pPr marL="1200150" indent="-171450">
              <a:buFont typeface="Arial" panose="020B0604020202020204" pitchFamily="34" charset="0"/>
              <a:buChar char="•"/>
              <a:defRPr sz="1725"/>
            </a:lvl4pPr>
            <a:lvl5pPr marL="1543050" indent="-171450">
              <a:buFont typeface="Arial" panose="020B0604020202020204" pitchFamily="34" charset="0"/>
              <a:buChar char="•"/>
              <a:defRPr sz="1725"/>
            </a:lvl5pPr>
            <a:lvl6pPr>
              <a:defRPr sz="1350"/>
            </a:lvl6pPr>
            <a:lvl7pPr>
              <a:defRPr sz="1350"/>
            </a:lvl7pPr>
            <a:lvl8pPr>
              <a:defRPr sz="1350"/>
            </a:lvl8pPr>
            <a:lvl9pPr>
              <a:defRPr sz="135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4"/>
          <p:cNvSpPr>
            <a:spLocks noGrp="1"/>
          </p:cNvSpPr>
          <p:nvPr>
            <p:ph type="dt" sz="half" idx="10"/>
          </p:nvPr>
        </p:nvSpPr>
        <p:spPr/>
        <p:txBody>
          <a:bodyPr/>
          <a:lstStyle/>
          <a:p>
            <a:fld id="{4E2A4D0D-FFCB-4B07-AFD4-1C80C8C80D8C}" type="datetime1">
              <a:rPr lang="fi-FI" smtClean="0"/>
              <a:pPr/>
              <a:t>22.9.2022</a:t>
            </a:fld>
            <a:endParaRPr lang="fi-FI"/>
          </a:p>
        </p:txBody>
      </p:sp>
      <p:sp>
        <p:nvSpPr>
          <p:cNvPr id="6" name="Alatunnisteen paikkamerkki 5"/>
          <p:cNvSpPr>
            <a:spLocks noGrp="1"/>
          </p:cNvSpPr>
          <p:nvPr>
            <p:ph type="ftr" sz="quarter" idx="11"/>
          </p:nvPr>
        </p:nvSpPr>
        <p:spPr/>
        <p:txBody>
          <a:bodyPr/>
          <a:lstStyle/>
          <a:p>
            <a:r>
              <a:rPr lang="fi-FI"/>
              <a:t>mielenterveysseura.fi</a:t>
            </a:r>
          </a:p>
        </p:txBody>
      </p:sp>
      <p:sp>
        <p:nvSpPr>
          <p:cNvPr id="7" name="Dian numeron paikkamerkki 6"/>
          <p:cNvSpPr>
            <a:spLocks noGrp="1"/>
          </p:cNvSpPr>
          <p:nvPr>
            <p:ph type="sldNum" sz="quarter" idx="12"/>
          </p:nvPr>
        </p:nvSpPr>
        <p:spPr/>
        <p:txBody>
          <a:bodyPr/>
          <a:lstStyle/>
          <a:p>
            <a:fld id="{29F13F21-89A0-4E12-8E58-753F65C13159}" type="slidenum">
              <a:rPr lang="fi-FI" smtClean="0"/>
              <a:pPr/>
              <a:t>‹#›</a:t>
            </a:fld>
            <a:endParaRPr lang="fi-FI"/>
          </a:p>
        </p:txBody>
      </p:sp>
    </p:spTree>
    <p:extLst>
      <p:ext uri="{BB962C8B-B14F-4D97-AF65-F5344CB8AC3E}">
        <p14:creationId xmlns:p14="http://schemas.microsoft.com/office/powerpoint/2010/main" val="87300240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Neljä sisältökohdetta">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719404" y="548681"/>
            <a:ext cx="4992555" cy="2520280"/>
          </a:xfrm>
        </p:spPr>
        <p:txBody>
          <a:bodyPr>
            <a:normAutofit/>
          </a:bodyPr>
          <a:lstStyle>
            <a:lvl1pPr marL="0" indent="0">
              <a:buFontTx/>
              <a:buNone/>
              <a:defRPr sz="1200">
                <a:latin typeface="+mn-lt"/>
              </a:defRPr>
            </a:lvl1pPr>
            <a:lvl2pPr marL="214313" indent="-214313">
              <a:buFont typeface="Arial" panose="020B0604020202020204" pitchFamily="34" charset="0"/>
              <a:buChar char="•"/>
              <a:defRPr sz="1200">
                <a:latin typeface="+mn-lt"/>
              </a:defRPr>
            </a:lvl2pPr>
            <a:lvl3pPr marL="214313" indent="-214313">
              <a:buFont typeface="Arial" panose="020B0604020202020204" pitchFamily="34" charset="0"/>
              <a:buChar char="•"/>
              <a:defRPr sz="1200">
                <a:latin typeface="+mn-lt"/>
              </a:defRPr>
            </a:lvl3pPr>
            <a:lvl4pPr marL="350044" indent="-214313">
              <a:buFont typeface="Arial" panose="020B0604020202020204" pitchFamily="34" charset="0"/>
              <a:buChar char="•"/>
              <a:defRPr sz="1200">
                <a:latin typeface="+mn-lt"/>
              </a:defRPr>
            </a:lvl4pPr>
            <a:lvl5pPr marL="481013" indent="-214313">
              <a:buFont typeface="Arial" panose="020B0604020202020204" pitchFamily="34" charset="0"/>
              <a:buChar char="•"/>
              <a:defRPr sz="12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fld id="{49F16A13-B48B-4C61-ABA9-05DDAB8A04E8}" type="datetime1">
              <a:rPr lang="fi-FI" smtClean="0"/>
              <a:pPr/>
              <a:t>22.9.2022</a:t>
            </a:fld>
            <a:endParaRPr lang="fi-FI"/>
          </a:p>
        </p:txBody>
      </p:sp>
      <p:sp>
        <p:nvSpPr>
          <p:cNvPr id="5" name="Alatunnisteen paikkamerkki 4"/>
          <p:cNvSpPr>
            <a:spLocks noGrp="1"/>
          </p:cNvSpPr>
          <p:nvPr>
            <p:ph type="ftr" sz="quarter" idx="11"/>
          </p:nvPr>
        </p:nvSpPr>
        <p:spPr/>
        <p:txBody>
          <a:bodyPr/>
          <a:lstStyle/>
          <a:p>
            <a:r>
              <a:rPr lang="fi-FI"/>
              <a:t>mielenterveysseura.fi</a:t>
            </a:r>
          </a:p>
        </p:txBody>
      </p:sp>
      <p:sp>
        <p:nvSpPr>
          <p:cNvPr id="6" name="Dian numeron paikkamerkki 5"/>
          <p:cNvSpPr>
            <a:spLocks noGrp="1"/>
          </p:cNvSpPr>
          <p:nvPr>
            <p:ph type="sldNum" sz="quarter" idx="12"/>
          </p:nvPr>
        </p:nvSpPr>
        <p:spPr/>
        <p:txBody>
          <a:bodyPr/>
          <a:lstStyle/>
          <a:p>
            <a:fld id="{29F13F21-89A0-4E12-8E58-753F65C13159}" type="slidenum">
              <a:rPr lang="fi-FI" smtClean="0"/>
              <a:pPr/>
              <a:t>‹#›</a:t>
            </a:fld>
            <a:endParaRPr lang="fi-FI"/>
          </a:p>
        </p:txBody>
      </p:sp>
      <p:sp>
        <p:nvSpPr>
          <p:cNvPr id="10" name="Sisällön paikkamerkki 2"/>
          <p:cNvSpPr>
            <a:spLocks noGrp="1"/>
          </p:cNvSpPr>
          <p:nvPr>
            <p:ph idx="13"/>
          </p:nvPr>
        </p:nvSpPr>
        <p:spPr>
          <a:xfrm>
            <a:off x="6480044" y="548681"/>
            <a:ext cx="4992555" cy="2520280"/>
          </a:xfrm>
        </p:spPr>
        <p:txBody>
          <a:bodyPr>
            <a:normAutofit/>
          </a:bodyPr>
          <a:lstStyle>
            <a:lvl1pPr marL="0" indent="0">
              <a:buFontTx/>
              <a:buNone/>
              <a:defRPr sz="1200">
                <a:latin typeface="+mn-lt"/>
              </a:defRPr>
            </a:lvl1pPr>
            <a:lvl2pPr marL="214313" indent="-214313">
              <a:buFont typeface="Arial" panose="020B0604020202020204" pitchFamily="34" charset="0"/>
              <a:buChar char="•"/>
              <a:defRPr sz="1200">
                <a:latin typeface="+mn-lt"/>
              </a:defRPr>
            </a:lvl2pPr>
            <a:lvl3pPr marL="214313" indent="-214313">
              <a:buFont typeface="Arial" panose="020B0604020202020204" pitchFamily="34" charset="0"/>
              <a:buChar char="•"/>
              <a:defRPr sz="1200">
                <a:latin typeface="+mn-lt"/>
              </a:defRPr>
            </a:lvl3pPr>
            <a:lvl4pPr marL="350044" indent="-214313">
              <a:buFont typeface="Arial" panose="020B0604020202020204" pitchFamily="34" charset="0"/>
              <a:buChar char="•"/>
              <a:defRPr sz="1200">
                <a:latin typeface="+mn-lt"/>
              </a:defRPr>
            </a:lvl4pPr>
            <a:lvl5pPr marL="481013" indent="-214313">
              <a:buFont typeface="Arial" panose="020B0604020202020204" pitchFamily="34" charset="0"/>
              <a:buChar char="•"/>
              <a:defRPr sz="12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1" name="Sisällön paikkamerkki 2"/>
          <p:cNvSpPr>
            <a:spLocks noGrp="1"/>
          </p:cNvSpPr>
          <p:nvPr>
            <p:ph idx="14"/>
          </p:nvPr>
        </p:nvSpPr>
        <p:spPr>
          <a:xfrm>
            <a:off x="719404" y="3645024"/>
            <a:ext cx="4992555" cy="2520280"/>
          </a:xfrm>
        </p:spPr>
        <p:txBody>
          <a:bodyPr>
            <a:normAutofit/>
          </a:bodyPr>
          <a:lstStyle>
            <a:lvl1pPr marL="0" indent="0">
              <a:buFontTx/>
              <a:buNone/>
              <a:defRPr sz="1200">
                <a:latin typeface="+mn-lt"/>
              </a:defRPr>
            </a:lvl1pPr>
            <a:lvl2pPr marL="214313" indent="-214313">
              <a:buFont typeface="Arial" panose="020B0604020202020204" pitchFamily="34" charset="0"/>
              <a:buChar char="•"/>
              <a:defRPr sz="1200">
                <a:latin typeface="+mn-lt"/>
              </a:defRPr>
            </a:lvl2pPr>
            <a:lvl3pPr marL="214313" indent="-214313">
              <a:buFont typeface="Arial" panose="020B0604020202020204" pitchFamily="34" charset="0"/>
              <a:buChar char="•"/>
              <a:defRPr sz="1200">
                <a:latin typeface="+mn-lt"/>
              </a:defRPr>
            </a:lvl3pPr>
            <a:lvl4pPr marL="350044" indent="-214313">
              <a:buFont typeface="Arial" panose="020B0604020202020204" pitchFamily="34" charset="0"/>
              <a:buChar char="•"/>
              <a:defRPr sz="1200">
                <a:latin typeface="+mn-lt"/>
              </a:defRPr>
            </a:lvl4pPr>
            <a:lvl5pPr marL="481013" indent="-214313">
              <a:buFont typeface="Arial" panose="020B0604020202020204" pitchFamily="34" charset="0"/>
              <a:buChar char="•"/>
              <a:defRPr sz="12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2" name="Sisällön paikkamerkki 2"/>
          <p:cNvSpPr>
            <a:spLocks noGrp="1"/>
          </p:cNvSpPr>
          <p:nvPr>
            <p:ph idx="15"/>
          </p:nvPr>
        </p:nvSpPr>
        <p:spPr>
          <a:xfrm>
            <a:off x="6480044" y="3645024"/>
            <a:ext cx="4992555" cy="2520280"/>
          </a:xfrm>
        </p:spPr>
        <p:txBody>
          <a:bodyPr>
            <a:normAutofit/>
          </a:bodyPr>
          <a:lstStyle>
            <a:lvl1pPr marL="0" indent="0">
              <a:buFontTx/>
              <a:buNone/>
              <a:defRPr sz="1200">
                <a:latin typeface="+mn-lt"/>
              </a:defRPr>
            </a:lvl1pPr>
            <a:lvl2pPr marL="214313" indent="-214313">
              <a:buFont typeface="Arial" panose="020B0604020202020204" pitchFamily="34" charset="0"/>
              <a:buChar char="•"/>
              <a:defRPr sz="1200">
                <a:latin typeface="+mn-lt"/>
              </a:defRPr>
            </a:lvl2pPr>
            <a:lvl3pPr marL="214313" indent="-214313">
              <a:buFont typeface="Arial" panose="020B0604020202020204" pitchFamily="34" charset="0"/>
              <a:buChar char="•"/>
              <a:defRPr sz="1200">
                <a:latin typeface="+mn-lt"/>
              </a:defRPr>
            </a:lvl3pPr>
            <a:lvl4pPr marL="350044" indent="-214313">
              <a:buFont typeface="Arial" panose="020B0604020202020204" pitchFamily="34" charset="0"/>
              <a:buChar char="•"/>
              <a:defRPr sz="1200">
                <a:latin typeface="+mn-lt"/>
              </a:defRPr>
            </a:lvl4pPr>
            <a:lvl5pPr marL="481013" indent="-214313">
              <a:buFont typeface="Arial" panose="020B0604020202020204" pitchFamily="34" charset="0"/>
              <a:buChar char="•"/>
              <a:defRPr sz="12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349398883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Otsikko ja kolme sisältökohdetta">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50E890EC-5D59-409D-A900-EAFB11A9B7FC}" type="datetime1">
              <a:rPr lang="fi-FI" smtClean="0"/>
              <a:pPr/>
              <a:t>22.9.2022</a:t>
            </a:fld>
            <a:endParaRPr lang="fi-FI"/>
          </a:p>
        </p:txBody>
      </p:sp>
      <p:sp>
        <p:nvSpPr>
          <p:cNvPr id="5" name="Alatunnisteen paikkamerkki 4"/>
          <p:cNvSpPr>
            <a:spLocks noGrp="1"/>
          </p:cNvSpPr>
          <p:nvPr>
            <p:ph type="ftr" sz="quarter" idx="11"/>
          </p:nvPr>
        </p:nvSpPr>
        <p:spPr/>
        <p:txBody>
          <a:bodyPr/>
          <a:lstStyle/>
          <a:p>
            <a:r>
              <a:rPr lang="fi-FI"/>
              <a:t>mielenterveysseura.fi</a:t>
            </a:r>
          </a:p>
        </p:txBody>
      </p:sp>
      <p:sp>
        <p:nvSpPr>
          <p:cNvPr id="6" name="Dian numeron paikkamerkki 5"/>
          <p:cNvSpPr>
            <a:spLocks noGrp="1"/>
          </p:cNvSpPr>
          <p:nvPr>
            <p:ph type="sldNum" sz="quarter" idx="12"/>
          </p:nvPr>
        </p:nvSpPr>
        <p:spPr/>
        <p:txBody>
          <a:bodyPr/>
          <a:lstStyle/>
          <a:p>
            <a:fld id="{29F13F21-89A0-4E12-8E58-753F65C13159}" type="slidenum">
              <a:rPr lang="fi-FI" smtClean="0"/>
              <a:pPr/>
              <a:t>‹#›</a:t>
            </a:fld>
            <a:endParaRPr lang="fi-FI"/>
          </a:p>
        </p:txBody>
      </p:sp>
      <p:sp>
        <p:nvSpPr>
          <p:cNvPr id="2" name="Otsikko 1"/>
          <p:cNvSpPr>
            <a:spLocks noGrp="1"/>
          </p:cNvSpPr>
          <p:nvPr>
            <p:ph type="title" hasCustomPrompt="1"/>
          </p:nvPr>
        </p:nvSpPr>
        <p:spPr>
          <a:xfrm>
            <a:off x="609600" y="384629"/>
            <a:ext cx="5102357" cy="2756339"/>
          </a:xfrm>
        </p:spPr>
        <p:txBody>
          <a:bodyPr/>
          <a:lstStyle>
            <a:lvl1pPr>
              <a:defRPr baseline="0"/>
            </a:lvl1pPr>
          </a:lstStyle>
          <a:p>
            <a:r>
              <a:rPr lang="fi-FI" dirty="0"/>
              <a:t>Lisää otsikko</a:t>
            </a:r>
          </a:p>
        </p:txBody>
      </p:sp>
      <p:sp>
        <p:nvSpPr>
          <p:cNvPr id="12" name="Sisällön paikkamerkki 2"/>
          <p:cNvSpPr>
            <a:spLocks noGrp="1"/>
          </p:cNvSpPr>
          <p:nvPr>
            <p:ph idx="14"/>
          </p:nvPr>
        </p:nvSpPr>
        <p:spPr>
          <a:xfrm>
            <a:off x="719404" y="3645024"/>
            <a:ext cx="4992555" cy="2520280"/>
          </a:xfrm>
        </p:spPr>
        <p:txBody>
          <a:bodyPr>
            <a:normAutofit/>
          </a:bodyPr>
          <a:lstStyle>
            <a:lvl1pPr marL="0" indent="0">
              <a:buFontTx/>
              <a:buNone/>
              <a:defRPr sz="1200">
                <a:latin typeface="+mn-lt"/>
              </a:defRPr>
            </a:lvl1pPr>
            <a:lvl2pPr marL="214313" indent="-214313">
              <a:buFont typeface="Arial" panose="020B0604020202020204" pitchFamily="34" charset="0"/>
              <a:buChar char="•"/>
              <a:defRPr sz="1200">
                <a:latin typeface="+mn-lt"/>
              </a:defRPr>
            </a:lvl2pPr>
            <a:lvl3pPr marL="214313" indent="-214313">
              <a:buFont typeface="Arial" panose="020B0604020202020204" pitchFamily="34" charset="0"/>
              <a:buChar char="•"/>
              <a:defRPr sz="1200">
                <a:latin typeface="+mn-lt"/>
              </a:defRPr>
            </a:lvl3pPr>
            <a:lvl4pPr marL="350044" indent="-214313">
              <a:buFont typeface="Arial" panose="020B0604020202020204" pitchFamily="34" charset="0"/>
              <a:buChar char="•"/>
              <a:defRPr sz="1200">
                <a:latin typeface="+mn-lt"/>
              </a:defRPr>
            </a:lvl4pPr>
            <a:lvl5pPr marL="481013" indent="-214313">
              <a:buFont typeface="Arial" panose="020B0604020202020204" pitchFamily="34" charset="0"/>
              <a:buChar char="•"/>
              <a:defRPr sz="12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3" name="Sisällön paikkamerkki 2"/>
          <p:cNvSpPr>
            <a:spLocks noGrp="1"/>
          </p:cNvSpPr>
          <p:nvPr>
            <p:ph idx="13"/>
          </p:nvPr>
        </p:nvSpPr>
        <p:spPr>
          <a:xfrm>
            <a:off x="6480044" y="548681"/>
            <a:ext cx="4992555" cy="2520280"/>
          </a:xfrm>
        </p:spPr>
        <p:txBody>
          <a:bodyPr>
            <a:normAutofit/>
          </a:bodyPr>
          <a:lstStyle>
            <a:lvl1pPr marL="0" indent="0">
              <a:buFontTx/>
              <a:buNone/>
              <a:defRPr sz="1200">
                <a:latin typeface="+mn-lt"/>
              </a:defRPr>
            </a:lvl1pPr>
            <a:lvl2pPr marL="214313" indent="-214313">
              <a:buFont typeface="Arial" panose="020B0604020202020204" pitchFamily="34" charset="0"/>
              <a:buChar char="•"/>
              <a:defRPr sz="1200">
                <a:latin typeface="+mn-lt"/>
              </a:defRPr>
            </a:lvl2pPr>
            <a:lvl3pPr marL="214313" indent="-214313">
              <a:buFont typeface="Arial" panose="020B0604020202020204" pitchFamily="34" charset="0"/>
              <a:buChar char="•"/>
              <a:defRPr sz="1200">
                <a:latin typeface="+mn-lt"/>
              </a:defRPr>
            </a:lvl3pPr>
            <a:lvl4pPr marL="350044" indent="-214313">
              <a:buFont typeface="Arial" panose="020B0604020202020204" pitchFamily="34" charset="0"/>
              <a:buChar char="•"/>
              <a:defRPr sz="1200">
                <a:latin typeface="+mn-lt"/>
              </a:defRPr>
            </a:lvl4pPr>
            <a:lvl5pPr marL="481013" indent="-214313">
              <a:buFont typeface="Arial" panose="020B0604020202020204" pitchFamily="34" charset="0"/>
              <a:buChar char="•"/>
              <a:defRPr sz="12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4" name="Sisällön paikkamerkki 2"/>
          <p:cNvSpPr>
            <a:spLocks noGrp="1"/>
          </p:cNvSpPr>
          <p:nvPr>
            <p:ph idx="15"/>
          </p:nvPr>
        </p:nvSpPr>
        <p:spPr>
          <a:xfrm>
            <a:off x="6480044" y="3645024"/>
            <a:ext cx="4992555" cy="2520280"/>
          </a:xfrm>
        </p:spPr>
        <p:txBody>
          <a:bodyPr>
            <a:normAutofit/>
          </a:bodyPr>
          <a:lstStyle>
            <a:lvl1pPr marL="0" indent="0">
              <a:buFontTx/>
              <a:buNone/>
              <a:defRPr sz="1200">
                <a:latin typeface="+mn-lt"/>
              </a:defRPr>
            </a:lvl1pPr>
            <a:lvl2pPr marL="214313" indent="-214313">
              <a:buFont typeface="Arial" panose="020B0604020202020204" pitchFamily="34" charset="0"/>
              <a:buChar char="•"/>
              <a:defRPr sz="1200">
                <a:latin typeface="+mn-lt"/>
              </a:defRPr>
            </a:lvl2pPr>
            <a:lvl3pPr marL="214313" indent="-214313">
              <a:buFont typeface="Arial" panose="020B0604020202020204" pitchFamily="34" charset="0"/>
              <a:buChar char="•"/>
              <a:defRPr sz="1200">
                <a:latin typeface="+mn-lt"/>
              </a:defRPr>
            </a:lvl3pPr>
            <a:lvl4pPr marL="350044" indent="-214313">
              <a:buFont typeface="Arial" panose="020B0604020202020204" pitchFamily="34" charset="0"/>
              <a:buChar char="•"/>
              <a:defRPr sz="1200">
                <a:latin typeface="+mn-lt"/>
              </a:defRPr>
            </a:lvl4pPr>
            <a:lvl5pPr marL="481013" indent="-214313">
              <a:buFont typeface="Arial" panose="020B0604020202020204" pitchFamily="34" charset="0"/>
              <a:buChar char="•"/>
              <a:defRPr sz="12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128614777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Otsikko ja kolme sisältökohdetta B">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719404" y="548681"/>
            <a:ext cx="4992555" cy="2520280"/>
          </a:xfrm>
        </p:spPr>
        <p:txBody>
          <a:bodyPr>
            <a:normAutofit/>
          </a:bodyPr>
          <a:lstStyle>
            <a:lvl1pPr marL="0" indent="0">
              <a:buFontTx/>
              <a:buNone/>
              <a:defRPr sz="1200">
                <a:latin typeface="+mn-lt"/>
              </a:defRPr>
            </a:lvl1pPr>
            <a:lvl2pPr marL="214313" indent="-214313">
              <a:buFont typeface="Arial" panose="020B0604020202020204" pitchFamily="34" charset="0"/>
              <a:buChar char="•"/>
              <a:defRPr sz="1200">
                <a:latin typeface="+mn-lt"/>
              </a:defRPr>
            </a:lvl2pPr>
            <a:lvl3pPr marL="214313" indent="-214313">
              <a:buFont typeface="Arial" panose="020B0604020202020204" pitchFamily="34" charset="0"/>
              <a:buChar char="•"/>
              <a:defRPr sz="1200">
                <a:latin typeface="+mn-lt"/>
              </a:defRPr>
            </a:lvl3pPr>
            <a:lvl4pPr marL="350044" indent="-214313">
              <a:buFont typeface="Arial" panose="020B0604020202020204" pitchFamily="34" charset="0"/>
              <a:buChar char="•"/>
              <a:defRPr sz="1200">
                <a:latin typeface="+mn-lt"/>
              </a:defRPr>
            </a:lvl4pPr>
            <a:lvl5pPr marL="481013" indent="-214313">
              <a:buFont typeface="Arial" panose="020B0604020202020204" pitchFamily="34" charset="0"/>
              <a:buChar char="•"/>
              <a:defRPr sz="12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fld id="{49F16A13-B48B-4C61-ABA9-05DDAB8A04E8}" type="datetime1">
              <a:rPr lang="fi-FI" smtClean="0"/>
              <a:pPr/>
              <a:t>22.9.2022</a:t>
            </a:fld>
            <a:endParaRPr lang="fi-FI"/>
          </a:p>
        </p:txBody>
      </p:sp>
      <p:sp>
        <p:nvSpPr>
          <p:cNvPr id="5" name="Alatunnisteen paikkamerkki 4"/>
          <p:cNvSpPr>
            <a:spLocks noGrp="1"/>
          </p:cNvSpPr>
          <p:nvPr>
            <p:ph type="ftr" sz="quarter" idx="11"/>
          </p:nvPr>
        </p:nvSpPr>
        <p:spPr/>
        <p:txBody>
          <a:bodyPr/>
          <a:lstStyle/>
          <a:p>
            <a:r>
              <a:rPr lang="fi-FI"/>
              <a:t>mielenterveysseura.fi</a:t>
            </a:r>
          </a:p>
        </p:txBody>
      </p:sp>
      <p:sp>
        <p:nvSpPr>
          <p:cNvPr id="6" name="Dian numeron paikkamerkki 5"/>
          <p:cNvSpPr>
            <a:spLocks noGrp="1"/>
          </p:cNvSpPr>
          <p:nvPr>
            <p:ph type="sldNum" sz="quarter" idx="12"/>
          </p:nvPr>
        </p:nvSpPr>
        <p:spPr/>
        <p:txBody>
          <a:bodyPr/>
          <a:lstStyle/>
          <a:p>
            <a:fld id="{29F13F21-89A0-4E12-8E58-753F65C13159}" type="slidenum">
              <a:rPr lang="fi-FI" smtClean="0"/>
              <a:pPr/>
              <a:t>‹#›</a:t>
            </a:fld>
            <a:endParaRPr lang="fi-FI"/>
          </a:p>
        </p:txBody>
      </p:sp>
      <p:sp>
        <p:nvSpPr>
          <p:cNvPr id="10" name="Sisällön paikkamerkki 2"/>
          <p:cNvSpPr>
            <a:spLocks noGrp="1"/>
          </p:cNvSpPr>
          <p:nvPr>
            <p:ph idx="13"/>
          </p:nvPr>
        </p:nvSpPr>
        <p:spPr>
          <a:xfrm>
            <a:off x="6480044" y="548681"/>
            <a:ext cx="4992555" cy="2520280"/>
          </a:xfrm>
        </p:spPr>
        <p:txBody>
          <a:bodyPr>
            <a:normAutofit/>
          </a:bodyPr>
          <a:lstStyle>
            <a:lvl1pPr marL="0" indent="0">
              <a:buFontTx/>
              <a:buNone/>
              <a:defRPr sz="1200">
                <a:latin typeface="+mn-lt"/>
              </a:defRPr>
            </a:lvl1pPr>
            <a:lvl2pPr marL="214313" indent="-214313">
              <a:buFont typeface="Arial" panose="020B0604020202020204" pitchFamily="34" charset="0"/>
              <a:buChar char="•"/>
              <a:defRPr sz="1200">
                <a:latin typeface="+mn-lt"/>
              </a:defRPr>
            </a:lvl2pPr>
            <a:lvl3pPr marL="214313" indent="-214313">
              <a:buFont typeface="Arial" panose="020B0604020202020204" pitchFamily="34" charset="0"/>
              <a:buChar char="•"/>
              <a:defRPr sz="1200">
                <a:latin typeface="+mn-lt"/>
              </a:defRPr>
            </a:lvl3pPr>
            <a:lvl4pPr marL="350044" indent="-214313">
              <a:buFont typeface="Arial" panose="020B0604020202020204" pitchFamily="34" charset="0"/>
              <a:buChar char="•"/>
              <a:defRPr sz="1200">
                <a:latin typeface="+mn-lt"/>
              </a:defRPr>
            </a:lvl4pPr>
            <a:lvl5pPr marL="481013" indent="-214313">
              <a:buFont typeface="Arial" panose="020B0604020202020204" pitchFamily="34" charset="0"/>
              <a:buChar char="•"/>
              <a:defRPr sz="12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2" name="Sisällön paikkamerkki 2"/>
          <p:cNvSpPr>
            <a:spLocks noGrp="1"/>
          </p:cNvSpPr>
          <p:nvPr>
            <p:ph idx="15"/>
          </p:nvPr>
        </p:nvSpPr>
        <p:spPr>
          <a:xfrm>
            <a:off x="6480044" y="3645024"/>
            <a:ext cx="4992555" cy="2520280"/>
          </a:xfrm>
        </p:spPr>
        <p:txBody>
          <a:bodyPr>
            <a:normAutofit/>
          </a:bodyPr>
          <a:lstStyle>
            <a:lvl1pPr marL="0" indent="0">
              <a:buFontTx/>
              <a:buNone/>
              <a:defRPr sz="1200">
                <a:latin typeface="+mn-lt"/>
              </a:defRPr>
            </a:lvl1pPr>
            <a:lvl2pPr marL="214313" indent="-214313">
              <a:buFont typeface="Arial" panose="020B0604020202020204" pitchFamily="34" charset="0"/>
              <a:buChar char="•"/>
              <a:defRPr sz="1200">
                <a:latin typeface="+mn-lt"/>
              </a:defRPr>
            </a:lvl2pPr>
            <a:lvl3pPr marL="214313" indent="-214313">
              <a:buFont typeface="Arial" panose="020B0604020202020204" pitchFamily="34" charset="0"/>
              <a:buChar char="•"/>
              <a:defRPr sz="1200">
                <a:latin typeface="+mn-lt"/>
              </a:defRPr>
            </a:lvl3pPr>
            <a:lvl4pPr marL="350044" indent="-214313">
              <a:buFont typeface="Arial" panose="020B0604020202020204" pitchFamily="34" charset="0"/>
              <a:buChar char="•"/>
              <a:defRPr sz="1200">
                <a:latin typeface="+mn-lt"/>
              </a:defRPr>
            </a:lvl4pPr>
            <a:lvl5pPr marL="481013" indent="-214313">
              <a:buFont typeface="Arial" panose="020B0604020202020204" pitchFamily="34" charset="0"/>
              <a:buChar char="•"/>
              <a:defRPr sz="12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2" name="Otsikko 1"/>
          <p:cNvSpPr>
            <a:spLocks noGrp="1"/>
          </p:cNvSpPr>
          <p:nvPr>
            <p:ph type="title" hasCustomPrompt="1"/>
          </p:nvPr>
        </p:nvSpPr>
        <p:spPr>
          <a:xfrm>
            <a:off x="609601" y="3490104"/>
            <a:ext cx="5294379" cy="2747211"/>
          </a:xfrm>
        </p:spPr>
        <p:txBody>
          <a:bodyPr/>
          <a:lstStyle/>
          <a:p>
            <a:r>
              <a:rPr lang="fi-FI" dirty="0"/>
              <a:t>Lisää otsikko</a:t>
            </a:r>
          </a:p>
        </p:txBody>
      </p:sp>
    </p:spTree>
    <p:extLst>
      <p:ext uri="{BB962C8B-B14F-4D97-AF65-F5344CB8AC3E}">
        <p14:creationId xmlns:p14="http://schemas.microsoft.com/office/powerpoint/2010/main" val="287492799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Kuva ja teksti">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50E890EC-5D59-409D-A900-EAFB11A9B7FC}" type="datetime1">
              <a:rPr lang="fi-FI" smtClean="0"/>
              <a:pPr/>
              <a:t>22.9.2022</a:t>
            </a:fld>
            <a:endParaRPr lang="fi-FI"/>
          </a:p>
        </p:txBody>
      </p:sp>
      <p:sp>
        <p:nvSpPr>
          <p:cNvPr id="5" name="Alatunnisteen paikkamerkki 4"/>
          <p:cNvSpPr>
            <a:spLocks noGrp="1"/>
          </p:cNvSpPr>
          <p:nvPr>
            <p:ph type="ftr" sz="quarter" idx="11"/>
          </p:nvPr>
        </p:nvSpPr>
        <p:spPr/>
        <p:txBody>
          <a:bodyPr/>
          <a:lstStyle/>
          <a:p>
            <a:r>
              <a:rPr lang="fi-FI"/>
              <a:t>mielenterveysseura.fi</a:t>
            </a:r>
          </a:p>
        </p:txBody>
      </p:sp>
      <p:sp>
        <p:nvSpPr>
          <p:cNvPr id="6" name="Dian numeron paikkamerkki 5"/>
          <p:cNvSpPr>
            <a:spLocks noGrp="1"/>
          </p:cNvSpPr>
          <p:nvPr>
            <p:ph type="sldNum" sz="quarter" idx="12"/>
          </p:nvPr>
        </p:nvSpPr>
        <p:spPr/>
        <p:txBody>
          <a:bodyPr/>
          <a:lstStyle/>
          <a:p>
            <a:fld id="{29F13F21-89A0-4E12-8E58-753F65C13159}" type="slidenum">
              <a:rPr lang="fi-FI" smtClean="0"/>
              <a:pPr/>
              <a:t>‹#›</a:t>
            </a:fld>
            <a:endParaRPr lang="fi-FI"/>
          </a:p>
        </p:txBody>
      </p:sp>
      <p:sp>
        <p:nvSpPr>
          <p:cNvPr id="11" name="Sisällön paikkamerkki 2"/>
          <p:cNvSpPr>
            <a:spLocks noGrp="1"/>
          </p:cNvSpPr>
          <p:nvPr>
            <p:ph idx="15"/>
          </p:nvPr>
        </p:nvSpPr>
        <p:spPr>
          <a:xfrm>
            <a:off x="6318552" y="3577773"/>
            <a:ext cx="5534781" cy="2612570"/>
          </a:xfrm>
        </p:spPr>
        <p:txBody>
          <a:bodyPr>
            <a:normAutofit/>
          </a:bodyPr>
          <a:lstStyle>
            <a:lvl1pPr marL="0" indent="0">
              <a:lnSpc>
                <a:spcPct val="100000"/>
              </a:lnSpc>
              <a:buFontTx/>
              <a:buNone/>
              <a:defRPr sz="1200">
                <a:latin typeface="+mn-lt"/>
              </a:defRPr>
            </a:lvl1pPr>
            <a:lvl2pPr marL="202406" indent="-202406">
              <a:lnSpc>
                <a:spcPct val="100000"/>
              </a:lnSpc>
              <a:buFont typeface="Clarendon" pitchFamily="2" charset="0"/>
              <a:buChar char="•"/>
              <a:defRPr sz="1200">
                <a:latin typeface="+mn-lt"/>
              </a:defRPr>
            </a:lvl2pPr>
            <a:lvl3pPr marL="473869" indent="-203597">
              <a:lnSpc>
                <a:spcPct val="100000"/>
              </a:lnSpc>
              <a:buFont typeface="Clarendon" pitchFamily="2" charset="0"/>
              <a:buChar char="•"/>
              <a:defRPr sz="1200">
                <a:latin typeface="+mn-lt"/>
              </a:defRPr>
            </a:lvl3pPr>
            <a:lvl4pPr marL="676275" indent="-202406">
              <a:lnSpc>
                <a:spcPct val="100000"/>
              </a:lnSpc>
              <a:buFont typeface="Clarendon" pitchFamily="2" charset="0"/>
              <a:buChar char="•"/>
              <a:defRPr sz="1200">
                <a:latin typeface="+mn-lt"/>
              </a:defRPr>
            </a:lvl4pPr>
            <a:lvl5pPr marL="946547" indent="-270272">
              <a:lnSpc>
                <a:spcPct val="100000"/>
              </a:lnSpc>
              <a:buFont typeface="Clarendon" pitchFamily="2" charset="0"/>
              <a:buChar char="•"/>
              <a:defRPr sz="12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2" name="Otsikko 1"/>
          <p:cNvSpPr>
            <a:spLocks noGrp="1"/>
          </p:cNvSpPr>
          <p:nvPr>
            <p:ph type="title" hasCustomPrompt="1"/>
          </p:nvPr>
        </p:nvSpPr>
        <p:spPr>
          <a:xfrm>
            <a:off x="609600" y="384629"/>
            <a:ext cx="5102357" cy="2756339"/>
          </a:xfrm>
        </p:spPr>
        <p:txBody>
          <a:bodyPr/>
          <a:lstStyle>
            <a:lvl1pPr>
              <a:defRPr baseline="0"/>
            </a:lvl1pPr>
          </a:lstStyle>
          <a:p>
            <a:r>
              <a:rPr lang="fi-FI" dirty="0"/>
              <a:t>Lisää otsikko</a:t>
            </a:r>
          </a:p>
        </p:txBody>
      </p:sp>
      <p:sp>
        <p:nvSpPr>
          <p:cNvPr id="15" name="Sisällön paikkamerkki 2"/>
          <p:cNvSpPr>
            <a:spLocks noGrp="1"/>
          </p:cNvSpPr>
          <p:nvPr>
            <p:ph idx="16"/>
          </p:nvPr>
        </p:nvSpPr>
        <p:spPr>
          <a:xfrm>
            <a:off x="719404" y="3645024"/>
            <a:ext cx="4992555" cy="2520280"/>
          </a:xfrm>
        </p:spPr>
        <p:txBody>
          <a:bodyPr>
            <a:normAutofit/>
          </a:bodyPr>
          <a:lstStyle>
            <a:lvl1pPr marL="0" indent="0">
              <a:lnSpc>
                <a:spcPct val="100000"/>
              </a:lnSpc>
              <a:buFontTx/>
              <a:buNone/>
              <a:defRPr sz="1200">
                <a:latin typeface="+mn-lt"/>
              </a:defRPr>
            </a:lvl1pPr>
            <a:lvl2pPr marL="214313" indent="-214313">
              <a:lnSpc>
                <a:spcPct val="100000"/>
              </a:lnSpc>
              <a:buFont typeface="Arial" panose="020B0604020202020204" pitchFamily="34" charset="0"/>
              <a:buChar char="•"/>
              <a:defRPr sz="1200">
                <a:latin typeface="+mn-lt"/>
              </a:defRPr>
            </a:lvl2pPr>
            <a:lvl3pPr marL="406004" indent="-203597">
              <a:lnSpc>
                <a:spcPct val="100000"/>
              </a:lnSpc>
              <a:buFont typeface="Arial" panose="020B0604020202020204" pitchFamily="34" charset="0"/>
              <a:buChar char="•"/>
              <a:defRPr sz="1200">
                <a:latin typeface="+mn-lt"/>
              </a:defRPr>
            </a:lvl3pPr>
            <a:lvl4pPr marL="608410" indent="-202406">
              <a:lnSpc>
                <a:spcPct val="100000"/>
              </a:lnSpc>
              <a:buFont typeface="Arial" panose="020B0604020202020204" pitchFamily="34" charset="0"/>
              <a:buChar char="•"/>
              <a:defRPr sz="1200">
                <a:latin typeface="+mn-lt"/>
              </a:defRPr>
            </a:lvl4pPr>
            <a:lvl5pPr marL="810816" indent="-202406">
              <a:lnSpc>
                <a:spcPct val="100000"/>
              </a:lnSpc>
              <a:buFont typeface="Arial" panose="020B0604020202020204" pitchFamily="34" charset="0"/>
              <a:buChar char="•"/>
              <a:defRPr sz="12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0" name="Kuvan paikkamerkki 8"/>
          <p:cNvSpPr>
            <a:spLocks noGrp="1"/>
          </p:cNvSpPr>
          <p:nvPr>
            <p:ph type="pic" sz="quarter" idx="13"/>
          </p:nvPr>
        </p:nvSpPr>
        <p:spPr>
          <a:xfrm>
            <a:off x="6479117" y="549278"/>
            <a:ext cx="4993216" cy="2519363"/>
          </a:xfrm>
          <a:solidFill>
            <a:srgbClr val="EAEAEA"/>
          </a:solidFill>
        </p:spPr>
        <p:txBody>
          <a:bodyPr/>
          <a:lstStyle>
            <a:lvl1pPr marL="0" indent="0">
              <a:buFontTx/>
              <a:buNone/>
              <a:defRPr>
                <a:latin typeface="+mn-lt"/>
              </a:defRPr>
            </a:lvl1pPr>
          </a:lstStyle>
          <a:p>
            <a:r>
              <a:rPr lang="fi-FI"/>
              <a:t>Lisää kuva napsauttamalla kuvaketta</a:t>
            </a:r>
          </a:p>
        </p:txBody>
      </p:sp>
    </p:spTree>
    <p:extLst>
      <p:ext uri="{BB962C8B-B14F-4D97-AF65-F5344CB8AC3E}">
        <p14:creationId xmlns:p14="http://schemas.microsoft.com/office/powerpoint/2010/main" val="7199875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Piste">
    <p:spTree>
      <p:nvGrpSpPr>
        <p:cNvPr id="1" name=""/>
        <p:cNvGrpSpPr/>
        <p:nvPr/>
      </p:nvGrpSpPr>
      <p:grpSpPr>
        <a:xfrm>
          <a:off x="0" y="0"/>
          <a:ext cx="0" cy="0"/>
          <a:chOff x="0" y="0"/>
          <a:chExt cx="0" cy="0"/>
        </a:xfrm>
      </p:grpSpPr>
      <p:sp>
        <p:nvSpPr>
          <p:cNvPr id="3" name="Ellipsi 2"/>
          <p:cNvSpPr/>
          <p:nvPr userDrawn="1"/>
        </p:nvSpPr>
        <p:spPr bwMode="black">
          <a:xfrm>
            <a:off x="3048000" y="1059543"/>
            <a:ext cx="6096000" cy="4572000"/>
          </a:xfrm>
          <a:prstGeom prst="ellipse">
            <a:avLst/>
          </a:prstGeom>
          <a:solidFill>
            <a:srgbClr val="00E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Tree>
    <p:extLst>
      <p:ext uri="{BB962C8B-B14F-4D97-AF65-F5344CB8AC3E}">
        <p14:creationId xmlns:p14="http://schemas.microsoft.com/office/powerpoint/2010/main" val="342975652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Kaksi kuvaa ja teksti">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50E890EC-5D59-409D-A900-EAFB11A9B7FC}" type="datetime1">
              <a:rPr lang="fi-FI" smtClean="0"/>
              <a:pPr/>
              <a:t>22.9.2022</a:t>
            </a:fld>
            <a:endParaRPr lang="fi-FI"/>
          </a:p>
        </p:txBody>
      </p:sp>
      <p:sp>
        <p:nvSpPr>
          <p:cNvPr id="5" name="Alatunnisteen paikkamerkki 4"/>
          <p:cNvSpPr>
            <a:spLocks noGrp="1"/>
          </p:cNvSpPr>
          <p:nvPr>
            <p:ph type="ftr" sz="quarter" idx="11"/>
          </p:nvPr>
        </p:nvSpPr>
        <p:spPr/>
        <p:txBody>
          <a:bodyPr/>
          <a:lstStyle/>
          <a:p>
            <a:r>
              <a:rPr lang="fi-FI"/>
              <a:t>mielenterveysseura.fi</a:t>
            </a:r>
          </a:p>
        </p:txBody>
      </p:sp>
      <p:sp>
        <p:nvSpPr>
          <p:cNvPr id="6" name="Dian numeron paikkamerkki 5"/>
          <p:cNvSpPr>
            <a:spLocks noGrp="1"/>
          </p:cNvSpPr>
          <p:nvPr>
            <p:ph type="sldNum" sz="quarter" idx="12"/>
          </p:nvPr>
        </p:nvSpPr>
        <p:spPr/>
        <p:txBody>
          <a:bodyPr/>
          <a:lstStyle/>
          <a:p>
            <a:fld id="{29F13F21-89A0-4E12-8E58-753F65C13159}" type="slidenum">
              <a:rPr lang="fi-FI" smtClean="0"/>
              <a:pPr/>
              <a:t>‹#›</a:t>
            </a:fld>
            <a:endParaRPr lang="fi-FI"/>
          </a:p>
        </p:txBody>
      </p:sp>
      <p:sp>
        <p:nvSpPr>
          <p:cNvPr id="11" name="Sisällön paikkamerkki 2"/>
          <p:cNvSpPr>
            <a:spLocks noGrp="1"/>
          </p:cNvSpPr>
          <p:nvPr>
            <p:ph idx="15"/>
          </p:nvPr>
        </p:nvSpPr>
        <p:spPr>
          <a:xfrm>
            <a:off x="6318552" y="3577773"/>
            <a:ext cx="5534781" cy="2612570"/>
          </a:xfrm>
        </p:spPr>
        <p:txBody>
          <a:bodyPr>
            <a:normAutofit/>
          </a:bodyPr>
          <a:lstStyle>
            <a:lvl1pPr marL="0" indent="0">
              <a:lnSpc>
                <a:spcPct val="100000"/>
              </a:lnSpc>
              <a:buFontTx/>
              <a:buNone/>
              <a:defRPr sz="1200">
                <a:latin typeface="+mn-lt"/>
              </a:defRPr>
            </a:lvl1pPr>
            <a:lvl2pPr marL="202406" indent="-202406">
              <a:lnSpc>
                <a:spcPct val="100000"/>
              </a:lnSpc>
              <a:buFont typeface="Clarendon" pitchFamily="2" charset="0"/>
              <a:buChar char="•"/>
              <a:defRPr sz="1200">
                <a:latin typeface="+mn-lt"/>
              </a:defRPr>
            </a:lvl2pPr>
            <a:lvl3pPr marL="473869" indent="-203597">
              <a:lnSpc>
                <a:spcPct val="100000"/>
              </a:lnSpc>
              <a:buFont typeface="Clarendon" pitchFamily="2" charset="0"/>
              <a:buChar char="•"/>
              <a:defRPr sz="1200">
                <a:latin typeface="+mn-lt"/>
              </a:defRPr>
            </a:lvl3pPr>
            <a:lvl4pPr marL="676275" indent="-202406">
              <a:lnSpc>
                <a:spcPct val="100000"/>
              </a:lnSpc>
              <a:buFont typeface="Clarendon" pitchFamily="2" charset="0"/>
              <a:buChar char="•"/>
              <a:defRPr sz="1200">
                <a:latin typeface="+mn-lt"/>
              </a:defRPr>
            </a:lvl4pPr>
            <a:lvl5pPr marL="946547" indent="-270272">
              <a:lnSpc>
                <a:spcPct val="100000"/>
              </a:lnSpc>
              <a:buFont typeface="Clarendon" pitchFamily="2" charset="0"/>
              <a:buChar char="•"/>
              <a:defRPr sz="12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2" name="Otsikko 1"/>
          <p:cNvSpPr>
            <a:spLocks noGrp="1"/>
          </p:cNvSpPr>
          <p:nvPr>
            <p:ph type="title" hasCustomPrompt="1"/>
          </p:nvPr>
        </p:nvSpPr>
        <p:spPr>
          <a:xfrm>
            <a:off x="609600" y="384629"/>
            <a:ext cx="5102357" cy="2756339"/>
          </a:xfrm>
        </p:spPr>
        <p:txBody>
          <a:bodyPr/>
          <a:lstStyle>
            <a:lvl1pPr>
              <a:defRPr baseline="0"/>
            </a:lvl1pPr>
          </a:lstStyle>
          <a:p>
            <a:r>
              <a:rPr lang="fi-FI" dirty="0"/>
              <a:t>Lisää otsikko</a:t>
            </a:r>
          </a:p>
        </p:txBody>
      </p:sp>
      <p:sp>
        <p:nvSpPr>
          <p:cNvPr id="10" name="Kuvan paikkamerkki 8"/>
          <p:cNvSpPr>
            <a:spLocks noGrp="1"/>
          </p:cNvSpPr>
          <p:nvPr>
            <p:ph type="pic" sz="quarter" idx="13"/>
          </p:nvPr>
        </p:nvSpPr>
        <p:spPr>
          <a:xfrm>
            <a:off x="6479117" y="549278"/>
            <a:ext cx="4993216" cy="2519363"/>
          </a:xfrm>
          <a:solidFill>
            <a:srgbClr val="EAEAEA"/>
          </a:solidFill>
        </p:spPr>
        <p:txBody>
          <a:bodyPr/>
          <a:lstStyle>
            <a:lvl1pPr marL="0" indent="0">
              <a:buFontTx/>
              <a:buNone/>
              <a:defRPr/>
            </a:lvl1pPr>
          </a:lstStyle>
          <a:p>
            <a:r>
              <a:rPr lang="fi-FI"/>
              <a:t>Lisää kuva napsauttamalla kuvaketta</a:t>
            </a:r>
            <a:endParaRPr lang="fi-FI" dirty="0"/>
          </a:p>
        </p:txBody>
      </p:sp>
      <p:sp>
        <p:nvSpPr>
          <p:cNvPr id="9" name="Kuvan paikkamerkki 8"/>
          <p:cNvSpPr>
            <a:spLocks noGrp="1"/>
          </p:cNvSpPr>
          <p:nvPr>
            <p:ph type="pic" sz="quarter" idx="14"/>
          </p:nvPr>
        </p:nvSpPr>
        <p:spPr>
          <a:xfrm>
            <a:off x="721784" y="3662593"/>
            <a:ext cx="4993216" cy="2519363"/>
          </a:xfrm>
          <a:solidFill>
            <a:srgbClr val="EAEAEA"/>
          </a:solidFill>
        </p:spPr>
        <p:txBody>
          <a:bodyPr/>
          <a:lstStyle>
            <a:lvl1pPr marL="0" indent="0">
              <a:buFontTx/>
              <a:buNone/>
              <a:defRPr/>
            </a:lvl1pPr>
          </a:lstStyle>
          <a:p>
            <a:r>
              <a:rPr lang="fi-FI"/>
              <a:t>Lisää kuva napsauttamalla kuvaketta</a:t>
            </a:r>
            <a:endParaRPr lang="fi-FI" dirty="0"/>
          </a:p>
        </p:txBody>
      </p:sp>
    </p:spTree>
    <p:extLst>
      <p:ext uri="{BB962C8B-B14F-4D97-AF65-F5344CB8AC3E}">
        <p14:creationId xmlns:p14="http://schemas.microsoft.com/office/powerpoint/2010/main" val="2925839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Kuva, teksti ja graafi">
    <p:spTree>
      <p:nvGrpSpPr>
        <p:cNvPr id="1" name=""/>
        <p:cNvGrpSpPr/>
        <p:nvPr/>
      </p:nvGrpSpPr>
      <p:grpSpPr>
        <a:xfrm>
          <a:off x="0" y="0"/>
          <a:ext cx="0" cy="0"/>
          <a:chOff x="0" y="0"/>
          <a:chExt cx="0" cy="0"/>
        </a:xfrm>
      </p:grpSpPr>
      <p:sp>
        <p:nvSpPr>
          <p:cNvPr id="9" name="Kuvan paikkamerkki 8"/>
          <p:cNvSpPr>
            <a:spLocks noGrp="1"/>
          </p:cNvSpPr>
          <p:nvPr>
            <p:ph type="pic" sz="quarter" idx="13"/>
          </p:nvPr>
        </p:nvSpPr>
        <p:spPr>
          <a:xfrm>
            <a:off x="720000" y="549278"/>
            <a:ext cx="4993216" cy="2519363"/>
          </a:xfrm>
          <a:solidFill>
            <a:srgbClr val="EAEAEA"/>
          </a:solidFill>
        </p:spPr>
        <p:txBody>
          <a:bodyPr/>
          <a:lstStyle>
            <a:lvl1pPr marL="0" indent="0">
              <a:buFontTx/>
              <a:buNone/>
              <a:defRPr>
                <a:latin typeface="+mn-lt"/>
              </a:defRPr>
            </a:lvl1pPr>
          </a:lstStyle>
          <a:p>
            <a:r>
              <a:rPr lang="fi-FI"/>
              <a:t>Lisää kuva napsauttamalla kuvaketta</a:t>
            </a:r>
            <a:endParaRPr lang="fi-FI" dirty="0"/>
          </a:p>
        </p:txBody>
      </p:sp>
      <p:sp>
        <p:nvSpPr>
          <p:cNvPr id="4" name="Päivämäärän paikkamerkki 3"/>
          <p:cNvSpPr>
            <a:spLocks noGrp="1"/>
          </p:cNvSpPr>
          <p:nvPr>
            <p:ph type="dt" sz="half" idx="10"/>
          </p:nvPr>
        </p:nvSpPr>
        <p:spPr/>
        <p:txBody>
          <a:bodyPr/>
          <a:lstStyle/>
          <a:p>
            <a:fld id="{50E890EC-5D59-409D-A900-EAFB11A9B7FC}" type="datetime1">
              <a:rPr lang="fi-FI" smtClean="0"/>
              <a:pPr/>
              <a:t>22.9.2022</a:t>
            </a:fld>
            <a:endParaRPr lang="fi-FI"/>
          </a:p>
        </p:txBody>
      </p:sp>
      <p:sp>
        <p:nvSpPr>
          <p:cNvPr id="5" name="Alatunnisteen paikkamerkki 4"/>
          <p:cNvSpPr>
            <a:spLocks noGrp="1"/>
          </p:cNvSpPr>
          <p:nvPr>
            <p:ph type="ftr" sz="quarter" idx="11"/>
          </p:nvPr>
        </p:nvSpPr>
        <p:spPr/>
        <p:txBody>
          <a:bodyPr/>
          <a:lstStyle/>
          <a:p>
            <a:r>
              <a:rPr lang="fi-FI"/>
              <a:t>mielenterveysseura.fi</a:t>
            </a:r>
          </a:p>
        </p:txBody>
      </p:sp>
      <p:sp>
        <p:nvSpPr>
          <p:cNvPr id="6" name="Dian numeron paikkamerkki 5"/>
          <p:cNvSpPr>
            <a:spLocks noGrp="1"/>
          </p:cNvSpPr>
          <p:nvPr>
            <p:ph type="sldNum" sz="quarter" idx="12"/>
          </p:nvPr>
        </p:nvSpPr>
        <p:spPr/>
        <p:txBody>
          <a:bodyPr/>
          <a:lstStyle/>
          <a:p>
            <a:fld id="{29F13F21-89A0-4E12-8E58-753F65C13159}" type="slidenum">
              <a:rPr lang="fi-FI" smtClean="0"/>
              <a:pPr/>
              <a:t>‹#›</a:t>
            </a:fld>
            <a:endParaRPr lang="fi-FI"/>
          </a:p>
        </p:txBody>
      </p:sp>
      <p:sp>
        <p:nvSpPr>
          <p:cNvPr id="11" name="Sisällön paikkamerkki 2"/>
          <p:cNvSpPr>
            <a:spLocks noGrp="1"/>
          </p:cNvSpPr>
          <p:nvPr>
            <p:ph idx="15"/>
          </p:nvPr>
        </p:nvSpPr>
        <p:spPr>
          <a:xfrm>
            <a:off x="6318552" y="3577773"/>
            <a:ext cx="5534781" cy="2612570"/>
          </a:xfrm>
        </p:spPr>
        <p:txBody>
          <a:bodyPr>
            <a:normAutofit/>
          </a:bodyPr>
          <a:lstStyle>
            <a:lvl1pPr marL="0" indent="0">
              <a:lnSpc>
                <a:spcPct val="100000"/>
              </a:lnSpc>
              <a:buFontTx/>
              <a:buNone/>
              <a:defRPr sz="1200">
                <a:latin typeface="+mn-lt"/>
              </a:defRPr>
            </a:lvl1pPr>
            <a:lvl2pPr marL="202406" indent="-202406">
              <a:lnSpc>
                <a:spcPct val="100000"/>
              </a:lnSpc>
              <a:buFont typeface="Clarendon" pitchFamily="2" charset="0"/>
              <a:buChar char="•"/>
              <a:defRPr sz="1200">
                <a:latin typeface="+mn-lt"/>
              </a:defRPr>
            </a:lvl2pPr>
            <a:lvl3pPr marL="473869" indent="-203597">
              <a:lnSpc>
                <a:spcPct val="100000"/>
              </a:lnSpc>
              <a:buFont typeface="Clarendon" pitchFamily="2" charset="0"/>
              <a:buChar char="•"/>
              <a:defRPr sz="1200">
                <a:latin typeface="+mn-lt"/>
              </a:defRPr>
            </a:lvl3pPr>
            <a:lvl4pPr marL="676275" indent="-202406">
              <a:lnSpc>
                <a:spcPct val="100000"/>
              </a:lnSpc>
              <a:buFont typeface="Clarendon" pitchFamily="2" charset="0"/>
              <a:buChar char="•"/>
              <a:defRPr sz="1200">
                <a:latin typeface="+mn-lt"/>
              </a:defRPr>
            </a:lvl4pPr>
            <a:lvl5pPr marL="946547" indent="-270272">
              <a:lnSpc>
                <a:spcPct val="100000"/>
              </a:lnSpc>
              <a:buFont typeface="Clarendon" pitchFamily="2" charset="0"/>
              <a:buChar char="•"/>
              <a:defRPr sz="12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2" name="Otsikko 1"/>
          <p:cNvSpPr>
            <a:spLocks noGrp="1"/>
          </p:cNvSpPr>
          <p:nvPr>
            <p:ph type="title" hasCustomPrompt="1"/>
          </p:nvPr>
        </p:nvSpPr>
        <p:spPr>
          <a:xfrm>
            <a:off x="6288023" y="384629"/>
            <a:ext cx="5678421" cy="2756339"/>
          </a:xfrm>
        </p:spPr>
        <p:txBody>
          <a:bodyPr/>
          <a:lstStyle>
            <a:lvl1pPr>
              <a:defRPr baseline="0"/>
            </a:lvl1pPr>
          </a:lstStyle>
          <a:p>
            <a:r>
              <a:rPr lang="fi-FI" dirty="0"/>
              <a:t>Lisää otsikko</a:t>
            </a:r>
          </a:p>
        </p:txBody>
      </p:sp>
      <p:sp>
        <p:nvSpPr>
          <p:cNvPr id="15" name="Sisällön paikkamerkki 2"/>
          <p:cNvSpPr>
            <a:spLocks noGrp="1"/>
          </p:cNvSpPr>
          <p:nvPr>
            <p:ph idx="16"/>
          </p:nvPr>
        </p:nvSpPr>
        <p:spPr>
          <a:xfrm>
            <a:off x="719404" y="3645024"/>
            <a:ext cx="4992555" cy="2520280"/>
          </a:xfrm>
        </p:spPr>
        <p:txBody>
          <a:bodyPr>
            <a:normAutofit/>
          </a:bodyPr>
          <a:lstStyle>
            <a:lvl1pPr marL="0" indent="0">
              <a:lnSpc>
                <a:spcPct val="100000"/>
              </a:lnSpc>
              <a:buFontTx/>
              <a:buNone/>
              <a:defRPr sz="1200">
                <a:latin typeface="+mn-lt"/>
              </a:defRPr>
            </a:lvl1pPr>
            <a:lvl2pPr marL="214313" indent="-214313">
              <a:lnSpc>
                <a:spcPct val="100000"/>
              </a:lnSpc>
              <a:buFont typeface="Arial" panose="020B0604020202020204" pitchFamily="34" charset="0"/>
              <a:buChar char="•"/>
              <a:defRPr sz="1200">
                <a:latin typeface="+mn-lt"/>
              </a:defRPr>
            </a:lvl2pPr>
            <a:lvl3pPr marL="406004" indent="-203597">
              <a:lnSpc>
                <a:spcPct val="100000"/>
              </a:lnSpc>
              <a:buFont typeface="Arial" panose="020B0604020202020204" pitchFamily="34" charset="0"/>
              <a:buChar char="•"/>
              <a:defRPr sz="1200">
                <a:latin typeface="+mn-lt"/>
              </a:defRPr>
            </a:lvl3pPr>
            <a:lvl4pPr marL="608410" indent="-202406">
              <a:lnSpc>
                <a:spcPct val="100000"/>
              </a:lnSpc>
              <a:buFont typeface="Arial" panose="020B0604020202020204" pitchFamily="34" charset="0"/>
              <a:buChar char="•"/>
              <a:defRPr sz="1200">
                <a:latin typeface="+mn-lt"/>
              </a:defRPr>
            </a:lvl4pPr>
            <a:lvl5pPr marL="810816" indent="-202406">
              <a:lnSpc>
                <a:spcPct val="100000"/>
              </a:lnSpc>
              <a:buFont typeface="Arial" panose="020B0604020202020204" pitchFamily="34" charset="0"/>
              <a:buChar char="•"/>
              <a:defRPr sz="12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236281164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Kuva">
    <p:spTree>
      <p:nvGrpSpPr>
        <p:cNvPr id="1" name=""/>
        <p:cNvGrpSpPr/>
        <p:nvPr/>
      </p:nvGrpSpPr>
      <p:grpSpPr>
        <a:xfrm>
          <a:off x="0" y="0"/>
          <a:ext cx="0" cy="0"/>
          <a:chOff x="0" y="0"/>
          <a:chExt cx="0" cy="0"/>
        </a:xfrm>
      </p:grpSpPr>
      <p:sp>
        <p:nvSpPr>
          <p:cNvPr id="8" name="Kuvan paikkamerkki 8"/>
          <p:cNvSpPr>
            <a:spLocks noGrp="1"/>
          </p:cNvSpPr>
          <p:nvPr>
            <p:ph type="pic" sz="quarter" idx="14"/>
          </p:nvPr>
        </p:nvSpPr>
        <p:spPr>
          <a:xfrm>
            <a:off x="721784" y="537030"/>
            <a:ext cx="10744501" cy="5644924"/>
          </a:xfrm>
          <a:solidFill>
            <a:srgbClr val="EAEAEA"/>
          </a:solidFill>
        </p:spPr>
        <p:txBody>
          <a:bodyPr/>
          <a:lstStyle>
            <a:lvl1pPr marL="0" indent="0">
              <a:buFontTx/>
              <a:buNone/>
              <a:defRPr/>
            </a:lvl1pPr>
          </a:lstStyle>
          <a:p>
            <a:r>
              <a:rPr lang="fi-FI"/>
              <a:t>Lisää kuva napsauttamalla kuvaketta</a:t>
            </a:r>
            <a:endParaRPr lang="fi-FI" dirty="0"/>
          </a:p>
        </p:txBody>
      </p:sp>
      <p:sp>
        <p:nvSpPr>
          <p:cNvPr id="2" name="Otsikko 1"/>
          <p:cNvSpPr>
            <a:spLocks noGrp="1"/>
          </p:cNvSpPr>
          <p:nvPr>
            <p:ph type="ctrTitle" hasCustomPrompt="1"/>
          </p:nvPr>
        </p:nvSpPr>
        <p:spPr>
          <a:xfrm>
            <a:off x="1017600" y="676800"/>
            <a:ext cx="10166965" cy="2536176"/>
          </a:xfrm>
        </p:spPr>
        <p:txBody>
          <a:bodyPr/>
          <a:lstStyle>
            <a:lvl1pPr>
              <a:defRPr cap="none" baseline="0">
                <a:solidFill>
                  <a:srgbClr val="FFFFFF"/>
                </a:solidFill>
              </a:defRPr>
            </a:lvl1pPr>
          </a:lstStyle>
          <a:p>
            <a:r>
              <a:rPr lang="fi-FI" dirty="0"/>
              <a:t>Lisää otsikko</a:t>
            </a:r>
          </a:p>
        </p:txBody>
      </p:sp>
      <p:sp>
        <p:nvSpPr>
          <p:cNvPr id="3" name="Alaotsikko 2"/>
          <p:cNvSpPr>
            <a:spLocks noGrp="1"/>
          </p:cNvSpPr>
          <p:nvPr>
            <p:ph type="subTitle" idx="1" hasCustomPrompt="1"/>
          </p:nvPr>
        </p:nvSpPr>
        <p:spPr>
          <a:xfrm>
            <a:off x="1017600" y="4725146"/>
            <a:ext cx="8534400" cy="1261999"/>
          </a:xfrm>
        </p:spPr>
        <p:txBody>
          <a:bodyPr anchor="b" anchorCtr="0">
            <a:noAutofit/>
          </a:bodyPr>
          <a:lstStyle>
            <a:lvl1pPr marL="0" indent="0" algn="l">
              <a:buNone/>
              <a:defRPr sz="1200" baseline="0">
                <a:solidFill>
                  <a:srgbClr val="FFFFFF"/>
                </a:solidFill>
                <a:latin typeface="Arial Rounded MT Lt"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i-FI" dirty="0"/>
              <a:t>Lisää alaotsikko</a:t>
            </a:r>
          </a:p>
        </p:txBody>
      </p:sp>
      <p:sp>
        <p:nvSpPr>
          <p:cNvPr id="4" name="Päivämäärän paikkamerkki 3"/>
          <p:cNvSpPr>
            <a:spLocks noGrp="1"/>
          </p:cNvSpPr>
          <p:nvPr>
            <p:ph type="dt" sz="half" idx="10"/>
          </p:nvPr>
        </p:nvSpPr>
        <p:spPr/>
        <p:txBody>
          <a:bodyPr/>
          <a:lstStyle/>
          <a:p>
            <a:fld id="{92AB73D4-F7BE-4945-8CCF-8E6473D85D2F}" type="datetime1">
              <a:rPr lang="fi-FI" smtClean="0"/>
              <a:pPr/>
              <a:t>22.9.2022</a:t>
            </a:fld>
            <a:endParaRPr lang="fi-FI" dirty="0"/>
          </a:p>
        </p:txBody>
      </p:sp>
      <p:sp>
        <p:nvSpPr>
          <p:cNvPr id="5" name="Alatunnisteen paikkamerkki 4"/>
          <p:cNvSpPr>
            <a:spLocks noGrp="1"/>
          </p:cNvSpPr>
          <p:nvPr>
            <p:ph type="ftr" sz="quarter" idx="11"/>
          </p:nvPr>
        </p:nvSpPr>
        <p:spPr/>
        <p:txBody>
          <a:bodyPr/>
          <a:lstStyle/>
          <a:p>
            <a:r>
              <a:rPr lang="fi-FI"/>
              <a:t>mielenterveysseura.fi</a:t>
            </a:r>
          </a:p>
        </p:txBody>
      </p:sp>
      <p:sp>
        <p:nvSpPr>
          <p:cNvPr id="6" name="Dian numeron paikkamerkki 5"/>
          <p:cNvSpPr>
            <a:spLocks noGrp="1"/>
          </p:cNvSpPr>
          <p:nvPr>
            <p:ph type="sldNum" sz="quarter" idx="12"/>
          </p:nvPr>
        </p:nvSpPr>
        <p:spPr/>
        <p:txBody>
          <a:bodyPr/>
          <a:lstStyle/>
          <a:p>
            <a:fld id="{29F13F21-89A0-4E12-8E58-753F65C13159}" type="slidenum">
              <a:rPr lang="fi-FI" smtClean="0"/>
              <a:pPr/>
              <a:t>‹#›</a:t>
            </a:fld>
            <a:endParaRPr lang="fi-FI"/>
          </a:p>
        </p:txBody>
      </p:sp>
    </p:spTree>
    <p:extLst>
      <p:ext uri="{BB962C8B-B14F-4D97-AF65-F5344CB8AC3E}">
        <p14:creationId xmlns:p14="http://schemas.microsoft.com/office/powerpoint/2010/main" val="419937573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Sisältöluettelo">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dirty="0"/>
              <a:t>Lisää otsikko</a:t>
            </a:r>
          </a:p>
        </p:txBody>
      </p:sp>
      <p:sp>
        <p:nvSpPr>
          <p:cNvPr id="3" name="Sisällön paikkamerkki 2"/>
          <p:cNvSpPr>
            <a:spLocks noGrp="1"/>
          </p:cNvSpPr>
          <p:nvPr>
            <p:ph idx="1"/>
          </p:nvPr>
        </p:nvSpPr>
        <p:spPr/>
        <p:txBody>
          <a:bodyPr/>
          <a:lstStyle>
            <a:lvl1pPr marL="266700" indent="-266700">
              <a:buFont typeface="+mj-lt"/>
              <a:buAutoNum type="arabicPeriod"/>
              <a:defRPr/>
            </a:lvl1pPr>
            <a:lvl2pPr marL="467916" indent="-201216">
              <a:buFont typeface="Arial" panose="020B0604020202020204" pitchFamily="34" charset="0"/>
              <a:buChar char="•"/>
              <a:defRPr/>
            </a:lvl2pPr>
            <a:lvl3pPr marL="675085" indent="-207169">
              <a:buFont typeface="Arial" panose="020B0604020202020204" pitchFamily="34" charset="0"/>
              <a:buChar char="•"/>
              <a:defRPr/>
            </a:lvl3pPr>
            <a:lvl4pPr marL="876300" indent="-201216">
              <a:buFont typeface="Arial" panose="020B0604020202020204" pitchFamily="34" charset="0"/>
              <a:buChar char="•"/>
              <a:defRPr/>
            </a:lvl4pPr>
            <a:lvl5pPr marL="1077516" indent="-201216">
              <a:buFont typeface="Arial" panose="020B0604020202020204" pitchFamily="34" charset="0"/>
              <a:buChar char="•"/>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fld id="{37A150B7-2352-4B9D-BDAF-068652F32BFA}" type="datetime1">
              <a:rPr lang="fi-FI" smtClean="0"/>
              <a:pPr/>
              <a:t>22.9.2022</a:t>
            </a:fld>
            <a:endParaRPr lang="fi-FI"/>
          </a:p>
        </p:txBody>
      </p:sp>
      <p:sp>
        <p:nvSpPr>
          <p:cNvPr id="5" name="Alatunnisteen paikkamerkki 4"/>
          <p:cNvSpPr>
            <a:spLocks noGrp="1"/>
          </p:cNvSpPr>
          <p:nvPr>
            <p:ph type="ftr" sz="quarter" idx="11"/>
          </p:nvPr>
        </p:nvSpPr>
        <p:spPr/>
        <p:txBody>
          <a:bodyPr/>
          <a:lstStyle/>
          <a:p>
            <a:r>
              <a:rPr lang="fi-FI"/>
              <a:t>mielenterveysseura.fi</a:t>
            </a:r>
          </a:p>
        </p:txBody>
      </p:sp>
      <p:sp>
        <p:nvSpPr>
          <p:cNvPr id="6" name="Dian numeron paikkamerkki 5"/>
          <p:cNvSpPr>
            <a:spLocks noGrp="1"/>
          </p:cNvSpPr>
          <p:nvPr>
            <p:ph type="sldNum" sz="quarter" idx="12"/>
          </p:nvPr>
        </p:nvSpPr>
        <p:spPr/>
        <p:txBody>
          <a:bodyPr/>
          <a:lstStyle/>
          <a:p>
            <a:fld id="{29F13F21-89A0-4E12-8E58-753F65C13159}" type="slidenum">
              <a:rPr lang="fi-FI" smtClean="0"/>
              <a:pPr/>
              <a:t>‹#›</a:t>
            </a:fld>
            <a:endParaRPr lang="fi-FI"/>
          </a:p>
        </p:txBody>
      </p:sp>
    </p:spTree>
    <p:extLst>
      <p:ext uri="{BB962C8B-B14F-4D97-AF65-F5344CB8AC3E}">
        <p14:creationId xmlns:p14="http://schemas.microsoft.com/office/powerpoint/2010/main" val="53243467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dirty="0"/>
              <a:t>Lisää otsikko</a:t>
            </a:r>
          </a:p>
        </p:txBody>
      </p:sp>
      <p:sp>
        <p:nvSpPr>
          <p:cNvPr id="3" name="Päivämäärän paikkamerkki 2"/>
          <p:cNvSpPr>
            <a:spLocks noGrp="1"/>
          </p:cNvSpPr>
          <p:nvPr>
            <p:ph type="dt" sz="half" idx="10"/>
          </p:nvPr>
        </p:nvSpPr>
        <p:spPr/>
        <p:txBody>
          <a:bodyPr/>
          <a:lstStyle/>
          <a:p>
            <a:fld id="{EAC61F32-6966-4227-9A7F-DD49B38BED1C}" type="datetime1">
              <a:rPr lang="fi-FI" smtClean="0"/>
              <a:pPr/>
              <a:t>22.9.2022</a:t>
            </a:fld>
            <a:endParaRPr lang="fi-FI"/>
          </a:p>
        </p:txBody>
      </p:sp>
      <p:sp>
        <p:nvSpPr>
          <p:cNvPr id="4" name="Alatunnisteen paikkamerkki 3"/>
          <p:cNvSpPr>
            <a:spLocks noGrp="1"/>
          </p:cNvSpPr>
          <p:nvPr>
            <p:ph type="ftr" sz="quarter" idx="11"/>
          </p:nvPr>
        </p:nvSpPr>
        <p:spPr/>
        <p:txBody>
          <a:bodyPr/>
          <a:lstStyle/>
          <a:p>
            <a:r>
              <a:rPr lang="fi-FI"/>
              <a:t>mielenterveysseura.fi</a:t>
            </a:r>
          </a:p>
        </p:txBody>
      </p:sp>
      <p:sp>
        <p:nvSpPr>
          <p:cNvPr id="5" name="Dian numeron paikkamerkki 4"/>
          <p:cNvSpPr>
            <a:spLocks noGrp="1"/>
          </p:cNvSpPr>
          <p:nvPr>
            <p:ph type="sldNum" sz="quarter" idx="12"/>
          </p:nvPr>
        </p:nvSpPr>
        <p:spPr/>
        <p:txBody>
          <a:bodyPr/>
          <a:lstStyle/>
          <a:p>
            <a:fld id="{29F13F21-89A0-4E12-8E58-753F65C13159}" type="slidenum">
              <a:rPr lang="fi-FI" smtClean="0"/>
              <a:pPr/>
              <a:t>‹#›</a:t>
            </a:fld>
            <a:endParaRPr lang="fi-FI"/>
          </a:p>
        </p:txBody>
      </p:sp>
    </p:spTree>
    <p:extLst>
      <p:ext uri="{BB962C8B-B14F-4D97-AF65-F5344CB8AC3E}">
        <p14:creationId xmlns:p14="http://schemas.microsoft.com/office/powerpoint/2010/main" val="26809351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Only" preserve="1">
  <p:cSld name="Vain otsikko väripohjalla">
    <p:spTree>
      <p:nvGrpSpPr>
        <p:cNvPr id="1" name=""/>
        <p:cNvGrpSpPr/>
        <p:nvPr/>
      </p:nvGrpSpPr>
      <p:grpSpPr>
        <a:xfrm>
          <a:off x="0" y="0"/>
          <a:ext cx="0" cy="0"/>
          <a:chOff x="0" y="0"/>
          <a:chExt cx="0" cy="0"/>
        </a:xfrm>
      </p:grpSpPr>
      <p:sp>
        <p:nvSpPr>
          <p:cNvPr id="6" name="Suorakulmio 5"/>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solidFill>
                <a:prstClr val="white"/>
              </a:solidFill>
            </a:endParaRPr>
          </a:p>
        </p:txBody>
      </p:sp>
      <p:sp>
        <p:nvSpPr>
          <p:cNvPr id="2" name="Otsikko 1"/>
          <p:cNvSpPr>
            <a:spLocks noGrp="1"/>
          </p:cNvSpPr>
          <p:nvPr>
            <p:ph type="title" hasCustomPrompt="1"/>
          </p:nvPr>
        </p:nvSpPr>
        <p:spPr/>
        <p:txBody>
          <a:bodyPr/>
          <a:lstStyle>
            <a:lvl1pPr>
              <a:defRPr cap="none" baseline="0">
                <a:solidFill>
                  <a:srgbClr val="FFFFFF"/>
                </a:solidFill>
              </a:defRPr>
            </a:lvl1pPr>
          </a:lstStyle>
          <a:p>
            <a:r>
              <a:rPr lang="fi-FI" dirty="0"/>
              <a:t>Lisää otsikko</a:t>
            </a:r>
          </a:p>
        </p:txBody>
      </p:sp>
    </p:spTree>
    <p:extLst>
      <p:ext uri="{BB962C8B-B14F-4D97-AF65-F5344CB8AC3E}">
        <p14:creationId xmlns:p14="http://schemas.microsoft.com/office/powerpoint/2010/main" val="427390398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Vain otsikko kuvalla">
    <p:spTree>
      <p:nvGrpSpPr>
        <p:cNvPr id="1" name=""/>
        <p:cNvGrpSpPr/>
        <p:nvPr/>
      </p:nvGrpSpPr>
      <p:grpSpPr>
        <a:xfrm>
          <a:off x="0" y="0"/>
          <a:ext cx="0" cy="0"/>
          <a:chOff x="0" y="0"/>
          <a:chExt cx="0" cy="0"/>
        </a:xfrm>
      </p:grpSpPr>
      <p:sp>
        <p:nvSpPr>
          <p:cNvPr id="4" name="Kuvan paikkamerkki 3"/>
          <p:cNvSpPr>
            <a:spLocks noGrp="1"/>
          </p:cNvSpPr>
          <p:nvPr>
            <p:ph type="pic" sz="quarter" idx="10"/>
          </p:nvPr>
        </p:nvSpPr>
        <p:spPr>
          <a:xfrm>
            <a:off x="0" y="0"/>
            <a:ext cx="12192000" cy="6858000"/>
          </a:xfrm>
          <a:solidFill>
            <a:schemeClr val="bg1">
              <a:lumMod val="85000"/>
            </a:schemeClr>
          </a:solidFill>
        </p:spPr>
        <p:txBody>
          <a:bodyPr/>
          <a:lstStyle>
            <a:lvl1pPr marL="0" indent="0">
              <a:buFontTx/>
              <a:buNone/>
              <a:defRPr/>
            </a:lvl1pPr>
          </a:lstStyle>
          <a:p>
            <a:r>
              <a:rPr lang="fi-FI"/>
              <a:t>Lisää kuva napsauttamalla kuvaketta</a:t>
            </a:r>
          </a:p>
        </p:txBody>
      </p:sp>
      <p:sp>
        <p:nvSpPr>
          <p:cNvPr id="2" name="Otsikko 1"/>
          <p:cNvSpPr>
            <a:spLocks noGrp="1"/>
          </p:cNvSpPr>
          <p:nvPr>
            <p:ph type="title" hasCustomPrompt="1"/>
          </p:nvPr>
        </p:nvSpPr>
        <p:spPr/>
        <p:txBody>
          <a:bodyPr/>
          <a:lstStyle>
            <a:lvl1pPr>
              <a:defRPr cap="none" baseline="0">
                <a:solidFill>
                  <a:srgbClr val="FFFFFF"/>
                </a:solidFill>
              </a:defRPr>
            </a:lvl1pPr>
          </a:lstStyle>
          <a:p>
            <a:r>
              <a:rPr lang="fi-FI" dirty="0"/>
              <a:t>Lisää otsikko</a:t>
            </a:r>
          </a:p>
        </p:txBody>
      </p:sp>
    </p:spTree>
    <p:extLst>
      <p:ext uri="{BB962C8B-B14F-4D97-AF65-F5344CB8AC3E}">
        <p14:creationId xmlns:p14="http://schemas.microsoft.com/office/powerpoint/2010/main" val="227682386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46A8C016-1483-4DFD-A134-AD0B015DD8F7}" type="datetime1">
              <a:rPr lang="fi-FI" smtClean="0"/>
              <a:pPr/>
              <a:t>22.9.2022</a:t>
            </a:fld>
            <a:endParaRPr lang="fi-FI" dirty="0"/>
          </a:p>
        </p:txBody>
      </p:sp>
      <p:sp>
        <p:nvSpPr>
          <p:cNvPr id="3" name="Alatunnisteen paikkamerkki 2"/>
          <p:cNvSpPr>
            <a:spLocks noGrp="1"/>
          </p:cNvSpPr>
          <p:nvPr>
            <p:ph type="ftr" sz="quarter" idx="11"/>
          </p:nvPr>
        </p:nvSpPr>
        <p:spPr/>
        <p:txBody>
          <a:bodyPr/>
          <a:lstStyle/>
          <a:p>
            <a:r>
              <a:rPr lang="fi-FI"/>
              <a:t>mielenterveysseura.fi</a:t>
            </a:r>
          </a:p>
        </p:txBody>
      </p:sp>
      <p:sp>
        <p:nvSpPr>
          <p:cNvPr id="4" name="Dian numeron paikkamerkki 3"/>
          <p:cNvSpPr>
            <a:spLocks noGrp="1"/>
          </p:cNvSpPr>
          <p:nvPr>
            <p:ph type="sldNum" sz="quarter" idx="12"/>
          </p:nvPr>
        </p:nvSpPr>
        <p:spPr/>
        <p:txBody>
          <a:bodyPr/>
          <a:lstStyle/>
          <a:p>
            <a:fld id="{29F13F21-89A0-4E12-8E58-753F65C13159}" type="slidenum">
              <a:rPr lang="fi-FI" smtClean="0"/>
              <a:pPr/>
              <a:t>‹#›</a:t>
            </a:fld>
            <a:endParaRPr lang="fi-FI"/>
          </a:p>
        </p:txBody>
      </p:sp>
    </p:spTree>
    <p:extLst>
      <p:ext uri="{BB962C8B-B14F-4D97-AF65-F5344CB8AC3E}">
        <p14:creationId xmlns:p14="http://schemas.microsoft.com/office/powerpoint/2010/main" val="317492898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blank" preserve="1">
  <p:cSld name="Piste">
    <p:spTree>
      <p:nvGrpSpPr>
        <p:cNvPr id="1" name=""/>
        <p:cNvGrpSpPr/>
        <p:nvPr/>
      </p:nvGrpSpPr>
      <p:grpSpPr>
        <a:xfrm>
          <a:off x="0" y="0"/>
          <a:ext cx="0" cy="0"/>
          <a:chOff x="0" y="0"/>
          <a:chExt cx="0" cy="0"/>
        </a:xfrm>
      </p:grpSpPr>
      <p:sp>
        <p:nvSpPr>
          <p:cNvPr id="3" name="Ellipsi 2"/>
          <p:cNvSpPr/>
          <p:nvPr userDrawn="1"/>
        </p:nvSpPr>
        <p:spPr bwMode="black">
          <a:xfrm>
            <a:off x="3048000" y="1059543"/>
            <a:ext cx="6096000" cy="4572000"/>
          </a:xfrm>
          <a:prstGeom prst="ellipse">
            <a:avLst/>
          </a:prstGeom>
          <a:solidFill>
            <a:srgbClr val="00E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solidFill>
                <a:prstClr val="white"/>
              </a:solidFill>
            </a:endParaRPr>
          </a:p>
        </p:txBody>
      </p:sp>
    </p:spTree>
    <p:extLst>
      <p:ext uri="{BB962C8B-B14F-4D97-AF65-F5344CB8AC3E}">
        <p14:creationId xmlns:p14="http://schemas.microsoft.com/office/powerpoint/2010/main" val="167677491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blank" preserve="1">
  <p:cSld name="Logo suomi">
    <p:spTree>
      <p:nvGrpSpPr>
        <p:cNvPr id="1" name=""/>
        <p:cNvGrpSpPr/>
        <p:nvPr/>
      </p:nvGrpSpPr>
      <p:grpSpPr>
        <a:xfrm>
          <a:off x="0" y="0"/>
          <a:ext cx="0" cy="0"/>
          <a:chOff x="0" y="0"/>
          <a:chExt cx="0" cy="0"/>
        </a:xfrm>
      </p:grpSpPr>
      <p:pic>
        <p:nvPicPr>
          <p:cNvPr id="15" name="Kuva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21536" y="5901146"/>
            <a:ext cx="8948928" cy="411480"/>
          </a:xfrm>
          <a:prstGeom prst="rect">
            <a:avLst/>
          </a:prstGeom>
        </p:spPr>
      </p:pic>
      <p:sp>
        <p:nvSpPr>
          <p:cNvPr id="4" name="Freeform 6"/>
          <p:cNvSpPr>
            <a:spLocks/>
          </p:cNvSpPr>
          <p:nvPr userDrawn="1"/>
        </p:nvSpPr>
        <p:spPr bwMode="black">
          <a:xfrm>
            <a:off x="9267372" y="1723118"/>
            <a:ext cx="768349" cy="2463800"/>
          </a:xfrm>
          <a:custGeom>
            <a:avLst/>
            <a:gdLst>
              <a:gd name="T0" fmla="*/ 1059 w 2119"/>
              <a:gd name="T1" fmla="*/ 9052 h 9052"/>
              <a:gd name="T2" fmla="*/ 0 w 2119"/>
              <a:gd name="T3" fmla="*/ 7992 h 9052"/>
              <a:gd name="T4" fmla="*/ 0 w 2119"/>
              <a:gd name="T5" fmla="*/ 1060 h 9052"/>
              <a:gd name="T6" fmla="*/ 1059 w 2119"/>
              <a:gd name="T7" fmla="*/ 0 h 9052"/>
              <a:gd name="T8" fmla="*/ 2119 w 2119"/>
              <a:gd name="T9" fmla="*/ 1060 h 9052"/>
              <a:gd name="T10" fmla="*/ 2119 w 2119"/>
              <a:gd name="T11" fmla="*/ 7992 h 9052"/>
              <a:gd name="T12" fmla="*/ 1059 w 2119"/>
              <a:gd name="T13" fmla="*/ 9052 h 9052"/>
            </a:gdLst>
            <a:ahLst/>
            <a:cxnLst>
              <a:cxn ang="0">
                <a:pos x="T0" y="T1"/>
              </a:cxn>
              <a:cxn ang="0">
                <a:pos x="T2" y="T3"/>
              </a:cxn>
              <a:cxn ang="0">
                <a:pos x="T4" y="T5"/>
              </a:cxn>
              <a:cxn ang="0">
                <a:pos x="T6" y="T7"/>
              </a:cxn>
              <a:cxn ang="0">
                <a:pos x="T8" y="T9"/>
              </a:cxn>
              <a:cxn ang="0">
                <a:pos x="T10" y="T11"/>
              </a:cxn>
              <a:cxn ang="0">
                <a:pos x="T12" y="T13"/>
              </a:cxn>
            </a:cxnLst>
            <a:rect l="0" t="0" r="r" b="b"/>
            <a:pathLst>
              <a:path w="2119" h="9052">
                <a:moveTo>
                  <a:pt x="1059" y="9052"/>
                </a:moveTo>
                <a:cubicBezTo>
                  <a:pt x="474" y="9052"/>
                  <a:pt x="0" y="8577"/>
                  <a:pt x="0" y="7992"/>
                </a:cubicBezTo>
                <a:lnTo>
                  <a:pt x="0" y="1060"/>
                </a:lnTo>
                <a:cubicBezTo>
                  <a:pt x="0" y="475"/>
                  <a:pt x="474" y="0"/>
                  <a:pt x="1059" y="0"/>
                </a:cubicBezTo>
                <a:cubicBezTo>
                  <a:pt x="1644" y="0"/>
                  <a:pt x="2119" y="475"/>
                  <a:pt x="2119" y="1060"/>
                </a:cubicBezTo>
                <a:lnTo>
                  <a:pt x="2119" y="7992"/>
                </a:lnTo>
                <a:cubicBezTo>
                  <a:pt x="2119" y="8577"/>
                  <a:pt x="1644" y="9052"/>
                  <a:pt x="1059" y="9052"/>
                </a:cubicBezTo>
                <a:close/>
              </a:path>
            </a:pathLst>
          </a:custGeom>
          <a:solidFill>
            <a:srgbClr val="00E13C"/>
          </a:solidFill>
          <a:ln>
            <a:noFill/>
          </a:ln>
        </p:spPr>
        <p:txBody>
          <a:bodyPr vert="horz" wrap="square" lIns="68580" tIns="34290" rIns="68580" bIns="34290" numCol="1" anchor="t" anchorCtr="0" compatLnSpc="1">
            <a:prstTxWarp prst="textNoShape">
              <a:avLst/>
            </a:prstTxWarp>
          </a:bodyPr>
          <a:lstStyle/>
          <a:p>
            <a:endParaRPr lang="fi-FI" sz="1350">
              <a:solidFill>
                <a:prstClr val="black"/>
              </a:solidFill>
            </a:endParaRPr>
          </a:p>
        </p:txBody>
      </p:sp>
      <p:sp>
        <p:nvSpPr>
          <p:cNvPr id="5" name="Freeform 7"/>
          <p:cNvSpPr>
            <a:spLocks/>
          </p:cNvSpPr>
          <p:nvPr userDrawn="1"/>
        </p:nvSpPr>
        <p:spPr bwMode="black">
          <a:xfrm>
            <a:off x="6414105" y="2427968"/>
            <a:ext cx="2370667" cy="1779588"/>
          </a:xfrm>
          <a:custGeom>
            <a:avLst/>
            <a:gdLst>
              <a:gd name="T0" fmla="*/ 6536 w 6536"/>
              <a:gd name="T1" fmla="*/ 3194 h 6537"/>
              <a:gd name="T2" fmla="*/ 3269 w 6536"/>
              <a:gd name="T3" fmla="*/ 0 h 6537"/>
              <a:gd name="T4" fmla="*/ 0 w 6536"/>
              <a:gd name="T5" fmla="*/ 3269 h 6537"/>
              <a:gd name="T6" fmla="*/ 3269 w 6536"/>
              <a:gd name="T7" fmla="*/ 6537 h 6537"/>
              <a:gd name="T8" fmla="*/ 3901 w 6536"/>
              <a:gd name="T9" fmla="*/ 6421 h 6537"/>
              <a:gd name="T10" fmla="*/ 4401 w 6536"/>
              <a:gd name="T11" fmla="*/ 5650 h 6537"/>
              <a:gd name="T12" fmla="*/ 3921 w 6536"/>
              <a:gd name="T13" fmla="*/ 4902 h 6537"/>
              <a:gd name="T14" fmla="*/ 3167 w 6536"/>
              <a:gd name="T15" fmla="*/ 4788 h 6537"/>
              <a:gd name="T16" fmla="*/ 1829 w 6536"/>
              <a:gd name="T17" fmla="*/ 3242 h 6537"/>
              <a:gd name="T18" fmla="*/ 3269 w 6536"/>
              <a:gd name="T19" fmla="*/ 1663 h 6537"/>
              <a:gd name="T20" fmla="*/ 4619 w 6536"/>
              <a:gd name="T21" fmla="*/ 2594 h 6537"/>
              <a:gd name="T22" fmla="*/ 3945 w 6536"/>
              <a:gd name="T23" fmla="*/ 2594 h 6537"/>
              <a:gd name="T24" fmla="*/ 3184 w 6536"/>
              <a:gd name="T25" fmla="*/ 3356 h 6537"/>
              <a:gd name="T26" fmla="*/ 3945 w 6536"/>
              <a:gd name="T27" fmla="*/ 4117 h 6537"/>
              <a:gd name="T28" fmla="*/ 5776 w 6536"/>
              <a:gd name="T29" fmla="*/ 4117 h 6537"/>
              <a:gd name="T30" fmla="*/ 6535 w 6536"/>
              <a:gd name="T31" fmla="*/ 3367 h 6537"/>
              <a:gd name="T32" fmla="*/ 6536 w 6536"/>
              <a:gd name="T33" fmla="*/ 3367 h 6537"/>
              <a:gd name="T34" fmla="*/ 6536 w 6536"/>
              <a:gd name="T35" fmla="*/ 3194 h 6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6" h="6537">
                <a:moveTo>
                  <a:pt x="6536" y="3194"/>
                </a:moveTo>
                <a:cubicBezTo>
                  <a:pt x="6536" y="1371"/>
                  <a:pt x="5138" y="0"/>
                  <a:pt x="3269" y="0"/>
                </a:cubicBezTo>
                <a:cubicBezTo>
                  <a:pt x="1463" y="0"/>
                  <a:pt x="0" y="1399"/>
                  <a:pt x="0" y="3269"/>
                </a:cubicBezTo>
                <a:cubicBezTo>
                  <a:pt x="0" y="5074"/>
                  <a:pt x="1367" y="6537"/>
                  <a:pt x="3269" y="6537"/>
                </a:cubicBezTo>
                <a:cubicBezTo>
                  <a:pt x="3516" y="6537"/>
                  <a:pt x="3746" y="6491"/>
                  <a:pt x="3901" y="6421"/>
                </a:cubicBezTo>
                <a:cubicBezTo>
                  <a:pt x="4192" y="6288"/>
                  <a:pt x="4401" y="6017"/>
                  <a:pt x="4401" y="5650"/>
                </a:cubicBezTo>
                <a:cubicBezTo>
                  <a:pt x="4401" y="5328"/>
                  <a:pt x="4246" y="5037"/>
                  <a:pt x="3921" y="4902"/>
                </a:cubicBezTo>
                <a:cubicBezTo>
                  <a:pt x="3717" y="4818"/>
                  <a:pt x="3427" y="4814"/>
                  <a:pt x="3167" y="4788"/>
                </a:cubicBezTo>
                <a:cubicBezTo>
                  <a:pt x="2393" y="4709"/>
                  <a:pt x="1829" y="4112"/>
                  <a:pt x="1829" y="3242"/>
                </a:cubicBezTo>
                <a:cubicBezTo>
                  <a:pt x="1829" y="2290"/>
                  <a:pt x="2528" y="1697"/>
                  <a:pt x="3269" y="1663"/>
                </a:cubicBezTo>
                <a:cubicBezTo>
                  <a:pt x="4176" y="1621"/>
                  <a:pt x="4619" y="2239"/>
                  <a:pt x="4619" y="2594"/>
                </a:cubicBezTo>
                <a:lnTo>
                  <a:pt x="3945" y="2594"/>
                </a:lnTo>
                <a:cubicBezTo>
                  <a:pt x="3525" y="2594"/>
                  <a:pt x="3184" y="2935"/>
                  <a:pt x="3184" y="3356"/>
                </a:cubicBezTo>
                <a:cubicBezTo>
                  <a:pt x="3184" y="3776"/>
                  <a:pt x="3525" y="4117"/>
                  <a:pt x="3945" y="4117"/>
                </a:cubicBezTo>
                <a:lnTo>
                  <a:pt x="5776" y="4117"/>
                </a:lnTo>
                <a:cubicBezTo>
                  <a:pt x="6193" y="4117"/>
                  <a:pt x="6529" y="3782"/>
                  <a:pt x="6535" y="3367"/>
                </a:cubicBezTo>
                <a:lnTo>
                  <a:pt x="6536" y="3367"/>
                </a:lnTo>
                <a:lnTo>
                  <a:pt x="6536" y="3194"/>
                </a:lnTo>
                <a:close/>
              </a:path>
            </a:pathLst>
          </a:custGeom>
          <a:solidFill>
            <a:srgbClr val="00E13C"/>
          </a:solidFill>
          <a:ln>
            <a:noFill/>
          </a:ln>
        </p:spPr>
        <p:txBody>
          <a:bodyPr vert="horz" wrap="square" lIns="68580" tIns="34290" rIns="68580" bIns="34290" numCol="1" anchor="t" anchorCtr="0" compatLnSpc="1">
            <a:prstTxWarp prst="textNoShape">
              <a:avLst/>
            </a:prstTxWarp>
          </a:bodyPr>
          <a:lstStyle/>
          <a:p>
            <a:endParaRPr lang="fi-FI" sz="1350">
              <a:solidFill>
                <a:prstClr val="black"/>
              </a:solidFill>
            </a:endParaRPr>
          </a:p>
        </p:txBody>
      </p:sp>
      <p:sp>
        <p:nvSpPr>
          <p:cNvPr id="6" name="Freeform 8"/>
          <p:cNvSpPr>
            <a:spLocks/>
          </p:cNvSpPr>
          <p:nvPr userDrawn="1"/>
        </p:nvSpPr>
        <p:spPr bwMode="black">
          <a:xfrm>
            <a:off x="5131407" y="2445431"/>
            <a:ext cx="768349" cy="1741488"/>
          </a:xfrm>
          <a:custGeom>
            <a:avLst/>
            <a:gdLst>
              <a:gd name="T0" fmla="*/ 1059 w 2119"/>
              <a:gd name="T1" fmla="*/ 0 h 6394"/>
              <a:gd name="T2" fmla="*/ 2119 w 2119"/>
              <a:gd name="T3" fmla="*/ 1060 h 6394"/>
              <a:gd name="T4" fmla="*/ 2119 w 2119"/>
              <a:gd name="T5" fmla="*/ 5334 h 6394"/>
              <a:gd name="T6" fmla="*/ 1059 w 2119"/>
              <a:gd name="T7" fmla="*/ 6394 h 6394"/>
              <a:gd name="T8" fmla="*/ 0 w 2119"/>
              <a:gd name="T9" fmla="*/ 5334 h 6394"/>
              <a:gd name="T10" fmla="*/ 0 w 2119"/>
              <a:gd name="T11" fmla="*/ 1060 h 6394"/>
              <a:gd name="T12" fmla="*/ 1059 w 2119"/>
              <a:gd name="T13" fmla="*/ 0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0"/>
                </a:moveTo>
                <a:cubicBezTo>
                  <a:pt x="1645" y="0"/>
                  <a:pt x="2119" y="475"/>
                  <a:pt x="2119" y="1060"/>
                </a:cubicBezTo>
                <a:lnTo>
                  <a:pt x="2119" y="5334"/>
                </a:lnTo>
                <a:cubicBezTo>
                  <a:pt x="2119" y="5919"/>
                  <a:pt x="1645" y="6394"/>
                  <a:pt x="1059" y="6394"/>
                </a:cubicBezTo>
                <a:cubicBezTo>
                  <a:pt x="474" y="6394"/>
                  <a:pt x="0" y="5919"/>
                  <a:pt x="0" y="5334"/>
                </a:cubicBezTo>
                <a:lnTo>
                  <a:pt x="0" y="1060"/>
                </a:lnTo>
                <a:cubicBezTo>
                  <a:pt x="0" y="475"/>
                  <a:pt x="474" y="0"/>
                  <a:pt x="1059" y="0"/>
                </a:cubicBezTo>
                <a:close/>
              </a:path>
            </a:pathLst>
          </a:custGeom>
          <a:solidFill>
            <a:srgbClr val="00E13C"/>
          </a:solidFill>
          <a:ln>
            <a:noFill/>
          </a:ln>
        </p:spPr>
        <p:txBody>
          <a:bodyPr vert="horz" wrap="square" lIns="68580" tIns="34290" rIns="68580" bIns="34290" numCol="1" anchor="t" anchorCtr="0" compatLnSpc="1">
            <a:prstTxWarp prst="textNoShape">
              <a:avLst/>
            </a:prstTxWarp>
          </a:bodyPr>
          <a:lstStyle/>
          <a:p>
            <a:endParaRPr lang="fi-FI" sz="1350">
              <a:solidFill>
                <a:prstClr val="black"/>
              </a:solidFill>
            </a:endParaRPr>
          </a:p>
        </p:txBody>
      </p:sp>
      <p:sp>
        <p:nvSpPr>
          <p:cNvPr id="14" name="Oval 9"/>
          <p:cNvSpPr>
            <a:spLocks noChangeArrowheads="1"/>
          </p:cNvSpPr>
          <p:nvPr userDrawn="1"/>
        </p:nvSpPr>
        <p:spPr bwMode="black">
          <a:xfrm>
            <a:off x="5093307" y="1629459"/>
            <a:ext cx="844549" cy="633413"/>
          </a:xfrm>
          <a:prstGeom prst="ellipse">
            <a:avLst/>
          </a:prstGeom>
          <a:solidFill>
            <a:srgbClr val="00E13C"/>
          </a:solidFill>
          <a:ln>
            <a:noFill/>
          </a:ln>
        </p:spPr>
        <p:txBody>
          <a:bodyPr vert="horz" wrap="square" lIns="68580" tIns="34290" rIns="68580" bIns="34290" numCol="1" anchor="t" anchorCtr="0" compatLnSpc="1">
            <a:prstTxWarp prst="textNoShape">
              <a:avLst/>
            </a:prstTxWarp>
          </a:bodyPr>
          <a:lstStyle/>
          <a:p>
            <a:endParaRPr lang="fi-FI" sz="1350">
              <a:solidFill>
                <a:prstClr val="black"/>
              </a:solidFill>
            </a:endParaRPr>
          </a:p>
        </p:txBody>
      </p:sp>
      <p:sp>
        <p:nvSpPr>
          <p:cNvPr id="16" name="Freeform 10"/>
          <p:cNvSpPr>
            <a:spLocks/>
          </p:cNvSpPr>
          <p:nvPr userDrawn="1"/>
        </p:nvSpPr>
        <p:spPr bwMode="black">
          <a:xfrm>
            <a:off x="10626272" y="2445431"/>
            <a:ext cx="768349" cy="1741488"/>
          </a:xfrm>
          <a:custGeom>
            <a:avLst/>
            <a:gdLst>
              <a:gd name="T0" fmla="*/ 1059 w 2119"/>
              <a:gd name="T1" fmla="*/ 6394 h 6394"/>
              <a:gd name="T2" fmla="*/ 0 w 2119"/>
              <a:gd name="T3" fmla="*/ 5334 h 6394"/>
              <a:gd name="T4" fmla="*/ 0 w 2119"/>
              <a:gd name="T5" fmla="*/ 1060 h 6394"/>
              <a:gd name="T6" fmla="*/ 1059 w 2119"/>
              <a:gd name="T7" fmla="*/ 0 h 6394"/>
              <a:gd name="T8" fmla="*/ 2119 w 2119"/>
              <a:gd name="T9" fmla="*/ 1060 h 6394"/>
              <a:gd name="T10" fmla="*/ 2119 w 2119"/>
              <a:gd name="T11" fmla="*/ 5334 h 6394"/>
              <a:gd name="T12" fmla="*/ 1059 w 2119"/>
              <a:gd name="T13" fmla="*/ 6394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6394"/>
                </a:moveTo>
                <a:cubicBezTo>
                  <a:pt x="474" y="6394"/>
                  <a:pt x="0" y="5919"/>
                  <a:pt x="0" y="5334"/>
                </a:cubicBezTo>
                <a:lnTo>
                  <a:pt x="0" y="1060"/>
                </a:lnTo>
                <a:cubicBezTo>
                  <a:pt x="0" y="475"/>
                  <a:pt x="474" y="0"/>
                  <a:pt x="1059" y="0"/>
                </a:cubicBezTo>
                <a:cubicBezTo>
                  <a:pt x="1645" y="0"/>
                  <a:pt x="2119" y="475"/>
                  <a:pt x="2119" y="1060"/>
                </a:cubicBezTo>
                <a:lnTo>
                  <a:pt x="2119" y="5334"/>
                </a:lnTo>
                <a:cubicBezTo>
                  <a:pt x="2119" y="5919"/>
                  <a:pt x="1645" y="6394"/>
                  <a:pt x="1059" y="6394"/>
                </a:cubicBezTo>
                <a:close/>
              </a:path>
            </a:pathLst>
          </a:custGeom>
          <a:solidFill>
            <a:srgbClr val="00E13C"/>
          </a:solidFill>
          <a:ln>
            <a:noFill/>
          </a:ln>
        </p:spPr>
        <p:txBody>
          <a:bodyPr vert="horz" wrap="square" lIns="68580" tIns="34290" rIns="68580" bIns="34290" numCol="1" anchor="t" anchorCtr="0" compatLnSpc="1">
            <a:prstTxWarp prst="textNoShape">
              <a:avLst/>
            </a:prstTxWarp>
          </a:bodyPr>
          <a:lstStyle/>
          <a:p>
            <a:endParaRPr lang="fi-FI" sz="1350">
              <a:solidFill>
                <a:prstClr val="black"/>
              </a:solidFill>
            </a:endParaRPr>
          </a:p>
        </p:txBody>
      </p:sp>
      <p:sp>
        <p:nvSpPr>
          <p:cNvPr id="17" name="Oval 11"/>
          <p:cNvSpPr>
            <a:spLocks noChangeArrowheads="1"/>
          </p:cNvSpPr>
          <p:nvPr userDrawn="1"/>
        </p:nvSpPr>
        <p:spPr bwMode="black">
          <a:xfrm>
            <a:off x="10586057" y="1629459"/>
            <a:ext cx="846667" cy="633413"/>
          </a:xfrm>
          <a:prstGeom prst="ellipse">
            <a:avLst/>
          </a:prstGeom>
          <a:solidFill>
            <a:srgbClr val="00E13C"/>
          </a:solidFill>
          <a:ln>
            <a:noFill/>
          </a:ln>
        </p:spPr>
        <p:txBody>
          <a:bodyPr vert="horz" wrap="square" lIns="68580" tIns="34290" rIns="68580" bIns="34290" numCol="1" anchor="t" anchorCtr="0" compatLnSpc="1">
            <a:prstTxWarp prst="textNoShape">
              <a:avLst/>
            </a:prstTxWarp>
          </a:bodyPr>
          <a:lstStyle/>
          <a:p>
            <a:endParaRPr lang="fi-FI" sz="1350">
              <a:solidFill>
                <a:prstClr val="black"/>
              </a:solidFill>
            </a:endParaRPr>
          </a:p>
        </p:txBody>
      </p:sp>
      <p:sp>
        <p:nvSpPr>
          <p:cNvPr id="18" name="Freeform 12"/>
          <p:cNvSpPr>
            <a:spLocks/>
          </p:cNvSpPr>
          <p:nvPr userDrawn="1"/>
        </p:nvSpPr>
        <p:spPr bwMode="black">
          <a:xfrm>
            <a:off x="779539" y="2410509"/>
            <a:ext cx="3746500" cy="1776413"/>
          </a:xfrm>
          <a:custGeom>
            <a:avLst/>
            <a:gdLst>
              <a:gd name="T0" fmla="*/ 7270 w 10328"/>
              <a:gd name="T1" fmla="*/ 79 h 6526"/>
              <a:gd name="T2" fmla="*/ 5164 w 10328"/>
              <a:gd name="T3" fmla="*/ 1216 h 6526"/>
              <a:gd name="T4" fmla="*/ 5164 w 10328"/>
              <a:gd name="T5" fmla="*/ 1216 h 6526"/>
              <a:gd name="T6" fmla="*/ 3058 w 10328"/>
              <a:gd name="T7" fmla="*/ 79 h 6526"/>
              <a:gd name="T8" fmla="*/ 0 w 10328"/>
              <a:gd name="T9" fmla="*/ 3009 h 6526"/>
              <a:gd name="T10" fmla="*/ 0 w 10328"/>
              <a:gd name="T11" fmla="*/ 5505 h 6526"/>
              <a:gd name="T12" fmla="*/ 72 w 10328"/>
              <a:gd name="T13" fmla="*/ 5846 h 6526"/>
              <a:gd name="T14" fmla="*/ 1060 w 10328"/>
              <a:gd name="T15" fmla="*/ 6526 h 6526"/>
              <a:gd name="T16" fmla="*/ 2081 w 10328"/>
              <a:gd name="T17" fmla="*/ 5749 h 6526"/>
              <a:gd name="T18" fmla="*/ 2119 w 10328"/>
              <a:gd name="T19" fmla="*/ 5505 h 6526"/>
              <a:gd name="T20" fmla="*/ 2119 w 10328"/>
              <a:gd name="T21" fmla="*/ 2965 h 6526"/>
              <a:gd name="T22" fmla="*/ 3133 w 10328"/>
              <a:gd name="T23" fmla="*/ 1951 h 6526"/>
              <a:gd name="T24" fmla="*/ 4145 w 10328"/>
              <a:gd name="T25" fmla="*/ 2965 h 6526"/>
              <a:gd name="T26" fmla="*/ 4145 w 10328"/>
              <a:gd name="T27" fmla="*/ 4019 h 6526"/>
              <a:gd name="T28" fmla="*/ 5164 w 10328"/>
              <a:gd name="T29" fmla="*/ 4972 h 6526"/>
              <a:gd name="T30" fmla="*/ 5164 w 10328"/>
              <a:gd name="T31" fmla="*/ 4972 h 6526"/>
              <a:gd name="T32" fmla="*/ 5164 w 10328"/>
              <a:gd name="T33" fmla="*/ 4972 h 6526"/>
              <a:gd name="T34" fmla="*/ 6183 w 10328"/>
              <a:gd name="T35" fmla="*/ 4019 h 6526"/>
              <a:gd name="T36" fmla="*/ 6183 w 10328"/>
              <a:gd name="T37" fmla="*/ 2965 h 6526"/>
              <a:gd name="T38" fmla="*/ 7196 w 10328"/>
              <a:gd name="T39" fmla="*/ 1951 h 6526"/>
              <a:gd name="T40" fmla="*/ 8209 w 10328"/>
              <a:gd name="T41" fmla="*/ 2965 h 6526"/>
              <a:gd name="T42" fmla="*/ 8209 w 10328"/>
              <a:gd name="T43" fmla="*/ 5505 h 6526"/>
              <a:gd name="T44" fmla="*/ 8248 w 10328"/>
              <a:gd name="T45" fmla="*/ 5749 h 6526"/>
              <a:gd name="T46" fmla="*/ 9268 w 10328"/>
              <a:gd name="T47" fmla="*/ 6526 h 6526"/>
              <a:gd name="T48" fmla="*/ 10257 w 10328"/>
              <a:gd name="T49" fmla="*/ 5846 h 6526"/>
              <a:gd name="T50" fmla="*/ 10328 w 10328"/>
              <a:gd name="T51" fmla="*/ 5505 h 6526"/>
              <a:gd name="T52" fmla="*/ 10328 w 10328"/>
              <a:gd name="T53" fmla="*/ 3009 h 6526"/>
              <a:gd name="T54" fmla="*/ 7270 w 10328"/>
              <a:gd name="T55" fmla="*/ 79 h 6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28" h="6526">
                <a:moveTo>
                  <a:pt x="7270" y="79"/>
                </a:moveTo>
                <a:cubicBezTo>
                  <a:pt x="6455" y="113"/>
                  <a:pt x="5551" y="614"/>
                  <a:pt x="5164" y="1216"/>
                </a:cubicBezTo>
                <a:lnTo>
                  <a:pt x="5164" y="1216"/>
                </a:lnTo>
                <a:cubicBezTo>
                  <a:pt x="4777" y="614"/>
                  <a:pt x="3874" y="113"/>
                  <a:pt x="3058" y="79"/>
                </a:cubicBezTo>
                <a:cubicBezTo>
                  <a:pt x="1184" y="0"/>
                  <a:pt x="0" y="1228"/>
                  <a:pt x="0" y="3009"/>
                </a:cubicBezTo>
                <a:lnTo>
                  <a:pt x="0" y="5505"/>
                </a:lnTo>
                <a:cubicBezTo>
                  <a:pt x="0" y="5624"/>
                  <a:pt x="26" y="5739"/>
                  <a:pt x="72" y="5846"/>
                </a:cubicBezTo>
                <a:cubicBezTo>
                  <a:pt x="225" y="6244"/>
                  <a:pt x="609" y="6526"/>
                  <a:pt x="1060" y="6526"/>
                </a:cubicBezTo>
                <a:cubicBezTo>
                  <a:pt x="1547" y="6526"/>
                  <a:pt x="1957" y="6197"/>
                  <a:pt x="2081" y="5749"/>
                </a:cubicBezTo>
                <a:cubicBezTo>
                  <a:pt x="2105" y="5670"/>
                  <a:pt x="2119" y="5589"/>
                  <a:pt x="2119" y="5505"/>
                </a:cubicBezTo>
                <a:lnTo>
                  <a:pt x="2119" y="2965"/>
                </a:lnTo>
                <a:cubicBezTo>
                  <a:pt x="2119" y="2405"/>
                  <a:pt x="2573" y="1951"/>
                  <a:pt x="3133" y="1951"/>
                </a:cubicBezTo>
                <a:cubicBezTo>
                  <a:pt x="3693" y="1951"/>
                  <a:pt x="4145" y="2405"/>
                  <a:pt x="4145" y="2965"/>
                </a:cubicBezTo>
                <a:lnTo>
                  <a:pt x="4145" y="4019"/>
                </a:lnTo>
                <a:cubicBezTo>
                  <a:pt x="4145" y="4545"/>
                  <a:pt x="4638" y="4972"/>
                  <a:pt x="5164" y="4972"/>
                </a:cubicBezTo>
                <a:lnTo>
                  <a:pt x="5164" y="4972"/>
                </a:lnTo>
                <a:lnTo>
                  <a:pt x="5164" y="4972"/>
                </a:lnTo>
                <a:cubicBezTo>
                  <a:pt x="5690" y="4972"/>
                  <a:pt x="6183" y="4545"/>
                  <a:pt x="6183" y="4019"/>
                </a:cubicBezTo>
                <a:lnTo>
                  <a:pt x="6183" y="2965"/>
                </a:lnTo>
                <a:cubicBezTo>
                  <a:pt x="6183" y="2405"/>
                  <a:pt x="6636" y="1951"/>
                  <a:pt x="7196" y="1951"/>
                </a:cubicBezTo>
                <a:cubicBezTo>
                  <a:pt x="7755" y="1951"/>
                  <a:pt x="8209" y="2405"/>
                  <a:pt x="8209" y="2965"/>
                </a:cubicBezTo>
                <a:lnTo>
                  <a:pt x="8209" y="5505"/>
                </a:lnTo>
                <a:cubicBezTo>
                  <a:pt x="8209" y="5589"/>
                  <a:pt x="8224" y="5670"/>
                  <a:pt x="8248" y="5749"/>
                </a:cubicBezTo>
                <a:cubicBezTo>
                  <a:pt x="8372" y="6197"/>
                  <a:pt x="8781" y="6526"/>
                  <a:pt x="9268" y="6526"/>
                </a:cubicBezTo>
                <a:cubicBezTo>
                  <a:pt x="9719" y="6526"/>
                  <a:pt x="10104" y="6244"/>
                  <a:pt x="10257" y="5846"/>
                </a:cubicBezTo>
                <a:cubicBezTo>
                  <a:pt x="10302" y="5739"/>
                  <a:pt x="10328" y="5624"/>
                  <a:pt x="10328" y="5505"/>
                </a:cubicBezTo>
                <a:lnTo>
                  <a:pt x="10328" y="3009"/>
                </a:lnTo>
                <a:cubicBezTo>
                  <a:pt x="10328" y="1228"/>
                  <a:pt x="9144" y="0"/>
                  <a:pt x="7270" y="79"/>
                </a:cubicBezTo>
                <a:close/>
              </a:path>
            </a:pathLst>
          </a:custGeom>
          <a:solidFill>
            <a:srgbClr val="00E13C"/>
          </a:solidFill>
          <a:ln>
            <a:noFill/>
          </a:ln>
        </p:spPr>
        <p:txBody>
          <a:bodyPr vert="horz" wrap="square" lIns="68580" tIns="34290" rIns="68580" bIns="34290" numCol="1" anchor="t" anchorCtr="0" compatLnSpc="1">
            <a:prstTxWarp prst="textNoShape">
              <a:avLst/>
            </a:prstTxWarp>
          </a:bodyPr>
          <a:lstStyle/>
          <a:p>
            <a:endParaRPr lang="fi-FI" sz="1350">
              <a:solidFill>
                <a:prstClr val="black"/>
              </a:solidFill>
            </a:endParaRPr>
          </a:p>
        </p:txBody>
      </p:sp>
    </p:spTree>
    <p:extLst>
      <p:ext uri="{BB962C8B-B14F-4D97-AF65-F5344CB8AC3E}">
        <p14:creationId xmlns:p14="http://schemas.microsoft.com/office/powerpoint/2010/main" val="150267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Logo suomi">
    <p:spTree>
      <p:nvGrpSpPr>
        <p:cNvPr id="1" name=""/>
        <p:cNvGrpSpPr/>
        <p:nvPr/>
      </p:nvGrpSpPr>
      <p:grpSpPr>
        <a:xfrm>
          <a:off x="0" y="0"/>
          <a:ext cx="0" cy="0"/>
          <a:chOff x="0" y="0"/>
          <a:chExt cx="0" cy="0"/>
        </a:xfrm>
      </p:grpSpPr>
      <p:pic>
        <p:nvPicPr>
          <p:cNvPr id="15" name="Kuva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21536" y="5901146"/>
            <a:ext cx="8948928" cy="411480"/>
          </a:xfrm>
          <a:prstGeom prst="rect">
            <a:avLst/>
          </a:prstGeom>
        </p:spPr>
      </p:pic>
      <p:sp>
        <p:nvSpPr>
          <p:cNvPr id="4" name="Freeform 6"/>
          <p:cNvSpPr>
            <a:spLocks/>
          </p:cNvSpPr>
          <p:nvPr userDrawn="1"/>
        </p:nvSpPr>
        <p:spPr bwMode="black">
          <a:xfrm>
            <a:off x="9267372" y="1723118"/>
            <a:ext cx="768349" cy="2463800"/>
          </a:xfrm>
          <a:custGeom>
            <a:avLst/>
            <a:gdLst>
              <a:gd name="T0" fmla="*/ 1059 w 2119"/>
              <a:gd name="T1" fmla="*/ 9052 h 9052"/>
              <a:gd name="T2" fmla="*/ 0 w 2119"/>
              <a:gd name="T3" fmla="*/ 7992 h 9052"/>
              <a:gd name="T4" fmla="*/ 0 w 2119"/>
              <a:gd name="T5" fmla="*/ 1060 h 9052"/>
              <a:gd name="T6" fmla="*/ 1059 w 2119"/>
              <a:gd name="T7" fmla="*/ 0 h 9052"/>
              <a:gd name="T8" fmla="*/ 2119 w 2119"/>
              <a:gd name="T9" fmla="*/ 1060 h 9052"/>
              <a:gd name="T10" fmla="*/ 2119 w 2119"/>
              <a:gd name="T11" fmla="*/ 7992 h 9052"/>
              <a:gd name="T12" fmla="*/ 1059 w 2119"/>
              <a:gd name="T13" fmla="*/ 9052 h 9052"/>
            </a:gdLst>
            <a:ahLst/>
            <a:cxnLst>
              <a:cxn ang="0">
                <a:pos x="T0" y="T1"/>
              </a:cxn>
              <a:cxn ang="0">
                <a:pos x="T2" y="T3"/>
              </a:cxn>
              <a:cxn ang="0">
                <a:pos x="T4" y="T5"/>
              </a:cxn>
              <a:cxn ang="0">
                <a:pos x="T6" y="T7"/>
              </a:cxn>
              <a:cxn ang="0">
                <a:pos x="T8" y="T9"/>
              </a:cxn>
              <a:cxn ang="0">
                <a:pos x="T10" y="T11"/>
              </a:cxn>
              <a:cxn ang="0">
                <a:pos x="T12" y="T13"/>
              </a:cxn>
            </a:cxnLst>
            <a:rect l="0" t="0" r="r" b="b"/>
            <a:pathLst>
              <a:path w="2119" h="9052">
                <a:moveTo>
                  <a:pt x="1059" y="9052"/>
                </a:moveTo>
                <a:cubicBezTo>
                  <a:pt x="474" y="9052"/>
                  <a:pt x="0" y="8577"/>
                  <a:pt x="0" y="7992"/>
                </a:cubicBezTo>
                <a:lnTo>
                  <a:pt x="0" y="1060"/>
                </a:lnTo>
                <a:cubicBezTo>
                  <a:pt x="0" y="475"/>
                  <a:pt x="474" y="0"/>
                  <a:pt x="1059" y="0"/>
                </a:cubicBezTo>
                <a:cubicBezTo>
                  <a:pt x="1644" y="0"/>
                  <a:pt x="2119" y="475"/>
                  <a:pt x="2119" y="1060"/>
                </a:cubicBezTo>
                <a:lnTo>
                  <a:pt x="2119" y="7992"/>
                </a:lnTo>
                <a:cubicBezTo>
                  <a:pt x="2119" y="8577"/>
                  <a:pt x="1644" y="9052"/>
                  <a:pt x="1059" y="9052"/>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5" name="Freeform 7"/>
          <p:cNvSpPr>
            <a:spLocks/>
          </p:cNvSpPr>
          <p:nvPr userDrawn="1"/>
        </p:nvSpPr>
        <p:spPr bwMode="black">
          <a:xfrm>
            <a:off x="6414105" y="2427968"/>
            <a:ext cx="2370667" cy="1779588"/>
          </a:xfrm>
          <a:custGeom>
            <a:avLst/>
            <a:gdLst>
              <a:gd name="T0" fmla="*/ 6536 w 6536"/>
              <a:gd name="T1" fmla="*/ 3194 h 6537"/>
              <a:gd name="T2" fmla="*/ 3269 w 6536"/>
              <a:gd name="T3" fmla="*/ 0 h 6537"/>
              <a:gd name="T4" fmla="*/ 0 w 6536"/>
              <a:gd name="T5" fmla="*/ 3269 h 6537"/>
              <a:gd name="T6" fmla="*/ 3269 w 6536"/>
              <a:gd name="T7" fmla="*/ 6537 h 6537"/>
              <a:gd name="T8" fmla="*/ 3901 w 6536"/>
              <a:gd name="T9" fmla="*/ 6421 h 6537"/>
              <a:gd name="T10" fmla="*/ 4401 w 6536"/>
              <a:gd name="T11" fmla="*/ 5650 h 6537"/>
              <a:gd name="T12" fmla="*/ 3921 w 6536"/>
              <a:gd name="T13" fmla="*/ 4902 h 6537"/>
              <a:gd name="T14" fmla="*/ 3167 w 6536"/>
              <a:gd name="T15" fmla="*/ 4788 h 6537"/>
              <a:gd name="T16" fmla="*/ 1829 w 6536"/>
              <a:gd name="T17" fmla="*/ 3242 h 6537"/>
              <a:gd name="T18" fmla="*/ 3269 w 6536"/>
              <a:gd name="T19" fmla="*/ 1663 h 6537"/>
              <a:gd name="T20" fmla="*/ 4619 w 6536"/>
              <a:gd name="T21" fmla="*/ 2594 h 6537"/>
              <a:gd name="T22" fmla="*/ 3945 w 6536"/>
              <a:gd name="T23" fmla="*/ 2594 h 6537"/>
              <a:gd name="T24" fmla="*/ 3184 w 6536"/>
              <a:gd name="T25" fmla="*/ 3356 h 6537"/>
              <a:gd name="T26" fmla="*/ 3945 w 6536"/>
              <a:gd name="T27" fmla="*/ 4117 h 6537"/>
              <a:gd name="T28" fmla="*/ 5776 w 6536"/>
              <a:gd name="T29" fmla="*/ 4117 h 6537"/>
              <a:gd name="T30" fmla="*/ 6535 w 6536"/>
              <a:gd name="T31" fmla="*/ 3367 h 6537"/>
              <a:gd name="T32" fmla="*/ 6536 w 6536"/>
              <a:gd name="T33" fmla="*/ 3367 h 6537"/>
              <a:gd name="T34" fmla="*/ 6536 w 6536"/>
              <a:gd name="T35" fmla="*/ 3194 h 6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6" h="6537">
                <a:moveTo>
                  <a:pt x="6536" y="3194"/>
                </a:moveTo>
                <a:cubicBezTo>
                  <a:pt x="6536" y="1371"/>
                  <a:pt x="5138" y="0"/>
                  <a:pt x="3269" y="0"/>
                </a:cubicBezTo>
                <a:cubicBezTo>
                  <a:pt x="1463" y="0"/>
                  <a:pt x="0" y="1399"/>
                  <a:pt x="0" y="3269"/>
                </a:cubicBezTo>
                <a:cubicBezTo>
                  <a:pt x="0" y="5074"/>
                  <a:pt x="1367" y="6537"/>
                  <a:pt x="3269" y="6537"/>
                </a:cubicBezTo>
                <a:cubicBezTo>
                  <a:pt x="3516" y="6537"/>
                  <a:pt x="3746" y="6491"/>
                  <a:pt x="3901" y="6421"/>
                </a:cubicBezTo>
                <a:cubicBezTo>
                  <a:pt x="4192" y="6288"/>
                  <a:pt x="4401" y="6017"/>
                  <a:pt x="4401" y="5650"/>
                </a:cubicBezTo>
                <a:cubicBezTo>
                  <a:pt x="4401" y="5328"/>
                  <a:pt x="4246" y="5037"/>
                  <a:pt x="3921" y="4902"/>
                </a:cubicBezTo>
                <a:cubicBezTo>
                  <a:pt x="3717" y="4818"/>
                  <a:pt x="3427" y="4814"/>
                  <a:pt x="3167" y="4788"/>
                </a:cubicBezTo>
                <a:cubicBezTo>
                  <a:pt x="2393" y="4709"/>
                  <a:pt x="1829" y="4112"/>
                  <a:pt x="1829" y="3242"/>
                </a:cubicBezTo>
                <a:cubicBezTo>
                  <a:pt x="1829" y="2290"/>
                  <a:pt x="2528" y="1697"/>
                  <a:pt x="3269" y="1663"/>
                </a:cubicBezTo>
                <a:cubicBezTo>
                  <a:pt x="4176" y="1621"/>
                  <a:pt x="4619" y="2239"/>
                  <a:pt x="4619" y="2594"/>
                </a:cubicBezTo>
                <a:lnTo>
                  <a:pt x="3945" y="2594"/>
                </a:lnTo>
                <a:cubicBezTo>
                  <a:pt x="3525" y="2594"/>
                  <a:pt x="3184" y="2935"/>
                  <a:pt x="3184" y="3356"/>
                </a:cubicBezTo>
                <a:cubicBezTo>
                  <a:pt x="3184" y="3776"/>
                  <a:pt x="3525" y="4117"/>
                  <a:pt x="3945" y="4117"/>
                </a:cubicBezTo>
                <a:lnTo>
                  <a:pt x="5776" y="4117"/>
                </a:lnTo>
                <a:cubicBezTo>
                  <a:pt x="6193" y="4117"/>
                  <a:pt x="6529" y="3782"/>
                  <a:pt x="6535" y="3367"/>
                </a:cubicBezTo>
                <a:lnTo>
                  <a:pt x="6536" y="3367"/>
                </a:lnTo>
                <a:lnTo>
                  <a:pt x="6536" y="3194"/>
                </a:ln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6" name="Freeform 8"/>
          <p:cNvSpPr>
            <a:spLocks/>
          </p:cNvSpPr>
          <p:nvPr userDrawn="1"/>
        </p:nvSpPr>
        <p:spPr bwMode="black">
          <a:xfrm>
            <a:off x="5131406" y="2445431"/>
            <a:ext cx="768349" cy="1741488"/>
          </a:xfrm>
          <a:custGeom>
            <a:avLst/>
            <a:gdLst>
              <a:gd name="T0" fmla="*/ 1059 w 2119"/>
              <a:gd name="T1" fmla="*/ 0 h 6394"/>
              <a:gd name="T2" fmla="*/ 2119 w 2119"/>
              <a:gd name="T3" fmla="*/ 1060 h 6394"/>
              <a:gd name="T4" fmla="*/ 2119 w 2119"/>
              <a:gd name="T5" fmla="*/ 5334 h 6394"/>
              <a:gd name="T6" fmla="*/ 1059 w 2119"/>
              <a:gd name="T7" fmla="*/ 6394 h 6394"/>
              <a:gd name="T8" fmla="*/ 0 w 2119"/>
              <a:gd name="T9" fmla="*/ 5334 h 6394"/>
              <a:gd name="T10" fmla="*/ 0 w 2119"/>
              <a:gd name="T11" fmla="*/ 1060 h 6394"/>
              <a:gd name="T12" fmla="*/ 1059 w 2119"/>
              <a:gd name="T13" fmla="*/ 0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0"/>
                </a:moveTo>
                <a:cubicBezTo>
                  <a:pt x="1645" y="0"/>
                  <a:pt x="2119" y="475"/>
                  <a:pt x="2119" y="1060"/>
                </a:cubicBezTo>
                <a:lnTo>
                  <a:pt x="2119" y="5334"/>
                </a:lnTo>
                <a:cubicBezTo>
                  <a:pt x="2119" y="5919"/>
                  <a:pt x="1645" y="6394"/>
                  <a:pt x="1059" y="6394"/>
                </a:cubicBezTo>
                <a:cubicBezTo>
                  <a:pt x="474" y="6394"/>
                  <a:pt x="0" y="5919"/>
                  <a:pt x="0" y="5334"/>
                </a:cubicBezTo>
                <a:lnTo>
                  <a:pt x="0" y="1060"/>
                </a:lnTo>
                <a:cubicBezTo>
                  <a:pt x="0" y="475"/>
                  <a:pt x="474" y="0"/>
                  <a:pt x="1059" y="0"/>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4" name="Oval 9"/>
          <p:cNvSpPr>
            <a:spLocks noChangeArrowheads="1"/>
          </p:cNvSpPr>
          <p:nvPr userDrawn="1"/>
        </p:nvSpPr>
        <p:spPr bwMode="black">
          <a:xfrm>
            <a:off x="5093306" y="1629457"/>
            <a:ext cx="844549" cy="633413"/>
          </a:xfrm>
          <a:prstGeom prst="ellipse">
            <a:avLst/>
          </a:pr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6" name="Freeform 10"/>
          <p:cNvSpPr>
            <a:spLocks/>
          </p:cNvSpPr>
          <p:nvPr userDrawn="1"/>
        </p:nvSpPr>
        <p:spPr bwMode="black">
          <a:xfrm>
            <a:off x="10626272" y="2445431"/>
            <a:ext cx="768349" cy="1741488"/>
          </a:xfrm>
          <a:custGeom>
            <a:avLst/>
            <a:gdLst>
              <a:gd name="T0" fmla="*/ 1059 w 2119"/>
              <a:gd name="T1" fmla="*/ 6394 h 6394"/>
              <a:gd name="T2" fmla="*/ 0 w 2119"/>
              <a:gd name="T3" fmla="*/ 5334 h 6394"/>
              <a:gd name="T4" fmla="*/ 0 w 2119"/>
              <a:gd name="T5" fmla="*/ 1060 h 6394"/>
              <a:gd name="T6" fmla="*/ 1059 w 2119"/>
              <a:gd name="T7" fmla="*/ 0 h 6394"/>
              <a:gd name="T8" fmla="*/ 2119 w 2119"/>
              <a:gd name="T9" fmla="*/ 1060 h 6394"/>
              <a:gd name="T10" fmla="*/ 2119 w 2119"/>
              <a:gd name="T11" fmla="*/ 5334 h 6394"/>
              <a:gd name="T12" fmla="*/ 1059 w 2119"/>
              <a:gd name="T13" fmla="*/ 6394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6394"/>
                </a:moveTo>
                <a:cubicBezTo>
                  <a:pt x="474" y="6394"/>
                  <a:pt x="0" y="5919"/>
                  <a:pt x="0" y="5334"/>
                </a:cubicBezTo>
                <a:lnTo>
                  <a:pt x="0" y="1060"/>
                </a:lnTo>
                <a:cubicBezTo>
                  <a:pt x="0" y="475"/>
                  <a:pt x="474" y="0"/>
                  <a:pt x="1059" y="0"/>
                </a:cubicBezTo>
                <a:cubicBezTo>
                  <a:pt x="1645" y="0"/>
                  <a:pt x="2119" y="475"/>
                  <a:pt x="2119" y="1060"/>
                </a:cubicBezTo>
                <a:lnTo>
                  <a:pt x="2119" y="5334"/>
                </a:lnTo>
                <a:cubicBezTo>
                  <a:pt x="2119" y="5919"/>
                  <a:pt x="1645" y="6394"/>
                  <a:pt x="1059" y="6394"/>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7" name="Oval 11"/>
          <p:cNvSpPr>
            <a:spLocks noChangeArrowheads="1"/>
          </p:cNvSpPr>
          <p:nvPr userDrawn="1"/>
        </p:nvSpPr>
        <p:spPr bwMode="black">
          <a:xfrm>
            <a:off x="10586056" y="1629457"/>
            <a:ext cx="846667" cy="633413"/>
          </a:xfrm>
          <a:prstGeom prst="ellipse">
            <a:avLst/>
          </a:pr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8" name="Freeform 12"/>
          <p:cNvSpPr>
            <a:spLocks/>
          </p:cNvSpPr>
          <p:nvPr userDrawn="1"/>
        </p:nvSpPr>
        <p:spPr bwMode="black">
          <a:xfrm>
            <a:off x="779539" y="2410507"/>
            <a:ext cx="3746500" cy="1776413"/>
          </a:xfrm>
          <a:custGeom>
            <a:avLst/>
            <a:gdLst>
              <a:gd name="T0" fmla="*/ 7270 w 10328"/>
              <a:gd name="T1" fmla="*/ 79 h 6526"/>
              <a:gd name="T2" fmla="*/ 5164 w 10328"/>
              <a:gd name="T3" fmla="*/ 1216 h 6526"/>
              <a:gd name="T4" fmla="*/ 5164 w 10328"/>
              <a:gd name="T5" fmla="*/ 1216 h 6526"/>
              <a:gd name="T6" fmla="*/ 3058 w 10328"/>
              <a:gd name="T7" fmla="*/ 79 h 6526"/>
              <a:gd name="T8" fmla="*/ 0 w 10328"/>
              <a:gd name="T9" fmla="*/ 3009 h 6526"/>
              <a:gd name="T10" fmla="*/ 0 w 10328"/>
              <a:gd name="T11" fmla="*/ 5505 h 6526"/>
              <a:gd name="T12" fmla="*/ 72 w 10328"/>
              <a:gd name="T13" fmla="*/ 5846 h 6526"/>
              <a:gd name="T14" fmla="*/ 1060 w 10328"/>
              <a:gd name="T15" fmla="*/ 6526 h 6526"/>
              <a:gd name="T16" fmla="*/ 2081 w 10328"/>
              <a:gd name="T17" fmla="*/ 5749 h 6526"/>
              <a:gd name="T18" fmla="*/ 2119 w 10328"/>
              <a:gd name="T19" fmla="*/ 5505 h 6526"/>
              <a:gd name="T20" fmla="*/ 2119 w 10328"/>
              <a:gd name="T21" fmla="*/ 2965 h 6526"/>
              <a:gd name="T22" fmla="*/ 3133 w 10328"/>
              <a:gd name="T23" fmla="*/ 1951 h 6526"/>
              <a:gd name="T24" fmla="*/ 4145 w 10328"/>
              <a:gd name="T25" fmla="*/ 2965 h 6526"/>
              <a:gd name="T26" fmla="*/ 4145 w 10328"/>
              <a:gd name="T27" fmla="*/ 4019 h 6526"/>
              <a:gd name="T28" fmla="*/ 5164 w 10328"/>
              <a:gd name="T29" fmla="*/ 4972 h 6526"/>
              <a:gd name="T30" fmla="*/ 5164 w 10328"/>
              <a:gd name="T31" fmla="*/ 4972 h 6526"/>
              <a:gd name="T32" fmla="*/ 5164 w 10328"/>
              <a:gd name="T33" fmla="*/ 4972 h 6526"/>
              <a:gd name="T34" fmla="*/ 6183 w 10328"/>
              <a:gd name="T35" fmla="*/ 4019 h 6526"/>
              <a:gd name="T36" fmla="*/ 6183 w 10328"/>
              <a:gd name="T37" fmla="*/ 2965 h 6526"/>
              <a:gd name="T38" fmla="*/ 7196 w 10328"/>
              <a:gd name="T39" fmla="*/ 1951 h 6526"/>
              <a:gd name="T40" fmla="*/ 8209 w 10328"/>
              <a:gd name="T41" fmla="*/ 2965 h 6526"/>
              <a:gd name="T42" fmla="*/ 8209 w 10328"/>
              <a:gd name="T43" fmla="*/ 5505 h 6526"/>
              <a:gd name="T44" fmla="*/ 8248 w 10328"/>
              <a:gd name="T45" fmla="*/ 5749 h 6526"/>
              <a:gd name="T46" fmla="*/ 9268 w 10328"/>
              <a:gd name="T47" fmla="*/ 6526 h 6526"/>
              <a:gd name="T48" fmla="*/ 10257 w 10328"/>
              <a:gd name="T49" fmla="*/ 5846 h 6526"/>
              <a:gd name="T50" fmla="*/ 10328 w 10328"/>
              <a:gd name="T51" fmla="*/ 5505 h 6526"/>
              <a:gd name="T52" fmla="*/ 10328 w 10328"/>
              <a:gd name="T53" fmla="*/ 3009 h 6526"/>
              <a:gd name="T54" fmla="*/ 7270 w 10328"/>
              <a:gd name="T55" fmla="*/ 79 h 6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28" h="6526">
                <a:moveTo>
                  <a:pt x="7270" y="79"/>
                </a:moveTo>
                <a:cubicBezTo>
                  <a:pt x="6455" y="113"/>
                  <a:pt x="5551" y="614"/>
                  <a:pt x="5164" y="1216"/>
                </a:cubicBezTo>
                <a:lnTo>
                  <a:pt x="5164" y="1216"/>
                </a:lnTo>
                <a:cubicBezTo>
                  <a:pt x="4777" y="614"/>
                  <a:pt x="3874" y="113"/>
                  <a:pt x="3058" y="79"/>
                </a:cubicBezTo>
                <a:cubicBezTo>
                  <a:pt x="1184" y="0"/>
                  <a:pt x="0" y="1228"/>
                  <a:pt x="0" y="3009"/>
                </a:cubicBezTo>
                <a:lnTo>
                  <a:pt x="0" y="5505"/>
                </a:lnTo>
                <a:cubicBezTo>
                  <a:pt x="0" y="5624"/>
                  <a:pt x="26" y="5739"/>
                  <a:pt x="72" y="5846"/>
                </a:cubicBezTo>
                <a:cubicBezTo>
                  <a:pt x="225" y="6244"/>
                  <a:pt x="609" y="6526"/>
                  <a:pt x="1060" y="6526"/>
                </a:cubicBezTo>
                <a:cubicBezTo>
                  <a:pt x="1547" y="6526"/>
                  <a:pt x="1957" y="6197"/>
                  <a:pt x="2081" y="5749"/>
                </a:cubicBezTo>
                <a:cubicBezTo>
                  <a:pt x="2105" y="5670"/>
                  <a:pt x="2119" y="5589"/>
                  <a:pt x="2119" y="5505"/>
                </a:cubicBezTo>
                <a:lnTo>
                  <a:pt x="2119" y="2965"/>
                </a:lnTo>
                <a:cubicBezTo>
                  <a:pt x="2119" y="2405"/>
                  <a:pt x="2573" y="1951"/>
                  <a:pt x="3133" y="1951"/>
                </a:cubicBezTo>
                <a:cubicBezTo>
                  <a:pt x="3693" y="1951"/>
                  <a:pt x="4145" y="2405"/>
                  <a:pt x="4145" y="2965"/>
                </a:cubicBezTo>
                <a:lnTo>
                  <a:pt x="4145" y="4019"/>
                </a:lnTo>
                <a:cubicBezTo>
                  <a:pt x="4145" y="4545"/>
                  <a:pt x="4638" y="4972"/>
                  <a:pt x="5164" y="4972"/>
                </a:cubicBezTo>
                <a:lnTo>
                  <a:pt x="5164" y="4972"/>
                </a:lnTo>
                <a:lnTo>
                  <a:pt x="5164" y="4972"/>
                </a:lnTo>
                <a:cubicBezTo>
                  <a:pt x="5690" y="4972"/>
                  <a:pt x="6183" y="4545"/>
                  <a:pt x="6183" y="4019"/>
                </a:cubicBezTo>
                <a:lnTo>
                  <a:pt x="6183" y="2965"/>
                </a:lnTo>
                <a:cubicBezTo>
                  <a:pt x="6183" y="2405"/>
                  <a:pt x="6636" y="1951"/>
                  <a:pt x="7196" y="1951"/>
                </a:cubicBezTo>
                <a:cubicBezTo>
                  <a:pt x="7755" y="1951"/>
                  <a:pt x="8209" y="2405"/>
                  <a:pt x="8209" y="2965"/>
                </a:cubicBezTo>
                <a:lnTo>
                  <a:pt x="8209" y="5505"/>
                </a:lnTo>
                <a:cubicBezTo>
                  <a:pt x="8209" y="5589"/>
                  <a:pt x="8224" y="5670"/>
                  <a:pt x="8248" y="5749"/>
                </a:cubicBezTo>
                <a:cubicBezTo>
                  <a:pt x="8372" y="6197"/>
                  <a:pt x="8781" y="6526"/>
                  <a:pt x="9268" y="6526"/>
                </a:cubicBezTo>
                <a:cubicBezTo>
                  <a:pt x="9719" y="6526"/>
                  <a:pt x="10104" y="6244"/>
                  <a:pt x="10257" y="5846"/>
                </a:cubicBezTo>
                <a:cubicBezTo>
                  <a:pt x="10302" y="5739"/>
                  <a:pt x="10328" y="5624"/>
                  <a:pt x="10328" y="5505"/>
                </a:cubicBezTo>
                <a:lnTo>
                  <a:pt x="10328" y="3009"/>
                </a:lnTo>
                <a:cubicBezTo>
                  <a:pt x="10328" y="1228"/>
                  <a:pt x="9144" y="0"/>
                  <a:pt x="7270" y="79"/>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Tree>
    <p:extLst>
      <p:ext uri="{BB962C8B-B14F-4D97-AF65-F5344CB8AC3E}">
        <p14:creationId xmlns:p14="http://schemas.microsoft.com/office/powerpoint/2010/main" val="272445782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blank" preserve="1">
  <p:cSld name="Logo ruotsi">
    <p:spTree>
      <p:nvGrpSpPr>
        <p:cNvPr id="1" name=""/>
        <p:cNvGrpSpPr/>
        <p:nvPr/>
      </p:nvGrpSpPr>
      <p:grpSpPr>
        <a:xfrm>
          <a:off x="0" y="0"/>
          <a:ext cx="0" cy="0"/>
          <a:chOff x="0" y="0"/>
          <a:chExt cx="0" cy="0"/>
        </a:xfrm>
      </p:grpSpPr>
      <p:pic>
        <p:nvPicPr>
          <p:cNvPr id="15" name="Kuva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21536" y="5901146"/>
            <a:ext cx="8948928" cy="411480"/>
          </a:xfrm>
          <a:prstGeom prst="rect">
            <a:avLst/>
          </a:prstGeom>
        </p:spPr>
      </p:pic>
      <p:sp>
        <p:nvSpPr>
          <p:cNvPr id="14" name="Freeform 6"/>
          <p:cNvSpPr>
            <a:spLocks/>
          </p:cNvSpPr>
          <p:nvPr userDrawn="1"/>
        </p:nvSpPr>
        <p:spPr bwMode="black">
          <a:xfrm>
            <a:off x="9267372" y="1723118"/>
            <a:ext cx="768349" cy="2463800"/>
          </a:xfrm>
          <a:custGeom>
            <a:avLst/>
            <a:gdLst>
              <a:gd name="T0" fmla="*/ 1059 w 2119"/>
              <a:gd name="T1" fmla="*/ 9052 h 9052"/>
              <a:gd name="T2" fmla="*/ 0 w 2119"/>
              <a:gd name="T3" fmla="*/ 7992 h 9052"/>
              <a:gd name="T4" fmla="*/ 0 w 2119"/>
              <a:gd name="T5" fmla="*/ 1060 h 9052"/>
              <a:gd name="T6" fmla="*/ 1059 w 2119"/>
              <a:gd name="T7" fmla="*/ 0 h 9052"/>
              <a:gd name="T8" fmla="*/ 2119 w 2119"/>
              <a:gd name="T9" fmla="*/ 1060 h 9052"/>
              <a:gd name="T10" fmla="*/ 2119 w 2119"/>
              <a:gd name="T11" fmla="*/ 7992 h 9052"/>
              <a:gd name="T12" fmla="*/ 1059 w 2119"/>
              <a:gd name="T13" fmla="*/ 9052 h 9052"/>
            </a:gdLst>
            <a:ahLst/>
            <a:cxnLst>
              <a:cxn ang="0">
                <a:pos x="T0" y="T1"/>
              </a:cxn>
              <a:cxn ang="0">
                <a:pos x="T2" y="T3"/>
              </a:cxn>
              <a:cxn ang="0">
                <a:pos x="T4" y="T5"/>
              </a:cxn>
              <a:cxn ang="0">
                <a:pos x="T6" y="T7"/>
              </a:cxn>
              <a:cxn ang="0">
                <a:pos x="T8" y="T9"/>
              </a:cxn>
              <a:cxn ang="0">
                <a:pos x="T10" y="T11"/>
              </a:cxn>
              <a:cxn ang="0">
                <a:pos x="T12" y="T13"/>
              </a:cxn>
            </a:cxnLst>
            <a:rect l="0" t="0" r="r" b="b"/>
            <a:pathLst>
              <a:path w="2119" h="9052">
                <a:moveTo>
                  <a:pt x="1059" y="9052"/>
                </a:moveTo>
                <a:cubicBezTo>
                  <a:pt x="474" y="9052"/>
                  <a:pt x="0" y="8577"/>
                  <a:pt x="0" y="7992"/>
                </a:cubicBezTo>
                <a:lnTo>
                  <a:pt x="0" y="1060"/>
                </a:lnTo>
                <a:cubicBezTo>
                  <a:pt x="0" y="475"/>
                  <a:pt x="474" y="0"/>
                  <a:pt x="1059" y="0"/>
                </a:cubicBezTo>
                <a:cubicBezTo>
                  <a:pt x="1644" y="0"/>
                  <a:pt x="2119" y="475"/>
                  <a:pt x="2119" y="1060"/>
                </a:cubicBezTo>
                <a:lnTo>
                  <a:pt x="2119" y="7992"/>
                </a:lnTo>
                <a:cubicBezTo>
                  <a:pt x="2119" y="8577"/>
                  <a:pt x="1644" y="9052"/>
                  <a:pt x="1059" y="9052"/>
                </a:cubicBezTo>
                <a:close/>
              </a:path>
            </a:pathLst>
          </a:custGeom>
          <a:solidFill>
            <a:srgbClr val="00E13C"/>
          </a:solidFill>
          <a:ln>
            <a:noFill/>
          </a:ln>
        </p:spPr>
        <p:txBody>
          <a:bodyPr vert="horz" wrap="square" lIns="68580" tIns="34290" rIns="68580" bIns="34290" numCol="1" anchor="t" anchorCtr="0" compatLnSpc="1">
            <a:prstTxWarp prst="textNoShape">
              <a:avLst/>
            </a:prstTxWarp>
          </a:bodyPr>
          <a:lstStyle/>
          <a:p>
            <a:endParaRPr lang="fi-FI" sz="1350">
              <a:solidFill>
                <a:prstClr val="black"/>
              </a:solidFill>
            </a:endParaRPr>
          </a:p>
        </p:txBody>
      </p:sp>
      <p:sp>
        <p:nvSpPr>
          <p:cNvPr id="16" name="Freeform 7"/>
          <p:cNvSpPr>
            <a:spLocks/>
          </p:cNvSpPr>
          <p:nvPr userDrawn="1"/>
        </p:nvSpPr>
        <p:spPr bwMode="black">
          <a:xfrm>
            <a:off x="6414105" y="2427968"/>
            <a:ext cx="2370667" cy="1779588"/>
          </a:xfrm>
          <a:custGeom>
            <a:avLst/>
            <a:gdLst>
              <a:gd name="T0" fmla="*/ 6536 w 6536"/>
              <a:gd name="T1" fmla="*/ 3194 h 6537"/>
              <a:gd name="T2" fmla="*/ 3269 w 6536"/>
              <a:gd name="T3" fmla="*/ 0 h 6537"/>
              <a:gd name="T4" fmla="*/ 0 w 6536"/>
              <a:gd name="T5" fmla="*/ 3269 h 6537"/>
              <a:gd name="T6" fmla="*/ 3269 w 6536"/>
              <a:gd name="T7" fmla="*/ 6537 h 6537"/>
              <a:gd name="T8" fmla="*/ 3901 w 6536"/>
              <a:gd name="T9" fmla="*/ 6421 h 6537"/>
              <a:gd name="T10" fmla="*/ 4401 w 6536"/>
              <a:gd name="T11" fmla="*/ 5650 h 6537"/>
              <a:gd name="T12" fmla="*/ 3921 w 6536"/>
              <a:gd name="T13" fmla="*/ 4902 h 6537"/>
              <a:gd name="T14" fmla="*/ 3167 w 6536"/>
              <a:gd name="T15" fmla="*/ 4788 h 6537"/>
              <a:gd name="T16" fmla="*/ 1829 w 6536"/>
              <a:gd name="T17" fmla="*/ 3242 h 6537"/>
              <a:gd name="T18" fmla="*/ 3269 w 6536"/>
              <a:gd name="T19" fmla="*/ 1663 h 6537"/>
              <a:gd name="T20" fmla="*/ 4619 w 6536"/>
              <a:gd name="T21" fmla="*/ 2594 h 6537"/>
              <a:gd name="T22" fmla="*/ 3945 w 6536"/>
              <a:gd name="T23" fmla="*/ 2594 h 6537"/>
              <a:gd name="T24" fmla="*/ 3184 w 6536"/>
              <a:gd name="T25" fmla="*/ 3356 h 6537"/>
              <a:gd name="T26" fmla="*/ 3945 w 6536"/>
              <a:gd name="T27" fmla="*/ 4117 h 6537"/>
              <a:gd name="T28" fmla="*/ 5776 w 6536"/>
              <a:gd name="T29" fmla="*/ 4117 h 6537"/>
              <a:gd name="T30" fmla="*/ 6535 w 6536"/>
              <a:gd name="T31" fmla="*/ 3367 h 6537"/>
              <a:gd name="T32" fmla="*/ 6536 w 6536"/>
              <a:gd name="T33" fmla="*/ 3367 h 6537"/>
              <a:gd name="T34" fmla="*/ 6536 w 6536"/>
              <a:gd name="T35" fmla="*/ 3194 h 6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6" h="6537">
                <a:moveTo>
                  <a:pt x="6536" y="3194"/>
                </a:moveTo>
                <a:cubicBezTo>
                  <a:pt x="6536" y="1371"/>
                  <a:pt x="5138" y="0"/>
                  <a:pt x="3269" y="0"/>
                </a:cubicBezTo>
                <a:cubicBezTo>
                  <a:pt x="1463" y="0"/>
                  <a:pt x="0" y="1399"/>
                  <a:pt x="0" y="3269"/>
                </a:cubicBezTo>
                <a:cubicBezTo>
                  <a:pt x="0" y="5074"/>
                  <a:pt x="1367" y="6537"/>
                  <a:pt x="3269" y="6537"/>
                </a:cubicBezTo>
                <a:cubicBezTo>
                  <a:pt x="3516" y="6537"/>
                  <a:pt x="3746" y="6491"/>
                  <a:pt x="3901" y="6421"/>
                </a:cubicBezTo>
                <a:cubicBezTo>
                  <a:pt x="4192" y="6288"/>
                  <a:pt x="4401" y="6017"/>
                  <a:pt x="4401" y="5650"/>
                </a:cubicBezTo>
                <a:cubicBezTo>
                  <a:pt x="4401" y="5328"/>
                  <a:pt x="4246" y="5037"/>
                  <a:pt x="3921" y="4902"/>
                </a:cubicBezTo>
                <a:cubicBezTo>
                  <a:pt x="3717" y="4818"/>
                  <a:pt x="3427" y="4814"/>
                  <a:pt x="3167" y="4788"/>
                </a:cubicBezTo>
                <a:cubicBezTo>
                  <a:pt x="2393" y="4709"/>
                  <a:pt x="1829" y="4112"/>
                  <a:pt x="1829" y="3242"/>
                </a:cubicBezTo>
                <a:cubicBezTo>
                  <a:pt x="1829" y="2290"/>
                  <a:pt x="2528" y="1697"/>
                  <a:pt x="3269" y="1663"/>
                </a:cubicBezTo>
                <a:cubicBezTo>
                  <a:pt x="4176" y="1621"/>
                  <a:pt x="4619" y="2239"/>
                  <a:pt x="4619" y="2594"/>
                </a:cubicBezTo>
                <a:lnTo>
                  <a:pt x="3945" y="2594"/>
                </a:lnTo>
                <a:cubicBezTo>
                  <a:pt x="3525" y="2594"/>
                  <a:pt x="3184" y="2935"/>
                  <a:pt x="3184" y="3356"/>
                </a:cubicBezTo>
                <a:cubicBezTo>
                  <a:pt x="3184" y="3776"/>
                  <a:pt x="3525" y="4117"/>
                  <a:pt x="3945" y="4117"/>
                </a:cubicBezTo>
                <a:lnTo>
                  <a:pt x="5776" y="4117"/>
                </a:lnTo>
                <a:cubicBezTo>
                  <a:pt x="6193" y="4117"/>
                  <a:pt x="6529" y="3782"/>
                  <a:pt x="6535" y="3367"/>
                </a:cubicBezTo>
                <a:lnTo>
                  <a:pt x="6536" y="3367"/>
                </a:lnTo>
                <a:lnTo>
                  <a:pt x="6536" y="3194"/>
                </a:lnTo>
                <a:close/>
              </a:path>
            </a:pathLst>
          </a:custGeom>
          <a:solidFill>
            <a:srgbClr val="00E13C"/>
          </a:solidFill>
          <a:ln>
            <a:noFill/>
          </a:ln>
        </p:spPr>
        <p:txBody>
          <a:bodyPr vert="horz" wrap="square" lIns="68580" tIns="34290" rIns="68580" bIns="34290" numCol="1" anchor="t" anchorCtr="0" compatLnSpc="1">
            <a:prstTxWarp prst="textNoShape">
              <a:avLst/>
            </a:prstTxWarp>
          </a:bodyPr>
          <a:lstStyle/>
          <a:p>
            <a:endParaRPr lang="fi-FI" sz="1350">
              <a:solidFill>
                <a:prstClr val="black"/>
              </a:solidFill>
            </a:endParaRPr>
          </a:p>
        </p:txBody>
      </p:sp>
      <p:sp>
        <p:nvSpPr>
          <p:cNvPr id="17" name="Freeform 8"/>
          <p:cNvSpPr>
            <a:spLocks/>
          </p:cNvSpPr>
          <p:nvPr userDrawn="1"/>
        </p:nvSpPr>
        <p:spPr bwMode="black">
          <a:xfrm>
            <a:off x="5131407" y="2445431"/>
            <a:ext cx="768349" cy="1741488"/>
          </a:xfrm>
          <a:custGeom>
            <a:avLst/>
            <a:gdLst>
              <a:gd name="T0" fmla="*/ 1059 w 2119"/>
              <a:gd name="T1" fmla="*/ 0 h 6394"/>
              <a:gd name="T2" fmla="*/ 2119 w 2119"/>
              <a:gd name="T3" fmla="*/ 1060 h 6394"/>
              <a:gd name="T4" fmla="*/ 2119 w 2119"/>
              <a:gd name="T5" fmla="*/ 5334 h 6394"/>
              <a:gd name="T6" fmla="*/ 1059 w 2119"/>
              <a:gd name="T7" fmla="*/ 6394 h 6394"/>
              <a:gd name="T8" fmla="*/ 0 w 2119"/>
              <a:gd name="T9" fmla="*/ 5334 h 6394"/>
              <a:gd name="T10" fmla="*/ 0 w 2119"/>
              <a:gd name="T11" fmla="*/ 1060 h 6394"/>
              <a:gd name="T12" fmla="*/ 1059 w 2119"/>
              <a:gd name="T13" fmla="*/ 0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0"/>
                </a:moveTo>
                <a:cubicBezTo>
                  <a:pt x="1645" y="0"/>
                  <a:pt x="2119" y="475"/>
                  <a:pt x="2119" y="1060"/>
                </a:cubicBezTo>
                <a:lnTo>
                  <a:pt x="2119" y="5334"/>
                </a:lnTo>
                <a:cubicBezTo>
                  <a:pt x="2119" y="5919"/>
                  <a:pt x="1645" y="6394"/>
                  <a:pt x="1059" y="6394"/>
                </a:cubicBezTo>
                <a:cubicBezTo>
                  <a:pt x="474" y="6394"/>
                  <a:pt x="0" y="5919"/>
                  <a:pt x="0" y="5334"/>
                </a:cubicBezTo>
                <a:lnTo>
                  <a:pt x="0" y="1060"/>
                </a:lnTo>
                <a:cubicBezTo>
                  <a:pt x="0" y="475"/>
                  <a:pt x="474" y="0"/>
                  <a:pt x="1059" y="0"/>
                </a:cubicBezTo>
                <a:close/>
              </a:path>
            </a:pathLst>
          </a:custGeom>
          <a:solidFill>
            <a:srgbClr val="00E13C"/>
          </a:solidFill>
          <a:ln>
            <a:noFill/>
          </a:ln>
        </p:spPr>
        <p:txBody>
          <a:bodyPr vert="horz" wrap="square" lIns="68580" tIns="34290" rIns="68580" bIns="34290" numCol="1" anchor="t" anchorCtr="0" compatLnSpc="1">
            <a:prstTxWarp prst="textNoShape">
              <a:avLst/>
            </a:prstTxWarp>
          </a:bodyPr>
          <a:lstStyle/>
          <a:p>
            <a:endParaRPr lang="fi-FI" sz="1350">
              <a:solidFill>
                <a:prstClr val="black"/>
              </a:solidFill>
            </a:endParaRPr>
          </a:p>
        </p:txBody>
      </p:sp>
      <p:sp>
        <p:nvSpPr>
          <p:cNvPr id="18" name="Oval 9"/>
          <p:cNvSpPr>
            <a:spLocks noChangeArrowheads="1"/>
          </p:cNvSpPr>
          <p:nvPr userDrawn="1"/>
        </p:nvSpPr>
        <p:spPr bwMode="black">
          <a:xfrm>
            <a:off x="5093307" y="1629459"/>
            <a:ext cx="844549" cy="633413"/>
          </a:xfrm>
          <a:prstGeom prst="ellipse">
            <a:avLst/>
          </a:prstGeom>
          <a:solidFill>
            <a:srgbClr val="00E13C"/>
          </a:solidFill>
          <a:ln>
            <a:noFill/>
          </a:ln>
        </p:spPr>
        <p:txBody>
          <a:bodyPr vert="horz" wrap="square" lIns="68580" tIns="34290" rIns="68580" bIns="34290" numCol="1" anchor="t" anchorCtr="0" compatLnSpc="1">
            <a:prstTxWarp prst="textNoShape">
              <a:avLst/>
            </a:prstTxWarp>
          </a:bodyPr>
          <a:lstStyle/>
          <a:p>
            <a:endParaRPr lang="fi-FI" sz="1350">
              <a:solidFill>
                <a:prstClr val="black"/>
              </a:solidFill>
            </a:endParaRPr>
          </a:p>
        </p:txBody>
      </p:sp>
      <p:sp>
        <p:nvSpPr>
          <p:cNvPr id="19" name="Freeform 10"/>
          <p:cNvSpPr>
            <a:spLocks/>
          </p:cNvSpPr>
          <p:nvPr userDrawn="1"/>
        </p:nvSpPr>
        <p:spPr bwMode="black">
          <a:xfrm>
            <a:off x="10626272" y="2445431"/>
            <a:ext cx="768349" cy="1741488"/>
          </a:xfrm>
          <a:custGeom>
            <a:avLst/>
            <a:gdLst>
              <a:gd name="T0" fmla="*/ 1059 w 2119"/>
              <a:gd name="T1" fmla="*/ 6394 h 6394"/>
              <a:gd name="T2" fmla="*/ 0 w 2119"/>
              <a:gd name="T3" fmla="*/ 5334 h 6394"/>
              <a:gd name="T4" fmla="*/ 0 w 2119"/>
              <a:gd name="T5" fmla="*/ 1060 h 6394"/>
              <a:gd name="T6" fmla="*/ 1059 w 2119"/>
              <a:gd name="T7" fmla="*/ 0 h 6394"/>
              <a:gd name="T8" fmla="*/ 2119 w 2119"/>
              <a:gd name="T9" fmla="*/ 1060 h 6394"/>
              <a:gd name="T10" fmla="*/ 2119 w 2119"/>
              <a:gd name="T11" fmla="*/ 5334 h 6394"/>
              <a:gd name="T12" fmla="*/ 1059 w 2119"/>
              <a:gd name="T13" fmla="*/ 6394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6394"/>
                </a:moveTo>
                <a:cubicBezTo>
                  <a:pt x="474" y="6394"/>
                  <a:pt x="0" y="5919"/>
                  <a:pt x="0" y="5334"/>
                </a:cubicBezTo>
                <a:lnTo>
                  <a:pt x="0" y="1060"/>
                </a:lnTo>
                <a:cubicBezTo>
                  <a:pt x="0" y="475"/>
                  <a:pt x="474" y="0"/>
                  <a:pt x="1059" y="0"/>
                </a:cubicBezTo>
                <a:cubicBezTo>
                  <a:pt x="1645" y="0"/>
                  <a:pt x="2119" y="475"/>
                  <a:pt x="2119" y="1060"/>
                </a:cubicBezTo>
                <a:lnTo>
                  <a:pt x="2119" y="5334"/>
                </a:lnTo>
                <a:cubicBezTo>
                  <a:pt x="2119" y="5919"/>
                  <a:pt x="1645" y="6394"/>
                  <a:pt x="1059" y="6394"/>
                </a:cubicBezTo>
                <a:close/>
              </a:path>
            </a:pathLst>
          </a:custGeom>
          <a:solidFill>
            <a:srgbClr val="00E13C"/>
          </a:solidFill>
          <a:ln>
            <a:noFill/>
          </a:ln>
        </p:spPr>
        <p:txBody>
          <a:bodyPr vert="horz" wrap="square" lIns="68580" tIns="34290" rIns="68580" bIns="34290" numCol="1" anchor="t" anchorCtr="0" compatLnSpc="1">
            <a:prstTxWarp prst="textNoShape">
              <a:avLst/>
            </a:prstTxWarp>
          </a:bodyPr>
          <a:lstStyle/>
          <a:p>
            <a:endParaRPr lang="fi-FI" sz="1350">
              <a:solidFill>
                <a:prstClr val="black"/>
              </a:solidFill>
            </a:endParaRPr>
          </a:p>
        </p:txBody>
      </p:sp>
      <p:sp>
        <p:nvSpPr>
          <p:cNvPr id="20" name="Oval 11"/>
          <p:cNvSpPr>
            <a:spLocks noChangeArrowheads="1"/>
          </p:cNvSpPr>
          <p:nvPr userDrawn="1"/>
        </p:nvSpPr>
        <p:spPr bwMode="black">
          <a:xfrm>
            <a:off x="10586057" y="1629459"/>
            <a:ext cx="846667" cy="633413"/>
          </a:xfrm>
          <a:prstGeom prst="ellipse">
            <a:avLst/>
          </a:prstGeom>
          <a:solidFill>
            <a:srgbClr val="00E13C"/>
          </a:solidFill>
          <a:ln>
            <a:noFill/>
          </a:ln>
        </p:spPr>
        <p:txBody>
          <a:bodyPr vert="horz" wrap="square" lIns="68580" tIns="34290" rIns="68580" bIns="34290" numCol="1" anchor="t" anchorCtr="0" compatLnSpc="1">
            <a:prstTxWarp prst="textNoShape">
              <a:avLst/>
            </a:prstTxWarp>
          </a:bodyPr>
          <a:lstStyle/>
          <a:p>
            <a:endParaRPr lang="fi-FI" sz="1350">
              <a:solidFill>
                <a:prstClr val="black"/>
              </a:solidFill>
            </a:endParaRPr>
          </a:p>
        </p:txBody>
      </p:sp>
      <p:sp>
        <p:nvSpPr>
          <p:cNvPr id="21" name="Freeform 12"/>
          <p:cNvSpPr>
            <a:spLocks/>
          </p:cNvSpPr>
          <p:nvPr userDrawn="1"/>
        </p:nvSpPr>
        <p:spPr bwMode="black">
          <a:xfrm>
            <a:off x="779539" y="2410509"/>
            <a:ext cx="3746500" cy="1776413"/>
          </a:xfrm>
          <a:custGeom>
            <a:avLst/>
            <a:gdLst>
              <a:gd name="T0" fmla="*/ 7270 w 10328"/>
              <a:gd name="T1" fmla="*/ 79 h 6526"/>
              <a:gd name="T2" fmla="*/ 5164 w 10328"/>
              <a:gd name="T3" fmla="*/ 1216 h 6526"/>
              <a:gd name="T4" fmla="*/ 5164 w 10328"/>
              <a:gd name="T5" fmla="*/ 1216 h 6526"/>
              <a:gd name="T6" fmla="*/ 3058 w 10328"/>
              <a:gd name="T7" fmla="*/ 79 h 6526"/>
              <a:gd name="T8" fmla="*/ 0 w 10328"/>
              <a:gd name="T9" fmla="*/ 3009 h 6526"/>
              <a:gd name="T10" fmla="*/ 0 w 10328"/>
              <a:gd name="T11" fmla="*/ 5505 h 6526"/>
              <a:gd name="T12" fmla="*/ 72 w 10328"/>
              <a:gd name="T13" fmla="*/ 5846 h 6526"/>
              <a:gd name="T14" fmla="*/ 1060 w 10328"/>
              <a:gd name="T15" fmla="*/ 6526 h 6526"/>
              <a:gd name="T16" fmla="*/ 2081 w 10328"/>
              <a:gd name="T17" fmla="*/ 5749 h 6526"/>
              <a:gd name="T18" fmla="*/ 2119 w 10328"/>
              <a:gd name="T19" fmla="*/ 5505 h 6526"/>
              <a:gd name="T20" fmla="*/ 2119 w 10328"/>
              <a:gd name="T21" fmla="*/ 2965 h 6526"/>
              <a:gd name="T22" fmla="*/ 3133 w 10328"/>
              <a:gd name="T23" fmla="*/ 1951 h 6526"/>
              <a:gd name="T24" fmla="*/ 4145 w 10328"/>
              <a:gd name="T25" fmla="*/ 2965 h 6526"/>
              <a:gd name="T26" fmla="*/ 4145 w 10328"/>
              <a:gd name="T27" fmla="*/ 4019 h 6526"/>
              <a:gd name="T28" fmla="*/ 5164 w 10328"/>
              <a:gd name="T29" fmla="*/ 4972 h 6526"/>
              <a:gd name="T30" fmla="*/ 5164 w 10328"/>
              <a:gd name="T31" fmla="*/ 4972 h 6526"/>
              <a:gd name="T32" fmla="*/ 5164 w 10328"/>
              <a:gd name="T33" fmla="*/ 4972 h 6526"/>
              <a:gd name="T34" fmla="*/ 6183 w 10328"/>
              <a:gd name="T35" fmla="*/ 4019 h 6526"/>
              <a:gd name="T36" fmla="*/ 6183 w 10328"/>
              <a:gd name="T37" fmla="*/ 2965 h 6526"/>
              <a:gd name="T38" fmla="*/ 7196 w 10328"/>
              <a:gd name="T39" fmla="*/ 1951 h 6526"/>
              <a:gd name="T40" fmla="*/ 8209 w 10328"/>
              <a:gd name="T41" fmla="*/ 2965 h 6526"/>
              <a:gd name="T42" fmla="*/ 8209 w 10328"/>
              <a:gd name="T43" fmla="*/ 5505 h 6526"/>
              <a:gd name="T44" fmla="*/ 8248 w 10328"/>
              <a:gd name="T45" fmla="*/ 5749 h 6526"/>
              <a:gd name="T46" fmla="*/ 9268 w 10328"/>
              <a:gd name="T47" fmla="*/ 6526 h 6526"/>
              <a:gd name="T48" fmla="*/ 10257 w 10328"/>
              <a:gd name="T49" fmla="*/ 5846 h 6526"/>
              <a:gd name="T50" fmla="*/ 10328 w 10328"/>
              <a:gd name="T51" fmla="*/ 5505 h 6526"/>
              <a:gd name="T52" fmla="*/ 10328 w 10328"/>
              <a:gd name="T53" fmla="*/ 3009 h 6526"/>
              <a:gd name="T54" fmla="*/ 7270 w 10328"/>
              <a:gd name="T55" fmla="*/ 79 h 6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28" h="6526">
                <a:moveTo>
                  <a:pt x="7270" y="79"/>
                </a:moveTo>
                <a:cubicBezTo>
                  <a:pt x="6455" y="113"/>
                  <a:pt x="5551" y="614"/>
                  <a:pt x="5164" y="1216"/>
                </a:cubicBezTo>
                <a:lnTo>
                  <a:pt x="5164" y="1216"/>
                </a:lnTo>
                <a:cubicBezTo>
                  <a:pt x="4777" y="614"/>
                  <a:pt x="3874" y="113"/>
                  <a:pt x="3058" y="79"/>
                </a:cubicBezTo>
                <a:cubicBezTo>
                  <a:pt x="1184" y="0"/>
                  <a:pt x="0" y="1228"/>
                  <a:pt x="0" y="3009"/>
                </a:cubicBezTo>
                <a:lnTo>
                  <a:pt x="0" y="5505"/>
                </a:lnTo>
                <a:cubicBezTo>
                  <a:pt x="0" y="5624"/>
                  <a:pt x="26" y="5739"/>
                  <a:pt x="72" y="5846"/>
                </a:cubicBezTo>
                <a:cubicBezTo>
                  <a:pt x="225" y="6244"/>
                  <a:pt x="609" y="6526"/>
                  <a:pt x="1060" y="6526"/>
                </a:cubicBezTo>
                <a:cubicBezTo>
                  <a:pt x="1547" y="6526"/>
                  <a:pt x="1957" y="6197"/>
                  <a:pt x="2081" y="5749"/>
                </a:cubicBezTo>
                <a:cubicBezTo>
                  <a:pt x="2105" y="5670"/>
                  <a:pt x="2119" y="5589"/>
                  <a:pt x="2119" y="5505"/>
                </a:cubicBezTo>
                <a:lnTo>
                  <a:pt x="2119" y="2965"/>
                </a:lnTo>
                <a:cubicBezTo>
                  <a:pt x="2119" y="2405"/>
                  <a:pt x="2573" y="1951"/>
                  <a:pt x="3133" y="1951"/>
                </a:cubicBezTo>
                <a:cubicBezTo>
                  <a:pt x="3693" y="1951"/>
                  <a:pt x="4145" y="2405"/>
                  <a:pt x="4145" y="2965"/>
                </a:cubicBezTo>
                <a:lnTo>
                  <a:pt x="4145" y="4019"/>
                </a:lnTo>
                <a:cubicBezTo>
                  <a:pt x="4145" y="4545"/>
                  <a:pt x="4638" y="4972"/>
                  <a:pt x="5164" y="4972"/>
                </a:cubicBezTo>
                <a:lnTo>
                  <a:pt x="5164" y="4972"/>
                </a:lnTo>
                <a:lnTo>
                  <a:pt x="5164" y="4972"/>
                </a:lnTo>
                <a:cubicBezTo>
                  <a:pt x="5690" y="4972"/>
                  <a:pt x="6183" y="4545"/>
                  <a:pt x="6183" y="4019"/>
                </a:cubicBezTo>
                <a:lnTo>
                  <a:pt x="6183" y="2965"/>
                </a:lnTo>
                <a:cubicBezTo>
                  <a:pt x="6183" y="2405"/>
                  <a:pt x="6636" y="1951"/>
                  <a:pt x="7196" y="1951"/>
                </a:cubicBezTo>
                <a:cubicBezTo>
                  <a:pt x="7755" y="1951"/>
                  <a:pt x="8209" y="2405"/>
                  <a:pt x="8209" y="2965"/>
                </a:cubicBezTo>
                <a:lnTo>
                  <a:pt x="8209" y="5505"/>
                </a:lnTo>
                <a:cubicBezTo>
                  <a:pt x="8209" y="5589"/>
                  <a:pt x="8224" y="5670"/>
                  <a:pt x="8248" y="5749"/>
                </a:cubicBezTo>
                <a:cubicBezTo>
                  <a:pt x="8372" y="6197"/>
                  <a:pt x="8781" y="6526"/>
                  <a:pt x="9268" y="6526"/>
                </a:cubicBezTo>
                <a:cubicBezTo>
                  <a:pt x="9719" y="6526"/>
                  <a:pt x="10104" y="6244"/>
                  <a:pt x="10257" y="5846"/>
                </a:cubicBezTo>
                <a:cubicBezTo>
                  <a:pt x="10302" y="5739"/>
                  <a:pt x="10328" y="5624"/>
                  <a:pt x="10328" y="5505"/>
                </a:cubicBezTo>
                <a:lnTo>
                  <a:pt x="10328" y="3009"/>
                </a:lnTo>
                <a:cubicBezTo>
                  <a:pt x="10328" y="1228"/>
                  <a:pt x="9144" y="0"/>
                  <a:pt x="7270" y="79"/>
                </a:cubicBezTo>
                <a:close/>
              </a:path>
            </a:pathLst>
          </a:custGeom>
          <a:solidFill>
            <a:srgbClr val="00E13C"/>
          </a:solidFill>
          <a:ln>
            <a:noFill/>
          </a:ln>
        </p:spPr>
        <p:txBody>
          <a:bodyPr vert="horz" wrap="square" lIns="68580" tIns="34290" rIns="68580" bIns="34290" numCol="1" anchor="t" anchorCtr="0" compatLnSpc="1">
            <a:prstTxWarp prst="textNoShape">
              <a:avLst/>
            </a:prstTxWarp>
          </a:bodyPr>
          <a:lstStyle/>
          <a:p>
            <a:endParaRPr lang="fi-FI" sz="1350">
              <a:solidFill>
                <a:prstClr val="black"/>
              </a:solidFill>
            </a:endParaRPr>
          </a:p>
        </p:txBody>
      </p:sp>
    </p:spTree>
    <p:extLst>
      <p:ext uri="{BB962C8B-B14F-4D97-AF65-F5344CB8AC3E}">
        <p14:creationId xmlns:p14="http://schemas.microsoft.com/office/powerpoint/2010/main" val="16364752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blank" preserve="1">
  <p:cSld name="Logo englanti">
    <p:spTree>
      <p:nvGrpSpPr>
        <p:cNvPr id="1" name=""/>
        <p:cNvGrpSpPr/>
        <p:nvPr/>
      </p:nvGrpSpPr>
      <p:grpSpPr>
        <a:xfrm>
          <a:off x="0" y="0"/>
          <a:ext cx="0" cy="0"/>
          <a:chOff x="0" y="0"/>
          <a:chExt cx="0" cy="0"/>
        </a:xfrm>
      </p:grpSpPr>
      <p:pic>
        <p:nvPicPr>
          <p:cNvPr id="15" name="Kuva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21536" y="5901146"/>
            <a:ext cx="8948928" cy="411480"/>
          </a:xfrm>
          <a:prstGeom prst="rect">
            <a:avLst/>
          </a:prstGeom>
        </p:spPr>
      </p:pic>
      <p:sp>
        <p:nvSpPr>
          <p:cNvPr id="14" name="Freeform 6"/>
          <p:cNvSpPr>
            <a:spLocks/>
          </p:cNvSpPr>
          <p:nvPr userDrawn="1"/>
        </p:nvSpPr>
        <p:spPr bwMode="black">
          <a:xfrm>
            <a:off x="9267372" y="1723118"/>
            <a:ext cx="768349" cy="2463800"/>
          </a:xfrm>
          <a:custGeom>
            <a:avLst/>
            <a:gdLst>
              <a:gd name="T0" fmla="*/ 1059 w 2119"/>
              <a:gd name="T1" fmla="*/ 9052 h 9052"/>
              <a:gd name="T2" fmla="*/ 0 w 2119"/>
              <a:gd name="T3" fmla="*/ 7992 h 9052"/>
              <a:gd name="T4" fmla="*/ 0 w 2119"/>
              <a:gd name="T5" fmla="*/ 1060 h 9052"/>
              <a:gd name="T6" fmla="*/ 1059 w 2119"/>
              <a:gd name="T7" fmla="*/ 0 h 9052"/>
              <a:gd name="T8" fmla="*/ 2119 w 2119"/>
              <a:gd name="T9" fmla="*/ 1060 h 9052"/>
              <a:gd name="T10" fmla="*/ 2119 w 2119"/>
              <a:gd name="T11" fmla="*/ 7992 h 9052"/>
              <a:gd name="T12" fmla="*/ 1059 w 2119"/>
              <a:gd name="T13" fmla="*/ 9052 h 9052"/>
            </a:gdLst>
            <a:ahLst/>
            <a:cxnLst>
              <a:cxn ang="0">
                <a:pos x="T0" y="T1"/>
              </a:cxn>
              <a:cxn ang="0">
                <a:pos x="T2" y="T3"/>
              </a:cxn>
              <a:cxn ang="0">
                <a:pos x="T4" y="T5"/>
              </a:cxn>
              <a:cxn ang="0">
                <a:pos x="T6" y="T7"/>
              </a:cxn>
              <a:cxn ang="0">
                <a:pos x="T8" y="T9"/>
              </a:cxn>
              <a:cxn ang="0">
                <a:pos x="T10" y="T11"/>
              </a:cxn>
              <a:cxn ang="0">
                <a:pos x="T12" y="T13"/>
              </a:cxn>
            </a:cxnLst>
            <a:rect l="0" t="0" r="r" b="b"/>
            <a:pathLst>
              <a:path w="2119" h="9052">
                <a:moveTo>
                  <a:pt x="1059" y="9052"/>
                </a:moveTo>
                <a:cubicBezTo>
                  <a:pt x="474" y="9052"/>
                  <a:pt x="0" y="8577"/>
                  <a:pt x="0" y="7992"/>
                </a:cubicBezTo>
                <a:lnTo>
                  <a:pt x="0" y="1060"/>
                </a:lnTo>
                <a:cubicBezTo>
                  <a:pt x="0" y="475"/>
                  <a:pt x="474" y="0"/>
                  <a:pt x="1059" y="0"/>
                </a:cubicBezTo>
                <a:cubicBezTo>
                  <a:pt x="1644" y="0"/>
                  <a:pt x="2119" y="475"/>
                  <a:pt x="2119" y="1060"/>
                </a:cubicBezTo>
                <a:lnTo>
                  <a:pt x="2119" y="7992"/>
                </a:lnTo>
                <a:cubicBezTo>
                  <a:pt x="2119" y="8577"/>
                  <a:pt x="1644" y="9052"/>
                  <a:pt x="1059" y="9052"/>
                </a:cubicBezTo>
                <a:close/>
              </a:path>
            </a:pathLst>
          </a:custGeom>
          <a:solidFill>
            <a:srgbClr val="00E13C"/>
          </a:solidFill>
          <a:ln>
            <a:noFill/>
          </a:ln>
        </p:spPr>
        <p:txBody>
          <a:bodyPr vert="horz" wrap="square" lIns="68580" tIns="34290" rIns="68580" bIns="34290" numCol="1" anchor="t" anchorCtr="0" compatLnSpc="1">
            <a:prstTxWarp prst="textNoShape">
              <a:avLst/>
            </a:prstTxWarp>
          </a:bodyPr>
          <a:lstStyle/>
          <a:p>
            <a:endParaRPr lang="fi-FI" sz="1350">
              <a:solidFill>
                <a:prstClr val="black"/>
              </a:solidFill>
            </a:endParaRPr>
          </a:p>
        </p:txBody>
      </p:sp>
      <p:sp>
        <p:nvSpPr>
          <p:cNvPr id="16" name="Freeform 7"/>
          <p:cNvSpPr>
            <a:spLocks/>
          </p:cNvSpPr>
          <p:nvPr userDrawn="1"/>
        </p:nvSpPr>
        <p:spPr bwMode="black">
          <a:xfrm>
            <a:off x="6414105" y="2427968"/>
            <a:ext cx="2370667" cy="1779588"/>
          </a:xfrm>
          <a:custGeom>
            <a:avLst/>
            <a:gdLst>
              <a:gd name="T0" fmla="*/ 6536 w 6536"/>
              <a:gd name="T1" fmla="*/ 3194 h 6537"/>
              <a:gd name="T2" fmla="*/ 3269 w 6536"/>
              <a:gd name="T3" fmla="*/ 0 h 6537"/>
              <a:gd name="T4" fmla="*/ 0 w 6536"/>
              <a:gd name="T5" fmla="*/ 3269 h 6537"/>
              <a:gd name="T6" fmla="*/ 3269 w 6536"/>
              <a:gd name="T7" fmla="*/ 6537 h 6537"/>
              <a:gd name="T8" fmla="*/ 3901 w 6536"/>
              <a:gd name="T9" fmla="*/ 6421 h 6537"/>
              <a:gd name="T10" fmla="*/ 4401 w 6536"/>
              <a:gd name="T11" fmla="*/ 5650 h 6537"/>
              <a:gd name="T12" fmla="*/ 3921 w 6536"/>
              <a:gd name="T13" fmla="*/ 4902 h 6537"/>
              <a:gd name="T14" fmla="*/ 3167 w 6536"/>
              <a:gd name="T15" fmla="*/ 4788 h 6537"/>
              <a:gd name="T16" fmla="*/ 1829 w 6536"/>
              <a:gd name="T17" fmla="*/ 3242 h 6537"/>
              <a:gd name="T18" fmla="*/ 3269 w 6536"/>
              <a:gd name="T19" fmla="*/ 1663 h 6537"/>
              <a:gd name="T20" fmla="*/ 4619 w 6536"/>
              <a:gd name="T21" fmla="*/ 2594 h 6537"/>
              <a:gd name="T22" fmla="*/ 3945 w 6536"/>
              <a:gd name="T23" fmla="*/ 2594 h 6537"/>
              <a:gd name="T24" fmla="*/ 3184 w 6536"/>
              <a:gd name="T25" fmla="*/ 3356 h 6537"/>
              <a:gd name="T26" fmla="*/ 3945 w 6536"/>
              <a:gd name="T27" fmla="*/ 4117 h 6537"/>
              <a:gd name="T28" fmla="*/ 5776 w 6536"/>
              <a:gd name="T29" fmla="*/ 4117 h 6537"/>
              <a:gd name="T30" fmla="*/ 6535 w 6536"/>
              <a:gd name="T31" fmla="*/ 3367 h 6537"/>
              <a:gd name="T32" fmla="*/ 6536 w 6536"/>
              <a:gd name="T33" fmla="*/ 3367 h 6537"/>
              <a:gd name="T34" fmla="*/ 6536 w 6536"/>
              <a:gd name="T35" fmla="*/ 3194 h 6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6" h="6537">
                <a:moveTo>
                  <a:pt x="6536" y="3194"/>
                </a:moveTo>
                <a:cubicBezTo>
                  <a:pt x="6536" y="1371"/>
                  <a:pt x="5138" y="0"/>
                  <a:pt x="3269" y="0"/>
                </a:cubicBezTo>
                <a:cubicBezTo>
                  <a:pt x="1463" y="0"/>
                  <a:pt x="0" y="1399"/>
                  <a:pt x="0" y="3269"/>
                </a:cubicBezTo>
                <a:cubicBezTo>
                  <a:pt x="0" y="5074"/>
                  <a:pt x="1367" y="6537"/>
                  <a:pt x="3269" y="6537"/>
                </a:cubicBezTo>
                <a:cubicBezTo>
                  <a:pt x="3516" y="6537"/>
                  <a:pt x="3746" y="6491"/>
                  <a:pt x="3901" y="6421"/>
                </a:cubicBezTo>
                <a:cubicBezTo>
                  <a:pt x="4192" y="6288"/>
                  <a:pt x="4401" y="6017"/>
                  <a:pt x="4401" y="5650"/>
                </a:cubicBezTo>
                <a:cubicBezTo>
                  <a:pt x="4401" y="5328"/>
                  <a:pt x="4246" y="5037"/>
                  <a:pt x="3921" y="4902"/>
                </a:cubicBezTo>
                <a:cubicBezTo>
                  <a:pt x="3717" y="4818"/>
                  <a:pt x="3427" y="4814"/>
                  <a:pt x="3167" y="4788"/>
                </a:cubicBezTo>
                <a:cubicBezTo>
                  <a:pt x="2393" y="4709"/>
                  <a:pt x="1829" y="4112"/>
                  <a:pt x="1829" y="3242"/>
                </a:cubicBezTo>
                <a:cubicBezTo>
                  <a:pt x="1829" y="2290"/>
                  <a:pt x="2528" y="1697"/>
                  <a:pt x="3269" y="1663"/>
                </a:cubicBezTo>
                <a:cubicBezTo>
                  <a:pt x="4176" y="1621"/>
                  <a:pt x="4619" y="2239"/>
                  <a:pt x="4619" y="2594"/>
                </a:cubicBezTo>
                <a:lnTo>
                  <a:pt x="3945" y="2594"/>
                </a:lnTo>
                <a:cubicBezTo>
                  <a:pt x="3525" y="2594"/>
                  <a:pt x="3184" y="2935"/>
                  <a:pt x="3184" y="3356"/>
                </a:cubicBezTo>
                <a:cubicBezTo>
                  <a:pt x="3184" y="3776"/>
                  <a:pt x="3525" y="4117"/>
                  <a:pt x="3945" y="4117"/>
                </a:cubicBezTo>
                <a:lnTo>
                  <a:pt x="5776" y="4117"/>
                </a:lnTo>
                <a:cubicBezTo>
                  <a:pt x="6193" y="4117"/>
                  <a:pt x="6529" y="3782"/>
                  <a:pt x="6535" y="3367"/>
                </a:cubicBezTo>
                <a:lnTo>
                  <a:pt x="6536" y="3367"/>
                </a:lnTo>
                <a:lnTo>
                  <a:pt x="6536" y="3194"/>
                </a:lnTo>
                <a:close/>
              </a:path>
            </a:pathLst>
          </a:custGeom>
          <a:solidFill>
            <a:srgbClr val="00E13C"/>
          </a:solidFill>
          <a:ln>
            <a:noFill/>
          </a:ln>
        </p:spPr>
        <p:txBody>
          <a:bodyPr vert="horz" wrap="square" lIns="68580" tIns="34290" rIns="68580" bIns="34290" numCol="1" anchor="t" anchorCtr="0" compatLnSpc="1">
            <a:prstTxWarp prst="textNoShape">
              <a:avLst/>
            </a:prstTxWarp>
          </a:bodyPr>
          <a:lstStyle/>
          <a:p>
            <a:endParaRPr lang="fi-FI" sz="1350">
              <a:solidFill>
                <a:prstClr val="black"/>
              </a:solidFill>
            </a:endParaRPr>
          </a:p>
        </p:txBody>
      </p:sp>
      <p:sp>
        <p:nvSpPr>
          <p:cNvPr id="17" name="Freeform 8"/>
          <p:cNvSpPr>
            <a:spLocks/>
          </p:cNvSpPr>
          <p:nvPr userDrawn="1"/>
        </p:nvSpPr>
        <p:spPr bwMode="black">
          <a:xfrm>
            <a:off x="5131407" y="2445431"/>
            <a:ext cx="768349" cy="1741488"/>
          </a:xfrm>
          <a:custGeom>
            <a:avLst/>
            <a:gdLst>
              <a:gd name="T0" fmla="*/ 1059 w 2119"/>
              <a:gd name="T1" fmla="*/ 0 h 6394"/>
              <a:gd name="T2" fmla="*/ 2119 w 2119"/>
              <a:gd name="T3" fmla="*/ 1060 h 6394"/>
              <a:gd name="T4" fmla="*/ 2119 w 2119"/>
              <a:gd name="T5" fmla="*/ 5334 h 6394"/>
              <a:gd name="T6" fmla="*/ 1059 w 2119"/>
              <a:gd name="T7" fmla="*/ 6394 h 6394"/>
              <a:gd name="T8" fmla="*/ 0 w 2119"/>
              <a:gd name="T9" fmla="*/ 5334 h 6394"/>
              <a:gd name="T10" fmla="*/ 0 w 2119"/>
              <a:gd name="T11" fmla="*/ 1060 h 6394"/>
              <a:gd name="T12" fmla="*/ 1059 w 2119"/>
              <a:gd name="T13" fmla="*/ 0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0"/>
                </a:moveTo>
                <a:cubicBezTo>
                  <a:pt x="1645" y="0"/>
                  <a:pt x="2119" y="475"/>
                  <a:pt x="2119" y="1060"/>
                </a:cubicBezTo>
                <a:lnTo>
                  <a:pt x="2119" y="5334"/>
                </a:lnTo>
                <a:cubicBezTo>
                  <a:pt x="2119" y="5919"/>
                  <a:pt x="1645" y="6394"/>
                  <a:pt x="1059" y="6394"/>
                </a:cubicBezTo>
                <a:cubicBezTo>
                  <a:pt x="474" y="6394"/>
                  <a:pt x="0" y="5919"/>
                  <a:pt x="0" y="5334"/>
                </a:cubicBezTo>
                <a:lnTo>
                  <a:pt x="0" y="1060"/>
                </a:lnTo>
                <a:cubicBezTo>
                  <a:pt x="0" y="475"/>
                  <a:pt x="474" y="0"/>
                  <a:pt x="1059" y="0"/>
                </a:cubicBezTo>
                <a:close/>
              </a:path>
            </a:pathLst>
          </a:custGeom>
          <a:solidFill>
            <a:srgbClr val="00E13C"/>
          </a:solidFill>
          <a:ln>
            <a:noFill/>
          </a:ln>
        </p:spPr>
        <p:txBody>
          <a:bodyPr vert="horz" wrap="square" lIns="68580" tIns="34290" rIns="68580" bIns="34290" numCol="1" anchor="t" anchorCtr="0" compatLnSpc="1">
            <a:prstTxWarp prst="textNoShape">
              <a:avLst/>
            </a:prstTxWarp>
          </a:bodyPr>
          <a:lstStyle/>
          <a:p>
            <a:endParaRPr lang="fi-FI" sz="1350">
              <a:solidFill>
                <a:prstClr val="black"/>
              </a:solidFill>
            </a:endParaRPr>
          </a:p>
        </p:txBody>
      </p:sp>
      <p:sp>
        <p:nvSpPr>
          <p:cNvPr id="18" name="Oval 9"/>
          <p:cNvSpPr>
            <a:spLocks noChangeArrowheads="1"/>
          </p:cNvSpPr>
          <p:nvPr userDrawn="1"/>
        </p:nvSpPr>
        <p:spPr bwMode="black">
          <a:xfrm>
            <a:off x="5093307" y="1629459"/>
            <a:ext cx="844549" cy="633413"/>
          </a:xfrm>
          <a:prstGeom prst="ellipse">
            <a:avLst/>
          </a:prstGeom>
          <a:solidFill>
            <a:srgbClr val="00E13C"/>
          </a:solidFill>
          <a:ln>
            <a:noFill/>
          </a:ln>
        </p:spPr>
        <p:txBody>
          <a:bodyPr vert="horz" wrap="square" lIns="68580" tIns="34290" rIns="68580" bIns="34290" numCol="1" anchor="t" anchorCtr="0" compatLnSpc="1">
            <a:prstTxWarp prst="textNoShape">
              <a:avLst/>
            </a:prstTxWarp>
          </a:bodyPr>
          <a:lstStyle/>
          <a:p>
            <a:endParaRPr lang="fi-FI" sz="1350">
              <a:solidFill>
                <a:prstClr val="black"/>
              </a:solidFill>
            </a:endParaRPr>
          </a:p>
        </p:txBody>
      </p:sp>
      <p:sp>
        <p:nvSpPr>
          <p:cNvPr id="19" name="Freeform 10"/>
          <p:cNvSpPr>
            <a:spLocks/>
          </p:cNvSpPr>
          <p:nvPr userDrawn="1"/>
        </p:nvSpPr>
        <p:spPr bwMode="black">
          <a:xfrm>
            <a:off x="10626272" y="2445431"/>
            <a:ext cx="768349" cy="1741488"/>
          </a:xfrm>
          <a:custGeom>
            <a:avLst/>
            <a:gdLst>
              <a:gd name="T0" fmla="*/ 1059 w 2119"/>
              <a:gd name="T1" fmla="*/ 6394 h 6394"/>
              <a:gd name="T2" fmla="*/ 0 w 2119"/>
              <a:gd name="T3" fmla="*/ 5334 h 6394"/>
              <a:gd name="T4" fmla="*/ 0 w 2119"/>
              <a:gd name="T5" fmla="*/ 1060 h 6394"/>
              <a:gd name="T6" fmla="*/ 1059 w 2119"/>
              <a:gd name="T7" fmla="*/ 0 h 6394"/>
              <a:gd name="T8" fmla="*/ 2119 w 2119"/>
              <a:gd name="T9" fmla="*/ 1060 h 6394"/>
              <a:gd name="T10" fmla="*/ 2119 w 2119"/>
              <a:gd name="T11" fmla="*/ 5334 h 6394"/>
              <a:gd name="T12" fmla="*/ 1059 w 2119"/>
              <a:gd name="T13" fmla="*/ 6394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6394"/>
                </a:moveTo>
                <a:cubicBezTo>
                  <a:pt x="474" y="6394"/>
                  <a:pt x="0" y="5919"/>
                  <a:pt x="0" y="5334"/>
                </a:cubicBezTo>
                <a:lnTo>
                  <a:pt x="0" y="1060"/>
                </a:lnTo>
                <a:cubicBezTo>
                  <a:pt x="0" y="475"/>
                  <a:pt x="474" y="0"/>
                  <a:pt x="1059" y="0"/>
                </a:cubicBezTo>
                <a:cubicBezTo>
                  <a:pt x="1645" y="0"/>
                  <a:pt x="2119" y="475"/>
                  <a:pt x="2119" y="1060"/>
                </a:cubicBezTo>
                <a:lnTo>
                  <a:pt x="2119" y="5334"/>
                </a:lnTo>
                <a:cubicBezTo>
                  <a:pt x="2119" y="5919"/>
                  <a:pt x="1645" y="6394"/>
                  <a:pt x="1059" y="6394"/>
                </a:cubicBezTo>
                <a:close/>
              </a:path>
            </a:pathLst>
          </a:custGeom>
          <a:solidFill>
            <a:srgbClr val="00E13C"/>
          </a:solidFill>
          <a:ln>
            <a:noFill/>
          </a:ln>
        </p:spPr>
        <p:txBody>
          <a:bodyPr vert="horz" wrap="square" lIns="68580" tIns="34290" rIns="68580" bIns="34290" numCol="1" anchor="t" anchorCtr="0" compatLnSpc="1">
            <a:prstTxWarp prst="textNoShape">
              <a:avLst/>
            </a:prstTxWarp>
          </a:bodyPr>
          <a:lstStyle/>
          <a:p>
            <a:endParaRPr lang="fi-FI" sz="1350">
              <a:solidFill>
                <a:prstClr val="black"/>
              </a:solidFill>
            </a:endParaRPr>
          </a:p>
        </p:txBody>
      </p:sp>
      <p:sp>
        <p:nvSpPr>
          <p:cNvPr id="20" name="Oval 11"/>
          <p:cNvSpPr>
            <a:spLocks noChangeArrowheads="1"/>
          </p:cNvSpPr>
          <p:nvPr userDrawn="1"/>
        </p:nvSpPr>
        <p:spPr bwMode="black">
          <a:xfrm>
            <a:off x="10586057" y="1629459"/>
            <a:ext cx="846667" cy="633413"/>
          </a:xfrm>
          <a:prstGeom prst="ellipse">
            <a:avLst/>
          </a:prstGeom>
          <a:solidFill>
            <a:srgbClr val="00E13C"/>
          </a:solidFill>
          <a:ln>
            <a:noFill/>
          </a:ln>
        </p:spPr>
        <p:txBody>
          <a:bodyPr vert="horz" wrap="square" lIns="68580" tIns="34290" rIns="68580" bIns="34290" numCol="1" anchor="t" anchorCtr="0" compatLnSpc="1">
            <a:prstTxWarp prst="textNoShape">
              <a:avLst/>
            </a:prstTxWarp>
          </a:bodyPr>
          <a:lstStyle/>
          <a:p>
            <a:endParaRPr lang="fi-FI" sz="1350">
              <a:solidFill>
                <a:prstClr val="black"/>
              </a:solidFill>
            </a:endParaRPr>
          </a:p>
        </p:txBody>
      </p:sp>
      <p:sp>
        <p:nvSpPr>
          <p:cNvPr id="21" name="Freeform 12"/>
          <p:cNvSpPr>
            <a:spLocks/>
          </p:cNvSpPr>
          <p:nvPr userDrawn="1"/>
        </p:nvSpPr>
        <p:spPr bwMode="black">
          <a:xfrm>
            <a:off x="779539" y="2410509"/>
            <a:ext cx="3746500" cy="1776413"/>
          </a:xfrm>
          <a:custGeom>
            <a:avLst/>
            <a:gdLst>
              <a:gd name="T0" fmla="*/ 7270 w 10328"/>
              <a:gd name="T1" fmla="*/ 79 h 6526"/>
              <a:gd name="T2" fmla="*/ 5164 w 10328"/>
              <a:gd name="T3" fmla="*/ 1216 h 6526"/>
              <a:gd name="T4" fmla="*/ 5164 w 10328"/>
              <a:gd name="T5" fmla="*/ 1216 h 6526"/>
              <a:gd name="T6" fmla="*/ 3058 w 10328"/>
              <a:gd name="T7" fmla="*/ 79 h 6526"/>
              <a:gd name="T8" fmla="*/ 0 w 10328"/>
              <a:gd name="T9" fmla="*/ 3009 h 6526"/>
              <a:gd name="T10" fmla="*/ 0 w 10328"/>
              <a:gd name="T11" fmla="*/ 5505 h 6526"/>
              <a:gd name="T12" fmla="*/ 72 w 10328"/>
              <a:gd name="T13" fmla="*/ 5846 h 6526"/>
              <a:gd name="T14" fmla="*/ 1060 w 10328"/>
              <a:gd name="T15" fmla="*/ 6526 h 6526"/>
              <a:gd name="T16" fmla="*/ 2081 w 10328"/>
              <a:gd name="T17" fmla="*/ 5749 h 6526"/>
              <a:gd name="T18" fmla="*/ 2119 w 10328"/>
              <a:gd name="T19" fmla="*/ 5505 h 6526"/>
              <a:gd name="T20" fmla="*/ 2119 w 10328"/>
              <a:gd name="T21" fmla="*/ 2965 h 6526"/>
              <a:gd name="T22" fmla="*/ 3133 w 10328"/>
              <a:gd name="T23" fmla="*/ 1951 h 6526"/>
              <a:gd name="T24" fmla="*/ 4145 w 10328"/>
              <a:gd name="T25" fmla="*/ 2965 h 6526"/>
              <a:gd name="T26" fmla="*/ 4145 w 10328"/>
              <a:gd name="T27" fmla="*/ 4019 h 6526"/>
              <a:gd name="T28" fmla="*/ 5164 w 10328"/>
              <a:gd name="T29" fmla="*/ 4972 h 6526"/>
              <a:gd name="T30" fmla="*/ 5164 w 10328"/>
              <a:gd name="T31" fmla="*/ 4972 h 6526"/>
              <a:gd name="T32" fmla="*/ 5164 w 10328"/>
              <a:gd name="T33" fmla="*/ 4972 h 6526"/>
              <a:gd name="T34" fmla="*/ 6183 w 10328"/>
              <a:gd name="T35" fmla="*/ 4019 h 6526"/>
              <a:gd name="T36" fmla="*/ 6183 w 10328"/>
              <a:gd name="T37" fmla="*/ 2965 h 6526"/>
              <a:gd name="T38" fmla="*/ 7196 w 10328"/>
              <a:gd name="T39" fmla="*/ 1951 h 6526"/>
              <a:gd name="T40" fmla="*/ 8209 w 10328"/>
              <a:gd name="T41" fmla="*/ 2965 h 6526"/>
              <a:gd name="T42" fmla="*/ 8209 w 10328"/>
              <a:gd name="T43" fmla="*/ 5505 h 6526"/>
              <a:gd name="T44" fmla="*/ 8248 w 10328"/>
              <a:gd name="T45" fmla="*/ 5749 h 6526"/>
              <a:gd name="T46" fmla="*/ 9268 w 10328"/>
              <a:gd name="T47" fmla="*/ 6526 h 6526"/>
              <a:gd name="T48" fmla="*/ 10257 w 10328"/>
              <a:gd name="T49" fmla="*/ 5846 h 6526"/>
              <a:gd name="T50" fmla="*/ 10328 w 10328"/>
              <a:gd name="T51" fmla="*/ 5505 h 6526"/>
              <a:gd name="T52" fmla="*/ 10328 w 10328"/>
              <a:gd name="T53" fmla="*/ 3009 h 6526"/>
              <a:gd name="T54" fmla="*/ 7270 w 10328"/>
              <a:gd name="T55" fmla="*/ 79 h 6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28" h="6526">
                <a:moveTo>
                  <a:pt x="7270" y="79"/>
                </a:moveTo>
                <a:cubicBezTo>
                  <a:pt x="6455" y="113"/>
                  <a:pt x="5551" y="614"/>
                  <a:pt x="5164" y="1216"/>
                </a:cubicBezTo>
                <a:lnTo>
                  <a:pt x="5164" y="1216"/>
                </a:lnTo>
                <a:cubicBezTo>
                  <a:pt x="4777" y="614"/>
                  <a:pt x="3874" y="113"/>
                  <a:pt x="3058" y="79"/>
                </a:cubicBezTo>
                <a:cubicBezTo>
                  <a:pt x="1184" y="0"/>
                  <a:pt x="0" y="1228"/>
                  <a:pt x="0" y="3009"/>
                </a:cubicBezTo>
                <a:lnTo>
                  <a:pt x="0" y="5505"/>
                </a:lnTo>
                <a:cubicBezTo>
                  <a:pt x="0" y="5624"/>
                  <a:pt x="26" y="5739"/>
                  <a:pt x="72" y="5846"/>
                </a:cubicBezTo>
                <a:cubicBezTo>
                  <a:pt x="225" y="6244"/>
                  <a:pt x="609" y="6526"/>
                  <a:pt x="1060" y="6526"/>
                </a:cubicBezTo>
                <a:cubicBezTo>
                  <a:pt x="1547" y="6526"/>
                  <a:pt x="1957" y="6197"/>
                  <a:pt x="2081" y="5749"/>
                </a:cubicBezTo>
                <a:cubicBezTo>
                  <a:pt x="2105" y="5670"/>
                  <a:pt x="2119" y="5589"/>
                  <a:pt x="2119" y="5505"/>
                </a:cubicBezTo>
                <a:lnTo>
                  <a:pt x="2119" y="2965"/>
                </a:lnTo>
                <a:cubicBezTo>
                  <a:pt x="2119" y="2405"/>
                  <a:pt x="2573" y="1951"/>
                  <a:pt x="3133" y="1951"/>
                </a:cubicBezTo>
                <a:cubicBezTo>
                  <a:pt x="3693" y="1951"/>
                  <a:pt x="4145" y="2405"/>
                  <a:pt x="4145" y="2965"/>
                </a:cubicBezTo>
                <a:lnTo>
                  <a:pt x="4145" y="4019"/>
                </a:lnTo>
                <a:cubicBezTo>
                  <a:pt x="4145" y="4545"/>
                  <a:pt x="4638" y="4972"/>
                  <a:pt x="5164" y="4972"/>
                </a:cubicBezTo>
                <a:lnTo>
                  <a:pt x="5164" y="4972"/>
                </a:lnTo>
                <a:lnTo>
                  <a:pt x="5164" y="4972"/>
                </a:lnTo>
                <a:cubicBezTo>
                  <a:pt x="5690" y="4972"/>
                  <a:pt x="6183" y="4545"/>
                  <a:pt x="6183" y="4019"/>
                </a:cubicBezTo>
                <a:lnTo>
                  <a:pt x="6183" y="2965"/>
                </a:lnTo>
                <a:cubicBezTo>
                  <a:pt x="6183" y="2405"/>
                  <a:pt x="6636" y="1951"/>
                  <a:pt x="7196" y="1951"/>
                </a:cubicBezTo>
                <a:cubicBezTo>
                  <a:pt x="7755" y="1951"/>
                  <a:pt x="8209" y="2405"/>
                  <a:pt x="8209" y="2965"/>
                </a:cubicBezTo>
                <a:lnTo>
                  <a:pt x="8209" y="5505"/>
                </a:lnTo>
                <a:cubicBezTo>
                  <a:pt x="8209" y="5589"/>
                  <a:pt x="8224" y="5670"/>
                  <a:pt x="8248" y="5749"/>
                </a:cubicBezTo>
                <a:cubicBezTo>
                  <a:pt x="8372" y="6197"/>
                  <a:pt x="8781" y="6526"/>
                  <a:pt x="9268" y="6526"/>
                </a:cubicBezTo>
                <a:cubicBezTo>
                  <a:pt x="9719" y="6526"/>
                  <a:pt x="10104" y="6244"/>
                  <a:pt x="10257" y="5846"/>
                </a:cubicBezTo>
                <a:cubicBezTo>
                  <a:pt x="10302" y="5739"/>
                  <a:pt x="10328" y="5624"/>
                  <a:pt x="10328" y="5505"/>
                </a:cubicBezTo>
                <a:lnTo>
                  <a:pt x="10328" y="3009"/>
                </a:lnTo>
                <a:cubicBezTo>
                  <a:pt x="10328" y="1228"/>
                  <a:pt x="9144" y="0"/>
                  <a:pt x="7270" y="79"/>
                </a:cubicBezTo>
                <a:close/>
              </a:path>
            </a:pathLst>
          </a:custGeom>
          <a:solidFill>
            <a:srgbClr val="00E13C"/>
          </a:solidFill>
          <a:ln>
            <a:noFill/>
          </a:ln>
        </p:spPr>
        <p:txBody>
          <a:bodyPr vert="horz" wrap="square" lIns="68580" tIns="34290" rIns="68580" bIns="34290" numCol="1" anchor="t" anchorCtr="0" compatLnSpc="1">
            <a:prstTxWarp prst="textNoShape">
              <a:avLst/>
            </a:prstTxWarp>
          </a:bodyPr>
          <a:lstStyle/>
          <a:p>
            <a:endParaRPr lang="fi-FI" sz="1350">
              <a:solidFill>
                <a:prstClr val="black"/>
              </a:solidFill>
            </a:endParaRPr>
          </a:p>
        </p:txBody>
      </p:sp>
    </p:spTree>
    <p:extLst>
      <p:ext uri="{BB962C8B-B14F-4D97-AF65-F5344CB8AC3E}">
        <p14:creationId xmlns:p14="http://schemas.microsoft.com/office/powerpoint/2010/main" val="322097387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Aloitusotsikkodia">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335360" y="2632365"/>
            <a:ext cx="11521280" cy="1794493"/>
          </a:xfrm>
        </p:spPr>
        <p:txBody>
          <a:bodyPr anchor="t" anchorCtr="0"/>
          <a:lstStyle>
            <a:lvl1pPr algn="ctr">
              <a:defRPr sz="4050" b="1">
                <a:solidFill>
                  <a:srgbClr val="00E13C"/>
                </a:solidFill>
              </a:defRPr>
            </a:lvl1pPr>
          </a:lstStyle>
          <a:p>
            <a:r>
              <a:rPr lang="fi-FI" dirty="0"/>
              <a:t>Lisää otsikko</a:t>
            </a:r>
          </a:p>
        </p:txBody>
      </p:sp>
      <p:sp>
        <p:nvSpPr>
          <p:cNvPr id="3" name="Alaotsikko 2"/>
          <p:cNvSpPr>
            <a:spLocks noGrp="1"/>
          </p:cNvSpPr>
          <p:nvPr>
            <p:ph type="subTitle" idx="1" hasCustomPrompt="1"/>
          </p:nvPr>
        </p:nvSpPr>
        <p:spPr>
          <a:xfrm>
            <a:off x="1828800" y="4963616"/>
            <a:ext cx="8534400" cy="985664"/>
          </a:xfrm>
        </p:spPr>
        <p:txBody>
          <a:bodyPr>
            <a:normAutofit/>
          </a:bodyPr>
          <a:lstStyle>
            <a:lvl1pPr marL="0" indent="0" algn="ctr">
              <a:buNone/>
              <a:defRPr sz="1350" baseline="0">
                <a:solidFill>
                  <a:schemeClr val="tx1">
                    <a:tint val="75000"/>
                  </a:schemeClr>
                </a:solidFill>
                <a:latin typeface="+mn-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i-FI" dirty="0"/>
              <a:t>Lisää alaotsikko</a:t>
            </a:r>
          </a:p>
        </p:txBody>
      </p:sp>
      <p:pic>
        <p:nvPicPr>
          <p:cNvPr id="10" name="Kuva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028112" y="1599171"/>
            <a:ext cx="4176000" cy="192017"/>
          </a:xfrm>
          <a:prstGeom prst="rect">
            <a:avLst/>
          </a:prstGeom>
        </p:spPr>
      </p:pic>
      <p:grpSp>
        <p:nvGrpSpPr>
          <p:cNvPr id="18" name="Ryhmä 17"/>
          <p:cNvGrpSpPr/>
          <p:nvPr userDrawn="1"/>
        </p:nvGrpSpPr>
        <p:grpSpPr bwMode="black">
          <a:xfrm>
            <a:off x="4772026" y="939921"/>
            <a:ext cx="2647951" cy="640811"/>
            <a:chOff x="584654" y="1629456"/>
            <a:chExt cx="7989888" cy="2578100"/>
          </a:xfrm>
        </p:grpSpPr>
        <p:sp>
          <p:nvSpPr>
            <p:cNvPr id="11" name="Freeform 6"/>
            <p:cNvSpPr>
              <a:spLocks/>
            </p:cNvSpPr>
            <p:nvPr userDrawn="1"/>
          </p:nvSpPr>
          <p:spPr bwMode="black">
            <a:xfrm>
              <a:off x="6950529" y="1723118"/>
              <a:ext cx="576262" cy="2463800"/>
            </a:xfrm>
            <a:custGeom>
              <a:avLst/>
              <a:gdLst>
                <a:gd name="T0" fmla="*/ 1059 w 2119"/>
                <a:gd name="T1" fmla="*/ 9052 h 9052"/>
                <a:gd name="T2" fmla="*/ 0 w 2119"/>
                <a:gd name="T3" fmla="*/ 7992 h 9052"/>
                <a:gd name="T4" fmla="*/ 0 w 2119"/>
                <a:gd name="T5" fmla="*/ 1060 h 9052"/>
                <a:gd name="T6" fmla="*/ 1059 w 2119"/>
                <a:gd name="T7" fmla="*/ 0 h 9052"/>
                <a:gd name="T8" fmla="*/ 2119 w 2119"/>
                <a:gd name="T9" fmla="*/ 1060 h 9052"/>
                <a:gd name="T10" fmla="*/ 2119 w 2119"/>
                <a:gd name="T11" fmla="*/ 7992 h 9052"/>
                <a:gd name="T12" fmla="*/ 1059 w 2119"/>
                <a:gd name="T13" fmla="*/ 9052 h 9052"/>
              </a:gdLst>
              <a:ahLst/>
              <a:cxnLst>
                <a:cxn ang="0">
                  <a:pos x="T0" y="T1"/>
                </a:cxn>
                <a:cxn ang="0">
                  <a:pos x="T2" y="T3"/>
                </a:cxn>
                <a:cxn ang="0">
                  <a:pos x="T4" y="T5"/>
                </a:cxn>
                <a:cxn ang="0">
                  <a:pos x="T6" y="T7"/>
                </a:cxn>
                <a:cxn ang="0">
                  <a:pos x="T8" y="T9"/>
                </a:cxn>
                <a:cxn ang="0">
                  <a:pos x="T10" y="T11"/>
                </a:cxn>
                <a:cxn ang="0">
                  <a:pos x="T12" y="T13"/>
                </a:cxn>
              </a:cxnLst>
              <a:rect l="0" t="0" r="r" b="b"/>
              <a:pathLst>
                <a:path w="2119" h="9052">
                  <a:moveTo>
                    <a:pt x="1059" y="9052"/>
                  </a:moveTo>
                  <a:cubicBezTo>
                    <a:pt x="474" y="9052"/>
                    <a:pt x="0" y="8577"/>
                    <a:pt x="0" y="7992"/>
                  </a:cubicBezTo>
                  <a:lnTo>
                    <a:pt x="0" y="1060"/>
                  </a:lnTo>
                  <a:cubicBezTo>
                    <a:pt x="0" y="475"/>
                    <a:pt x="474" y="0"/>
                    <a:pt x="1059" y="0"/>
                  </a:cubicBezTo>
                  <a:cubicBezTo>
                    <a:pt x="1644" y="0"/>
                    <a:pt x="2119" y="475"/>
                    <a:pt x="2119" y="1060"/>
                  </a:cubicBezTo>
                  <a:lnTo>
                    <a:pt x="2119" y="7992"/>
                  </a:lnTo>
                  <a:cubicBezTo>
                    <a:pt x="2119" y="8577"/>
                    <a:pt x="1644" y="9052"/>
                    <a:pt x="1059" y="9052"/>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350">
                <a:solidFill>
                  <a:prstClr val="black"/>
                </a:solidFill>
              </a:endParaRPr>
            </a:p>
          </p:txBody>
        </p:sp>
        <p:sp>
          <p:nvSpPr>
            <p:cNvPr id="12" name="Freeform 7"/>
            <p:cNvSpPr>
              <a:spLocks/>
            </p:cNvSpPr>
            <p:nvPr userDrawn="1"/>
          </p:nvSpPr>
          <p:spPr bwMode="black">
            <a:xfrm>
              <a:off x="4810579" y="2427968"/>
              <a:ext cx="1778000" cy="1779588"/>
            </a:xfrm>
            <a:custGeom>
              <a:avLst/>
              <a:gdLst>
                <a:gd name="T0" fmla="*/ 6536 w 6536"/>
                <a:gd name="T1" fmla="*/ 3194 h 6537"/>
                <a:gd name="T2" fmla="*/ 3269 w 6536"/>
                <a:gd name="T3" fmla="*/ 0 h 6537"/>
                <a:gd name="T4" fmla="*/ 0 w 6536"/>
                <a:gd name="T5" fmla="*/ 3269 h 6537"/>
                <a:gd name="T6" fmla="*/ 3269 w 6536"/>
                <a:gd name="T7" fmla="*/ 6537 h 6537"/>
                <a:gd name="T8" fmla="*/ 3901 w 6536"/>
                <a:gd name="T9" fmla="*/ 6421 h 6537"/>
                <a:gd name="T10" fmla="*/ 4401 w 6536"/>
                <a:gd name="T11" fmla="*/ 5650 h 6537"/>
                <a:gd name="T12" fmla="*/ 3921 w 6536"/>
                <a:gd name="T13" fmla="*/ 4902 h 6537"/>
                <a:gd name="T14" fmla="*/ 3167 w 6536"/>
                <a:gd name="T15" fmla="*/ 4788 h 6537"/>
                <a:gd name="T16" fmla="*/ 1829 w 6536"/>
                <a:gd name="T17" fmla="*/ 3242 h 6537"/>
                <a:gd name="T18" fmla="*/ 3269 w 6536"/>
                <a:gd name="T19" fmla="*/ 1663 h 6537"/>
                <a:gd name="T20" fmla="*/ 4619 w 6536"/>
                <a:gd name="T21" fmla="*/ 2594 h 6537"/>
                <a:gd name="T22" fmla="*/ 3945 w 6536"/>
                <a:gd name="T23" fmla="*/ 2594 h 6537"/>
                <a:gd name="T24" fmla="*/ 3184 w 6536"/>
                <a:gd name="T25" fmla="*/ 3356 h 6537"/>
                <a:gd name="T26" fmla="*/ 3945 w 6536"/>
                <a:gd name="T27" fmla="*/ 4117 h 6537"/>
                <a:gd name="T28" fmla="*/ 5776 w 6536"/>
                <a:gd name="T29" fmla="*/ 4117 h 6537"/>
                <a:gd name="T30" fmla="*/ 6535 w 6536"/>
                <a:gd name="T31" fmla="*/ 3367 h 6537"/>
                <a:gd name="T32" fmla="*/ 6536 w 6536"/>
                <a:gd name="T33" fmla="*/ 3367 h 6537"/>
                <a:gd name="T34" fmla="*/ 6536 w 6536"/>
                <a:gd name="T35" fmla="*/ 3194 h 6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6" h="6537">
                  <a:moveTo>
                    <a:pt x="6536" y="3194"/>
                  </a:moveTo>
                  <a:cubicBezTo>
                    <a:pt x="6536" y="1371"/>
                    <a:pt x="5138" y="0"/>
                    <a:pt x="3269" y="0"/>
                  </a:cubicBezTo>
                  <a:cubicBezTo>
                    <a:pt x="1463" y="0"/>
                    <a:pt x="0" y="1399"/>
                    <a:pt x="0" y="3269"/>
                  </a:cubicBezTo>
                  <a:cubicBezTo>
                    <a:pt x="0" y="5074"/>
                    <a:pt x="1367" y="6537"/>
                    <a:pt x="3269" y="6537"/>
                  </a:cubicBezTo>
                  <a:cubicBezTo>
                    <a:pt x="3516" y="6537"/>
                    <a:pt x="3746" y="6491"/>
                    <a:pt x="3901" y="6421"/>
                  </a:cubicBezTo>
                  <a:cubicBezTo>
                    <a:pt x="4192" y="6288"/>
                    <a:pt x="4401" y="6017"/>
                    <a:pt x="4401" y="5650"/>
                  </a:cubicBezTo>
                  <a:cubicBezTo>
                    <a:pt x="4401" y="5328"/>
                    <a:pt x="4246" y="5037"/>
                    <a:pt x="3921" y="4902"/>
                  </a:cubicBezTo>
                  <a:cubicBezTo>
                    <a:pt x="3717" y="4818"/>
                    <a:pt x="3427" y="4814"/>
                    <a:pt x="3167" y="4788"/>
                  </a:cubicBezTo>
                  <a:cubicBezTo>
                    <a:pt x="2393" y="4709"/>
                    <a:pt x="1829" y="4112"/>
                    <a:pt x="1829" y="3242"/>
                  </a:cubicBezTo>
                  <a:cubicBezTo>
                    <a:pt x="1829" y="2290"/>
                    <a:pt x="2528" y="1697"/>
                    <a:pt x="3269" y="1663"/>
                  </a:cubicBezTo>
                  <a:cubicBezTo>
                    <a:pt x="4176" y="1621"/>
                    <a:pt x="4619" y="2239"/>
                    <a:pt x="4619" y="2594"/>
                  </a:cubicBezTo>
                  <a:lnTo>
                    <a:pt x="3945" y="2594"/>
                  </a:lnTo>
                  <a:cubicBezTo>
                    <a:pt x="3525" y="2594"/>
                    <a:pt x="3184" y="2935"/>
                    <a:pt x="3184" y="3356"/>
                  </a:cubicBezTo>
                  <a:cubicBezTo>
                    <a:pt x="3184" y="3776"/>
                    <a:pt x="3525" y="4117"/>
                    <a:pt x="3945" y="4117"/>
                  </a:cubicBezTo>
                  <a:lnTo>
                    <a:pt x="5776" y="4117"/>
                  </a:lnTo>
                  <a:cubicBezTo>
                    <a:pt x="6193" y="4117"/>
                    <a:pt x="6529" y="3782"/>
                    <a:pt x="6535" y="3367"/>
                  </a:cubicBezTo>
                  <a:lnTo>
                    <a:pt x="6536" y="3367"/>
                  </a:lnTo>
                  <a:lnTo>
                    <a:pt x="6536" y="3194"/>
                  </a:ln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350">
                <a:solidFill>
                  <a:prstClr val="black"/>
                </a:solidFill>
              </a:endParaRPr>
            </a:p>
          </p:txBody>
        </p:sp>
        <p:sp>
          <p:nvSpPr>
            <p:cNvPr id="13" name="Freeform 8"/>
            <p:cNvSpPr>
              <a:spLocks/>
            </p:cNvSpPr>
            <p:nvPr userDrawn="1"/>
          </p:nvSpPr>
          <p:spPr bwMode="black">
            <a:xfrm>
              <a:off x="3848554" y="2445431"/>
              <a:ext cx="576262" cy="1741488"/>
            </a:xfrm>
            <a:custGeom>
              <a:avLst/>
              <a:gdLst>
                <a:gd name="T0" fmla="*/ 1059 w 2119"/>
                <a:gd name="T1" fmla="*/ 0 h 6394"/>
                <a:gd name="T2" fmla="*/ 2119 w 2119"/>
                <a:gd name="T3" fmla="*/ 1060 h 6394"/>
                <a:gd name="T4" fmla="*/ 2119 w 2119"/>
                <a:gd name="T5" fmla="*/ 5334 h 6394"/>
                <a:gd name="T6" fmla="*/ 1059 w 2119"/>
                <a:gd name="T7" fmla="*/ 6394 h 6394"/>
                <a:gd name="T8" fmla="*/ 0 w 2119"/>
                <a:gd name="T9" fmla="*/ 5334 h 6394"/>
                <a:gd name="T10" fmla="*/ 0 w 2119"/>
                <a:gd name="T11" fmla="*/ 1060 h 6394"/>
                <a:gd name="T12" fmla="*/ 1059 w 2119"/>
                <a:gd name="T13" fmla="*/ 0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0"/>
                  </a:moveTo>
                  <a:cubicBezTo>
                    <a:pt x="1645" y="0"/>
                    <a:pt x="2119" y="475"/>
                    <a:pt x="2119" y="1060"/>
                  </a:cubicBezTo>
                  <a:lnTo>
                    <a:pt x="2119" y="5334"/>
                  </a:lnTo>
                  <a:cubicBezTo>
                    <a:pt x="2119" y="5919"/>
                    <a:pt x="1645" y="6394"/>
                    <a:pt x="1059" y="6394"/>
                  </a:cubicBezTo>
                  <a:cubicBezTo>
                    <a:pt x="474" y="6394"/>
                    <a:pt x="0" y="5919"/>
                    <a:pt x="0" y="5334"/>
                  </a:cubicBezTo>
                  <a:lnTo>
                    <a:pt x="0" y="1060"/>
                  </a:lnTo>
                  <a:cubicBezTo>
                    <a:pt x="0" y="475"/>
                    <a:pt x="474" y="0"/>
                    <a:pt x="1059" y="0"/>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350">
                <a:solidFill>
                  <a:prstClr val="black"/>
                </a:solidFill>
              </a:endParaRPr>
            </a:p>
          </p:txBody>
        </p:sp>
        <p:sp>
          <p:nvSpPr>
            <p:cNvPr id="14" name="Oval 9"/>
            <p:cNvSpPr>
              <a:spLocks noChangeArrowheads="1"/>
            </p:cNvSpPr>
            <p:nvPr userDrawn="1"/>
          </p:nvSpPr>
          <p:spPr bwMode="black">
            <a:xfrm>
              <a:off x="3819979" y="1629456"/>
              <a:ext cx="633412" cy="633413"/>
            </a:xfrm>
            <a:prstGeom prst="ellipse">
              <a:avLst/>
            </a:prstGeom>
            <a:solidFill>
              <a:srgbClr val="00E13C"/>
            </a:solidFill>
            <a:ln>
              <a:noFill/>
            </a:ln>
          </p:spPr>
          <p:txBody>
            <a:bodyPr vert="horz" wrap="square" lIns="91440" tIns="45720" rIns="91440" bIns="45720" numCol="1" anchor="t" anchorCtr="0" compatLnSpc="1">
              <a:prstTxWarp prst="textNoShape">
                <a:avLst/>
              </a:prstTxWarp>
            </a:bodyPr>
            <a:lstStyle/>
            <a:p>
              <a:endParaRPr lang="fi-FI" sz="1350">
                <a:solidFill>
                  <a:prstClr val="black"/>
                </a:solidFill>
              </a:endParaRPr>
            </a:p>
          </p:txBody>
        </p:sp>
        <p:sp>
          <p:nvSpPr>
            <p:cNvPr id="15" name="Freeform 10"/>
            <p:cNvSpPr>
              <a:spLocks/>
            </p:cNvSpPr>
            <p:nvPr userDrawn="1"/>
          </p:nvSpPr>
          <p:spPr bwMode="black">
            <a:xfrm>
              <a:off x="7969704" y="2445431"/>
              <a:ext cx="576262" cy="1741488"/>
            </a:xfrm>
            <a:custGeom>
              <a:avLst/>
              <a:gdLst>
                <a:gd name="T0" fmla="*/ 1059 w 2119"/>
                <a:gd name="T1" fmla="*/ 6394 h 6394"/>
                <a:gd name="T2" fmla="*/ 0 w 2119"/>
                <a:gd name="T3" fmla="*/ 5334 h 6394"/>
                <a:gd name="T4" fmla="*/ 0 w 2119"/>
                <a:gd name="T5" fmla="*/ 1060 h 6394"/>
                <a:gd name="T6" fmla="*/ 1059 w 2119"/>
                <a:gd name="T7" fmla="*/ 0 h 6394"/>
                <a:gd name="T8" fmla="*/ 2119 w 2119"/>
                <a:gd name="T9" fmla="*/ 1060 h 6394"/>
                <a:gd name="T10" fmla="*/ 2119 w 2119"/>
                <a:gd name="T11" fmla="*/ 5334 h 6394"/>
                <a:gd name="T12" fmla="*/ 1059 w 2119"/>
                <a:gd name="T13" fmla="*/ 6394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6394"/>
                  </a:moveTo>
                  <a:cubicBezTo>
                    <a:pt x="474" y="6394"/>
                    <a:pt x="0" y="5919"/>
                    <a:pt x="0" y="5334"/>
                  </a:cubicBezTo>
                  <a:lnTo>
                    <a:pt x="0" y="1060"/>
                  </a:lnTo>
                  <a:cubicBezTo>
                    <a:pt x="0" y="475"/>
                    <a:pt x="474" y="0"/>
                    <a:pt x="1059" y="0"/>
                  </a:cubicBezTo>
                  <a:cubicBezTo>
                    <a:pt x="1645" y="0"/>
                    <a:pt x="2119" y="475"/>
                    <a:pt x="2119" y="1060"/>
                  </a:cubicBezTo>
                  <a:lnTo>
                    <a:pt x="2119" y="5334"/>
                  </a:lnTo>
                  <a:cubicBezTo>
                    <a:pt x="2119" y="5919"/>
                    <a:pt x="1645" y="6394"/>
                    <a:pt x="1059" y="6394"/>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350">
                <a:solidFill>
                  <a:prstClr val="black"/>
                </a:solidFill>
              </a:endParaRPr>
            </a:p>
          </p:txBody>
        </p:sp>
        <p:sp>
          <p:nvSpPr>
            <p:cNvPr id="16" name="Oval 11"/>
            <p:cNvSpPr>
              <a:spLocks noChangeArrowheads="1"/>
            </p:cNvSpPr>
            <p:nvPr userDrawn="1"/>
          </p:nvSpPr>
          <p:spPr bwMode="black">
            <a:xfrm>
              <a:off x="7939542" y="1629456"/>
              <a:ext cx="635000" cy="633413"/>
            </a:xfrm>
            <a:prstGeom prst="ellipse">
              <a:avLst/>
            </a:prstGeom>
            <a:solidFill>
              <a:srgbClr val="00E13C"/>
            </a:solidFill>
            <a:ln>
              <a:noFill/>
            </a:ln>
          </p:spPr>
          <p:txBody>
            <a:bodyPr vert="horz" wrap="square" lIns="91440" tIns="45720" rIns="91440" bIns="45720" numCol="1" anchor="t" anchorCtr="0" compatLnSpc="1">
              <a:prstTxWarp prst="textNoShape">
                <a:avLst/>
              </a:prstTxWarp>
            </a:bodyPr>
            <a:lstStyle/>
            <a:p>
              <a:endParaRPr lang="fi-FI" sz="1350">
                <a:solidFill>
                  <a:prstClr val="black"/>
                </a:solidFill>
              </a:endParaRPr>
            </a:p>
          </p:txBody>
        </p:sp>
        <p:sp>
          <p:nvSpPr>
            <p:cNvPr id="17" name="Freeform 12"/>
            <p:cNvSpPr>
              <a:spLocks/>
            </p:cNvSpPr>
            <p:nvPr userDrawn="1"/>
          </p:nvSpPr>
          <p:spPr bwMode="black">
            <a:xfrm>
              <a:off x="584654" y="2410506"/>
              <a:ext cx="2809875" cy="1776413"/>
            </a:xfrm>
            <a:custGeom>
              <a:avLst/>
              <a:gdLst>
                <a:gd name="T0" fmla="*/ 7270 w 10328"/>
                <a:gd name="T1" fmla="*/ 79 h 6526"/>
                <a:gd name="T2" fmla="*/ 5164 w 10328"/>
                <a:gd name="T3" fmla="*/ 1216 h 6526"/>
                <a:gd name="T4" fmla="*/ 5164 w 10328"/>
                <a:gd name="T5" fmla="*/ 1216 h 6526"/>
                <a:gd name="T6" fmla="*/ 3058 w 10328"/>
                <a:gd name="T7" fmla="*/ 79 h 6526"/>
                <a:gd name="T8" fmla="*/ 0 w 10328"/>
                <a:gd name="T9" fmla="*/ 3009 h 6526"/>
                <a:gd name="T10" fmla="*/ 0 w 10328"/>
                <a:gd name="T11" fmla="*/ 5505 h 6526"/>
                <a:gd name="T12" fmla="*/ 72 w 10328"/>
                <a:gd name="T13" fmla="*/ 5846 h 6526"/>
                <a:gd name="T14" fmla="*/ 1060 w 10328"/>
                <a:gd name="T15" fmla="*/ 6526 h 6526"/>
                <a:gd name="T16" fmla="*/ 2081 w 10328"/>
                <a:gd name="T17" fmla="*/ 5749 h 6526"/>
                <a:gd name="T18" fmla="*/ 2119 w 10328"/>
                <a:gd name="T19" fmla="*/ 5505 h 6526"/>
                <a:gd name="T20" fmla="*/ 2119 w 10328"/>
                <a:gd name="T21" fmla="*/ 2965 h 6526"/>
                <a:gd name="T22" fmla="*/ 3133 w 10328"/>
                <a:gd name="T23" fmla="*/ 1951 h 6526"/>
                <a:gd name="T24" fmla="*/ 4145 w 10328"/>
                <a:gd name="T25" fmla="*/ 2965 h 6526"/>
                <a:gd name="T26" fmla="*/ 4145 w 10328"/>
                <a:gd name="T27" fmla="*/ 4019 h 6526"/>
                <a:gd name="T28" fmla="*/ 5164 w 10328"/>
                <a:gd name="T29" fmla="*/ 4972 h 6526"/>
                <a:gd name="T30" fmla="*/ 5164 w 10328"/>
                <a:gd name="T31" fmla="*/ 4972 h 6526"/>
                <a:gd name="T32" fmla="*/ 5164 w 10328"/>
                <a:gd name="T33" fmla="*/ 4972 h 6526"/>
                <a:gd name="T34" fmla="*/ 6183 w 10328"/>
                <a:gd name="T35" fmla="*/ 4019 h 6526"/>
                <a:gd name="T36" fmla="*/ 6183 w 10328"/>
                <a:gd name="T37" fmla="*/ 2965 h 6526"/>
                <a:gd name="T38" fmla="*/ 7196 w 10328"/>
                <a:gd name="T39" fmla="*/ 1951 h 6526"/>
                <a:gd name="T40" fmla="*/ 8209 w 10328"/>
                <a:gd name="T41" fmla="*/ 2965 h 6526"/>
                <a:gd name="T42" fmla="*/ 8209 w 10328"/>
                <a:gd name="T43" fmla="*/ 5505 h 6526"/>
                <a:gd name="T44" fmla="*/ 8248 w 10328"/>
                <a:gd name="T45" fmla="*/ 5749 h 6526"/>
                <a:gd name="T46" fmla="*/ 9268 w 10328"/>
                <a:gd name="T47" fmla="*/ 6526 h 6526"/>
                <a:gd name="T48" fmla="*/ 10257 w 10328"/>
                <a:gd name="T49" fmla="*/ 5846 h 6526"/>
                <a:gd name="T50" fmla="*/ 10328 w 10328"/>
                <a:gd name="T51" fmla="*/ 5505 h 6526"/>
                <a:gd name="T52" fmla="*/ 10328 w 10328"/>
                <a:gd name="T53" fmla="*/ 3009 h 6526"/>
                <a:gd name="T54" fmla="*/ 7270 w 10328"/>
                <a:gd name="T55" fmla="*/ 79 h 6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28" h="6526">
                  <a:moveTo>
                    <a:pt x="7270" y="79"/>
                  </a:moveTo>
                  <a:cubicBezTo>
                    <a:pt x="6455" y="113"/>
                    <a:pt x="5551" y="614"/>
                    <a:pt x="5164" y="1216"/>
                  </a:cubicBezTo>
                  <a:lnTo>
                    <a:pt x="5164" y="1216"/>
                  </a:lnTo>
                  <a:cubicBezTo>
                    <a:pt x="4777" y="614"/>
                    <a:pt x="3874" y="113"/>
                    <a:pt x="3058" y="79"/>
                  </a:cubicBezTo>
                  <a:cubicBezTo>
                    <a:pt x="1184" y="0"/>
                    <a:pt x="0" y="1228"/>
                    <a:pt x="0" y="3009"/>
                  </a:cubicBezTo>
                  <a:lnTo>
                    <a:pt x="0" y="5505"/>
                  </a:lnTo>
                  <a:cubicBezTo>
                    <a:pt x="0" y="5624"/>
                    <a:pt x="26" y="5739"/>
                    <a:pt x="72" y="5846"/>
                  </a:cubicBezTo>
                  <a:cubicBezTo>
                    <a:pt x="225" y="6244"/>
                    <a:pt x="609" y="6526"/>
                    <a:pt x="1060" y="6526"/>
                  </a:cubicBezTo>
                  <a:cubicBezTo>
                    <a:pt x="1547" y="6526"/>
                    <a:pt x="1957" y="6197"/>
                    <a:pt x="2081" y="5749"/>
                  </a:cubicBezTo>
                  <a:cubicBezTo>
                    <a:pt x="2105" y="5670"/>
                    <a:pt x="2119" y="5589"/>
                    <a:pt x="2119" y="5505"/>
                  </a:cubicBezTo>
                  <a:lnTo>
                    <a:pt x="2119" y="2965"/>
                  </a:lnTo>
                  <a:cubicBezTo>
                    <a:pt x="2119" y="2405"/>
                    <a:pt x="2573" y="1951"/>
                    <a:pt x="3133" y="1951"/>
                  </a:cubicBezTo>
                  <a:cubicBezTo>
                    <a:pt x="3693" y="1951"/>
                    <a:pt x="4145" y="2405"/>
                    <a:pt x="4145" y="2965"/>
                  </a:cubicBezTo>
                  <a:lnTo>
                    <a:pt x="4145" y="4019"/>
                  </a:lnTo>
                  <a:cubicBezTo>
                    <a:pt x="4145" y="4545"/>
                    <a:pt x="4638" y="4972"/>
                    <a:pt x="5164" y="4972"/>
                  </a:cubicBezTo>
                  <a:lnTo>
                    <a:pt x="5164" y="4972"/>
                  </a:lnTo>
                  <a:lnTo>
                    <a:pt x="5164" y="4972"/>
                  </a:lnTo>
                  <a:cubicBezTo>
                    <a:pt x="5690" y="4972"/>
                    <a:pt x="6183" y="4545"/>
                    <a:pt x="6183" y="4019"/>
                  </a:cubicBezTo>
                  <a:lnTo>
                    <a:pt x="6183" y="2965"/>
                  </a:lnTo>
                  <a:cubicBezTo>
                    <a:pt x="6183" y="2405"/>
                    <a:pt x="6636" y="1951"/>
                    <a:pt x="7196" y="1951"/>
                  </a:cubicBezTo>
                  <a:cubicBezTo>
                    <a:pt x="7755" y="1951"/>
                    <a:pt x="8209" y="2405"/>
                    <a:pt x="8209" y="2965"/>
                  </a:cubicBezTo>
                  <a:lnTo>
                    <a:pt x="8209" y="5505"/>
                  </a:lnTo>
                  <a:cubicBezTo>
                    <a:pt x="8209" y="5589"/>
                    <a:pt x="8224" y="5670"/>
                    <a:pt x="8248" y="5749"/>
                  </a:cubicBezTo>
                  <a:cubicBezTo>
                    <a:pt x="8372" y="6197"/>
                    <a:pt x="8781" y="6526"/>
                    <a:pt x="9268" y="6526"/>
                  </a:cubicBezTo>
                  <a:cubicBezTo>
                    <a:pt x="9719" y="6526"/>
                    <a:pt x="10104" y="6244"/>
                    <a:pt x="10257" y="5846"/>
                  </a:cubicBezTo>
                  <a:cubicBezTo>
                    <a:pt x="10302" y="5739"/>
                    <a:pt x="10328" y="5624"/>
                    <a:pt x="10328" y="5505"/>
                  </a:cubicBezTo>
                  <a:lnTo>
                    <a:pt x="10328" y="3009"/>
                  </a:lnTo>
                  <a:cubicBezTo>
                    <a:pt x="10328" y="1228"/>
                    <a:pt x="9144" y="0"/>
                    <a:pt x="7270" y="79"/>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350">
                <a:solidFill>
                  <a:prstClr val="black"/>
                </a:solidFill>
              </a:endParaRPr>
            </a:p>
          </p:txBody>
        </p:sp>
      </p:grpSp>
    </p:spTree>
    <p:extLst>
      <p:ext uri="{BB962C8B-B14F-4D97-AF65-F5344CB8AC3E}">
        <p14:creationId xmlns:p14="http://schemas.microsoft.com/office/powerpoint/2010/main" val="3347215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dirty="0"/>
              <a:t>Lisää otsikko</a:t>
            </a:r>
          </a:p>
        </p:txBody>
      </p:sp>
      <p:sp>
        <p:nvSpPr>
          <p:cNvPr id="3" name="Sisällön paikkamerkki 2"/>
          <p:cNvSpPr>
            <a:spLocks noGrp="1"/>
          </p:cNvSpPr>
          <p:nvPr>
            <p:ph idx="1"/>
          </p:nvPr>
        </p:nvSpPr>
        <p:spPr/>
        <p:txBody>
          <a:bodyPr/>
          <a:lstStyle>
            <a:lvl1pPr marL="0" indent="0">
              <a:buFontTx/>
              <a:buNone/>
              <a:defRPr/>
            </a:lvl1pPr>
            <a:lvl2pPr marL="536575" indent="-268288">
              <a:buFont typeface="Arial" panose="020B0604020202020204" pitchFamily="34" charset="0"/>
              <a:buChar char="•"/>
              <a:defRPr/>
            </a:lvl2pPr>
            <a:lvl3pPr marL="804863" indent="-268288">
              <a:buFont typeface="Arial" panose="020B0604020202020204" pitchFamily="34" charset="0"/>
              <a:buChar char="•"/>
              <a:defRPr/>
            </a:lvl3pPr>
            <a:lvl4pPr marL="1074738" indent="-269875">
              <a:buFont typeface="Arial" panose="020B0604020202020204" pitchFamily="34" charset="0"/>
              <a:buChar char="•"/>
              <a:defRPr/>
            </a:lvl4pPr>
            <a:lvl5pPr marL="1343025" indent="-268288">
              <a:buFont typeface="Arial" panose="020B0604020202020204" pitchFamily="34" charset="0"/>
              <a:buChar char="•"/>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fld id="{65C636E2-698F-47E2-8421-3C7C3D6C8957}" type="datetime1">
              <a:rPr lang="fi-FI" smtClean="0"/>
              <a:t>22.9.2022</a:t>
            </a:fld>
            <a:endParaRPr lang="fi-FI"/>
          </a:p>
        </p:txBody>
      </p:sp>
      <p:sp>
        <p:nvSpPr>
          <p:cNvPr id="5" name="Alatunnisteen paikkamerkki 4"/>
          <p:cNvSpPr>
            <a:spLocks noGrp="1"/>
          </p:cNvSpPr>
          <p:nvPr>
            <p:ph type="ftr" sz="quarter" idx="11"/>
          </p:nvPr>
        </p:nvSpPr>
        <p:spPr/>
        <p:txBody>
          <a:bodyPr/>
          <a:lstStyle/>
          <a:p>
            <a:r>
              <a:rPr lang="fi-FI"/>
              <a:t>mielenterveysseura.fi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30525644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Logo ruotsi">
    <p:spTree>
      <p:nvGrpSpPr>
        <p:cNvPr id="1" name=""/>
        <p:cNvGrpSpPr/>
        <p:nvPr/>
      </p:nvGrpSpPr>
      <p:grpSpPr>
        <a:xfrm>
          <a:off x="0" y="0"/>
          <a:ext cx="0" cy="0"/>
          <a:chOff x="0" y="0"/>
          <a:chExt cx="0" cy="0"/>
        </a:xfrm>
      </p:grpSpPr>
      <p:pic>
        <p:nvPicPr>
          <p:cNvPr id="15" name="Kuva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21536" y="5901146"/>
            <a:ext cx="8948928" cy="411480"/>
          </a:xfrm>
          <a:prstGeom prst="rect">
            <a:avLst/>
          </a:prstGeom>
        </p:spPr>
      </p:pic>
      <p:sp>
        <p:nvSpPr>
          <p:cNvPr id="14" name="Freeform 6"/>
          <p:cNvSpPr>
            <a:spLocks/>
          </p:cNvSpPr>
          <p:nvPr userDrawn="1"/>
        </p:nvSpPr>
        <p:spPr bwMode="black">
          <a:xfrm>
            <a:off x="9267372" y="1723118"/>
            <a:ext cx="768349" cy="2463800"/>
          </a:xfrm>
          <a:custGeom>
            <a:avLst/>
            <a:gdLst>
              <a:gd name="T0" fmla="*/ 1059 w 2119"/>
              <a:gd name="T1" fmla="*/ 9052 h 9052"/>
              <a:gd name="T2" fmla="*/ 0 w 2119"/>
              <a:gd name="T3" fmla="*/ 7992 h 9052"/>
              <a:gd name="T4" fmla="*/ 0 w 2119"/>
              <a:gd name="T5" fmla="*/ 1060 h 9052"/>
              <a:gd name="T6" fmla="*/ 1059 w 2119"/>
              <a:gd name="T7" fmla="*/ 0 h 9052"/>
              <a:gd name="T8" fmla="*/ 2119 w 2119"/>
              <a:gd name="T9" fmla="*/ 1060 h 9052"/>
              <a:gd name="T10" fmla="*/ 2119 w 2119"/>
              <a:gd name="T11" fmla="*/ 7992 h 9052"/>
              <a:gd name="T12" fmla="*/ 1059 w 2119"/>
              <a:gd name="T13" fmla="*/ 9052 h 9052"/>
            </a:gdLst>
            <a:ahLst/>
            <a:cxnLst>
              <a:cxn ang="0">
                <a:pos x="T0" y="T1"/>
              </a:cxn>
              <a:cxn ang="0">
                <a:pos x="T2" y="T3"/>
              </a:cxn>
              <a:cxn ang="0">
                <a:pos x="T4" y="T5"/>
              </a:cxn>
              <a:cxn ang="0">
                <a:pos x="T6" y="T7"/>
              </a:cxn>
              <a:cxn ang="0">
                <a:pos x="T8" y="T9"/>
              </a:cxn>
              <a:cxn ang="0">
                <a:pos x="T10" y="T11"/>
              </a:cxn>
              <a:cxn ang="0">
                <a:pos x="T12" y="T13"/>
              </a:cxn>
            </a:cxnLst>
            <a:rect l="0" t="0" r="r" b="b"/>
            <a:pathLst>
              <a:path w="2119" h="9052">
                <a:moveTo>
                  <a:pt x="1059" y="9052"/>
                </a:moveTo>
                <a:cubicBezTo>
                  <a:pt x="474" y="9052"/>
                  <a:pt x="0" y="8577"/>
                  <a:pt x="0" y="7992"/>
                </a:cubicBezTo>
                <a:lnTo>
                  <a:pt x="0" y="1060"/>
                </a:lnTo>
                <a:cubicBezTo>
                  <a:pt x="0" y="475"/>
                  <a:pt x="474" y="0"/>
                  <a:pt x="1059" y="0"/>
                </a:cubicBezTo>
                <a:cubicBezTo>
                  <a:pt x="1644" y="0"/>
                  <a:pt x="2119" y="475"/>
                  <a:pt x="2119" y="1060"/>
                </a:cubicBezTo>
                <a:lnTo>
                  <a:pt x="2119" y="7992"/>
                </a:lnTo>
                <a:cubicBezTo>
                  <a:pt x="2119" y="8577"/>
                  <a:pt x="1644" y="9052"/>
                  <a:pt x="1059" y="9052"/>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6" name="Freeform 7"/>
          <p:cNvSpPr>
            <a:spLocks/>
          </p:cNvSpPr>
          <p:nvPr userDrawn="1"/>
        </p:nvSpPr>
        <p:spPr bwMode="black">
          <a:xfrm>
            <a:off x="6414105" y="2427968"/>
            <a:ext cx="2370667" cy="1779588"/>
          </a:xfrm>
          <a:custGeom>
            <a:avLst/>
            <a:gdLst>
              <a:gd name="T0" fmla="*/ 6536 w 6536"/>
              <a:gd name="T1" fmla="*/ 3194 h 6537"/>
              <a:gd name="T2" fmla="*/ 3269 w 6536"/>
              <a:gd name="T3" fmla="*/ 0 h 6537"/>
              <a:gd name="T4" fmla="*/ 0 w 6536"/>
              <a:gd name="T5" fmla="*/ 3269 h 6537"/>
              <a:gd name="T6" fmla="*/ 3269 w 6536"/>
              <a:gd name="T7" fmla="*/ 6537 h 6537"/>
              <a:gd name="T8" fmla="*/ 3901 w 6536"/>
              <a:gd name="T9" fmla="*/ 6421 h 6537"/>
              <a:gd name="T10" fmla="*/ 4401 w 6536"/>
              <a:gd name="T11" fmla="*/ 5650 h 6537"/>
              <a:gd name="T12" fmla="*/ 3921 w 6536"/>
              <a:gd name="T13" fmla="*/ 4902 h 6537"/>
              <a:gd name="T14" fmla="*/ 3167 w 6536"/>
              <a:gd name="T15" fmla="*/ 4788 h 6537"/>
              <a:gd name="T16" fmla="*/ 1829 w 6536"/>
              <a:gd name="T17" fmla="*/ 3242 h 6537"/>
              <a:gd name="T18" fmla="*/ 3269 w 6536"/>
              <a:gd name="T19" fmla="*/ 1663 h 6537"/>
              <a:gd name="T20" fmla="*/ 4619 w 6536"/>
              <a:gd name="T21" fmla="*/ 2594 h 6537"/>
              <a:gd name="T22" fmla="*/ 3945 w 6536"/>
              <a:gd name="T23" fmla="*/ 2594 h 6537"/>
              <a:gd name="T24" fmla="*/ 3184 w 6536"/>
              <a:gd name="T25" fmla="*/ 3356 h 6537"/>
              <a:gd name="T26" fmla="*/ 3945 w 6536"/>
              <a:gd name="T27" fmla="*/ 4117 h 6537"/>
              <a:gd name="T28" fmla="*/ 5776 w 6536"/>
              <a:gd name="T29" fmla="*/ 4117 h 6537"/>
              <a:gd name="T30" fmla="*/ 6535 w 6536"/>
              <a:gd name="T31" fmla="*/ 3367 h 6537"/>
              <a:gd name="T32" fmla="*/ 6536 w 6536"/>
              <a:gd name="T33" fmla="*/ 3367 h 6537"/>
              <a:gd name="T34" fmla="*/ 6536 w 6536"/>
              <a:gd name="T35" fmla="*/ 3194 h 6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6" h="6537">
                <a:moveTo>
                  <a:pt x="6536" y="3194"/>
                </a:moveTo>
                <a:cubicBezTo>
                  <a:pt x="6536" y="1371"/>
                  <a:pt x="5138" y="0"/>
                  <a:pt x="3269" y="0"/>
                </a:cubicBezTo>
                <a:cubicBezTo>
                  <a:pt x="1463" y="0"/>
                  <a:pt x="0" y="1399"/>
                  <a:pt x="0" y="3269"/>
                </a:cubicBezTo>
                <a:cubicBezTo>
                  <a:pt x="0" y="5074"/>
                  <a:pt x="1367" y="6537"/>
                  <a:pt x="3269" y="6537"/>
                </a:cubicBezTo>
                <a:cubicBezTo>
                  <a:pt x="3516" y="6537"/>
                  <a:pt x="3746" y="6491"/>
                  <a:pt x="3901" y="6421"/>
                </a:cubicBezTo>
                <a:cubicBezTo>
                  <a:pt x="4192" y="6288"/>
                  <a:pt x="4401" y="6017"/>
                  <a:pt x="4401" y="5650"/>
                </a:cubicBezTo>
                <a:cubicBezTo>
                  <a:pt x="4401" y="5328"/>
                  <a:pt x="4246" y="5037"/>
                  <a:pt x="3921" y="4902"/>
                </a:cubicBezTo>
                <a:cubicBezTo>
                  <a:pt x="3717" y="4818"/>
                  <a:pt x="3427" y="4814"/>
                  <a:pt x="3167" y="4788"/>
                </a:cubicBezTo>
                <a:cubicBezTo>
                  <a:pt x="2393" y="4709"/>
                  <a:pt x="1829" y="4112"/>
                  <a:pt x="1829" y="3242"/>
                </a:cubicBezTo>
                <a:cubicBezTo>
                  <a:pt x="1829" y="2290"/>
                  <a:pt x="2528" y="1697"/>
                  <a:pt x="3269" y="1663"/>
                </a:cubicBezTo>
                <a:cubicBezTo>
                  <a:pt x="4176" y="1621"/>
                  <a:pt x="4619" y="2239"/>
                  <a:pt x="4619" y="2594"/>
                </a:cubicBezTo>
                <a:lnTo>
                  <a:pt x="3945" y="2594"/>
                </a:lnTo>
                <a:cubicBezTo>
                  <a:pt x="3525" y="2594"/>
                  <a:pt x="3184" y="2935"/>
                  <a:pt x="3184" y="3356"/>
                </a:cubicBezTo>
                <a:cubicBezTo>
                  <a:pt x="3184" y="3776"/>
                  <a:pt x="3525" y="4117"/>
                  <a:pt x="3945" y="4117"/>
                </a:cubicBezTo>
                <a:lnTo>
                  <a:pt x="5776" y="4117"/>
                </a:lnTo>
                <a:cubicBezTo>
                  <a:pt x="6193" y="4117"/>
                  <a:pt x="6529" y="3782"/>
                  <a:pt x="6535" y="3367"/>
                </a:cubicBezTo>
                <a:lnTo>
                  <a:pt x="6536" y="3367"/>
                </a:lnTo>
                <a:lnTo>
                  <a:pt x="6536" y="3194"/>
                </a:ln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7" name="Freeform 8"/>
          <p:cNvSpPr>
            <a:spLocks/>
          </p:cNvSpPr>
          <p:nvPr userDrawn="1"/>
        </p:nvSpPr>
        <p:spPr bwMode="black">
          <a:xfrm>
            <a:off x="5131406" y="2445431"/>
            <a:ext cx="768349" cy="1741488"/>
          </a:xfrm>
          <a:custGeom>
            <a:avLst/>
            <a:gdLst>
              <a:gd name="T0" fmla="*/ 1059 w 2119"/>
              <a:gd name="T1" fmla="*/ 0 h 6394"/>
              <a:gd name="T2" fmla="*/ 2119 w 2119"/>
              <a:gd name="T3" fmla="*/ 1060 h 6394"/>
              <a:gd name="T4" fmla="*/ 2119 w 2119"/>
              <a:gd name="T5" fmla="*/ 5334 h 6394"/>
              <a:gd name="T6" fmla="*/ 1059 w 2119"/>
              <a:gd name="T7" fmla="*/ 6394 h 6394"/>
              <a:gd name="T8" fmla="*/ 0 w 2119"/>
              <a:gd name="T9" fmla="*/ 5334 h 6394"/>
              <a:gd name="T10" fmla="*/ 0 w 2119"/>
              <a:gd name="T11" fmla="*/ 1060 h 6394"/>
              <a:gd name="T12" fmla="*/ 1059 w 2119"/>
              <a:gd name="T13" fmla="*/ 0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0"/>
                </a:moveTo>
                <a:cubicBezTo>
                  <a:pt x="1645" y="0"/>
                  <a:pt x="2119" y="475"/>
                  <a:pt x="2119" y="1060"/>
                </a:cubicBezTo>
                <a:lnTo>
                  <a:pt x="2119" y="5334"/>
                </a:lnTo>
                <a:cubicBezTo>
                  <a:pt x="2119" y="5919"/>
                  <a:pt x="1645" y="6394"/>
                  <a:pt x="1059" y="6394"/>
                </a:cubicBezTo>
                <a:cubicBezTo>
                  <a:pt x="474" y="6394"/>
                  <a:pt x="0" y="5919"/>
                  <a:pt x="0" y="5334"/>
                </a:cubicBezTo>
                <a:lnTo>
                  <a:pt x="0" y="1060"/>
                </a:lnTo>
                <a:cubicBezTo>
                  <a:pt x="0" y="475"/>
                  <a:pt x="474" y="0"/>
                  <a:pt x="1059" y="0"/>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8" name="Oval 9"/>
          <p:cNvSpPr>
            <a:spLocks noChangeArrowheads="1"/>
          </p:cNvSpPr>
          <p:nvPr userDrawn="1"/>
        </p:nvSpPr>
        <p:spPr bwMode="black">
          <a:xfrm>
            <a:off x="5093306" y="1629457"/>
            <a:ext cx="844549" cy="633413"/>
          </a:xfrm>
          <a:prstGeom prst="ellipse">
            <a:avLst/>
          </a:pr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9" name="Freeform 10"/>
          <p:cNvSpPr>
            <a:spLocks/>
          </p:cNvSpPr>
          <p:nvPr userDrawn="1"/>
        </p:nvSpPr>
        <p:spPr bwMode="black">
          <a:xfrm>
            <a:off x="10626272" y="2445431"/>
            <a:ext cx="768349" cy="1741488"/>
          </a:xfrm>
          <a:custGeom>
            <a:avLst/>
            <a:gdLst>
              <a:gd name="T0" fmla="*/ 1059 w 2119"/>
              <a:gd name="T1" fmla="*/ 6394 h 6394"/>
              <a:gd name="T2" fmla="*/ 0 w 2119"/>
              <a:gd name="T3" fmla="*/ 5334 h 6394"/>
              <a:gd name="T4" fmla="*/ 0 w 2119"/>
              <a:gd name="T5" fmla="*/ 1060 h 6394"/>
              <a:gd name="T6" fmla="*/ 1059 w 2119"/>
              <a:gd name="T7" fmla="*/ 0 h 6394"/>
              <a:gd name="T8" fmla="*/ 2119 w 2119"/>
              <a:gd name="T9" fmla="*/ 1060 h 6394"/>
              <a:gd name="T10" fmla="*/ 2119 w 2119"/>
              <a:gd name="T11" fmla="*/ 5334 h 6394"/>
              <a:gd name="T12" fmla="*/ 1059 w 2119"/>
              <a:gd name="T13" fmla="*/ 6394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6394"/>
                </a:moveTo>
                <a:cubicBezTo>
                  <a:pt x="474" y="6394"/>
                  <a:pt x="0" y="5919"/>
                  <a:pt x="0" y="5334"/>
                </a:cubicBezTo>
                <a:lnTo>
                  <a:pt x="0" y="1060"/>
                </a:lnTo>
                <a:cubicBezTo>
                  <a:pt x="0" y="475"/>
                  <a:pt x="474" y="0"/>
                  <a:pt x="1059" y="0"/>
                </a:cubicBezTo>
                <a:cubicBezTo>
                  <a:pt x="1645" y="0"/>
                  <a:pt x="2119" y="475"/>
                  <a:pt x="2119" y="1060"/>
                </a:cubicBezTo>
                <a:lnTo>
                  <a:pt x="2119" y="5334"/>
                </a:lnTo>
                <a:cubicBezTo>
                  <a:pt x="2119" y="5919"/>
                  <a:pt x="1645" y="6394"/>
                  <a:pt x="1059" y="6394"/>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20" name="Oval 11"/>
          <p:cNvSpPr>
            <a:spLocks noChangeArrowheads="1"/>
          </p:cNvSpPr>
          <p:nvPr userDrawn="1"/>
        </p:nvSpPr>
        <p:spPr bwMode="black">
          <a:xfrm>
            <a:off x="10586056" y="1629457"/>
            <a:ext cx="846667" cy="633413"/>
          </a:xfrm>
          <a:prstGeom prst="ellipse">
            <a:avLst/>
          </a:pr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21" name="Freeform 12"/>
          <p:cNvSpPr>
            <a:spLocks/>
          </p:cNvSpPr>
          <p:nvPr userDrawn="1"/>
        </p:nvSpPr>
        <p:spPr bwMode="black">
          <a:xfrm>
            <a:off x="779539" y="2410507"/>
            <a:ext cx="3746500" cy="1776413"/>
          </a:xfrm>
          <a:custGeom>
            <a:avLst/>
            <a:gdLst>
              <a:gd name="T0" fmla="*/ 7270 w 10328"/>
              <a:gd name="T1" fmla="*/ 79 h 6526"/>
              <a:gd name="T2" fmla="*/ 5164 w 10328"/>
              <a:gd name="T3" fmla="*/ 1216 h 6526"/>
              <a:gd name="T4" fmla="*/ 5164 w 10328"/>
              <a:gd name="T5" fmla="*/ 1216 h 6526"/>
              <a:gd name="T6" fmla="*/ 3058 w 10328"/>
              <a:gd name="T7" fmla="*/ 79 h 6526"/>
              <a:gd name="T8" fmla="*/ 0 w 10328"/>
              <a:gd name="T9" fmla="*/ 3009 h 6526"/>
              <a:gd name="T10" fmla="*/ 0 w 10328"/>
              <a:gd name="T11" fmla="*/ 5505 h 6526"/>
              <a:gd name="T12" fmla="*/ 72 w 10328"/>
              <a:gd name="T13" fmla="*/ 5846 h 6526"/>
              <a:gd name="T14" fmla="*/ 1060 w 10328"/>
              <a:gd name="T15" fmla="*/ 6526 h 6526"/>
              <a:gd name="T16" fmla="*/ 2081 w 10328"/>
              <a:gd name="T17" fmla="*/ 5749 h 6526"/>
              <a:gd name="T18" fmla="*/ 2119 w 10328"/>
              <a:gd name="T19" fmla="*/ 5505 h 6526"/>
              <a:gd name="T20" fmla="*/ 2119 w 10328"/>
              <a:gd name="T21" fmla="*/ 2965 h 6526"/>
              <a:gd name="T22" fmla="*/ 3133 w 10328"/>
              <a:gd name="T23" fmla="*/ 1951 h 6526"/>
              <a:gd name="T24" fmla="*/ 4145 w 10328"/>
              <a:gd name="T25" fmla="*/ 2965 h 6526"/>
              <a:gd name="T26" fmla="*/ 4145 w 10328"/>
              <a:gd name="T27" fmla="*/ 4019 h 6526"/>
              <a:gd name="T28" fmla="*/ 5164 w 10328"/>
              <a:gd name="T29" fmla="*/ 4972 h 6526"/>
              <a:gd name="T30" fmla="*/ 5164 w 10328"/>
              <a:gd name="T31" fmla="*/ 4972 h 6526"/>
              <a:gd name="T32" fmla="*/ 5164 w 10328"/>
              <a:gd name="T33" fmla="*/ 4972 h 6526"/>
              <a:gd name="T34" fmla="*/ 6183 w 10328"/>
              <a:gd name="T35" fmla="*/ 4019 h 6526"/>
              <a:gd name="T36" fmla="*/ 6183 w 10328"/>
              <a:gd name="T37" fmla="*/ 2965 h 6526"/>
              <a:gd name="T38" fmla="*/ 7196 w 10328"/>
              <a:gd name="T39" fmla="*/ 1951 h 6526"/>
              <a:gd name="T40" fmla="*/ 8209 w 10328"/>
              <a:gd name="T41" fmla="*/ 2965 h 6526"/>
              <a:gd name="T42" fmla="*/ 8209 w 10328"/>
              <a:gd name="T43" fmla="*/ 5505 h 6526"/>
              <a:gd name="T44" fmla="*/ 8248 w 10328"/>
              <a:gd name="T45" fmla="*/ 5749 h 6526"/>
              <a:gd name="T46" fmla="*/ 9268 w 10328"/>
              <a:gd name="T47" fmla="*/ 6526 h 6526"/>
              <a:gd name="T48" fmla="*/ 10257 w 10328"/>
              <a:gd name="T49" fmla="*/ 5846 h 6526"/>
              <a:gd name="T50" fmla="*/ 10328 w 10328"/>
              <a:gd name="T51" fmla="*/ 5505 h 6526"/>
              <a:gd name="T52" fmla="*/ 10328 w 10328"/>
              <a:gd name="T53" fmla="*/ 3009 h 6526"/>
              <a:gd name="T54" fmla="*/ 7270 w 10328"/>
              <a:gd name="T55" fmla="*/ 79 h 6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28" h="6526">
                <a:moveTo>
                  <a:pt x="7270" y="79"/>
                </a:moveTo>
                <a:cubicBezTo>
                  <a:pt x="6455" y="113"/>
                  <a:pt x="5551" y="614"/>
                  <a:pt x="5164" y="1216"/>
                </a:cubicBezTo>
                <a:lnTo>
                  <a:pt x="5164" y="1216"/>
                </a:lnTo>
                <a:cubicBezTo>
                  <a:pt x="4777" y="614"/>
                  <a:pt x="3874" y="113"/>
                  <a:pt x="3058" y="79"/>
                </a:cubicBezTo>
                <a:cubicBezTo>
                  <a:pt x="1184" y="0"/>
                  <a:pt x="0" y="1228"/>
                  <a:pt x="0" y="3009"/>
                </a:cubicBezTo>
                <a:lnTo>
                  <a:pt x="0" y="5505"/>
                </a:lnTo>
                <a:cubicBezTo>
                  <a:pt x="0" y="5624"/>
                  <a:pt x="26" y="5739"/>
                  <a:pt x="72" y="5846"/>
                </a:cubicBezTo>
                <a:cubicBezTo>
                  <a:pt x="225" y="6244"/>
                  <a:pt x="609" y="6526"/>
                  <a:pt x="1060" y="6526"/>
                </a:cubicBezTo>
                <a:cubicBezTo>
                  <a:pt x="1547" y="6526"/>
                  <a:pt x="1957" y="6197"/>
                  <a:pt x="2081" y="5749"/>
                </a:cubicBezTo>
                <a:cubicBezTo>
                  <a:pt x="2105" y="5670"/>
                  <a:pt x="2119" y="5589"/>
                  <a:pt x="2119" y="5505"/>
                </a:cubicBezTo>
                <a:lnTo>
                  <a:pt x="2119" y="2965"/>
                </a:lnTo>
                <a:cubicBezTo>
                  <a:pt x="2119" y="2405"/>
                  <a:pt x="2573" y="1951"/>
                  <a:pt x="3133" y="1951"/>
                </a:cubicBezTo>
                <a:cubicBezTo>
                  <a:pt x="3693" y="1951"/>
                  <a:pt x="4145" y="2405"/>
                  <a:pt x="4145" y="2965"/>
                </a:cubicBezTo>
                <a:lnTo>
                  <a:pt x="4145" y="4019"/>
                </a:lnTo>
                <a:cubicBezTo>
                  <a:pt x="4145" y="4545"/>
                  <a:pt x="4638" y="4972"/>
                  <a:pt x="5164" y="4972"/>
                </a:cubicBezTo>
                <a:lnTo>
                  <a:pt x="5164" y="4972"/>
                </a:lnTo>
                <a:lnTo>
                  <a:pt x="5164" y="4972"/>
                </a:lnTo>
                <a:cubicBezTo>
                  <a:pt x="5690" y="4972"/>
                  <a:pt x="6183" y="4545"/>
                  <a:pt x="6183" y="4019"/>
                </a:cubicBezTo>
                <a:lnTo>
                  <a:pt x="6183" y="2965"/>
                </a:lnTo>
                <a:cubicBezTo>
                  <a:pt x="6183" y="2405"/>
                  <a:pt x="6636" y="1951"/>
                  <a:pt x="7196" y="1951"/>
                </a:cubicBezTo>
                <a:cubicBezTo>
                  <a:pt x="7755" y="1951"/>
                  <a:pt x="8209" y="2405"/>
                  <a:pt x="8209" y="2965"/>
                </a:cubicBezTo>
                <a:lnTo>
                  <a:pt x="8209" y="5505"/>
                </a:lnTo>
                <a:cubicBezTo>
                  <a:pt x="8209" y="5589"/>
                  <a:pt x="8224" y="5670"/>
                  <a:pt x="8248" y="5749"/>
                </a:cubicBezTo>
                <a:cubicBezTo>
                  <a:pt x="8372" y="6197"/>
                  <a:pt x="8781" y="6526"/>
                  <a:pt x="9268" y="6526"/>
                </a:cubicBezTo>
                <a:cubicBezTo>
                  <a:pt x="9719" y="6526"/>
                  <a:pt x="10104" y="6244"/>
                  <a:pt x="10257" y="5846"/>
                </a:cubicBezTo>
                <a:cubicBezTo>
                  <a:pt x="10302" y="5739"/>
                  <a:pt x="10328" y="5624"/>
                  <a:pt x="10328" y="5505"/>
                </a:cubicBezTo>
                <a:lnTo>
                  <a:pt x="10328" y="3009"/>
                </a:lnTo>
                <a:cubicBezTo>
                  <a:pt x="10328" y="1228"/>
                  <a:pt x="9144" y="0"/>
                  <a:pt x="7270" y="79"/>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Tree>
    <p:extLst>
      <p:ext uri="{BB962C8B-B14F-4D97-AF65-F5344CB8AC3E}">
        <p14:creationId xmlns:p14="http://schemas.microsoft.com/office/powerpoint/2010/main" val="1047785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Logo englanti">
    <p:spTree>
      <p:nvGrpSpPr>
        <p:cNvPr id="1" name=""/>
        <p:cNvGrpSpPr/>
        <p:nvPr/>
      </p:nvGrpSpPr>
      <p:grpSpPr>
        <a:xfrm>
          <a:off x="0" y="0"/>
          <a:ext cx="0" cy="0"/>
          <a:chOff x="0" y="0"/>
          <a:chExt cx="0" cy="0"/>
        </a:xfrm>
      </p:grpSpPr>
      <p:pic>
        <p:nvPicPr>
          <p:cNvPr id="15" name="Kuva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21536" y="5901146"/>
            <a:ext cx="8948928" cy="411480"/>
          </a:xfrm>
          <a:prstGeom prst="rect">
            <a:avLst/>
          </a:prstGeom>
        </p:spPr>
      </p:pic>
      <p:sp>
        <p:nvSpPr>
          <p:cNvPr id="14" name="Freeform 6"/>
          <p:cNvSpPr>
            <a:spLocks/>
          </p:cNvSpPr>
          <p:nvPr userDrawn="1"/>
        </p:nvSpPr>
        <p:spPr bwMode="black">
          <a:xfrm>
            <a:off x="9267372" y="1723118"/>
            <a:ext cx="768349" cy="2463800"/>
          </a:xfrm>
          <a:custGeom>
            <a:avLst/>
            <a:gdLst>
              <a:gd name="T0" fmla="*/ 1059 w 2119"/>
              <a:gd name="T1" fmla="*/ 9052 h 9052"/>
              <a:gd name="T2" fmla="*/ 0 w 2119"/>
              <a:gd name="T3" fmla="*/ 7992 h 9052"/>
              <a:gd name="T4" fmla="*/ 0 w 2119"/>
              <a:gd name="T5" fmla="*/ 1060 h 9052"/>
              <a:gd name="T6" fmla="*/ 1059 w 2119"/>
              <a:gd name="T7" fmla="*/ 0 h 9052"/>
              <a:gd name="T8" fmla="*/ 2119 w 2119"/>
              <a:gd name="T9" fmla="*/ 1060 h 9052"/>
              <a:gd name="T10" fmla="*/ 2119 w 2119"/>
              <a:gd name="T11" fmla="*/ 7992 h 9052"/>
              <a:gd name="T12" fmla="*/ 1059 w 2119"/>
              <a:gd name="T13" fmla="*/ 9052 h 9052"/>
            </a:gdLst>
            <a:ahLst/>
            <a:cxnLst>
              <a:cxn ang="0">
                <a:pos x="T0" y="T1"/>
              </a:cxn>
              <a:cxn ang="0">
                <a:pos x="T2" y="T3"/>
              </a:cxn>
              <a:cxn ang="0">
                <a:pos x="T4" y="T5"/>
              </a:cxn>
              <a:cxn ang="0">
                <a:pos x="T6" y="T7"/>
              </a:cxn>
              <a:cxn ang="0">
                <a:pos x="T8" y="T9"/>
              </a:cxn>
              <a:cxn ang="0">
                <a:pos x="T10" y="T11"/>
              </a:cxn>
              <a:cxn ang="0">
                <a:pos x="T12" y="T13"/>
              </a:cxn>
            </a:cxnLst>
            <a:rect l="0" t="0" r="r" b="b"/>
            <a:pathLst>
              <a:path w="2119" h="9052">
                <a:moveTo>
                  <a:pt x="1059" y="9052"/>
                </a:moveTo>
                <a:cubicBezTo>
                  <a:pt x="474" y="9052"/>
                  <a:pt x="0" y="8577"/>
                  <a:pt x="0" y="7992"/>
                </a:cubicBezTo>
                <a:lnTo>
                  <a:pt x="0" y="1060"/>
                </a:lnTo>
                <a:cubicBezTo>
                  <a:pt x="0" y="475"/>
                  <a:pt x="474" y="0"/>
                  <a:pt x="1059" y="0"/>
                </a:cubicBezTo>
                <a:cubicBezTo>
                  <a:pt x="1644" y="0"/>
                  <a:pt x="2119" y="475"/>
                  <a:pt x="2119" y="1060"/>
                </a:cubicBezTo>
                <a:lnTo>
                  <a:pt x="2119" y="7992"/>
                </a:lnTo>
                <a:cubicBezTo>
                  <a:pt x="2119" y="8577"/>
                  <a:pt x="1644" y="9052"/>
                  <a:pt x="1059" y="9052"/>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6" name="Freeform 7"/>
          <p:cNvSpPr>
            <a:spLocks/>
          </p:cNvSpPr>
          <p:nvPr userDrawn="1"/>
        </p:nvSpPr>
        <p:spPr bwMode="black">
          <a:xfrm>
            <a:off x="6414105" y="2427968"/>
            <a:ext cx="2370667" cy="1779588"/>
          </a:xfrm>
          <a:custGeom>
            <a:avLst/>
            <a:gdLst>
              <a:gd name="T0" fmla="*/ 6536 w 6536"/>
              <a:gd name="T1" fmla="*/ 3194 h 6537"/>
              <a:gd name="T2" fmla="*/ 3269 w 6536"/>
              <a:gd name="T3" fmla="*/ 0 h 6537"/>
              <a:gd name="T4" fmla="*/ 0 w 6536"/>
              <a:gd name="T5" fmla="*/ 3269 h 6537"/>
              <a:gd name="T6" fmla="*/ 3269 w 6536"/>
              <a:gd name="T7" fmla="*/ 6537 h 6537"/>
              <a:gd name="T8" fmla="*/ 3901 w 6536"/>
              <a:gd name="T9" fmla="*/ 6421 h 6537"/>
              <a:gd name="T10" fmla="*/ 4401 w 6536"/>
              <a:gd name="T11" fmla="*/ 5650 h 6537"/>
              <a:gd name="T12" fmla="*/ 3921 w 6536"/>
              <a:gd name="T13" fmla="*/ 4902 h 6537"/>
              <a:gd name="T14" fmla="*/ 3167 w 6536"/>
              <a:gd name="T15" fmla="*/ 4788 h 6537"/>
              <a:gd name="T16" fmla="*/ 1829 w 6536"/>
              <a:gd name="T17" fmla="*/ 3242 h 6537"/>
              <a:gd name="T18" fmla="*/ 3269 w 6536"/>
              <a:gd name="T19" fmla="*/ 1663 h 6537"/>
              <a:gd name="T20" fmla="*/ 4619 w 6536"/>
              <a:gd name="T21" fmla="*/ 2594 h 6537"/>
              <a:gd name="T22" fmla="*/ 3945 w 6536"/>
              <a:gd name="T23" fmla="*/ 2594 h 6537"/>
              <a:gd name="T24" fmla="*/ 3184 w 6536"/>
              <a:gd name="T25" fmla="*/ 3356 h 6537"/>
              <a:gd name="T26" fmla="*/ 3945 w 6536"/>
              <a:gd name="T27" fmla="*/ 4117 h 6537"/>
              <a:gd name="T28" fmla="*/ 5776 w 6536"/>
              <a:gd name="T29" fmla="*/ 4117 h 6537"/>
              <a:gd name="T30" fmla="*/ 6535 w 6536"/>
              <a:gd name="T31" fmla="*/ 3367 h 6537"/>
              <a:gd name="T32" fmla="*/ 6536 w 6536"/>
              <a:gd name="T33" fmla="*/ 3367 h 6537"/>
              <a:gd name="T34" fmla="*/ 6536 w 6536"/>
              <a:gd name="T35" fmla="*/ 3194 h 6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6" h="6537">
                <a:moveTo>
                  <a:pt x="6536" y="3194"/>
                </a:moveTo>
                <a:cubicBezTo>
                  <a:pt x="6536" y="1371"/>
                  <a:pt x="5138" y="0"/>
                  <a:pt x="3269" y="0"/>
                </a:cubicBezTo>
                <a:cubicBezTo>
                  <a:pt x="1463" y="0"/>
                  <a:pt x="0" y="1399"/>
                  <a:pt x="0" y="3269"/>
                </a:cubicBezTo>
                <a:cubicBezTo>
                  <a:pt x="0" y="5074"/>
                  <a:pt x="1367" y="6537"/>
                  <a:pt x="3269" y="6537"/>
                </a:cubicBezTo>
                <a:cubicBezTo>
                  <a:pt x="3516" y="6537"/>
                  <a:pt x="3746" y="6491"/>
                  <a:pt x="3901" y="6421"/>
                </a:cubicBezTo>
                <a:cubicBezTo>
                  <a:pt x="4192" y="6288"/>
                  <a:pt x="4401" y="6017"/>
                  <a:pt x="4401" y="5650"/>
                </a:cubicBezTo>
                <a:cubicBezTo>
                  <a:pt x="4401" y="5328"/>
                  <a:pt x="4246" y="5037"/>
                  <a:pt x="3921" y="4902"/>
                </a:cubicBezTo>
                <a:cubicBezTo>
                  <a:pt x="3717" y="4818"/>
                  <a:pt x="3427" y="4814"/>
                  <a:pt x="3167" y="4788"/>
                </a:cubicBezTo>
                <a:cubicBezTo>
                  <a:pt x="2393" y="4709"/>
                  <a:pt x="1829" y="4112"/>
                  <a:pt x="1829" y="3242"/>
                </a:cubicBezTo>
                <a:cubicBezTo>
                  <a:pt x="1829" y="2290"/>
                  <a:pt x="2528" y="1697"/>
                  <a:pt x="3269" y="1663"/>
                </a:cubicBezTo>
                <a:cubicBezTo>
                  <a:pt x="4176" y="1621"/>
                  <a:pt x="4619" y="2239"/>
                  <a:pt x="4619" y="2594"/>
                </a:cubicBezTo>
                <a:lnTo>
                  <a:pt x="3945" y="2594"/>
                </a:lnTo>
                <a:cubicBezTo>
                  <a:pt x="3525" y="2594"/>
                  <a:pt x="3184" y="2935"/>
                  <a:pt x="3184" y="3356"/>
                </a:cubicBezTo>
                <a:cubicBezTo>
                  <a:pt x="3184" y="3776"/>
                  <a:pt x="3525" y="4117"/>
                  <a:pt x="3945" y="4117"/>
                </a:cubicBezTo>
                <a:lnTo>
                  <a:pt x="5776" y="4117"/>
                </a:lnTo>
                <a:cubicBezTo>
                  <a:pt x="6193" y="4117"/>
                  <a:pt x="6529" y="3782"/>
                  <a:pt x="6535" y="3367"/>
                </a:cubicBezTo>
                <a:lnTo>
                  <a:pt x="6536" y="3367"/>
                </a:lnTo>
                <a:lnTo>
                  <a:pt x="6536" y="3194"/>
                </a:ln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7" name="Freeform 8"/>
          <p:cNvSpPr>
            <a:spLocks/>
          </p:cNvSpPr>
          <p:nvPr userDrawn="1"/>
        </p:nvSpPr>
        <p:spPr bwMode="black">
          <a:xfrm>
            <a:off x="5131406" y="2445431"/>
            <a:ext cx="768349" cy="1741488"/>
          </a:xfrm>
          <a:custGeom>
            <a:avLst/>
            <a:gdLst>
              <a:gd name="T0" fmla="*/ 1059 w 2119"/>
              <a:gd name="T1" fmla="*/ 0 h 6394"/>
              <a:gd name="T2" fmla="*/ 2119 w 2119"/>
              <a:gd name="T3" fmla="*/ 1060 h 6394"/>
              <a:gd name="T4" fmla="*/ 2119 w 2119"/>
              <a:gd name="T5" fmla="*/ 5334 h 6394"/>
              <a:gd name="T6" fmla="*/ 1059 w 2119"/>
              <a:gd name="T7" fmla="*/ 6394 h 6394"/>
              <a:gd name="T8" fmla="*/ 0 w 2119"/>
              <a:gd name="T9" fmla="*/ 5334 h 6394"/>
              <a:gd name="T10" fmla="*/ 0 w 2119"/>
              <a:gd name="T11" fmla="*/ 1060 h 6394"/>
              <a:gd name="T12" fmla="*/ 1059 w 2119"/>
              <a:gd name="T13" fmla="*/ 0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0"/>
                </a:moveTo>
                <a:cubicBezTo>
                  <a:pt x="1645" y="0"/>
                  <a:pt x="2119" y="475"/>
                  <a:pt x="2119" y="1060"/>
                </a:cubicBezTo>
                <a:lnTo>
                  <a:pt x="2119" y="5334"/>
                </a:lnTo>
                <a:cubicBezTo>
                  <a:pt x="2119" y="5919"/>
                  <a:pt x="1645" y="6394"/>
                  <a:pt x="1059" y="6394"/>
                </a:cubicBezTo>
                <a:cubicBezTo>
                  <a:pt x="474" y="6394"/>
                  <a:pt x="0" y="5919"/>
                  <a:pt x="0" y="5334"/>
                </a:cubicBezTo>
                <a:lnTo>
                  <a:pt x="0" y="1060"/>
                </a:lnTo>
                <a:cubicBezTo>
                  <a:pt x="0" y="475"/>
                  <a:pt x="474" y="0"/>
                  <a:pt x="1059" y="0"/>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8" name="Oval 9"/>
          <p:cNvSpPr>
            <a:spLocks noChangeArrowheads="1"/>
          </p:cNvSpPr>
          <p:nvPr userDrawn="1"/>
        </p:nvSpPr>
        <p:spPr bwMode="black">
          <a:xfrm>
            <a:off x="5093306" y="1629457"/>
            <a:ext cx="844549" cy="633413"/>
          </a:xfrm>
          <a:prstGeom prst="ellipse">
            <a:avLst/>
          </a:pr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9" name="Freeform 10"/>
          <p:cNvSpPr>
            <a:spLocks/>
          </p:cNvSpPr>
          <p:nvPr userDrawn="1"/>
        </p:nvSpPr>
        <p:spPr bwMode="black">
          <a:xfrm>
            <a:off x="10626272" y="2445431"/>
            <a:ext cx="768349" cy="1741488"/>
          </a:xfrm>
          <a:custGeom>
            <a:avLst/>
            <a:gdLst>
              <a:gd name="T0" fmla="*/ 1059 w 2119"/>
              <a:gd name="T1" fmla="*/ 6394 h 6394"/>
              <a:gd name="T2" fmla="*/ 0 w 2119"/>
              <a:gd name="T3" fmla="*/ 5334 h 6394"/>
              <a:gd name="T4" fmla="*/ 0 w 2119"/>
              <a:gd name="T5" fmla="*/ 1060 h 6394"/>
              <a:gd name="T6" fmla="*/ 1059 w 2119"/>
              <a:gd name="T7" fmla="*/ 0 h 6394"/>
              <a:gd name="T8" fmla="*/ 2119 w 2119"/>
              <a:gd name="T9" fmla="*/ 1060 h 6394"/>
              <a:gd name="T10" fmla="*/ 2119 w 2119"/>
              <a:gd name="T11" fmla="*/ 5334 h 6394"/>
              <a:gd name="T12" fmla="*/ 1059 w 2119"/>
              <a:gd name="T13" fmla="*/ 6394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6394"/>
                </a:moveTo>
                <a:cubicBezTo>
                  <a:pt x="474" y="6394"/>
                  <a:pt x="0" y="5919"/>
                  <a:pt x="0" y="5334"/>
                </a:cubicBezTo>
                <a:lnTo>
                  <a:pt x="0" y="1060"/>
                </a:lnTo>
                <a:cubicBezTo>
                  <a:pt x="0" y="475"/>
                  <a:pt x="474" y="0"/>
                  <a:pt x="1059" y="0"/>
                </a:cubicBezTo>
                <a:cubicBezTo>
                  <a:pt x="1645" y="0"/>
                  <a:pt x="2119" y="475"/>
                  <a:pt x="2119" y="1060"/>
                </a:cubicBezTo>
                <a:lnTo>
                  <a:pt x="2119" y="5334"/>
                </a:lnTo>
                <a:cubicBezTo>
                  <a:pt x="2119" y="5919"/>
                  <a:pt x="1645" y="6394"/>
                  <a:pt x="1059" y="6394"/>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20" name="Oval 11"/>
          <p:cNvSpPr>
            <a:spLocks noChangeArrowheads="1"/>
          </p:cNvSpPr>
          <p:nvPr userDrawn="1"/>
        </p:nvSpPr>
        <p:spPr bwMode="black">
          <a:xfrm>
            <a:off x="10586056" y="1629457"/>
            <a:ext cx="846667" cy="633413"/>
          </a:xfrm>
          <a:prstGeom prst="ellipse">
            <a:avLst/>
          </a:pr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21" name="Freeform 12"/>
          <p:cNvSpPr>
            <a:spLocks/>
          </p:cNvSpPr>
          <p:nvPr userDrawn="1"/>
        </p:nvSpPr>
        <p:spPr bwMode="black">
          <a:xfrm>
            <a:off x="779539" y="2410507"/>
            <a:ext cx="3746500" cy="1776413"/>
          </a:xfrm>
          <a:custGeom>
            <a:avLst/>
            <a:gdLst>
              <a:gd name="T0" fmla="*/ 7270 w 10328"/>
              <a:gd name="T1" fmla="*/ 79 h 6526"/>
              <a:gd name="T2" fmla="*/ 5164 w 10328"/>
              <a:gd name="T3" fmla="*/ 1216 h 6526"/>
              <a:gd name="T4" fmla="*/ 5164 w 10328"/>
              <a:gd name="T5" fmla="*/ 1216 h 6526"/>
              <a:gd name="T6" fmla="*/ 3058 w 10328"/>
              <a:gd name="T7" fmla="*/ 79 h 6526"/>
              <a:gd name="T8" fmla="*/ 0 w 10328"/>
              <a:gd name="T9" fmla="*/ 3009 h 6526"/>
              <a:gd name="T10" fmla="*/ 0 w 10328"/>
              <a:gd name="T11" fmla="*/ 5505 h 6526"/>
              <a:gd name="T12" fmla="*/ 72 w 10328"/>
              <a:gd name="T13" fmla="*/ 5846 h 6526"/>
              <a:gd name="T14" fmla="*/ 1060 w 10328"/>
              <a:gd name="T15" fmla="*/ 6526 h 6526"/>
              <a:gd name="T16" fmla="*/ 2081 w 10328"/>
              <a:gd name="T17" fmla="*/ 5749 h 6526"/>
              <a:gd name="T18" fmla="*/ 2119 w 10328"/>
              <a:gd name="T19" fmla="*/ 5505 h 6526"/>
              <a:gd name="T20" fmla="*/ 2119 w 10328"/>
              <a:gd name="T21" fmla="*/ 2965 h 6526"/>
              <a:gd name="T22" fmla="*/ 3133 w 10328"/>
              <a:gd name="T23" fmla="*/ 1951 h 6526"/>
              <a:gd name="T24" fmla="*/ 4145 w 10328"/>
              <a:gd name="T25" fmla="*/ 2965 h 6526"/>
              <a:gd name="T26" fmla="*/ 4145 w 10328"/>
              <a:gd name="T27" fmla="*/ 4019 h 6526"/>
              <a:gd name="T28" fmla="*/ 5164 w 10328"/>
              <a:gd name="T29" fmla="*/ 4972 h 6526"/>
              <a:gd name="T30" fmla="*/ 5164 w 10328"/>
              <a:gd name="T31" fmla="*/ 4972 h 6526"/>
              <a:gd name="T32" fmla="*/ 5164 w 10328"/>
              <a:gd name="T33" fmla="*/ 4972 h 6526"/>
              <a:gd name="T34" fmla="*/ 6183 w 10328"/>
              <a:gd name="T35" fmla="*/ 4019 h 6526"/>
              <a:gd name="T36" fmla="*/ 6183 w 10328"/>
              <a:gd name="T37" fmla="*/ 2965 h 6526"/>
              <a:gd name="T38" fmla="*/ 7196 w 10328"/>
              <a:gd name="T39" fmla="*/ 1951 h 6526"/>
              <a:gd name="T40" fmla="*/ 8209 w 10328"/>
              <a:gd name="T41" fmla="*/ 2965 h 6526"/>
              <a:gd name="T42" fmla="*/ 8209 w 10328"/>
              <a:gd name="T43" fmla="*/ 5505 h 6526"/>
              <a:gd name="T44" fmla="*/ 8248 w 10328"/>
              <a:gd name="T45" fmla="*/ 5749 h 6526"/>
              <a:gd name="T46" fmla="*/ 9268 w 10328"/>
              <a:gd name="T47" fmla="*/ 6526 h 6526"/>
              <a:gd name="T48" fmla="*/ 10257 w 10328"/>
              <a:gd name="T49" fmla="*/ 5846 h 6526"/>
              <a:gd name="T50" fmla="*/ 10328 w 10328"/>
              <a:gd name="T51" fmla="*/ 5505 h 6526"/>
              <a:gd name="T52" fmla="*/ 10328 w 10328"/>
              <a:gd name="T53" fmla="*/ 3009 h 6526"/>
              <a:gd name="T54" fmla="*/ 7270 w 10328"/>
              <a:gd name="T55" fmla="*/ 79 h 6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28" h="6526">
                <a:moveTo>
                  <a:pt x="7270" y="79"/>
                </a:moveTo>
                <a:cubicBezTo>
                  <a:pt x="6455" y="113"/>
                  <a:pt x="5551" y="614"/>
                  <a:pt x="5164" y="1216"/>
                </a:cubicBezTo>
                <a:lnTo>
                  <a:pt x="5164" y="1216"/>
                </a:lnTo>
                <a:cubicBezTo>
                  <a:pt x="4777" y="614"/>
                  <a:pt x="3874" y="113"/>
                  <a:pt x="3058" y="79"/>
                </a:cubicBezTo>
                <a:cubicBezTo>
                  <a:pt x="1184" y="0"/>
                  <a:pt x="0" y="1228"/>
                  <a:pt x="0" y="3009"/>
                </a:cubicBezTo>
                <a:lnTo>
                  <a:pt x="0" y="5505"/>
                </a:lnTo>
                <a:cubicBezTo>
                  <a:pt x="0" y="5624"/>
                  <a:pt x="26" y="5739"/>
                  <a:pt x="72" y="5846"/>
                </a:cubicBezTo>
                <a:cubicBezTo>
                  <a:pt x="225" y="6244"/>
                  <a:pt x="609" y="6526"/>
                  <a:pt x="1060" y="6526"/>
                </a:cubicBezTo>
                <a:cubicBezTo>
                  <a:pt x="1547" y="6526"/>
                  <a:pt x="1957" y="6197"/>
                  <a:pt x="2081" y="5749"/>
                </a:cubicBezTo>
                <a:cubicBezTo>
                  <a:pt x="2105" y="5670"/>
                  <a:pt x="2119" y="5589"/>
                  <a:pt x="2119" y="5505"/>
                </a:cubicBezTo>
                <a:lnTo>
                  <a:pt x="2119" y="2965"/>
                </a:lnTo>
                <a:cubicBezTo>
                  <a:pt x="2119" y="2405"/>
                  <a:pt x="2573" y="1951"/>
                  <a:pt x="3133" y="1951"/>
                </a:cubicBezTo>
                <a:cubicBezTo>
                  <a:pt x="3693" y="1951"/>
                  <a:pt x="4145" y="2405"/>
                  <a:pt x="4145" y="2965"/>
                </a:cubicBezTo>
                <a:lnTo>
                  <a:pt x="4145" y="4019"/>
                </a:lnTo>
                <a:cubicBezTo>
                  <a:pt x="4145" y="4545"/>
                  <a:pt x="4638" y="4972"/>
                  <a:pt x="5164" y="4972"/>
                </a:cubicBezTo>
                <a:lnTo>
                  <a:pt x="5164" y="4972"/>
                </a:lnTo>
                <a:lnTo>
                  <a:pt x="5164" y="4972"/>
                </a:lnTo>
                <a:cubicBezTo>
                  <a:pt x="5690" y="4972"/>
                  <a:pt x="6183" y="4545"/>
                  <a:pt x="6183" y="4019"/>
                </a:cubicBezTo>
                <a:lnTo>
                  <a:pt x="6183" y="2965"/>
                </a:lnTo>
                <a:cubicBezTo>
                  <a:pt x="6183" y="2405"/>
                  <a:pt x="6636" y="1951"/>
                  <a:pt x="7196" y="1951"/>
                </a:cubicBezTo>
                <a:cubicBezTo>
                  <a:pt x="7755" y="1951"/>
                  <a:pt x="8209" y="2405"/>
                  <a:pt x="8209" y="2965"/>
                </a:cubicBezTo>
                <a:lnTo>
                  <a:pt x="8209" y="5505"/>
                </a:lnTo>
                <a:cubicBezTo>
                  <a:pt x="8209" y="5589"/>
                  <a:pt x="8224" y="5670"/>
                  <a:pt x="8248" y="5749"/>
                </a:cubicBezTo>
                <a:cubicBezTo>
                  <a:pt x="8372" y="6197"/>
                  <a:pt x="8781" y="6526"/>
                  <a:pt x="9268" y="6526"/>
                </a:cubicBezTo>
                <a:cubicBezTo>
                  <a:pt x="9719" y="6526"/>
                  <a:pt x="10104" y="6244"/>
                  <a:pt x="10257" y="5846"/>
                </a:cubicBezTo>
                <a:cubicBezTo>
                  <a:pt x="10302" y="5739"/>
                  <a:pt x="10328" y="5624"/>
                  <a:pt x="10328" y="5505"/>
                </a:cubicBezTo>
                <a:lnTo>
                  <a:pt x="10328" y="3009"/>
                </a:lnTo>
                <a:cubicBezTo>
                  <a:pt x="10328" y="1228"/>
                  <a:pt x="9144" y="0"/>
                  <a:pt x="7270" y="79"/>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Tree>
    <p:extLst>
      <p:ext uri="{BB962C8B-B14F-4D97-AF65-F5344CB8AC3E}">
        <p14:creationId xmlns:p14="http://schemas.microsoft.com/office/powerpoint/2010/main" val="41868056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Aloitusotsikkodia">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335360" y="2632365"/>
            <a:ext cx="11521280" cy="1794493"/>
          </a:xfrm>
        </p:spPr>
        <p:txBody>
          <a:bodyPr anchor="t" anchorCtr="0"/>
          <a:lstStyle>
            <a:lvl1pPr algn="ctr">
              <a:defRPr sz="5400" b="1">
                <a:solidFill>
                  <a:srgbClr val="00E13C"/>
                </a:solidFill>
              </a:defRPr>
            </a:lvl1pPr>
          </a:lstStyle>
          <a:p>
            <a:r>
              <a:rPr lang="fi-FI" dirty="0"/>
              <a:t>Lisää otsikko</a:t>
            </a:r>
          </a:p>
        </p:txBody>
      </p:sp>
      <p:sp>
        <p:nvSpPr>
          <p:cNvPr id="3" name="Alaotsikko 2"/>
          <p:cNvSpPr>
            <a:spLocks noGrp="1"/>
          </p:cNvSpPr>
          <p:nvPr>
            <p:ph type="subTitle" idx="1" hasCustomPrompt="1"/>
          </p:nvPr>
        </p:nvSpPr>
        <p:spPr>
          <a:xfrm>
            <a:off x="1828800" y="4963616"/>
            <a:ext cx="8534400" cy="985664"/>
          </a:xfrm>
        </p:spPr>
        <p:txBody>
          <a:bodyPr>
            <a:normAutofit/>
          </a:bodyPr>
          <a:lstStyle>
            <a:lvl1pPr marL="0" indent="0" algn="ctr">
              <a:buNone/>
              <a:defRPr sz="1800" baseline="0">
                <a:solidFill>
                  <a:schemeClr val="tx1">
                    <a:tint val="7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Lisää alaotsikko</a:t>
            </a:r>
          </a:p>
        </p:txBody>
      </p:sp>
      <p:pic>
        <p:nvPicPr>
          <p:cNvPr id="10" name="Kuva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028112" y="1599169"/>
            <a:ext cx="4176000" cy="192017"/>
          </a:xfrm>
          <a:prstGeom prst="rect">
            <a:avLst/>
          </a:prstGeom>
        </p:spPr>
      </p:pic>
      <p:grpSp>
        <p:nvGrpSpPr>
          <p:cNvPr id="18" name="Ryhmä 17"/>
          <p:cNvGrpSpPr/>
          <p:nvPr userDrawn="1"/>
        </p:nvGrpSpPr>
        <p:grpSpPr bwMode="black">
          <a:xfrm>
            <a:off x="4772025" y="939919"/>
            <a:ext cx="2647951" cy="640811"/>
            <a:chOff x="584654" y="1629456"/>
            <a:chExt cx="7989888" cy="2578100"/>
          </a:xfrm>
        </p:grpSpPr>
        <p:sp>
          <p:nvSpPr>
            <p:cNvPr id="11" name="Freeform 6"/>
            <p:cNvSpPr>
              <a:spLocks/>
            </p:cNvSpPr>
            <p:nvPr userDrawn="1"/>
          </p:nvSpPr>
          <p:spPr bwMode="black">
            <a:xfrm>
              <a:off x="6950529" y="1723118"/>
              <a:ext cx="576262" cy="2463800"/>
            </a:xfrm>
            <a:custGeom>
              <a:avLst/>
              <a:gdLst>
                <a:gd name="T0" fmla="*/ 1059 w 2119"/>
                <a:gd name="T1" fmla="*/ 9052 h 9052"/>
                <a:gd name="T2" fmla="*/ 0 w 2119"/>
                <a:gd name="T3" fmla="*/ 7992 h 9052"/>
                <a:gd name="T4" fmla="*/ 0 w 2119"/>
                <a:gd name="T5" fmla="*/ 1060 h 9052"/>
                <a:gd name="T6" fmla="*/ 1059 w 2119"/>
                <a:gd name="T7" fmla="*/ 0 h 9052"/>
                <a:gd name="T8" fmla="*/ 2119 w 2119"/>
                <a:gd name="T9" fmla="*/ 1060 h 9052"/>
                <a:gd name="T10" fmla="*/ 2119 w 2119"/>
                <a:gd name="T11" fmla="*/ 7992 h 9052"/>
                <a:gd name="T12" fmla="*/ 1059 w 2119"/>
                <a:gd name="T13" fmla="*/ 9052 h 9052"/>
              </a:gdLst>
              <a:ahLst/>
              <a:cxnLst>
                <a:cxn ang="0">
                  <a:pos x="T0" y="T1"/>
                </a:cxn>
                <a:cxn ang="0">
                  <a:pos x="T2" y="T3"/>
                </a:cxn>
                <a:cxn ang="0">
                  <a:pos x="T4" y="T5"/>
                </a:cxn>
                <a:cxn ang="0">
                  <a:pos x="T6" y="T7"/>
                </a:cxn>
                <a:cxn ang="0">
                  <a:pos x="T8" y="T9"/>
                </a:cxn>
                <a:cxn ang="0">
                  <a:pos x="T10" y="T11"/>
                </a:cxn>
                <a:cxn ang="0">
                  <a:pos x="T12" y="T13"/>
                </a:cxn>
              </a:cxnLst>
              <a:rect l="0" t="0" r="r" b="b"/>
              <a:pathLst>
                <a:path w="2119" h="9052">
                  <a:moveTo>
                    <a:pt x="1059" y="9052"/>
                  </a:moveTo>
                  <a:cubicBezTo>
                    <a:pt x="474" y="9052"/>
                    <a:pt x="0" y="8577"/>
                    <a:pt x="0" y="7992"/>
                  </a:cubicBezTo>
                  <a:lnTo>
                    <a:pt x="0" y="1060"/>
                  </a:lnTo>
                  <a:cubicBezTo>
                    <a:pt x="0" y="475"/>
                    <a:pt x="474" y="0"/>
                    <a:pt x="1059" y="0"/>
                  </a:cubicBezTo>
                  <a:cubicBezTo>
                    <a:pt x="1644" y="0"/>
                    <a:pt x="2119" y="475"/>
                    <a:pt x="2119" y="1060"/>
                  </a:cubicBezTo>
                  <a:lnTo>
                    <a:pt x="2119" y="7992"/>
                  </a:lnTo>
                  <a:cubicBezTo>
                    <a:pt x="2119" y="8577"/>
                    <a:pt x="1644" y="9052"/>
                    <a:pt x="1059" y="9052"/>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2" name="Freeform 7"/>
            <p:cNvSpPr>
              <a:spLocks/>
            </p:cNvSpPr>
            <p:nvPr userDrawn="1"/>
          </p:nvSpPr>
          <p:spPr bwMode="black">
            <a:xfrm>
              <a:off x="4810579" y="2427968"/>
              <a:ext cx="1778000" cy="1779588"/>
            </a:xfrm>
            <a:custGeom>
              <a:avLst/>
              <a:gdLst>
                <a:gd name="T0" fmla="*/ 6536 w 6536"/>
                <a:gd name="T1" fmla="*/ 3194 h 6537"/>
                <a:gd name="T2" fmla="*/ 3269 w 6536"/>
                <a:gd name="T3" fmla="*/ 0 h 6537"/>
                <a:gd name="T4" fmla="*/ 0 w 6536"/>
                <a:gd name="T5" fmla="*/ 3269 h 6537"/>
                <a:gd name="T6" fmla="*/ 3269 w 6536"/>
                <a:gd name="T7" fmla="*/ 6537 h 6537"/>
                <a:gd name="T8" fmla="*/ 3901 w 6536"/>
                <a:gd name="T9" fmla="*/ 6421 h 6537"/>
                <a:gd name="T10" fmla="*/ 4401 w 6536"/>
                <a:gd name="T11" fmla="*/ 5650 h 6537"/>
                <a:gd name="T12" fmla="*/ 3921 w 6536"/>
                <a:gd name="T13" fmla="*/ 4902 h 6537"/>
                <a:gd name="T14" fmla="*/ 3167 w 6536"/>
                <a:gd name="T15" fmla="*/ 4788 h 6537"/>
                <a:gd name="T16" fmla="*/ 1829 w 6536"/>
                <a:gd name="T17" fmla="*/ 3242 h 6537"/>
                <a:gd name="T18" fmla="*/ 3269 w 6536"/>
                <a:gd name="T19" fmla="*/ 1663 h 6537"/>
                <a:gd name="T20" fmla="*/ 4619 w 6536"/>
                <a:gd name="T21" fmla="*/ 2594 h 6537"/>
                <a:gd name="T22" fmla="*/ 3945 w 6536"/>
                <a:gd name="T23" fmla="*/ 2594 h 6537"/>
                <a:gd name="T24" fmla="*/ 3184 w 6536"/>
                <a:gd name="T25" fmla="*/ 3356 h 6537"/>
                <a:gd name="T26" fmla="*/ 3945 w 6536"/>
                <a:gd name="T27" fmla="*/ 4117 h 6537"/>
                <a:gd name="T28" fmla="*/ 5776 w 6536"/>
                <a:gd name="T29" fmla="*/ 4117 h 6537"/>
                <a:gd name="T30" fmla="*/ 6535 w 6536"/>
                <a:gd name="T31" fmla="*/ 3367 h 6537"/>
                <a:gd name="T32" fmla="*/ 6536 w 6536"/>
                <a:gd name="T33" fmla="*/ 3367 h 6537"/>
                <a:gd name="T34" fmla="*/ 6536 w 6536"/>
                <a:gd name="T35" fmla="*/ 3194 h 6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6" h="6537">
                  <a:moveTo>
                    <a:pt x="6536" y="3194"/>
                  </a:moveTo>
                  <a:cubicBezTo>
                    <a:pt x="6536" y="1371"/>
                    <a:pt x="5138" y="0"/>
                    <a:pt x="3269" y="0"/>
                  </a:cubicBezTo>
                  <a:cubicBezTo>
                    <a:pt x="1463" y="0"/>
                    <a:pt x="0" y="1399"/>
                    <a:pt x="0" y="3269"/>
                  </a:cubicBezTo>
                  <a:cubicBezTo>
                    <a:pt x="0" y="5074"/>
                    <a:pt x="1367" y="6537"/>
                    <a:pt x="3269" y="6537"/>
                  </a:cubicBezTo>
                  <a:cubicBezTo>
                    <a:pt x="3516" y="6537"/>
                    <a:pt x="3746" y="6491"/>
                    <a:pt x="3901" y="6421"/>
                  </a:cubicBezTo>
                  <a:cubicBezTo>
                    <a:pt x="4192" y="6288"/>
                    <a:pt x="4401" y="6017"/>
                    <a:pt x="4401" y="5650"/>
                  </a:cubicBezTo>
                  <a:cubicBezTo>
                    <a:pt x="4401" y="5328"/>
                    <a:pt x="4246" y="5037"/>
                    <a:pt x="3921" y="4902"/>
                  </a:cubicBezTo>
                  <a:cubicBezTo>
                    <a:pt x="3717" y="4818"/>
                    <a:pt x="3427" y="4814"/>
                    <a:pt x="3167" y="4788"/>
                  </a:cubicBezTo>
                  <a:cubicBezTo>
                    <a:pt x="2393" y="4709"/>
                    <a:pt x="1829" y="4112"/>
                    <a:pt x="1829" y="3242"/>
                  </a:cubicBezTo>
                  <a:cubicBezTo>
                    <a:pt x="1829" y="2290"/>
                    <a:pt x="2528" y="1697"/>
                    <a:pt x="3269" y="1663"/>
                  </a:cubicBezTo>
                  <a:cubicBezTo>
                    <a:pt x="4176" y="1621"/>
                    <a:pt x="4619" y="2239"/>
                    <a:pt x="4619" y="2594"/>
                  </a:cubicBezTo>
                  <a:lnTo>
                    <a:pt x="3945" y="2594"/>
                  </a:lnTo>
                  <a:cubicBezTo>
                    <a:pt x="3525" y="2594"/>
                    <a:pt x="3184" y="2935"/>
                    <a:pt x="3184" y="3356"/>
                  </a:cubicBezTo>
                  <a:cubicBezTo>
                    <a:pt x="3184" y="3776"/>
                    <a:pt x="3525" y="4117"/>
                    <a:pt x="3945" y="4117"/>
                  </a:cubicBezTo>
                  <a:lnTo>
                    <a:pt x="5776" y="4117"/>
                  </a:lnTo>
                  <a:cubicBezTo>
                    <a:pt x="6193" y="4117"/>
                    <a:pt x="6529" y="3782"/>
                    <a:pt x="6535" y="3367"/>
                  </a:cubicBezTo>
                  <a:lnTo>
                    <a:pt x="6536" y="3367"/>
                  </a:lnTo>
                  <a:lnTo>
                    <a:pt x="6536" y="3194"/>
                  </a:ln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3" name="Freeform 8"/>
            <p:cNvSpPr>
              <a:spLocks/>
            </p:cNvSpPr>
            <p:nvPr userDrawn="1"/>
          </p:nvSpPr>
          <p:spPr bwMode="black">
            <a:xfrm>
              <a:off x="3848554" y="2445431"/>
              <a:ext cx="576262" cy="1741488"/>
            </a:xfrm>
            <a:custGeom>
              <a:avLst/>
              <a:gdLst>
                <a:gd name="T0" fmla="*/ 1059 w 2119"/>
                <a:gd name="T1" fmla="*/ 0 h 6394"/>
                <a:gd name="T2" fmla="*/ 2119 w 2119"/>
                <a:gd name="T3" fmla="*/ 1060 h 6394"/>
                <a:gd name="T4" fmla="*/ 2119 w 2119"/>
                <a:gd name="T5" fmla="*/ 5334 h 6394"/>
                <a:gd name="T6" fmla="*/ 1059 w 2119"/>
                <a:gd name="T7" fmla="*/ 6394 h 6394"/>
                <a:gd name="T8" fmla="*/ 0 w 2119"/>
                <a:gd name="T9" fmla="*/ 5334 h 6394"/>
                <a:gd name="T10" fmla="*/ 0 w 2119"/>
                <a:gd name="T11" fmla="*/ 1060 h 6394"/>
                <a:gd name="T12" fmla="*/ 1059 w 2119"/>
                <a:gd name="T13" fmla="*/ 0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0"/>
                  </a:moveTo>
                  <a:cubicBezTo>
                    <a:pt x="1645" y="0"/>
                    <a:pt x="2119" y="475"/>
                    <a:pt x="2119" y="1060"/>
                  </a:cubicBezTo>
                  <a:lnTo>
                    <a:pt x="2119" y="5334"/>
                  </a:lnTo>
                  <a:cubicBezTo>
                    <a:pt x="2119" y="5919"/>
                    <a:pt x="1645" y="6394"/>
                    <a:pt x="1059" y="6394"/>
                  </a:cubicBezTo>
                  <a:cubicBezTo>
                    <a:pt x="474" y="6394"/>
                    <a:pt x="0" y="5919"/>
                    <a:pt x="0" y="5334"/>
                  </a:cubicBezTo>
                  <a:lnTo>
                    <a:pt x="0" y="1060"/>
                  </a:lnTo>
                  <a:cubicBezTo>
                    <a:pt x="0" y="475"/>
                    <a:pt x="474" y="0"/>
                    <a:pt x="1059" y="0"/>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4" name="Oval 9"/>
            <p:cNvSpPr>
              <a:spLocks noChangeArrowheads="1"/>
            </p:cNvSpPr>
            <p:nvPr userDrawn="1"/>
          </p:nvSpPr>
          <p:spPr bwMode="black">
            <a:xfrm>
              <a:off x="3819979" y="1629456"/>
              <a:ext cx="633412" cy="633413"/>
            </a:xfrm>
            <a:prstGeom prst="ellipse">
              <a:avLst/>
            </a:pr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5" name="Freeform 10"/>
            <p:cNvSpPr>
              <a:spLocks/>
            </p:cNvSpPr>
            <p:nvPr userDrawn="1"/>
          </p:nvSpPr>
          <p:spPr bwMode="black">
            <a:xfrm>
              <a:off x="7969704" y="2445431"/>
              <a:ext cx="576262" cy="1741488"/>
            </a:xfrm>
            <a:custGeom>
              <a:avLst/>
              <a:gdLst>
                <a:gd name="T0" fmla="*/ 1059 w 2119"/>
                <a:gd name="T1" fmla="*/ 6394 h 6394"/>
                <a:gd name="T2" fmla="*/ 0 w 2119"/>
                <a:gd name="T3" fmla="*/ 5334 h 6394"/>
                <a:gd name="T4" fmla="*/ 0 w 2119"/>
                <a:gd name="T5" fmla="*/ 1060 h 6394"/>
                <a:gd name="T6" fmla="*/ 1059 w 2119"/>
                <a:gd name="T7" fmla="*/ 0 h 6394"/>
                <a:gd name="T8" fmla="*/ 2119 w 2119"/>
                <a:gd name="T9" fmla="*/ 1060 h 6394"/>
                <a:gd name="T10" fmla="*/ 2119 w 2119"/>
                <a:gd name="T11" fmla="*/ 5334 h 6394"/>
                <a:gd name="T12" fmla="*/ 1059 w 2119"/>
                <a:gd name="T13" fmla="*/ 6394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6394"/>
                  </a:moveTo>
                  <a:cubicBezTo>
                    <a:pt x="474" y="6394"/>
                    <a:pt x="0" y="5919"/>
                    <a:pt x="0" y="5334"/>
                  </a:cubicBezTo>
                  <a:lnTo>
                    <a:pt x="0" y="1060"/>
                  </a:lnTo>
                  <a:cubicBezTo>
                    <a:pt x="0" y="475"/>
                    <a:pt x="474" y="0"/>
                    <a:pt x="1059" y="0"/>
                  </a:cubicBezTo>
                  <a:cubicBezTo>
                    <a:pt x="1645" y="0"/>
                    <a:pt x="2119" y="475"/>
                    <a:pt x="2119" y="1060"/>
                  </a:cubicBezTo>
                  <a:lnTo>
                    <a:pt x="2119" y="5334"/>
                  </a:lnTo>
                  <a:cubicBezTo>
                    <a:pt x="2119" y="5919"/>
                    <a:pt x="1645" y="6394"/>
                    <a:pt x="1059" y="6394"/>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6" name="Oval 11"/>
            <p:cNvSpPr>
              <a:spLocks noChangeArrowheads="1"/>
            </p:cNvSpPr>
            <p:nvPr userDrawn="1"/>
          </p:nvSpPr>
          <p:spPr bwMode="black">
            <a:xfrm>
              <a:off x="7939542" y="1629456"/>
              <a:ext cx="635000" cy="633413"/>
            </a:xfrm>
            <a:prstGeom prst="ellipse">
              <a:avLst/>
            </a:pr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7" name="Freeform 12"/>
            <p:cNvSpPr>
              <a:spLocks/>
            </p:cNvSpPr>
            <p:nvPr userDrawn="1"/>
          </p:nvSpPr>
          <p:spPr bwMode="black">
            <a:xfrm>
              <a:off x="584654" y="2410506"/>
              <a:ext cx="2809875" cy="1776413"/>
            </a:xfrm>
            <a:custGeom>
              <a:avLst/>
              <a:gdLst>
                <a:gd name="T0" fmla="*/ 7270 w 10328"/>
                <a:gd name="T1" fmla="*/ 79 h 6526"/>
                <a:gd name="T2" fmla="*/ 5164 w 10328"/>
                <a:gd name="T3" fmla="*/ 1216 h 6526"/>
                <a:gd name="T4" fmla="*/ 5164 w 10328"/>
                <a:gd name="T5" fmla="*/ 1216 h 6526"/>
                <a:gd name="T6" fmla="*/ 3058 w 10328"/>
                <a:gd name="T7" fmla="*/ 79 h 6526"/>
                <a:gd name="T8" fmla="*/ 0 w 10328"/>
                <a:gd name="T9" fmla="*/ 3009 h 6526"/>
                <a:gd name="T10" fmla="*/ 0 w 10328"/>
                <a:gd name="T11" fmla="*/ 5505 h 6526"/>
                <a:gd name="T12" fmla="*/ 72 w 10328"/>
                <a:gd name="T13" fmla="*/ 5846 h 6526"/>
                <a:gd name="T14" fmla="*/ 1060 w 10328"/>
                <a:gd name="T15" fmla="*/ 6526 h 6526"/>
                <a:gd name="T16" fmla="*/ 2081 w 10328"/>
                <a:gd name="T17" fmla="*/ 5749 h 6526"/>
                <a:gd name="T18" fmla="*/ 2119 w 10328"/>
                <a:gd name="T19" fmla="*/ 5505 h 6526"/>
                <a:gd name="T20" fmla="*/ 2119 w 10328"/>
                <a:gd name="T21" fmla="*/ 2965 h 6526"/>
                <a:gd name="T22" fmla="*/ 3133 w 10328"/>
                <a:gd name="T23" fmla="*/ 1951 h 6526"/>
                <a:gd name="T24" fmla="*/ 4145 w 10328"/>
                <a:gd name="T25" fmla="*/ 2965 h 6526"/>
                <a:gd name="T26" fmla="*/ 4145 w 10328"/>
                <a:gd name="T27" fmla="*/ 4019 h 6526"/>
                <a:gd name="T28" fmla="*/ 5164 w 10328"/>
                <a:gd name="T29" fmla="*/ 4972 h 6526"/>
                <a:gd name="T30" fmla="*/ 5164 w 10328"/>
                <a:gd name="T31" fmla="*/ 4972 h 6526"/>
                <a:gd name="T32" fmla="*/ 5164 w 10328"/>
                <a:gd name="T33" fmla="*/ 4972 h 6526"/>
                <a:gd name="T34" fmla="*/ 6183 w 10328"/>
                <a:gd name="T35" fmla="*/ 4019 h 6526"/>
                <a:gd name="T36" fmla="*/ 6183 w 10328"/>
                <a:gd name="T37" fmla="*/ 2965 h 6526"/>
                <a:gd name="T38" fmla="*/ 7196 w 10328"/>
                <a:gd name="T39" fmla="*/ 1951 h 6526"/>
                <a:gd name="T40" fmla="*/ 8209 w 10328"/>
                <a:gd name="T41" fmla="*/ 2965 h 6526"/>
                <a:gd name="T42" fmla="*/ 8209 w 10328"/>
                <a:gd name="T43" fmla="*/ 5505 h 6526"/>
                <a:gd name="T44" fmla="*/ 8248 w 10328"/>
                <a:gd name="T45" fmla="*/ 5749 h 6526"/>
                <a:gd name="T46" fmla="*/ 9268 w 10328"/>
                <a:gd name="T47" fmla="*/ 6526 h 6526"/>
                <a:gd name="T48" fmla="*/ 10257 w 10328"/>
                <a:gd name="T49" fmla="*/ 5846 h 6526"/>
                <a:gd name="T50" fmla="*/ 10328 w 10328"/>
                <a:gd name="T51" fmla="*/ 5505 h 6526"/>
                <a:gd name="T52" fmla="*/ 10328 w 10328"/>
                <a:gd name="T53" fmla="*/ 3009 h 6526"/>
                <a:gd name="T54" fmla="*/ 7270 w 10328"/>
                <a:gd name="T55" fmla="*/ 79 h 6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28" h="6526">
                  <a:moveTo>
                    <a:pt x="7270" y="79"/>
                  </a:moveTo>
                  <a:cubicBezTo>
                    <a:pt x="6455" y="113"/>
                    <a:pt x="5551" y="614"/>
                    <a:pt x="5164" y="1216"/>
                  </a:cubicBezTo>
                  <a:lnTo>
                    <a:pt x="5164" y="1216"/>
                  </a:lnTo>
                  <a:cubicBezTo>
                    <a:pt x="4777" y="614"/>
                    <a:pt x="3874" y="113"/>
                    <a:pt x="3058" y="79"/>
                  </a:cubicBezTo>
                  <a:cubicBezTo>
                    <a:pt x="1184" y="0"/>
                    <a:pt x="0" y="1228"/>
                    <a:pt x="0" y="3009"/>
                  </a:cubicBezTo>
                  <a:lnTo>
                    <a:pt x="0" y="5505"/>
                  </a:lnTo>
                  <a:cubicBezTo>
                    <a:pt x="0" y="5624"/>
                    <a:pt x="26" y="5739"/>
                    <a:pt x="72" y="5846"/>
                  </a:cubicBezTo>
                  <a:cubicBezTo>
                    <a:pt x="225" y="6244"/>
                    <a:pt x="609" y="6526"/>
                    <a:pt x="1060" y="6526"/>
                  </a:cubicBezTo>
                  <a:cubicBezTo>
                    <a:pt x="1547" y="6526"/>
                    <a:pt x="1957" y="6197"/>
                    <a:pt x="2081" y="5749"/>
                  </a:cubicBezTo>
                  <a:cubicBezTo>
                    <a:pt x="2105" y="5670"/>
                    <a:pt x="2119" y="5589"/>
                    <a:pt x="2119" y="5505"/>
                  </a:cubicBezTo>
                  <a:lnTo>
                    <a:pt x="2119" y="2965"/>
                  </a:lnTo>
                  <a:cubicBezTo>
                    <a:pt x="2119" y="2405"/>
                    <a:pt x="2573" y="1951"/>
                    <a:pt x="3133" y="1951"/>
                  </a:cubicBezTo>
                  <a:cubicBezTo>
                    <a:pt x="3693" y="1951"/>
                    <a:pt x="4145" y="2405"/>
                    <a:pt x="4145" y="2965"/>
                  </a:cubicBezTo>
                  <a:lnTo>
                    <a:pt x="4145" y="4019"/>
                  </a:lnTo>
                  <a:cubicBezTo>
                    <a:pt x="4145" y="4545"/>
                    <a:pt x="4638" y="4972"/>
                    <a:pt x="5164" y="4972"/>
                  </a:cubicBezTo>
                  <a:lnTo>
                    <a:pt x="5164" y="4972"/>
                  </a:lnTo>
                  <a:lnTo>
                    <a:pt x="5164" y="4972"/>
                  </a:lnTo>
                  <a:cubicBezTo>
                    <a:pt x="5690" y="4972"/>
                    <a:pt x="6183" y="4545"/>
                    <a:pt x="6183" y="4019"/>
                  </a:cubicBezTo>
                  <a:lnTo>
                    <a:pt x="6183" y="2965"/>
                  </a:lnTo>
                  <a:cubicBezTo>
                    <a:pt x="6183" y="2405"/>
                    <a:pt x="6636" y="1951"/>
                    <a:pt x="7196" y="1951"/>
                  </a:cubicBezTo>
                  <a:cubicBezTo>
                    <a:pt x="7755" y="1951"/>
                    <a:pt x="8209" y="2405"/>
                    <a:pt x="8209" y="2965"/>
                  </a:cubicBezTo>
                  <a:lnTo>
                    <a:pt x="8209" y="5505"/>
                  </a:lnTo>
                  <a:cubicBezTo>
                    <a:pt x="8209" y="5589"/>
                    <a:pt x="8224" y="5670"/>
                    <a:pt x="8248" y="5749"/>
                  </a:cubicBezTo>
                  <a:cubicBezTo>
                    <a:pt x="8372" y="6197"/>
                    <a:pt x="8781" y="6526"/>
                    <a:pt x="9268" y="6526"/>
                  </a:cubicBezTo>
                  <a:cubicBezTo>
                    <a:pt x="9719" y="6526"/>
                    <a:pt x="10104" y="6244"/>
                    <a:pt x="10257" y="5846"/>
                  </a:cubicBezTo>
                  <a:cubicBezTo>
                    <a:pt x="10302" y="5739"/>
                    <a:pt x="10328" y="5624"/>
                    <a:pt x="10328" y="5505"/>
                  </a:cubicBezTo>
                  <a:lnTo>
                    <a:pt x="10328" y="3009"/>
                  </a:lnTo>
                  <a:cubicBezTo>
                    <a:pt x="10328" y="1228"/>
                    <a:pt x="9144" y="0"/>
                    <a:pt x="7270" y="79"/>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grpSp>
    </p:spTree>
    <p:extLst>
      <p:ext uri="{BB962C8B-B14F-4D97-AF65-F5344CB8AC3E}">
        <p14:creationId xmlns:p14="http://schemas.microsoft.com/office/powerpoint/2010/main" val="1450335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3595EF2-A53A-0343-93BE-13AC9FE08124}"/>
              </a:ext>
            </a:extLst>
          </p:cNvPr>
          <p:cNvSpPr>
            <a:spLocks noGrp="1"/>
          </p:cNvSpPr>
          <p:nvPr>
            <p:ph type="pic" sz="quarter" idx="11"/>
          </p:nvPr>
        </p:nvSpPr>
        <p:spPr>
          <a:xfrm>
            <a:off x="5334000" y="0"/>
            <a:ext cx="6858000" cy="6858000"/>
          </a:xfrm>
        </p:spPr>
        <p:txBody>
          <a:bodyPr/>
          <a:lstStyle/>
          <a:p>
            <a:endParaRPr lang="en-FI"/>
          </a:p>
        </p:txBody>
      </p:sp>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1089498" y="2385359"/>
            <a:ext cx="3670392" cy="2087282"/>
          </a:xfrm>
        </p:spPr>
        <p:txBody>
          <a:bodyPr anchor="ctr">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Tree>
    <p:extLst>
      <p:ext uri="{BB962C8B-B14F-4D97-AF65-F5344CB8AC3E}">
        <p14:creationId xmlns:p14="http://schemas.microsoft.com/office/powerpoint/2010/main" val="411354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1DD3D633-9F29-4345-BDE0-8B205AA7329A}"/>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1617515" y="1193888"/>
            <a:ext cx="14966756" cy="4470223"/>
          </a:xfrm>
          <a:prstGeom prst="rect">
            <a:avLst/>
          </a:prstGeom>
        </p:spPr>
      </p:pic>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735875" y="615497"/>
            <a:ext cx="9306129" cy="999217"/>
          </a:xfrm>
        </p:spPr>
        <p:txBody>
          <a:bodyPr anchor="t">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Text Placeholder 4">
            <a:extLst>
              <a:ext uri="{FF2B5EF4-FFF2-40B4-BE49-F238E27FC236}">
                <a16:creationId xmlns:a16="http://schemas.microsoft.com/office/drawing/2014/main" id="{779BC6B1-F050-B84E-9988-364A3E8F2BE0}"/>
              </a:ext>
            </a:extLst>
          </p:cNvPr>
          <p:cNvSpPr>
            <a:spLocks noGrp="1"/>
          </p:cNvSpPr>
          <p:nvPr>
            <p:ph type="body" sz="quarter" idx="11"/>
          </p:nvPr>
        </p:nvSpPr>
        <p:spPr>
          <a:xfrm>
            <a:off x="1245713" y="1721284"/>
            <a:ext cx="9909967" cy="4521219"/>
          </a:xfrm>
        </p:spPr>
        <p:txBody>
          <a:bodyPr>
            <a:normAutofit/>
          </a:bodyPr>
          <a:lstStyle>
            <a:lvl1pPr>
              <a:lnSpc>
                <a:spcPct val="100000"/>
              </a:lnSpc>
              <a:defRPr sz="2400">
                <a:solidFill>
                  <a:schemeClr val="tx1"/>
                </a:solidFill>
              </a:defRPr>
            </a:lvl1pPr>
            <a:lvl2pPr>
              <a:lnSpc>
                <a:spcPct val="100000"/>
              </a:lnSpc>
              <a:defRPr sz="2000">
                <a:solidFill>
                  <a:schemeClr val="tx1"/>
                </a:solidFill>
              </a:defRPr>
            </a:lvl2pPr>
            <a:lvl3pPr>
              <a:lnSpc>
                <a:spcPct val="100000"/>
              </a:lnSpc>
              <a:defRPr sz="1800">
                <a:solidFill>
                  <a:schemeClr val="tx1"/>
                </a:solidFill>
              </a:defRPr>
            </a:lvl3pPr>
            <a:lvl4pPr>
              <a:lnSpc>
                <a:spcPct val="100000"/>
              </a:lnSpc>
              <a:defRPr sz="1600">
                <a:solidFill>
                  <a:schemeClr val="tx1"/>
                </a:solidFill>
              </a:defRPr>
            </a:lvl4pPr>
            <a:lvl5pPr>
              <a:lnSpc>
                <a:spcPct val="100000"/>
              </a:lnSpc>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Tree>
    <p:extLst>
      <p:ext uri="{BB962C8B-B14F-4D97-AF65-F5344CB8AC3E}">
        <p14:creationId xmlns:p14="http://schemas.microsoft.com/office/powerpoint/2010/main" val="16316177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Slide">
    <p:bg>
      <p:bgPr>
        <a:solidFill>
          <a:srgbClr val="EDEDED"/>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F7075D9-216D-5F4D-8A6F-0B9D7CD105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4509" y="6392997"/>
            <a:ext cx="533400" cy="266700"/>
          </a:xfrm>
          <a:prstGeom prst="rect">
            <a:avLst/>
          </a:prstGeom>
        </p:spPr>
      </p:pic>
      <p:sp>
        <p:nvSpPr>
          <p:cNvPr id="8" name="TextBox 7">
            <a:extLst>
              <a:ext uri="{FF2B5EF4-FFF2-40B4-BE49-F238E27FC236}">
                <a16:creationId xmlns:a16="http://schemas.microsoft.com/office/drawing/2014/main" id="{37A44622-BA35-FC40-AC5E-8FFBD0007ABF}"/>
              </a:ext>
            </a:extLst>
          </p:cNvPr>
          <p:cNvSpPr txBox="1"/>
          <p:nvPr userDrawn="1"/>
        </p:nvSpPr>
        <p:spPr>
          <a:xfrm>
            <a:off x="11687902" y="6385674"/>
            <a:ext cx="416416" cy="307777"/>
          </a:xfrm>
          <a:prstGeom prst="rect">
            <a:avLst/>
          </a:prstGeom>
          <a:noFill/>
        </p:spPr>
        <p:txBody>
          <a:bodyPr wrap="square" rtlCol="0">
            <a:spAutoFit/>
          </a:bodyPr>
          <a:lstStyle/>
          <a:p>
            <a:r>
              <a:rPr lang="en-FI" sz="1400" b="1" i="0">
                <a:solidFill>
                  <a:schemeClr val="tx1"/>
                </a:solidFill>
                <a:latin typeface="Georgia" panose="02040502050405020303" pitchFamily="18" charset="0"/>
                <a:cs typeface="Poppins SemiBold" pitchFamily="2" charset="77"/>
              </a:rPr>
              <a:t>.fi</a:t>
            </a:r>
          </a:p>
        </p:txBody>
      </p:sp>
      <p:sp>
        <p:nvSpPr>
          <p:cNvPr id="14" name="Title 1">
            <a:extLst>
              <a:ext uri="{FF2B5EF4-FFF2-40B4-BE49-F238E27FC236}">
                <a16:creationId xmlns:a16="http://schemas.microsoft.com/office/drawing/2014/main" id="{B1609601-529C-A440-AD0F-BBBDFE6AFE90}"/>
              </a:ext>
            </a:extLst>
          </p:cNvPr>
          <p:cNvSpPr>
            <a:spLocks noGrp="1"/>
          </p:cNvSpPr>
          <p:nvPr>
            <p:ph type="ctrTitle"/>
          </p:nvPr>
        </p:nvSpPr>
        <p:spPr>
          <a:xfrm>
            <a:off x="3447746" y="2462259"/>
            <a:ext cx="8083463" cy="1933482"/>
          </a:xfrm>
          <a:prstGeom prst="rect">
            <a:avLst/>
          </a:prstGeom>
        </p:spPr>
        <p:txBody>
          <a:bodyPr anchor="ctr">
            <a:normAutofit/>
          </a:bodyPr>
          <a:lstStyle>
            <a:lvl1pPr algn="l">
              <a:defRPr sz="5400" b="1" i="0">
                <a:solidFill>
                  <a:schemeClr val="tx1"/>
                </a:solidFill>
                <a:latin typeface="+mn-lt"/>
              </a:defRPr>
            </a:lvl1pPr>
          </a:lstStyle>
          <a:p>
            <a:r>
              <a:rPr lang="en-GB"/>
              <a:t>Click to edit Master title style</a:t>
            </a:r>
            <a:endParaRPr lang="en-FI"/>
          </a:p>
        </p:txBody>
      </p:sp>
      <p:sp>
        <p:nvSpPr>
          <p:cNvPr id="11" name="Slide Number Placeholder 5">
            <a:extLst>
              <a:ext uri="{FF2B5EF4-FFF2-40B4-BE49-F238E27FC236}">
                <a16:creationId xmlns:a16="http://schemas.microsoft.com/office/drawing/2014/main" id="{09DC9B38-B557-EB48-9041-00F3A88BD83A}"/>
              </a:ext>
            </a:extLst>
          </p:cNvPr>
          <p:cNvSpPr>
            <a:spLocks noGrp="1"/>
          </p:cNvSpPr>
          <p:nvPr>
            <p:ph type="sldNum" sz="quarter" idx="4"/>
          </p:nvPr>
        </p:nvSpPr>
        <p:spPr>
          <a:xfrm>
            <a:off x="198120" y="6357366"/>
            <a:ext cx="891378" cy="365124"/>
          </a:xfrm>
          <a:prstGeom prst="rect">
            <a:avLst/>
          </a:prstGeom>
        </p:spPr>
        <p:txBody>
          <a:bodyPr vert="horz" lIns="91440" tIns="45720" rIns="91440" bIns="45720" rtlCol="0" anchor="ctr"/>
          <a:lstStyle>
            <a:lvl1pPr algn="l">
              <a:defRPr sz="1200">
                <a:solidFill>
                  <a:schemeClr val="tx1"/>
                </a:solidFill>
                <a:latin typeface="+mn-lt"/>
              </a:defRPr>
            </a:lvl1pPr>
          </a:lstStyle>
          <a:p>
            <a:fld id="{7D0A3693-5CB6-4B45-8859-D19B56E87773}" type="slidenum">
              <a:rPr lang="en-FI" smtClean="0"/>
              <a:pPr/>
              <a:t>‹#›</a:t>
            </a:fld>
            <a:endParaRPr lang="en-FI"/>
          </a:p>
        </p:txBody>
      </p:sp>
      <p:pic>
        <p:nvPicPr>
          <p:cNvPr id="9" name="Picture 8" descr="Shape&#10;&#10;Description automatically generated with medium confidence">
            <a:extLst>
              <a:ext uri="{FF2B5EF4-FFF2-40B4-BE49-F238E27FC236}">
                <a16:creationId xmlns:a16="http://schemas.microsoft.com/office/drawing/2014/main" id="{28B97107-0999-334A-8DB9-BD8009B529AA}"/>
              </a:ext>
            </a:extLst>
          </p:cNvPr>
          <p:cNvPicPr>
            <a:picLocks noChangeAspect="1"/>
          </p:cNvPicPr>
          <p:nvPr userDrawn="1"/>
        </p:nvPicPr>
        <p:blipFill>
          <a:blip r:embed="rId4"/>
          <a:stretch>
            <a:fillRect/>
          </a:stretch>
        </p:blipFill>
        <p:spPr>
          <a:xfrm>
            <a:off x="-33047" y="-14762"/>
            <a:ext cx="12233674" cy="6881442"/>
          </a:xfrm>
          <a:prstGeom prst="rect">
            <a:avLst/>
          </a:prstGeom>
        </p:spPr>
      </p:pic>
    </p:spTree>
    <p:extLst>
      <p:ext uri="{BB962C8B-B14F-4D97-AF65-F5344CB8AC3E}">
        <p14:creationId xmlns:p14="http://schemas.microsoft.com/office/powerpoint/2010/main" val="27396012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83535"/>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76FC960-B050-B04F-B924-68D664EEBA63}"/>
              </a:ext>
            </a:extLst>
          </p:cNvPr>
          <p:cNvSpPr>
            <a:spLocks noGrp="1"/>
          </p:cNvSpPr>
          <p:nvPr>
            <p:ph type="ctrTitle"/>
          </p:nvPr>
        </p:nvSpPr>
        <p:spPr>
          <a:xfrm>
            <a:off x="3447747" y="2462259"/>
            <a:ext cx="8083463" cy="1933482"/>
          </a:xfrm>
          <a:prstGeom prst="rect">
            <a:avLst/>
          </a:prstGeom>
        </p:spPr>
        <p:txBody>
          <a:bodyPr anchor="ctr">
            <a:normAutofit/>
          </a:bodyPr>
          <a:lstStyle>
            <a:lvl1pPr algn="l">
              <a:defRPr sz="4050" b="1" i="0">
                <a:solidFill>
                  <a:schemeClr val="bg1"/>
                </a:solidFill>
                <a:latin typeface="+mn-lt"/>
              </a:defRPr>
            </a:lvl1pPr>
          </a:lstStyle>
          <a:p>
            <a:r>
              <a:rPr lang="en-GB" dirty="0"/>
              <a:t>Click to edit Master title style</a:t>
            </a:r>
            <a:endParaRPr lang="en-FI" dirty="0"/>
          </a:p>
        </p:txBody>
      </p:sp>
      <p:pic>
        <p:nvPicPr>
          <p:cNvPr id="7" name="Graphic 6">
            <a:extLst>
              <a:ext uri="{FF2B5EF4-FFF2-40B4-BE49-F238E27FC236}">
                <a16:creationId xmlns:a16="http://schemas.microsoft.com/office/drawing/2014/main" id="{667B034E-2A6C-FF43-B732-B2B995EFDF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4509" y="6392997"/>
            <a:ext cx="533400" cy="266700"/>
          </a:xfrm>
          <a:prstGeom prst="rect">
            <a:avLst/>
          </a:prstGeom>
        </p:spPr>
      </p:pic>
      <p:sp>
        <p:nvSpPr>
          <p:cNvPr id="8" name="TextBox 7">
            <a:extLst>
              <a:ext uri="{FF2B5EF4-FFF2-40B4-BE49-F238E27FC236}">
                <a16:creationId xmlns:a16="http://schemas.microsoft.com/office/drawing/2014/main" id="{350B1938-D661-BC41-B637-105D97BE11AD}"/>
              </a:ext>
            </a:extLst>
          </p:cNvPr>
          <p:cNvSpPr txBox="1"/>
          <p:nvPr userDrawn="1"/>
        </p:nvSpPr>
        <p:spPr>
          <a:xfrm>
            <a:off x="11687903" y="6385674"/>
            <a:ext cx="416416" cy="253916"/>
          </a:xfrm>
          <a:prstGeom prst="rect">
            <a:avLst/>
          </a:prstGeom>
          <a:noFill/>
        </p:spPr>
        <p:txBody>
          <a:bodyPr wrap="square" rtlCol="0">
            <a:spAutoFit/>
          </a:bodyPr>
          <a:lstStyle/>
          <a:p>
            <a:r>
              <a:rPr lang="en-FI" sz="1050" b="1" i="0" dirty="0">
                <a:solidFill>
                  <a:schemeClr val="bg1"/>
                </a:solidFill>
                <a:latin typeface="Georgia" panose="02040502050405020303" pitchFamily="18" charset="0"/>
                <a:cs typeface="Poppins SemiBold" pitchFamily="2" charset="77"/>
              </a:rPr>
              <a:t>.fi</a:t>
            </a:r>
          </a:p>
        </p:txBody>
      </p:sp>
      <p:pic>
        <p:nvPicPr>
          <p:cNvPr id="3" name="Picture 2" descr="Logo, icon&#10;&#10;Description automatically generated">
            <a:extLst>
              <a:ext uri="{FF2B5EF4-FFF2-40B4-BE49-F238E27FC236}">
                <a16:creationId xmlns:a16="http://schemas.microsoft.com/office/drawing/2014/main" id="{E2217BCF-881A-A54B-BD25-9BC64BE9355A}"/>
              </a:ext>
            </a:extLst>
          </p:cNvPr>
          <p:cNvPicPr>
            <a:picLocks noChangeAspect="1"/>
          </p:cNvPicPr>
          <p:nvPr userDrawn="1"/>
        </p:nvPicPr>
        <p:blipFill>
          <a:blip r:embed="rId4"/>
          <a:stretch>
            <a:fillRect/>
          </a:stretch>
        </p:blipFill>
        <p:spPr>
          <a:xfrm>
            <a:off x="-4213229" y="762001"/>
            <a:ext cx="8460325" cy="5959474"/>
          </a:xfrm>
          <a:prstGeom prst="rect">
            <a:avLst/>
          </a:prstGeom>
        </p:spPr>
      </p:pic>
      <p:sp>
        <p:nvSpPr>
          <p:cNvPr id="5" name="Slide Number Placeholder 4">
            <a:extLst>
              <a:ext uri="{FF2B5EF4-FFF2-40B4-BE49-F238E27FC236}">
                <a16:creationId xmlns:a16="http://schemas.microsoft.com/office/drawing/2014/main" id="{03B233FA-43EC-2A47-8F9A-D2219CFDD571}"/>
              </a:ext>
            </a:extLst>
          </p:cNvPr>
          <p:cNvSpPr>
            <a:spLocks noGrp="1"/>
          </p:cNvSpPr>
          <p:nvPr>
            <p:ph type="sldNum" sz="quarter" idx="10"/>
          </p:nvPr>
        </p:nvSpPr>
        <p:spPr/>
        <p:txBody>
          <a:bodyPr/>
          <a:lstStyle/>
          <a:p>
            <a:fld id="{7D0A3693-5CB6-4B45-8859-D19B56E87773}" type="slidenum">
              <a:rPr lang="en-FI" smtClean="0"/>
              <a:pPr/>
              <a:t>‹#›</a:t>
            </a:fld>
            <a:endParaRPr lang="en-FI"/>
          </a:p>
        </p:txBody>
      </p:sp>
    </p:spTree>
    <p:extLst>
      <p:ext uri="{BB962C8B-B14F-4D97-AF65-F5344CB8AC3E}">
        <p14:creationId xmlns:p14="http://schemas.microsoft.com/office/powerpoint/2010/main" val="37780085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575757"/>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AB558B7-F678-E446-A115-F0F44316CA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4509" y="6392997"/>
            <a:ext cx="533400" cy="266700"/>
          </a:xfrm>
          <a:prstGeom prst="rect">
            <a:avLst/>
          </a:prstGeom>
        </p:spPr>
      </p:pic>
      <p:sp>
        <p:nvSpPr>
          <p:cNvPr id="8" name="TextBox 7">
            <a:extLst>
              <a:ext uri="{FF2B5EF4-FFF2-40B4-BE49-F238E27FC236}">
                <a16:creationId xmlns:a16="http://schemas.microsoft.com/office/drawing/2014/main" id="{BEB7FE75-A2B8-AA4B-AF0F-A6DBE604606A}"/>
              </a:ext>
            </a:extLst>
          </p:cNvPr>
          <p:cNvSpPr txBox="1"/>
          <p:nvPr userDrawn="1"/>
        </p:nvSpPr>
        <p:spPr>
          <a:xfrm>
            <a:off x="11687903" y="6385674"/>
            <a:ext cx="416416" cy="253916"/>
          </a:xfrm>
          <a:prstGeom prst="rect">
            <a:avLst/>
          </a:prstGeom>
          <a:noFill/>
        </p:spPr>
        <p:txBody>
          <a:bodyPr wrap="square" rtlCol="0">
            <a:spAutoFit/>
          </a:bodyPr>
          <a:lstStyle/>
          <a:p>
            <a:r>
              <a:rPr lang="en-FI" sz="1050" b="1" i="0" dirty="0">
                <a:solidFill>
                  <a:schemeClr val="bg1"/>
                </a:solidFill>
                <a:latin typeface="Georgia" panose="02040502050405020303" pitchFamily="18" charset="0"/>
                <a:cs typeface="Poppins SemiBold" pitchFamily="2" charset="77"/>
              </a:rPr>
              <a:t>.fi</a:t>
            </a:r>
          </a:p>
        </p:txBody>
      </p:sp>
      <p:sp>
        <p:nvSpPr>
          <p:cNvPr id="16" name="Title 1">
            <a:extLst>
              <a:ext uri="{FF2B5EF4-FFF2-40B4-BE49-F238E27FC236}">
                <a16:creationId xmlns:a16="http://schemas.microsoft.com/office/drawing/2014/main" id="{73B0FA31-66B5-4946-AB08-CF6A4896C633}"/>
              </a:ext>
            </a:extLst>
          </p:cNvPr>
          <p:cNvSpPr>
            <a:spLocks noGrp="1"/>
          </p:cNvSpPr>
          <p:nvPr>
            <p:ph type="ctrTitle"/>
          </p:nvPr>
        </p:nvSpPr>
        <p:spPr>
          <a:xfrm>
            <a:off x="3447747" y="2462259"/>
            <a:ext cx="8083463" cy="1933482"/>
          </a:xfrm>
          <a:prstGeom prst="rect">
            <a:avLst/>
          </a:prstGeom>
        </p:spPr>
        <p:txBody>
          <a:bodyPr anchor="ctr">
            <a:normAutofit/>
          </a:bodyPr>
          <a:lstStyle>
            <a:lvl1pPr algn="l">
              <a:defRPr sz="4050" b="1" i="0">
                <a:solidFill>
                  <a:schemeClr val="bg1"/>
                </a:solidFill>
                <a:latin typeface="+mn-lt"/>
              </a:defRPr>
            </a:lvl1pPr>
          </a:lstStyle>
          <a:p>
            <a:r>
              <a:rPr lang="en-GB" dirty="0"/>
              <a:t>Click to edit Master title style</a:t>
            </a:r>
            <a:endParaRPr lang="en-FI" dirty="0"/>
          </a:p>
        </p:txBody>
      </p:sp>
      <p:sp>
        <p:nvSpPr>
          <p:cNvPr id="2" name="Slide Number Placeholder 1">
            <a:extLst>
              <a:ext uri="{FF2B5EF4-FFF2-40B4-BE49-F238E27FC236}">
                <a16:creationId xmlns:a16="http://schemas.microsoft.com/office/drawing/2014/main" id="{843A87C4-3623-2844-8CC9-D315A1EC1ED8}"/>
              </a:ext>
            </a:extLst>
          </p:cNvPr>
          <p:cNvSpPr>
            <a:spLocks noGrp="1"/>
          </p:cNvSpPr>
          <p:nvPr>
            <p:ph type="sldNum" sz="quarter" idx="10"/>
          </p:nvPr>
        </p:nvSpPr>
        <p:spPr/>
        <p:txBody>
          <a:bodyPr/>
          <a:lstStyle/>
          <a:p>
            <a:fld id="{7D0A3693-5CB6-4B45-8859-D19B56E87773}" type="slidenum">
              <a:rPr lang="en-FI" smtClean="0"/>
              <a:pPr/>
              <a:t>‹#›</a:t>
            </a:fld>
            <a:endParaRPr lang="en-FI"/>
          </a:p>
        </p:txBody>
      </p:sp>
      <p:pic>
        <p:nvPicPr>
          <p:cNvPr id="9" name="Picture 8" descr="Logo, icon&#10;&#10;Description automatically generated">
            <a:extLst>
              <a:ext uri="{FF2B5EF4-FFF2-40B4-BE49-F238E27FC236}">
                <a16:creationId xmlns:a16="http://schemas.microsoft.com/office/drawing/2014/main" id="{F9B84221-E0BC-D842-A4F2-3F4130866E5D}"/>
              </a:ext>
            </a:extLst>
          </p:cNvPr>
          <p:cNvPicPr>
            <a:picLocks noChangeAspect="1"/>
          </p:cNvPicPr>
          <p:nvPr userDrawn="1"/>
        </p:nvPicPr>
        <p:blipFill>
          <a:blip r:embed="rId4"/>
          <a:stretch>
            <a:fillRect/>
          </a:stretch>
        </p:blipFill>
        <p:spPr>
          <a:xfrm>
            <a:off x="-4213229" y="762001"/>
            <a:ext cx="8460325" cy="5959474"/>
          </a:xfrm>
          <a:prstGeom prst="rect">
            <a:avLst/>
          </a:prstGeom>
        </p:spPr>
      </p:pic>
    </p:spTree>
    <p:extLst>
      <p:ext uri="{BB962C8B-B14F-4D97-AF65-F5344CB8AC3E}">
        <p14:creationId xmlns:p14="http://schemas.microsoft.com/office/powerpoint/2010/main" val="4426563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EDEDED"/>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F7075D9-216D-5F4D-8A6F-0B9D7CD105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64509" y="6392997"/>
            <a:ext cx="533400" cy="266700"/>
          </a:xfrm>
          <a:prstGeom prst="rect">
            <a:avLst/>
          </a:prstGeom>
        </p:spPr>
      </p:pic>
      <p:sp>
        <p:nvSpPr>
          <p:cNvPr id="8" name="TextBox 7">
            <a:extLst>
              <a:ext uri="{FF2B5EF4-FFF2-40B4-BE49-F238E27FC236}">
                <a16:creationId xmlns:a16="http://schemas.microsoft.com/office/drawing/2014/main" id="{37A44622-BA35-FC40-AC5E-8FFBD0007ABF}"/>
              </a:ext>
            </a:extLst>
          </p:cNvPr>
          <p:cNvSpPr txBox="1"/>
          <p:nvPr userDrawn="1"/>
        </p:nvSpPr>
        <p:spPr>
          <a:xfrm>
            <a:off x="11687903" y="6385674"/>
            <a:ext cx="416416" cy="253916"/>
          </a:xfrm>
          <a:prstGeom prst="rect">
            <a:avLst/>
          </a:prstGeom>
          <a:noFill/>
        </p:spPr>
        <p:txBody>
          <a:bodyPr wrap="square" rtlCol="0">
            <a:spAutoFit/>
          </a:bodyPr>
          <a:lstStyle/>
          <a:p>
            <a:r>
              <a:rPr lang="en-FI" sz="1050" b="1" i="0" dirty="0">
                <a:solidFill>
                  <a:schemeClr val="tx1"/>
                </a:solidFill>
                <a:latin typeface="Georgia" panose="02040502050405020303" pitchFamily="18" charset="0"/>
                <a:cs typeface="Poppins SemiBold" pitchFamily="2" charset="77"/>
              </a:rPr>
              <a:t>.fi</a:t>
            </a:r>
          </a:p>
        </p:txBody>
      </p:sp>
      <p:pic>
        <p:nvPicPr>
          <p:cNvPr id="10" name="Picture 9" descr="Logo, icon&#10;&#10;Description automatically generated">
            <a:extLst>
              <a:ext uri="{FF2B5EF4-FFF2-40B4-BE49-F238E27FC236}">
                <a16:creationId xmlns:a16="http://schemas.microsoft.com/office/drawing/2014/main" id="{F5F7DB5B-2C15-BA4F-8BBE-56E922459E3B}"/>
              </a:ext>
            </a:extLst>
          </p:cNvPr>
          <p:cNvPicPr>
            <a:picLocks noChangeAspect="1"/>
          </p:cNvPicPr>
          <p:nvPr userDrawn="1"/>
        </p:nvPicPr>
        <p:blipFill>
          <a:blip r:embed="rId4"/>
          <a:stretch>
            <a:fillRect/>
          </a:stretch>
        </p:blipFill>
        <p:spPr>
          <a:xfrm>
            <a:off x="-4213229" y="762001"/>
            <a:ext cx="8460325" cy="5959474"/>
          </a:xfrm>
          <a:prstGeom prst="rect">
            <a:avLst/>
          </a:prstGeom>
        </p:spPr>
      </p:pic>
      <p:sp>
        <p:nvSpPr>
          <p:cNvPr id="14" name="Title 1">
            <a:extLst>
              <a:ext uri="{FF2B5EF4-FFF2-40B4-BE49-F238E27FC236}">
                <a16:creationId xmlns:a16="http://schemas.microsoft.com/office/drawing/2014/main" id="{B1609601-529C-A440-AD0F-BBBDFE6AFE90}"/>
              </a:ext>
            </a:extLst>
          </p:cNvPr>
          <p:cNvSpPr>
            <a:spLocks noGrp="1"/>
          </p:cNvSpPr>
          <p:nvPr>
            <p:ph type="ctrTitle"/>
          </p:nvPr>
        </p:nvSpPr>
        <p:spPr>
          <a:xfrm>
            <a:off x="3447747" y="2462259"/>
            <a:ext cx="8083463" cy="1933482"/>
          </a:xfrm>
          <a:prstGeom prst="rect">
            <a:avLst/>
          </a:prstGeom>
        </p:spPr>
        <p:txBody>
          <a:bodyPr anchor="ctr">
            <a:normAutofit/>
          </a:bodyPr>
          <a:lstStyle>
            <a:lvl1pPr algn="l">
              <a:defRPr sz="4050" b="1" i="0">
                <a:solidFill>
                  <a:schemeClr val="tx1"/>
                </a:solidFill>
                <a:latin typeface="+mn-lt"/>
              </a:defRPr>
            </a:lvl1pPr>
          </a:lstStyle>
          <a:p>
            <a:r>
              <a:rPr lang="en-GB" dirty="0"/>
              <a:t>Click to edit Master title style</a:t>
            </a:r>
            <a:endParaRPr lang="en-FI" dirty="0"/>
          </a:p>
        </p:txBody>
      </p:sp>
      <p:sp>
        <p:nvSpPr>
          <p:cNvPr id="11" name="Slide Number Placeholder 5">
            <a:extLst>
              <a:ext uri="{FF2B5EF4-FFF2-40B4-BE49-F238E27FC236}">
                <a16:creationId xmlns:a16="http://schemas.microsoft.com/office/drawing/2014/main" id="{09DC9B38-B557-EB48-9041-00F3A88BD83A}"/>
              </a:ext>
            </a:extLst>
          </p:cNvPr>
          <p:cNvSpPr>
            <a:spLocks noGrp="1"/>
          </p:cNvSpPr>
          <p:nvPr>
            <p:ph type="sldNum" sz="quarter" idx="4"/>
          </p:nvPr>
        </p:nvSpPr>
        <p:spPr>
          <a:xfrm>
            <a:off x="198120" y="6357366"/>
            <a:ext cx="891379" cy="365124"/>
          </a:xfrm>
          <a:prstGeom prst="rect">
            <a:avLst/>
          </a:prstGeom>
        </p:spPr>
        <p:txBody>
          <a:bodyPr vert="horz" lIns="91440" tIns="45720" rIns="91440" bIns="45720" rtlCol="0" anchor="ctr"/>
          <a:lstStyle>
            <a:lvl1pPr algn="l">
              <a:defRPr sz="900">
                <a:solidFill>
                  <a:schemeClr val="tx1"/>
                </a:solidFill>
                <a:latin typeface="+mn-lt"/>
              </a:defRPr>
            </a:lvl1pPr>
          </a:lstStyle>
          <a:p>
            <a:fld id="{7D0A3693-5CB6-4B45-8859-D19B56E87773}" type="slidenum">
              <a:rPr lang="en-FI" smtClean="0"/>
              <a:pPr/>
              <a:t>‹#›</a:t>
            </a:fld>
            <a:endParaRPr lang="en-FI"/>
          </a:p>
        </p:txBody>
      </p:sp>
    </p:spTree>
    <p:extLst>
      <p:ext uri="{BB962C8B-B14F-4D97-AF65-F5344CB8AC3E}">
        <p14:creationId xmlns:p14="http://schemas.microsoft.com/office/powerpoint/2010/main" val="13956949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Vain otsikko">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dirty="0"/>
              <a:t>Lisää otsikko</a:t>
            </a:r>
          </a:p>
        </p:txBody>
      </p:sp>
      <p:sp>
        <p:nvSpPr>
          <p:cNvPr id="3" name="Päivämäärän paikkamerkki 2"/>
          <p:cNvSpPr>
            <a:spLocks noGrp="1"/>
          </p:cNvSpPr>
          <p:nvPr>
            <p:ph type="dt" sz="half" idx="10"/>
          </p:nvPr>
        </p:nvSpPr>
        <p:spPr/>
        <p:txBody>
          <a:bodyPr/>
          <a:lstStyle/>
          <a:p>
            <a:fld id="{EAC61F32-6966-4227-9A7F-DD49B38BED1C}" type="datetime1">
              <a:rPr lang="fi-FI" smtClean="0"/>
              <a:t>22.9.2022</a:t>
            </a:fld>
            <a:endParaRPr lang="fi-FI"/>
          </a:p>
        </p:txBody>
      </p:sp>
      <p:sp>
        <p:nvSpPr>
          <p:cNvPr id="4" name="Alatunnisteen paikkamerkki 3"/>
          <p:cNvSpPr>
            <a:spLocks noGrp="1"/>
          </p:cNvSpPr>
          <p:nvPr>
            <p:ph type="ftr" sz="quarter" idx="11"/>
          </p:nvPr>
        </p:nvSpPr>
        <p:spPr/>
        <p:txBody>
          <a:bodyPr/>
          <a:lstStyle/>
          <a:p>
            <a:r>
              <a:rPr lang="fi-FI"/>
              <a:t>mielenterveysseura.fi</a:t>
            </a:r>
          </a:p>
        </p:txBody>
      </p:sp>
      <p:sp>
        <p:nvSpPr>
          <p:cNvPr id="5" name="Dian numeron paikkamerkki 4"/>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3648568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Otsikko ja sisältö luettelomerkki">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dirty="0"/>
              <a:t>Lisää otsikko</a:t>
            </a:r>
          </a:p>
        </p:txBody>
      </p:sp>
      <p:sp>
        <p:nvSpPr>
          <p:cNvPr id="3" name="Sisällön paikkamerkki 2"/>
          <p:cNvSpPr>
            <a:spLocks noGrp="1"/>
          </p:cNvSpPr>
          <p:nvPr>
            <p:ph idx="1"/>
          </p:nvPr>
        </p:nvSpPr>
        <p:spPr/>
        <p:txBody>
          <a:bodyPr/>
          <a:lstStyle>
            <a:lvl1pPr marL="268288" indent="-268288">
              <a:lnSpc>
                <a:spcPct val="110000"/>
              </a:lnSpc>
              <a:spcAft>
                <a:spcPts val="1800"/>
              </a:spcAft>
              <a:buFont typeface="Arial" panose="020B0604020202020204" pitchFamily="34" charset="0"/>
              <a:buChar char="•"/>
              <a:defRPr/>
            </a:lvl1pPr>
            <a:lvl2pPr marL="536575" indent="-268288">
              <a:lnSpc>
                <a:spcPct val="110000"/>
              </a:lnSpc>
              <a:spcAft>
                <a:spcPts val="1800"/>
              </a:spcAft>
              <a:buFont typeface="Arial" panose="020B0604020202020204" pitchFamily="34" charset="0"/>
              <a:buChar char="•"/>
              <a:defRPr/>
            </a:lvl2pPr>
            <a:lvl3pPr marL="804863" indent="-268288">
              <a:lnSpc>
                <a:spcPct val="110000"/>
              </a:lnSpc>
              <a:spcAft>
                <a:spcPts val="1800"/>
              </a:spcAft>
              <a:buFont typeface="Arial" panose="020B0604020202020204" pitchFamily="34" charset="0"/>
              <a:buChar char="•"/>
              <a:defRPr/>
            </a:lvl3pPr>
            <a:lvl4pPr marL="1074738" indent="-269875">
              <a:lnSpc>
                <a:spcPct val="110000"/>
              </a:lnSpc>
              <a:spcAft>
                <a:spcPts val="1800"/>
              </a:spcAft>
              <a:buFont typeface="Arial" panose="020B0604020202020204" pitchFamily="34" charset="0"/>
              <a:buChar char="•"/>
              <a:defRPr/>
            </a:lvl4pPr>
            <a:lvl5pPr marL="1343025" indent="-268288">
              <a:lnSpc>
                <a:spcPct val="110000"/>
              </a:lnSpc>
              <a:spcAft>
                <a:spcPts val="1800"/>
              </a:spcAft>
              <a:buFont typeface="Arial" panose="020B0604020202020204" pitchFamily="34" charset="0"/>
              <a:buChar char="•"/>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fld id="{D0AB788C-CF77-45D3-B911-F6B5D93E0B31}" type="datetime1">
              <a:rPr lang="fi-FI" smtClean="0"/>
              <a:t>22.9.2022</a:t>
            </a:fld>
            <a:endParaRPr lang="fi-FI"/>
          </a:p>
        </p:txBody>
      </p:sp>
      <p:sp>
        <p:nvSpPr>
          <p:cNvPr id="5" name="Alatunnisteen paikkamerkki 4"/>
          <p:cNvSpPr>
            <a:spLocks noGrp="1"/>
          </p:cNvSpPr>
          <p:nvPr>
            <p:ph type="ftr" sz="quarter" idx="11"/>
          </p:nvPr>
        </p:nvSpPr>
        <p:spPr/>
        <p:txBody>
          <a:bodyPr/>
          <a:lstStyle/>
          <a:p>
            <a:r>
              <a:rPr lang="fi-FI"/>
              <a:t>mielenterveysseura.fi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39543891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a:t>Lisää otsikko</a:t>
            </a:r>
          </a:p>
        </p:txBody>
      </p:sp>
      <p:sp>
        <p:nvSpPr>
          <p:cNvPr id="3" name="Sisällön paikkamerkki 2"/>
          <p:cNvSpPr>
            <a:spLocks noGrp="1"/>
          </p:cNvSpPr>
          <p:nvPr>
            <p:ph idx="1"/>
          </p:nvPr>
        </p:nvSpPr>
        <p:spPr/>
        <p:txBody>
          <a:bodyPr/>
          <a:lstStyle>
            <a:lvl1pPr marL="0" indent="0">
              <a:buFontTx/>
              <a:buNone/>
              <a:defRPr/>
            </a:lvl1pPr>
            <a:lvl2pPr marL="536575" indent="-268288">
              <a:buFont typeface="Arial" panose="020B0604020202020204" pitchFamily="34" charset="0"/>
              <a:buChar char="•"/>
              <a:defRPr/>
            </a:lvl2pPr>
            <a:lvl3pPr marL="804863" indent="-268288">
              <a:buFont typeface="Arial" panose="020B0604020202020204" pitchFamily="34" charset="0"/>
              <a:buChar char="•"/>
              <a:defRPr/>
            </a:lvl3pPr>
            <a:lvl4pPr marL="1074738" indent="-269875">
              <a:buFont typeface="Arial" panose="020B0604020202020204" pitchFamily="34" charset="0"/>
              <a:buChar char="•"/>
              <a:defRPr/>
            </a:lvl4pPr>
            <a:lvl5pPr marL="1343025" indent="-268288">
              <a:buFont typeface="Arial" panose="020B0604020202020204" pitchFamily="34" charset="0"/>
              <a:buChar char="•"/>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E91B36C-3D8D-4F41-85B1-1094ACA59989}" type="datetime1">
              <a:rPr lang="fi-FI" smtClean="0"/>
              <a:t>22.9.2022</a:t>
            </a:fld>
            <a:endParaRPr lang="fi-FI"/>
          </a:p>
        </p:txBody>
      </p:sp>
      <p:sp>
        <p:nvSpPr>
          <p:cNvPr id="5" name="Alatunnisteen paikkamerkki 4"/>
          <p:cNvSpPr>
            <a:spLocks noGrp="1"/>
          </p:cNvSpPr>
          <p:nvPr>
            <p:ph type="ftr" sz="quarter" idx="11"/>
          </p:nvPr>
        </p:nvSpPr>
        <p:spPr/>
        <p:txBody>
          <a:bodyPr/>
          <a:lstStyle/>
          <a:p>
            <a:r>
              <a:rPr lang="fi-FI"/>
              <a:t>mieli.fi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10884003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735877" y="615499"/>
            <a:ext cx="9306129" cy="999217"/>
          </a:xfrm>
        </p:spPr>
        <p:txBody>
          <a:bodyPr anchor="t">
            <a:normAutofit/>
          </a:bodyPr>
          <a:lstStyle>
            <a:lvl1pPr>
              <a:lnSpc>
                <a:spcPts val="2700"/>
              </a:lnSpc>
              <a:defRPr sz="2700" b="1" i="0">
                <a:latin typeface="+mn-lt"/>
                <a:cs typeface="Poppins" pitchFamily="2" charset="77"/>
              </a:defRPr>
            </a:lvl1pPr>
          </a:lstStyle>
          <a:p>
            <a:r>
              <a:rPr lang="en-GB" dirty="0"/>
              <a:t>Click to edit Master title style</a:t>
            </a:r>
            <a:endParaRPr lang="en-FI" dirty="0"/>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Text Placeholder 4">
            <a:extLst>
              <a:ext uri="{FF2B5EF4-FFF2-40B4-BE49-F238E27FC236}">
                <a16:creationId xmlns:a16="http://schemas.microsoft.com/office/drawing/2014/main" id="{779BC6B1-F050-B84E-9988-364A3E8F2BE0}"/>
              </a:ext>
            </a:extLst>
          </p:cNvPr>
          <p:cNvSpPr>
            <a:spLocks noGrp="1"/>
          </p:cNvSpPr>
          <p:nvPr>
            <p:ph type="body" sz="quarter" idx="11"/>
          </p:nvPr>
        </p:nvSpPr>
        <p:spPr>
          <a:xfrm>
            <a:off x="1245714" y="1721286"/>
            <a:ext cx="9909967" cy="4521219"/>
          </a:xfrm>
        </p:spPr>
        <p:txBody>
          <a:bodyPr>
            <a:normAutofit/>
          </a:bodyPr>
          <a:lstStyle>
            <a:lvl1pPr>
              <a:lnSpc>
                <a:spcPct val="100000"/>
              </a:lnSpc>
              <a:buClr>
                <a:srgbClr val="00F23A"/>
              </a:buClr>
              <a:defRPr sz="1800">
                <a:solidFill>
                  <a:schemeClr val="bg1"/>
                </a:solidFill>
              </a:defRPr>
            </a:lvl1pPr>
            <a:lvl2pPr>
              <a:lnSpc>
                <a:spcPct val="100000"/>
              </a:lnSpc>
              <a:buClr>
                <a:srgbClr val="00F23A"/>
              </a:buClr>
              <a:defRPr sz="1500">
                <a:solidFill>
                  <a:schemeClr val="bg1"/>
                </a:solidFill>
              </a:defRPr>
            </a:lvl2pPr>
            <a:lvl3pPr>
              <a:lnSpc>
                <a:spcPct val="100000"/>
              </a:lnSpc>
              <a:buClr>
                <a:srgbClr val="00F23A"/>
              </a:buClr>
              <a:defRPr sz="1350">
                <a:solidFill>
                  <a:schemeClr val="bg1"/>
                </a:solidFill>
              </a:defRPr>
            </a:lvl3pPr>
            <a:lvl4pPr>
              <a:lnSpc>
                <a:spcPct val="100000"/>
              </a:lnSpc>
              <a:buClr>
                <a:srgbClr val="00F23A"/>
              </a:buClr>
              <a:defRPr sz="1200">
                <a:solidFill>
                  <a:schemeClr val="bg1"/>
                </a:solidFill>
              </a:defRPr>
            </a:lvl4pPr>
            <a:lvl5pPr>
              <a:lnSpc>
                <a:spcPct val="100000"/>
              </a:lnSpc>
              <a:buClr>
                <a:srgbClr val="00F23A"/>
              </a:buClr>
              <a:defRPr sz="12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1059861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9" name="Title 1">
            <a:extLst>
              <a:ext uri="{FF2B5EF4-FFF2-40B4-BE49-F238E27FC236}">
                <a16:creationId xmlns:a16="http://schemas.microsoft.com/office/drawing/2014/main" id="{98E0F1B4-0054-F144-BBE0-FA9FDA0B551A}"/>
              </a:ext>
            </a:extLst>
          </p:cNvPr>
          <p:cNvSpPr>
            <a:spLocks noGrp="1"/>
          </p:cNvSpPr>
          <p:nvPr>
            <p:ph type="title"/>
          </p:nvPr>
        </p:nvSpPr>
        <p:spPr>
          <a:xfrm>
            <a:off x="735877" y="615499"/>
            <a:ext cx="9306129" cy="999217"/>
          </a:xfrm>
        </p:spPr>
        <p:txBody>
          <a:bodyPr anchor="t">
            <a:normAutofit/>
          </a:bodyPr>
          <a:lstStyle>
            <a:lvl1pPr>
              <a:lnSpc>
                <a:spcPts val="2700"/>
              </a:lnSpc>
              <a:defRPr sz="2700" b="1" i="0">
                <a:latin typeface="+mn-lt"/>
                <a:cs typeface="Poppins" pitchFamily="2" charset="77"/>
              </a:defRPr>
            </a:lvl1pPr>
          </a:lstStyle>
          <a:p>
            <a:r>
              <a:rPr lang="en-GB" dirty="0"/>
              <a:t>Click to edit Master title style</a:t>
            </a:r>
            <a:endParaRPr lang="en-FI" dirty="0"/>
          </a:p>
        </p:txBody>
      </p:sp>
      <p:sp>
        <p:nvSpPr>
          <p:cNvPr id="10" name="Text Placeholder 4">
            <a:extLst>
              <a:ext uri="{FF2B5EF4-FFF2-40B4-BE49-F238E27FC236}">
                <a16:creationId xmlns:a16="http://schemas.microsoft.com/office/drawing/2014/main" id="{33929152-2197-1345-A5AE-F257CFD5B30D}"/>
              </a:ext>
            </a:extLst>
          </p:cNvPr>
          <p:cNvSpPr>
            <a:spLocks noGrp="1"/>
          </p:cNvSpPr>
          <p:nvPr>
            <p:ph type="body" sz="quarter" idx="11"/>
          </p:nvPr>
        </p:nvSpPr>
        <p:spPr>
          <a:xfrm>
            <a:off x="1245714" y="1721286"/>
            <a:ext cx="4850287" cy="4521219"/>
          </a:xfrm>
        </p:spPr>
        <p:txBody>
          <a:bodyPr>
            <a:normAutofit/>
          </a:bodyPr>
          <a:lstStyle>
            <a:lvl1pPr>
              <a:lnSpc>
                <a:spcPct val="100000"/>
              </a:lnSpc>
              <a:buClr>
                <a:srgbClr val="00F23A"/>
              </a:buClr>
              <a:defRPr sz="1800">
                <a:solidFill>
                  <a:schemeClr val="bg1"/>
                </a:solidFill>
              </a:defRPr>
            </a:lvl1pPr>
            <a:lvl2pPr>
              <a:lnSpc>
                <a:spcPct val="100000"/>
              </a:lnSpc>
              <a:buClr>
                <a:srgbClr val="00F23A"/>
              </a:buClr>
              <a:defRPr sz="1500">
                <a:solidFill>
                  <a:schemeClr val="bg1"/>
                </a:solidFill>
              </a:defRPr>
            </a:lvl2pPr>
            <a:lvl3pPr>
              <a:lnSpc>
                <a:spcPct val="100000"/>
              </a:lnSpc>
              <a:buClr>
                <a:srgbClr val="00F23A"/>
              </a:buClr>
              <a:defRPr sz="1350">
                <a:solidFill>
                  <a:schemeClr val="bg1"/>
                </a:solidFill>
              </a:defRPr>
            </a:lvl3pPr>
            <a:lvl4pPr>
              <a:lnSpc>
                <a:spcPct val="100000"/>
              </a:lnSpc>
              <a:buClr>
                <a:srgbClr val="00F23A"/>
              </a:buClr>
              <a:defRPr sz="1200">
                <a:solidFill>
                  <a:schemeClr val="bg1"/>
                </a:solidFill>
              </a:defRPr>
            </a:lvl4pPr>
            <a:lvl5pPr>
              <a:lnSpc>
                <a:spcPct val="100000"/>
              </a:lnSpc>
              <a:buClr>
                <a:srgbClr val="00F23A"/>
              </a:buClr>
              <a:defRPr sz="12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11" name="Text Placeholder 4">
            <a:extLst>
              <a:ext uri="{FF2B5EF4-FFF2-40B4-BE49-F238E27FC236}">
                <a16:creationId xmlns:a16="http://schemas.microsoft.com/office/drawing/2014/main" id="{A9C6CF21-D31B-2342-85CD-315CE3D2CB76}"/>
              </a:ext>
            </a:extLst>
          </p:cNvPr>
          <p:cNvSpPr>
            <a:spLocks noGrp="1"/>
          </p:cNvSpPr>
          <p:nvPr>
            <p:ph type="body" sz="quarter" idx="12"/>
          </p:nvPr>
        </p:nvSpPr>
        <p:spPr>
          <a:xfrm>
            <a:off x="6198714" y="1721286"/>
            <a:ext cx="4850287" cy="4521219"/>
          </a:xfrm>
        </p:spPr>
        <p:txBody>
          <a:bodyPr>
            <a:normAutofit/>
          </a:bodyPr>
          <a:lstStyle>
            <a:lvl1pPr>
              <a:lnSpc>
                <a:spcPct val="100000"/>
              </a:lnSpc>
              <a:buClr>
                <a:srgbClr val="00F23A"/>
              </a:buClr>
              <a:defRPr sz="1800">
                <a:solidFill>
                  <a:schemeClr val="bg1"/>
                </a:solidFill>
              </a:defRPr>
            </a:lvl1pPr>
            <a:lvl2pPr>
              <a:lnSpc>
                <a:spcPct val="100000"/>
              </a:lnSpc>
              <a:buClr>
                <a:srgbClr val="00F23A"/>
              </a:buClr>
              <a:defRPr sz="1500">
                <a:solidFill>
                  <a:schemeClr val="bg1"/>
                </a:solidFill>
              </a:defRPr>
            </a:lvl2pPr>
            <a:lvl3pPr>
              <a:lnSpc>
                <a:spcPct val="100000"/>
              </a:lnSpc>
              <a:buClr>
                <a:srgbClr val="00F23A"/>
              </a:buClr>
              <a:defRPr sz="1350">
                <a:solidFill>
                  <a:schemeClr val="bg1"/>
                </a:solidFill>
              </a:defRPr>
            </a:lvl3pPr>
            <a:lvl4pPr>
              <a:lnSpc>
                <a:spcPct val="100000"/>
              </a:lnSpc>
              <a:buClr>
                <a:srgbClr val="00F23A"/>
              </a:buClr>
              <a:defRPr sz="1200">
                <a:solidFill>
                  <a:schemeClr val="bg1"/>
                </a:solidFill>
              </a:defRPr>
            </a:lvl4pPr>
            <a:lvl5pPr>
              <a:lnSpc>
                <a:spcPct val="100000"/>
              </a:lnSpc>
              <a:buClr>
                <a:srgbClr val="00F23A"/>
              </a:buClr>
              <a:defRPr sz="12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Tree>
    <p:extLst>
      <p:ext uri="{BB962C8B-B14F-4D97-AF65-F5344CB8AC3E}">
        <p14:creationId xmlns:p14="http://schemas.microsoft.com/office/powerpoint/2010/main" val="32649567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1055917" y="1704924"/>
            <a:ext cx="9306129" cy="3448155"/>
          </a:xfrm>
        </p:spPr>
        <p:txBody>
          <a:bodyPr anchor="ctr">
            <a:normAutofit/>
          </a:bodyPr>
          <a:lstStyle>
            <a:lvl1pPr>
              <a:lnSpc>
                <a:spcPts val="2700"/>
              </a:lnSpc>
              <a:defRPr sz="2700" b="1" i="0">
                <a:latin typeface="+mn-lt"/>
                <a:cs typeface="Poppins" pitchFamily="2" charset="77"/>
              </a:defRPr>
            </a:lvl1pPr>
          </a:lstStyle>
          <a:p>
            <a:r>
              <a:rPr lang="en-GB" dirty="0"/>
              <a:t>Click to edit Master title style</a:t>
            </a:r>
            <a:endParaRPr lang="en-FI" dirty="0"/>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5" name="Text Placeholder 4">
            <a:extLst>
              <a:ext uri="{FF2B5EF4-FFF2-40B4-BE49-F238E27FC236}">
                <a16:creationId xmlns:a16="http://schemas.microsoft.com/office/drawing/2014/main" id="{A8968230-B079-BD43-9168-14687771DCFF}"/>
              </a:ext>
            </a:extLst>
          </p:cNvPr>
          <p:cNvSpPr>
            <a:spLocks noGrp="1"/>
          </p:cNvSpPr>
          <p:nvPr>
            <p:ph type="body" sz="quarter" idx="11"/>
          </p:nvPr>
        </p:nvSpPr>
        <p:spPr>
          <a:xfrm>
            <a:off x="6713903" y="5153077"/>
            <a:ext cx="3620044" cy="465138"/>
          </a:xfrm>
        </p:spPr>
        <p:txBody>
          <a:bodyPr anchor="ctr">
            <a:noAutofit/>
          </a:bodyPr>
          <a:lstStyle>
            <a:lvl1pPr marL="0" indent="0" algn="r">
              <a:buNone/>
              <a:defRPr sz="1350">
                <a:solidFill>
                  <a:schemeClr val="bg1"/>
                </a:solidFill>
              </a:defRPr>
            </a:lvl1pPr>
            <a:lvl2pPr marL="342900" indent="0" algn="r">
              <a:buNone/>
              <a:defRPr sz="1050"/>
            </a:lvl2pPr>
            <a:lvl3pPr marL="685800" indent="0" algn="r">
              <a:buNone/>
              <a:defRPr sz="900"/>
            </a:lvl3pPr>
            <a:lvl4pPr marL="1028700" indent="0" algn="r">
              <a:buNone/>
              <a:defRPr sz="825"/>
            </a:lvl4pPr>
            <a:lvl5pPr marL="1371600" indent="0" algn="r">
              <a:buNone/>
              <a:defRPr sz="825"/>
            </a:lvl5pPr>
          </a:lstStyle>
          <a:p>
            <a:pPr lvl="0"/>
            <a:r>
              <a:rPr lang="en-GB" dirty="0"/>
              <a:t>Click to edit Master text styles</a:t>
            </a:r>
          </a:p>
        </p:txBody>
      </p:sp>
    </p:spTree>
    <p:extLst>
      <p:ext uri="{BB962C8B-B14F-4D97-AF65-F5344CB8AC3E}">
        <p14:creationId xmlns:p14="http://schemas.microsoft.com/office/powerpoint/2010/main" val="26518775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4" descr="Logo, icon&#10;&#10;Description automatically generated">
            <a:extLst>
              <a:ext uri="{FF2B5EF4-FFF2-40B4-BE49-F238E27FC236}">
                <a16:creationId xmlns:a16="http://schemas.microsoft.com/office/drawing/2014/main" id="{42727F8D-ECBE-7343-ABD8-29B65D32CAE7}"/>
              </a:ext>
            </a:extLst>
          </p:cNvPr>
          <p:cNvPicPr>
            <a:picLocks noChangeAspect="1"/>
          </p:cNvPicPr>
          <p:nvPr userDrawn="1"/>
        </p:nvPicPr>
        <p:blipFill>
          <a:blip r:embed="rId2">
            <a:biLevel thresh="50000"/>
            <a:alphaModFix amt="5000"/>
          </a:blip>
          <a:stretch>
            <a:fillRect/>
          </a:stretch>
        </p:blipFill>
        <p:spPr>
          <a:xfrm>
            <a:off x="-4213229" y="762001"/>
            <a:ext cx="8460325" cy="5959474"/>
          </a:xfrm>
          <a:prstGeom prst="rect">
            <a:avLst/>
          </a:prstGeom>
        </p:spPr>
      </p:pic>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735877" y="615499"/>
            <a:ext cx="9306129" cy="999217"/>
          </a:xfrm>
        </p:spPr>
        <p:txBody>
          <a:bodyPr anchor="t">
            <a:normAutofit/>
          </a:bodyPr>
          <a:lstStyle>
            <a:lvl1pPr>
              <a:lnSpc>
                <a:spcPts val="2700"/>
              </a:lnSpc>
              <a:defRPr sz="2700" b="1" i="0">
                <a:latin typeface="+mn-lt"/>
                <a:cs typeface="Poppins" pitchFamily="2" charset="77"/>
              </a:defRPr>
            </a:lvl1pPr>
          </a:lstStyle>
          <a:p>
            <a:r>
              <a:rPr lang="en-GB" dirty="0"/>
              <a:t>Click to edit Master title style</a:t>
            </a:r>
            <a:endParaRPr lang="en-FI" dirty="0"/>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Text Placeholder 4">
            <a:extLst>
              <a:ext uri="{FF2B5EF4-FFF2-40B4-BE49-F238E27FC236}">
                <a16:creationId xmlns:a16="http://schemas.microsoft.com/office/drawing/2014/main" id="{779BC6B1-F050-B84E-9988-364A3E8F2BE0}"/>
              </a:ext>
            </a:extLst>
          </p:cNvPr>
          <p:cNvSpPr>
            <a:spLocks noGrp="1"/>
          </p:cNvSpPr>
          <p:nvPr>
            <p:ph type="body" sz="quarter" idx="11"/>
          </p:nvPr>
        </p:nvSpPr>
        <p:spPr>
          <a:xfrm>
            <a:off x="1245714" y="1721286"/>
            <a:ext cx="9909967" cy="4521219"/>
          </a:xfrm>
        </p:spPr>
        <p:txBody>
          <a:bodyPr>
            <a:normAutofit/>
          </a:bodyPr>
          <a:lstStyle>
            <a:lvl1pPr>
              <a:lnSpc>
                <a:spcPct val="100000"/>
              </a:lnSpc>
              <a:defRPr sz="1800">
                <a:solidFill>
                  <a:schemeClr val="bg1"/>
                </a:solidFill>
              </a:defRPr>
            </a:lvl1pPr>
            <a:lvl2pPr>
              <a:lnSpc>
                <a:spcPct val="100000"/>
              </a:lnSpc>
              <a:defRPr sz="1500">
                <a:solidFill>
                  <a:schemeClr val="bg1"/>
                </a:solidFill>
              </a:defRPr>
            </a:lvl2pPr>
            <a:lvl3pPr>
              <a:lnSpc>
                <a:spcPct val="100000"/>
              </a:lnSpc>
              <a:defRPr sz="1350">
                <a:solidFill>
                  <a:schemeClr val="bg1"/>
                </a:solidFill>
              </a:defRPr>
            </a:lvl3pPr>
            <a:lvl4pPr>
              <a:lnSpc>
                <a:spcPct val="100000"/>
              </a:lnSpc>
              <a:defRPr sz="1200">
                <a:solidFill>
                  <a:schemeClr val="bg1"/>
                </a:solidFill>
              </a:defRPr>
            </a:lvl4pPr>
            <a:lvl5pPr>
              <a:lnSpc>
                <a:spcPct val="100000"/>
              </a:lnSpc>
              <a:defRPr sz="12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7442077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6BCE3760-8347-D24A-BE4B-48BFDA5927B4}"/>
              </a:ext>
            </a:extLst>
          </p:cNvPr>
          <p:cNvPicPr>
            <a:picLocks noChangeAspect="1"/>
          </p:cNvPicPr>
          <p:nvPr userDrawn="1"/>
        </p:nvPicPr>
        <p:blipFill>
          <a:blip r:embed="rId2" cstate="screen">
            <a:biLevel thresh="50000"/>
            <a:alphaModFix amt="5000"/>
            <a:extLst>
              <a:ext uri="{28A0092B-C50C-407E-A947-70E740481C1C}">
                <a14:useLocalDpi xmlns:a14="http://schemas.microsoft.com/office/drawing/2010/main"/>
              </a:ext>
            </a:extLst>
          </a:blip>
          <a:stretch>
            <a:fillRect/>
          </a:stretch>
        </p:blipFill>
        <p:spPr>
          <a:xfrm>
            <a:off x="-1617514" y="1193890"/>
            <a:ext cx="14966756" cy="4470223"/>
          </a:xfrm>
          <a:prstGeom prst="rect">
            <a:avLst/>
          </a:prstGeom>
        </p:spPr>
      </p:pic>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735877" y="615499"/>
            <a:ext cx="9306129" cy="999217"/>
          </a:xfrm>
        </p:spPr>
        <p:txBody>
          <a:bodyPr anchor="t">
            <a:normAutofit/>
          </a:bodyPr>
          <a:lstStyle>
            <a:lvl1pPr>
              <a:lnSpc>
                <a:spcPts val="2700"/>
              </a:lnSpc>
              <a:defRPr sz="2700" b="1" i="0">
                <a:latin typeface="+mn-lt"/>
                <a:cs typeface="Poppins" pitchFamily="2" charset="77"/>
              </a:defRPr>
            </a:lvl1pPr>
          </a:lstStyle>
          <a:p>
            <a:r>
              <a:rPr lang="en-GB" dirty="0"/>
              <a:t>Click to edit Master title style</a:t>
            </a:r>
            <a:endParaRPr lang="en-FI" dirty="0"/>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Text Placeholder 4">
            <a:extLst>
              <a:ext uri="{FF2B5EF4-FFF2-40B4-BE49-F238E27FC236}">
                <a16:creationId xmlns:a16="http://schemas.microsoft.com/office/drawing/2014/main" id="{779BC6B1-F050-B84E-9988-364A3E8F2BE0}"/>
              </a:ext>
            </a:extLst>
          </p:cNvPr>
          <p:cNvSpPr>
            <a:spLocks noGrp="1"/>
          </p:cNvSpPr>
          <p:nvPr>
            <p:ph type="body" sz="quarter" idx="11"/>
          </p:nvPr>
        </p:nvSpPr>
        <p:spPr>
          <a:xfrm>
            <a:off x="1245714" y="1721286"/>
            <a:ext cx="9909967" cy="4521219"/>
          </a:xfrm>
        </p:spPr>
        <p:txBody>
          <a:bodyPr>
            <a:normAutofit/>
          </a:bodyPr>
          <a:lstStyle>
            <a:lvl1pPr>
              <a:lnSpc>
                <a:spcPct val="100000"/>
              </a:lnSpc>
              <a:defRPr sz="1800">
                <a:solidFill>
                  <a:schemeClr val="bg1"/>
                </a:solidFill>
              </a:defRPr>
            </a:lvl1pPr>
            <a:lvl2pPr>
              <a:lnSpc>
                <a:spcPct val="100000"/>
              </a:lnSpc>
              <a:defRPr sz="1500">
                <a:solidFill>
                  <a:schemeClr val="bg1"/>
                </a:solidFill>
              </a:defRPr>
            </a:lvl2pPr>
            <a:lvl3pPr>
              <a:lnSpc>
                <a:spcPct val="100000"/>
              </a:lnSpc>
              <a:defRPr sz="1350">
                <a:solidFill>
                  <a:schemeClr val="bg1"/>
                </a:solidFill>
              </a:defRPr>
            </a:lvl3pPr>
            <a:lvl4pPr>
              <a:lnSpc>
                <a:spcPct val="100000"/>
              </a:lnSpc>
              <a:defRPr sz="1200">
                <a:solidFill>
                  <a:schemeClr val="bg1"/>
                </a:solidFill>
              </a:defRPr>
            </a:lvl4pPr>
            <a:lvl5pPr>
              <a:lnSpc>
                <a:spcPct val="100000"/>
              </a:lnSpc>
              <a:defRPr sz="12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13225337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8" name="Title 1">
            <a:extLst>
              <a:ext uri="{FF2B5EF4-FFF2-40B4-BE49-F238E27FC236}">
                <a16:creationId xmlns:a16="http://schemas.microsoft.com/office/drawing/2014/main" id="{653E65ED-6176-214C-99D3-7431E7A050E6}"/>
              </a:ext>
            </a:extLst>
          </p:cNvPr>
          <p:cNvSpPr>
            <a:spLocks noGrp="1"/>
          </p:cNvSpPr>
          <p:nvPr>
            <p:ph type="title"/>
          </p:nvPr>
        </p:nvSpPr>
        <p:spPr>
          <a:xfrm>
            <a:off x="735877" y="615499"/>
            <a:ext cx="9306129" cy="999217"/>
          </a:xfrm>
        </p:spPr>
        <p:txBody>
          <a:bodyPr anchor="t">
            <a:normAutofit/>
          </a:bodyPr>
          <a:lstStyle>
            <a:lvl1pPr>
              <a:lnSpc>
                <a:spcPts val="2700"/>
              </a:lnSpc>
              <a:defRPr sz="2700" b="1" i="0">
                <a:solidFill>
                  <a:srgbClr val="00F700"/>
                </a:solidFill>
                <a:latin typeface="+mn-lt"/>
                <a:cs typeface="Poppins" pitchFamily="2" charset="77"/>
              </a:defRPr>
            </a:lvl1pPr>
          </a:lstStyle>
          <a:p>
            <a:r>
              <a:rPr lang="en-GB" dirty="0"/>
              <a:t>Click to edit Master title style</a:t>
            </a:r>
            <a:endParaRPr lang="en-FI" dirty="0"/>
          </a:p>
        </p:txBody>
      </p:sp>
      <p:sp>
        <p:nvSpPr>
          <p:cNvPr id="9" name="Text Placeholder 4">
            <a:extLst>
              <a:ext uri="{FF2B5EF4-FFF2-40B4-BE49-F238E27FC236}">
                <a16:creationId xmlns:a16="http://schemas.microsoft.com/office/drawing/2014/main" id="{9725C6AD-FF28-D64F-8F01-E3323D9FD4A7}"/>
              </a:ext>
            </a:extLst>
          </p:cNvPr>
          <p:cNvSpPr>
            <a:spLocks noGrp="1"/>
          </p:cNvSpPr>
          <p:nvPr>
            <p:ph type="body" sz="quarter" idx="11"/>
          </p:nvPr>
        </p:nvSpPr>
        <p:spPr>
          <a:xfrm>
            <a:off x="1245714" y="1721285"/>
            <a:ext cx="9909967" cy="2291916"/>
          </a:xfrm>
        </p:spPr>
        <p:txBody>
          <a:bodyPr>
            <a:normAutofit/>
          </a:bodyPr>
          <a:lstStyle>
            <a:lvl1pPr>
              <a:lnSpc>
                <a:spcPct val="100000"/>
              </a:lnSpc>
              <a:defRPr sz="1800">
                <a:solidFill>
                  <a:schemeClr val="bg1"/>
                </a:solidFill>
              </a:defRPr>
            </a:lvl1pPr>
            <a:lvl2pPr>
              <a:lnSpc>
                <a:spcPct val="100000"/>
              </a:lnSpc>
              <a:defRPr sz="1500">
                <a:solidFill>
                  <a:schemeClr val="bg1"/>
                </a:solidFill>
              </a:defRPr>
            </a:lvl2pPr>
            <a:lvl3pPr>
              <a:lnSpc>
                <a:spcPct val="100000"/>
              </a:lnSpc>
              <a:defRPr sz="1350">
                <a:solidFill>
                  <a:schemeClr val="bg1"/>
                </a:solidFill>
              </a:defRPr>
            </a:lvl3pPr>
            <a:lvl4pPr>
              <a:lnSpc>
                <a:spcPct val="100000"/>
              </a:lnSpc>
              <a:defRPr sz="1200">
                <a:solidFill>
                  <a:schemeClr val="bg1"/>
                </a:solidFill>
              </a:defRPr>
            </a:lvl4pPr>
            <a:lvl5pPr>
              <a:lnSpc>
                <a:spcPct val="100000"/>
              </a:lnSpc>
              <a:defRPr sz="12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pic>
        <p:nvPicPr>
          <p:cNvPr id="5" name="Picture 4" descr="Icon&#10;&#10;Description automatically generated">
            <a:extLst>
              <a:ext uri="{FF2B5EF4-FFF2-40B4-BE49-F238E27FC236}">
                <a16:creationId xmlns:a16="http://schemas.microsoft.com/office/drawing/2014/main" id="{9AF863DA-25C4-9D49-B85F-CC64FBB2B2A3}"/>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454122" y="3193269"/>
            <a:ext cx="11283759" cy="3370197"/>
          </a:xfrm>
          <a:prstGeom prst="rect">
            <a:avLst/>
          </a:prstGeom>
        </p:spPr>
      </p:pic>
    </p:spTree>
    <p:extLst>
      <p:ext uri="{BB962C8B-B14F-4D97-AF65-F5344CB8AC3E}">
        <p14:creationId xmlns:p14="http://schemas.microsoft.com/office/powerpoint/2010/main" val="15762255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3595EF2-A53A-0343-93BE-13AC9FE08124}"/>
              </a:ext>
            </a:extLst>
          </p:cNvPr>
          <p:cNvSpPr>
            <a:spLocks noGrp="1"/>
          </p:cNvSpPr>
          <p:nvPr>
            <p:ph type="pic" sz="quarter" idx="11"/>
          </p:nvPr>
        </p:nvSpPr>
        <p:spPr>
          <a:xfrm>
            <a:off x="5334000" y="0"/>
            <a:ext cx="6858000" cy="6858000"/>
          </a:xfrm>
        </p:spPr>
        <p:txBody>
          <a:bodyPr/>
          <a:lstStyle/>
          <a:p>
            <a:endParaRPr lang="en-FI"/>
          </a:p>
        </p:txBody>
      </p:sp>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1089499" y="2385359"/>
            <a:ext cx="3670392" cy="2087282"/>
          </a:xfrm>
        </p:spPr>
        <p:txBody>
          <a:bodyPr anchor="ctr">
            <a:normAutofit/>
          </a:bodyPr>
          <a:lstStyle>
            <a:lvl1pPr>
              <a:lnSpc>
                <a:spcPts val="2700"/>
              </a:lnSpc>
              <a:defRPr sz="2700" b="1" i="0">
                <a:latin typeface="+mn-lt"/>
                <a:cs typeface="Poppins" pitchFamily="2" charset="77"/>
              </a:defRPr>
            </a:lvl1pPr>
          </a:lstStyle>
          <a:p>
            <a:r>
              <a:rPr lang="en-GB" dirty="0"/>
              <a:t>Click to edit Master title style</a:t>
            </a:r>
            <a:endParaRPr lang="en-FI" dirty="0"/>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Tree>
    <p:extLst>
      <p:ext uri="{BB962C8B-B14F-4D97-AF65-F5344CB8AC3E}">
        <p14:creationId xmlns:p14="http://schemas.microsoft.com/office/powerpoint/2010/main" val="744926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3595EF2-A53A-0343-93BE-13AC9FE08124}"/>
              </a:ext>
            </a:extLst>
          </p:cNvPr>
          <p:cNvSpPr>
            <a:spLocks noGrp="1"/>
          </p:cNvSpPr>
          <p:nvPr>
            <p:ph type="pic" sz="quarter" idx="11"/>
          </p:nvPr>
        </p:nvSpPr>
        <p:spPr>
          <a:xfrm>
            <a:off x="1" y="1766511"/>
            <a:ext cx="6096000" cy="4466645"/>
          </a:xfrm>
        </p:spPr>
        <p:txBody>
          <a:bodyPr/>
          <a:lstStyle/>
          <a:p>
            <a:endParaRPr lang="en-FI"/>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Picture Placeholder 3">
            <a:extLst>
              <a:ext uri="{FF2B5EF4-FFF2-40B4-BE49-F238E27FC236}">
                <a16:creationId xmlns:a16="http://schemas.microsoft.com/office/drawing/2014/main" id="{7F919555-2602-6A42-8DC5-A517697B547C}"/>
              </a:ext>
            </a:extLst>
          </p:cNvPr>
          <p:cNvSpPr>
            <a:spLocks noGrp="1"/>
          </p:cNvSpPr>
          <p:nvPr>
            <p:ph type="pic" sz="quarter" idx="12"/>
          </p:nvPr>
        </p:nvSpPr>
        <p:spPr>
          <a:xfrm>
            <a:off x="6096000" y="382211"/>
            <a:ext cx="6096000" cy="4466645"/>
          </a:xfrm>
        </p:spPr>
        <p:txBody>
          <a:bodyPr/>
          <a:lstStyle/>
          <a:p>
            <a:endParaRPr lang="en-FI"/>
          </a:p>
        </p:txBody>
      </p:sp>
      <p:sp>
        <p:nvSpPr>
          <p:cNvPr id="10" name="Text Placeholder 9">
            <a:extLst>
              <a:ext uri="{FF2B5EF4-FFF2-40B4-BE49-F238E27FC236}">
                <a16:creationId xmlns:a16="http://schemas.microsoft.com/office/drawing/2014/main" id="{F80168F7-4C2B-CD44-BF69-FC5A9AC4639A}"/>
              </a:ext>
            </a:extLst>
          </p:cNvPr>
          <p:cNvSpPr>
            <a:spLocks noGrp="1"/>
          </p:cNvSpPr>
          <p:nvPr>
            <p:ph type="body" sz="quarter" idx="13"/>
          </p:nvPr>
        </p:nvSpPr>
        <p:spPr>
          <a:xfrm>
            <a:off x="7110782" y="4973066"/>
            <a:ext cx="4067175" cy="1260088"/>
          </a:xfrm>
        </p:spPr>
        <p:txBody>
          <a:bodyPr anchor="ctr">
            <a:noAutofit/>
          </a:bodyPr>
          <a:lstStyle>
            <a:lvl1pPr marL="0" indent="0" algn="ctr">
              <a:buNone/>
              <a:defRPr sz="2400" b="1">
                <a:latin typeface="+mn-lt"/>
              </a:defRPr>
            </a:lvl1pPr>
            <a:lvl2pPr marL="342900" indent="0" algn="ctr">
              <a:buNone/>
              <a:defRPr sz="2400" b="1">
                <a:latin typeface="+mn-lt"/>
              </a:defRPr>
            </a:lvl2pPr>
            <a:lvl3pPr marL="685800" indent="0" algn="ctr">
              <a:buNone/>
              <a:defRPr sz="2400" b="1">
                <a:latin typeface="+mn-lt"/>
              </a:defRPr>
            </a:lvl3pPr>
            <a:lvl4pPr marL="1028700" indent="0" algn="ctr">
              <a:buNone/>
              <a:defRPr sz="2400" b="1">
                <a:latin typeface="+mn-lt"/>
              </a:defRPr>
            </a:lvl4pPr>
            <a:lvl5pPr marL="1371600" indent="0" algn="ctr">
              <a:buNone/>
              <a:defRPr sz="2400" b="1">
                <a:latin typeface="+mn-lt"/>
              </a:defRPr>
            </a:lvl5pPr>
          </a:lstStyle>
          <a:p>
            <a:pPr lvl="0"/>
            <a:r>
              <a:rPr lang="en-GB" dirty="0"/>
              <a:t>Click to edit Master text styles</a:t>
            </a:r>
            <a:endParaRPr lang="en-FI" dirty="0"/>
          </a:p>
        </p:txBody>
      </p:sp>
      <p:sp>
        <p:nvSpPr>
          <p:cNvPr id="11" name="Text Placeholder 9">
            <a:extLst>
              <a:ext uri="{FF2B5EF4-FFF2-40B4-BE49-F238E27FC236}">
                <a16:creationId xmlns:a16="http://schemas.microsoft.com/office/drawing/2014/main" id="{1C8EF6DB-4460-5443-BC11-E4F9E5F3EB21}"/>
              </a:ext>
            </a:extLst>
          </p:cNvPr>
          <p:cNvSpPr>
            <a:spLocks noGrp="1"/>
          </p:cNvSpPr>
          <p:nvPr>
            <p:ph type="body" sz="quarter" idx="14"/>
          </p:nvPr>
        </p:nvSpPr>
        <p:spPr>
          <a:xfrm>
            <a:off x="1014046" y="382209"/>
            <a:ext cx="4067175" cy="1260088"/>
          </a:xfrm>
        </p:spPr>
        <p:txBody>
          <a:bodyPr anchor="ctr">
            <a:noAutofit/>
          </a:bodyPr>
          <a:lstStyle>
            <a:lvl1pPr marL="0" indent="0" algn="ctr">
              <a:buNone/>
              <a:defRPr sz="2400" b="1">
                <a:latin typeface="+mn-lt"/>
              </a:defRPr>
            </a:lvl1pPr>
            <a:lvl2pPr marL="342900" indent="0" algn="ctr">
              <a:buNone/>
              <a:defRPr sz="2400" b="1">
                <a:latin typeface="+mn-lt"/>
              </a:defRPr>
            </a:lvl2pPr>
            <a:lvl3pPr marL="685800" indent="0" algn="ctr">
              <a:buNone/>
              <a:defRPr sz="2400" b="1">
                <a:latin typeface="+mn-lt"/>
              </a:defRPr>
            </a:lvl3pPr>
            <a:lvl4pPr marL="1028700" indent="0" algn="ctr">
              <a:buNone/>
              <a:defRPr sz="2400" b="1">
                <a:latin typeface="+mn-lt"/>
              </a:defRPr>
            </a:lvl4pPr>
            <a:lvl5pPr marL="1371600" indent="0" algn="ctr">
              <a:buNone/>
              <a:defRPr sz="2400" b="1">
                <a:latin typeface="+mn-lt"/>
              </a:defRPr>
            </a:lvl5pPr>
          </a:lstStyle>
          <a:p>
            <a:pPr lvl="0"/>
            <a:r>
              <a:rPr lang="en-GB" dirty="0"/>
              <a:t>Click to edit Master text styles</a:t>
            </a:r>
            <a:endParaRPr lang="en-FI" dirty="0"/>
          </a:p>
        </p:txBody>
      </p:sp>
    </p:spTree>
    <p:extLst>
      <p:ext uri="{BB962C8B-B14F-4D97-AF65-F5344CB8AC3E}">
        <p14:creationId xmlns:p14="http://schemas.microsoft.com/office/powerpoint/2010/main" val="17086635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E3183F0-2D78-F746-89F0-5785A619CB4B}"/>
              </a:ext>
            </a:extLst>
          </p:cNvPr>
          <p:cNvSpPr>
            <a:spLocks noGrp="1"/>
          </p:cNvSpPr>
          <p:nvPr>
            <p:ph type="sldNum" sz="quarter" idx="10"/>
          </p:nvPr>
        </p:nvSpPr>
        <p:spPr/>
        <p:txBody>
          <a:bodyPr/>
          <a:lstStyle/>
          <a:p>
            <a:fld id="{7D0A3693-5CB6-4B45-8859-D19B56E87773}" type="slidenum">
              <a:rPr lang="en-FI" smtClean="0"/>
              <a:pPr/>
              <a:t>‹#›</a:t>
            </a:fld>
            <a:endParaRPr lang="en-FI"/>
          </a:p>
        </p:txBody>
      </p:sp>
    </p:spTree>
    <p:extLst>
      <p:ext uri="{BB962C8B-B14F-4D97-AF65-F5344CB8AC3E}">
        <p14:creationId xmlns:p14="http://schemas.microsoft.com/office/powerpoint/2010/main" val="1088285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Otsikko ja sisältö, toinen taso Arial">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dirty="0"/>
              <a:t>Lisää otsikko</a:t>
            </a:r>
          </a:p>
        </p:txBody>
      </p:sp>
      <p:sp>
        <p:nvSpPr>
          <p:cNvPr id="3" name="Sisällön paikkamerkki 2"/>
          <p:cNvSpPr>
            <a:spLocks noGrp="1"/>
          </p:cNvSpPr>
          <p:nvPr>
            <p:ph idx="1"/>
          </p:nvPr>
        </p:nvSpPr>
        <p:spPr/>
        <p:txBody>
          <a:bodyPr/>
          <a:lstStyle>
            <a:lvl1pPr marL="0" indent="0">
              <a:spcAft>
                <a:spcPts val="1000"/>
              </a:spcAft>
              <a:buFontTx/>
              <a:buNone/>
              <a:defRPr>
                <a:latin typeface="+mn-lt"/>
              </a:defRPr>
            </a:lvl1pPr>
            <a:lvl2pPr marL="0" indent="0">
              <a:spcAft>
                <a:spcPts val="1000"/>
              </a:spcAft>
              <a:buFontTx/>
              <a:buNone/>
              <a:defRPr sz="1600">
                <a:latin typeface="+mn-lt"/>
              </a:defRPr>
            </a:lvl2pPr>
            <a:lvl3pPr marL="180975" indent="-180975">
              <a:spcAft>
                <a:spcPts val="1000"/>
              </a:spcAft>
              <a:buFont typeface="Arial" panose="020B0604020202020204" pitchFamily="34" charset="0"/>
              <a:buChar char="•"/>
              <a:defRPr sz="1600">
                <a:latin typeface="+mn-lt"/>
              </a:defRPr>
            </a:lvl3pPr>
            <a:lvl4pPr marL="355600" indent="-174625">
              <a:spcAft>
                <a:spcPts val="1000"/>
              </a:spcAft>
              <a:buFont typeface="Arial" panose="020B0604020202020204" pitchFamily="34" charset="0"/>
              <a:buChar char="•"/>
              <a:defRPr sz="1600">
                <a:latin typeface="+mn-lt"/>
              </a:defRPr>
            </a:lvl4pPr>
            <a:lvl5pPr marL="536575" indent="-180975">
              <a:spcAft>
                <a:spcPts val="1000"/>
              </a:spcAft>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fld id="{A96AD84F-7737-4704-8150-A570285BDB16}" type="datetime1">
              <a:rPr lang="fi-FI" smtClean="0"/>
              <a:t>22.9.2022</a:t>
            </a:fld>
            <a:endParaRPr lang="fi-FI"/>
          </a:p>
        </p:txBody>
      </p:sp>
      <p:sp>
        <p:nvSpPr>
          <p:cNvPr id="5" name="Alatunnisteen paikkamerkki 4"/>
          <p:cNvSpPr>
            <a:spLocks noGrp="1"/>
          </p:cNvSpPr>
          <p:nvPr>
            <p:ph type="ftr" sz="quarter" idx="11"/>
          </p:nvPr>
        </p:nvSpPr>
        <p:spPr/>
        <p:txBody>
          <a:bodyPr/>
          <a:lstStyle/>
          <a:p>
            <a:r>
              <a:rPr lang="fi-FI"/>
              <a:t>mielenterveysseura.fi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17666527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dirty="0"/>
              <a:t>Lisää otsikko</a:t>
            </a:r>
          </a:p>
        </p:txBody>
      </p:sp>
      <p:sp>
        <p:nvSpPr>
          <p:cNvPr id="3" name="Sisällön paikkamerkki 2"/>
          <p:cNvSpPr>
            <a:spLocks noGrp="1"/>
          </p:cNvSpPr>
          <p:nvPr>
            <p:ph idx="1"/>
          </p:nvPr>
        </p:nvSpPr>
        <p:spPr/>
        <p:txBody>
          <a:bodyPr/>
          <a:lstStyle>
            <a:lvl1pPr marL="0" indent="0">
              <a:buFontTx/>
              <a:buNone/>
              <a:defRPr/>
            </a:lvl1pPr>
            <a:lvl2pPr marL="536575" indent="-268288">
              <a:buFont typeface="Arial" panose="020B0604020202020204" pitchFamily="34" charset="0"/>
              <a:buChar char="•"/>
              <a:defRPr/>
            </a:lvl2pPr>
            <a:lvl3pPr marL="804863" indent="-268288">
              <a:buFont typeface="Arial" panose="020B0604020202020204" pitchFamily="34" charset="0"/>
              <a:buChar char="•"/>
              <a:defRPr/>
            </a:lvl3pPr>
            <a:lvl4pPr marL="1074738" indent="-269875">
              <a:buFont typeface="Arial" panose="020B0604020202020204" pitchFamily="34" charset="0"/>
              <a:buChar char="•"/>
              <a:defRPr/>
            </a:lvl4pPr>
            <a:lvl5pPr marL="1343025" indent="-268288">
              <a:buFont typeface="Arial" panose="020B0604020202020204" pitchFamily="34" charset="0"/>
              <a:buChar char="•"/>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fld id="{65C636E2-698F-47E2-8421-3C7C3D6C8957}" type="datetime1">
              <a:rPr lang="fi-FI" smtClean="0"/>
              <a:t>22.9.2022</a:t>
            </a:fld>
            <a:endParaRPr lang="fi-FI"/>
          </a:p>
        </p:txBody>
      </p:sp>
      <p:sp>
        <p:nvSpPr>
          <p:cNvPr id="5" name="Alatunnisteen paikkamerkki 4"/>
          <p:cNvSpPr>
            <a:spLocks noGrp="1"/>
          </p:cNvSpPr>
          <p:nvPr>
            <p:ph type="ftr" sz="quarter" idx="11"/>
          </p:nvPr>
        </p:nvSpPr>
        <p:spPr/>
        <p:txBody>
          <a:bodyPr/>
          <a:lstStyle/>
          <a:p>
            <a:r>
              <a:rPr lang="fi-FI"/>
              <a:t>mielenterveysseura.fi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415939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Vain otsikko">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dirty="0"/>
              <a:t>Lisää otsikko</a:t>
            </a:r>
          </a:p>
        </p:txBody>
      </p:sp>
      <p:sp>
        <p:nvSpPr>
          <p:cNvPr id="3" name="Päivämäärän paikkamerkki 2"/>
          <p:cNvSpPr>
            <a:spLocks noGrp="1"/>
          </p:cNvSpPr>
          <p:nvPr>
            <p:ph type="dt" sz="half" idx="10"/>
          </p:nvPr>
        </p:nvSpPr>
        <p:spPr/>
        <p:txBody>
          <a:bodyPr/>
          <a:lstStyle/>
          <a:p>
            <a:fld id="{EAC61F32-6966-4227-9A7F-DD49B38BED1C}" type="datetime1">
              <a:rPr lang="fi-FI" smtClean="0"/>
              <a:t>22.9.2022</a:t>
            </a:fld>
            <a:endParaRPr lang="fi-FI"/>
          </a:p>
        </p:txBody>
      </p:sp>
      <p:sp>
        <p:nvSpPr>
          <p:cNvPr id="4" name="Alatunnisteen paikkamerkki 3"/>
          <p:cNvSpPr>
            <a:spLocks noGrp="1"/>
          </p:cNvSpPr>
          <p:nvPr>
            <p:ph type="ftr" sz="quarter" idx="11"/>
          </p:nvPr>
        </p:nvSpPr>
        <p:spPr/>
        <p:txBody>
          <a:bodyPr/>
          <a:lstStyle/>
          <a:p>
            <a:r>
              <a:rPr lang="fi-FI"/>
              <a:t>mielenterveysseura.fi</a:t>
            </a:r>
          </a:p>
        </p:txBody>
      </p:sp>
      <p:sp>
        <p:nvSpPr>
          <p:cNvPr id="5" name="Dian numeron paikkamerkki 4"/>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31529892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735875" y="615497"/>
            <a:ext cx="9306129" cy="999217"/>
          </a:xfrm>
        </p:spPr>
        <p:txBody>
          <a:bodyPr anchor="t">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Text Placeholder 4">
            <a:extLst>
              <a:ext uri="{FF2B5EF4-FFF2-40B4-BE49-F238E27FC236}">
                <a16:creationId xmlns:a16="http://schemas.microsoft.com/office/drawing/2014/main" id="{779BC6B1-F050-B84E-9988-364A3E8F2BE0}"/>
              </a:ext>
            </a:extLst>
          </p:cNvPr>
          <p:cNvSpPr>
            <a:spLocks noGrp="1"/>
          </p:cNvSpPr>
          <p:nvPr>
            <p:ph type="body" sz="quarter" idx="11"/>
          </p:nvPr>
        </p:nvSpPr>
        <p:spPr>
          <a:xfrm>
            <a:off x="1245713" y="1721284"/>
            <a:ext cx="9909967" cy="4521219"/>
          </a:xfrm>
        </p:spPr>
        <p:txBody>
          <a:bodyPr>
            <a:normAutofit/>
          </a:bodyPr>
          <a:lstStyle>
            <a:lvl1pPr>
              <a:lnSpc>
                <a:spcPct val="100000"/>
              </a:lnSpc>
              <a:buClr>
                <a:srgbClr val="00F23A"/>
              </a:buClr>
              <a:defRPr sz="2400">
                <a:solidFill>
                  <a:schemeClr val="bg1"/>
                </a:solidFill>
              </a:defRPr>
            </a:lvl1pPr>
            <a:lvl2pPr>
              <a:lnSpc>
                <a:spcPct val="100000"/>
              </a:lnSpc>
              <a:buClr>
                <a:srgbClr val="00F23A"/>
              </a:buClr>
              <a:defRPr sz="2000">
                <a:solidFill>
                  <a:schemeClr val="bg1"/>
                </a:solidFill>
              </a:defRPr>
            </a:lvl2pPr>
            <a:lvl3pPr>
              <a:lnSpc>
                <a:spcPct val="100000"/>
              </a:lnSpc>
              <a:buClr>
                <a:srgbClr val="00F23A"/>
              </a:buClr>
              <a:defRPr sz="1800">
                <a:solidFill>
                  <a:schemeClr val="bg1"/>
                </a:solidFill>
              </a:defRPr>
            </a:lvl3pPr>
            <a:lvl4pPr>
              <a:lnSpc>
                <a:spcPct val="100000"/>
              </a:lnSpc>
              <a:buClr>
                <a:srgbClr val="00F23A"/>
              </a:buClr>
              <a:defRPr sz="1600">
                <a:solidFill>
                  <a:schemeClr val="bg1"/>
                </a:solidFill>
              </a:defRPr>
            </a:lvl4pPr>
            <a:lvl5pPr>
              <a:lnSpc>
                <a:spcPct val="100000"/>
              </a:lnSpc>
              <a:buClr>
                <a:srgbClr val="00F23A"/>
              </a:buClr>
              <a:defRPr sz="1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30294833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9" name="Title 1">
            <a:extLst>
              <a:ext uri="{FF2B5EF4-FFF2-40B4-BE49-F238E27FC236}">
                <a16:creationId xmlns:a16="http://schemas.microsoft.com/office/drawing/2014/main" id="{98E0F1B4-0054-F144-BBE0-FA9FDA0B551A}"/>
              </a:ext>
            </a:extLst>
          </p:cNvPr>
          <p:cNvSpPr>
            <a:spLocks noGrp="1"/>
          </p:cNvSpPr>
          <p:nvPr>
            <p:ph type="title"/>
          </p:nvPr>
        </p:nvSpPr>
        <p:spPr>
          <a:xfrm>
            <a:off x="735875" y="615497"/>
            <a:ext cx="9306129" cy="999217"/>
          </a:xfrm>
        </p:spPr>
        <p:txBody>
          <a:bodyPr anchor="t">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
        <p:nvSpPr>
          <p:cNvPr id="10" name="Text Placeholder 4">
            <a:extLst>
              <a:ext uri="{FF2B5EF4-FFF2-40B4-BE49-F238E27FC236}">
                <a16:creationId xmlns:a16="http://schemas.microsoft.com/office/drawing/2014/main" id="{33929152-2197-1345-A5AE-F257CFD5B30D}"/>
              </a:ext>
            </a:extLst>
          </p:cNvPr>
          <p:cNvSpPr>
            <a:spLocks noGrp="1"/>
          </p:cNvSpPr>
          <p:nvPr>
            <p:ph type="body" sz="quarter" idx="11"/>
          </p:nvPr>
        </p:nvSpPr>
        <p:spPr>
          <a:xfrm>
            <a:off x="1245713" y="1721284"/>
            <a:ext cx="4850287" cy="4521219"/>
          </a:xfrm>
        </p:spPr>
        <p:txBody>
          <a:bodyPr>
            <a:normAutofit/>
          </a:bodyPr>
          <a:lstStyle>
            <a:lvl1pPr>
              <a:lnSpc>
                <a:spcPct val="100000"/>
              </a:lnSpc>
              <a:buClr>
                <a:srgbClr val="00F23A"/>
              </a:buClr>
              <a:defRPr sz="2400">
                <a:solidFill>
                  <a:schemeClr val="bg1"/>
                </a:solidFill>
              </a:defRPr>
            </a:lvl1pPr>
            <a:lvl2pPr>
              <a:lnSpc>
                <a:spcPct val="100000"/>
              </a:lnSpc>
              <a:buClr>
                <a:srgbClr val="00F23A"/>
              </a:buClr>
              <a:defRPr sz="2000">
                <a:solidFill>
                  <a:schemeClr val="bg1"/>
                </a:solidFill>
              </a:defRPr>
            </a:lvl2pPr>
            <a:lvl3pPr>
              <a:lnSpc>
                <a:spcPct val="100000"/>
              </a:lnSpc>
              <a:buClr>
                <a:srgbClr val="00F23A"/>
              </a:buClr>
              <a:defRPr sz="1800">
                <a:solidFill>
                  <a:schemeClr val="bg1"/>
                </a:solidFill>
              </a:defRPr>
            </a:lvl3pPr>
            <a:lvl4pPr>
              <a:lnSpc>
                <a:spcPct val="100000"/>
              </a:lnSpc>
              <a:buClr>
                <a:srgbClr val="00F23A"/>
              </a:buClr>
              <a:defRPr sz="1600">
                <a:solidFill>
                  <a:schemeClr val="bg1"/>
                </a:solidFill>
              </a:defRPr>
            </a:lvl4pPr>
            <a:lvl5pPr>
              <a:lnSpc>
                <a:spcPct val="100000"/>
              </a:lnSpc>
              <a:buClr>
                <a:srgbClr val="00F23A"/>
              </a:buClr>
              <a:defRPr sz="16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11" name="Text Placeholder 4">
            <a:extLst>
              <a:ext uri="{FF2B5EF4-FFF2-40B4-BE49-F238E27FC236}">
                <a16:creationId xmlns:a16="http://schemas.microsoft.com/office/drawing/2014/main" id="{A9C6CF21-D31B-2342-85CD-315CE3D2CB76}"/>
              </a:ext>
            </a:extLst>
          </p:cNvPr>
          <p:cNvSpPr>
            <a:spLocks noGrp="1"/>
          </p:cNvSpPr>
          <p:nvPr>
            <p:ph type="body" sz="quarter" idx="12"/>
          </p:nvPr>
        </p:nvSpPr>
        <p:spPr>
          <a:xfrm>
            <a:off x="6198713" y="1721284"/>
            <a:ext cx="4850287" cy="4521219"/>
          </a:xfrm>
        </p:spPr>
        <p:txBody>
          <a:bodyPr>
            <a:normAutofit/>
          </a:bodyPr>
          <a:lstStyle>
            <a:lvl1pPr>
              <a:lnSpc>
                <a:spcPct val="100000"/>
              </a:lnSpc>
              <a:buClr>
                <a:srgbClr val="00F23A"/>
              </a:buClr>
              <a:defRPr sz="2400">
                <a:solidFill>
                  <a:schemeClr val="bg1"/>
                </a:solidFill>
              </a:defRPr>
            </a:lvl1pPr>
            <a:lvl2pPr>
              <a:lnSpc>
                <a:spcPct val="100000"/>
              </a:lnSpc>
              <a:buClr>
                <a:srgbClr val="00F23A"/>
              </a:buClr>
              <a:defRPr sz="2000">
                <a:solidFill>
                  <a:schemeClr val="bg1"/>
                </a:solidFill>
              </a:defRPr>
            </a:lvl2pPr>
            <a:lvl3pPr>
              <a:lnSpc>
                <a:spcPct val="100000"/>
              </a:lnSpc>
              <a:buClr>
                <a:srgbClr val="00F23A"/>
              </a:buClr>
              <a:defRPr sz="1800">
                <a:solidFill>
                  <a:schemeClr val="bg1"/>
                </a:solidFill>
              </a:defRPr>
            </a:lvl3pPr>
            <a:lvl4pPr>
              <a:lnSpc>
                <a:spcPct val="100000"/>
              </a:lnSpc>
              <a:buClr>
                <a:srgbClr val="00F23A"/>
              </a:buClr>
              <a:defRPr sz="1600">
                <a:solidFill>
                  <a:schemeClr val="bg1"/>
                </a:solidFill>
              </a:defRPr>
            </a:lvl4pPr>
            <a:lvl5pPr>
              <a:lnSpc>
                <a:spcPct val="100000"/>
              </a:lnSpc>
              <a:buClr>
                <a:srgbClr val="00F23A"/>
              </a:buClr>
              <a:defRPr sz="16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Tree>
    <p:extLst>
      <p:ext uri="{BB962C8B-B14F-4D97-AF65-F5344CB8AC3E}">
        <p14:creationId xmlns:p14="http://schemas.microsoft.com/office/powerpoint/2010/main" val="13592253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1055915" y="1704922"/>
            <a:ext cx="9306129" cy="3448155"/>
          </a:xfrm>
        </p:spPr>
        <p:txBody>
          <a:bodyPr anchor="ctr">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5" name="Text Placeholder 4">
            <a:extLst>
              <a:ext uri="{FF2B5EF4-FFF2-40B4-BE49-F238E27FC236}">
                <a16:creationId xmlns:a16="http://schemas.microsoft.com/office/drawing/2014/main" id="{A8968230-B079-BD43-9168-14687771DCFF}"/>
              </a:ext>
            </a:extLst>
          </p:cNvPr>
          <p:cNvSpPr>
            <a:spLocks noGrp="1"/>
          </p:cNvSpPr>
          <p:nvPr>
            <p:ph type="body" sz="quarter" idx="11"/>
          </p:nvPr>
        </p:nvSpPr>
        <p:spPr>
          <a:xfrm>
            <a:off x="6713902" y="5153077"/>
            <a:ext cx="3620044" cy="465138"/>
          </a:xfrm>
        </p:spPr>
        <p:txBody>
          <a:bodyPr anchor="ctr">
            <a:noAutofit/>
          </a:bodyPr>
          <a:lstStyle>
            <a:lvl1pPr marL="0" indent="0" algn="r">
              <a:buNone/>
              <a:defRPr sz="1800">
                <a:solidFill>
                  <a:schemeClr val="bg1"/>
                </a:solidFill>
              </a:defRPr>
            </a:lvl1pPr>
            <a:lvl2pPr marL="457200" indent="0" algn="r">
              <a:buNone/>
              <a:defRPr sz="1400"/>
            </a:lvl2pPr>
            <a:lvl3pPr marL="914400" indent="0" algn="r">
              <a:buNone/>
              <a:defRPr sz="1200"/>
            </a:lvl3pPr>
            <a:lvl4pPr marL="1371600" indent="0" algn="r">
              <a:buNone/>
              <a:defRPr sz="1100"/>
            </a:lvl4pPr>
            <a:lvl5pPr marL="1828800" indent="0" algn="r">
              <a:buNone/>
              <a:defRPr sz="1100"/>
            </a:lvl5pPr>
          </a:lstStyle>
          <a:p>
            <a:pPr lvl="0"/>
            <a:r>
              <a:rPr lang="en-GB" dirty="0"/>
              <a:t>Click to edit Master text styles</a:t>
            </a:r>
          </a:p>
        </p:txBody>
      </p:sp>
    </p:spTree>
    <p:extLst>
      <p:ext uri="{BB962C8B-B14F-4D97-AF65-F5344CB8AC3E}">
        <p14:creationId xmlns:p14="http://schemas.microsoft.com/office/powerpoint/2010/main" val="29154271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4" descr="Logo, icon&#10;&#10;Description automatically generated">
            <a:extLst>
              <a:ext uri="{FF2B5EF4-FFF2-40B4-BE49-F238E27FC236}">
                <a16:creationId xmlns:a16="http://schemas.microsoft.com/office/drawing/2014/main" id="{42727F8D-ECBE-7343-ABD8-29B65D32CAE7}"/>
              </a:ext>
            </a:extLst>
          </p:cNvPr>
          <p:cNvPicPr>
            <a:picLocks noChangeAspect="1"/>
          </p:cNvPicPr>
          <p:nvPr userDrawn="1"/>
        </p:nvPicPr>
        <p:blipFill>
          <a:blip r:embed="rId2">
            <a:biLevel thresh="50000"/>
            <a:alphaModFix amt="5000"/>
          </a:blip>
          <a:stretch>
            <a:fillRect/>
          </a:stretch>
        </p:blipFill>
        <p:spPr>
          <a:xfrm>
            <a:off x="-4213230" y="762001"/>
            <a:ext cx="8460325" cy="5959474"/>
          </a:xfrm>
          <a:prstGeom prst="rect">
            <a:avLst/>
          </a:prstGeom>
        </p:spPr>
      </p:pic>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735875" y="615497"/>
            <a:ext cx="9306129" cy="999217"/>
          </a:xfrm>
        </p:spPr>
        <p:txBody>
          <a:bodyPr anchor="t">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Text Placeholder 4">
            <a:extLst>
              <a:ext uri="{FF2B5EF4-FFF2-40B4-BE49-F238E27FC236}">
                <a16:creationId xmlns:a16="http://schemas.microsoft.com/office/drawing/2014/main" id="{779BC6B1-F050-B84E-9988-364A3E8F2BE0}"/>
              </a:ext>
            </a:extLst>
          </p:cNvPr>
          <p:cNvSpPr>
            <a:spLocks noGrp="1"/>
          </p:cNvSpPr>
          <p:nvPr>
            <p:ph type="body" sz="quarter" idx="11"/>
          </p:nvPr>
        </p:nvSpPr>
        <p:spPr>
          <a:xfrm>
            <a:off x="1245713" y="1721284"/>
            <a:ext cx="9909967" cy="4521219"/>
          </a:xfrm>
        </p:spPr>
        <p:txBody>
          <a:bodyPr>
            <a:normAutofit/>
          </a:bodyPr>
          <a:lstStyle>
            <a:lvl1pPr>
              <a:lnSpc>
                <a:spcPct val="100000"/>
              </a:lnSpc>
              <a:defRPr sz="2400">
                <a:solidFill>
                  <a:schemeClr val="bg1"/>
                </a:solidFill>
              </a:defRPr>
            </a:lvl1pPr>
            <a:lvl2pPr>
              <a:lnSpc>
                <a:spcPct val="100000"/>
              </a:lnSpc>
              <a:defRPr sz="2000">
                <a:solidFill>
                  <a:schemeClr val="bg1"/>
                </a:solidFill>
              </a:defRPr>
            </a:lvl2pPr>
            <a:lvl3pPr>
              <a:lnSpc>
                <a:spcPct val="100000"/>
              </a:lnSpc>
              <a:defRPr sz="18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28508200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6BCE3760-8347-D24A-BE4B-48BFDA5927B4}"/>
              </a:ext>
            </a:extLst>
          </p:cNvPr>
          <p:cNvPicPr>
            <a:picLocks noChangeAspect="1"/>
          </p:cNvPicPr>
          <p:nvPr userDrawn="1"/>
        </p:nvPicPr>
        <p:blipFill>
          <a:blip r:embed="rId2" cstate="screen">
            <a:biLevel thresh="50000"/>
            <a:alphaModFix amt="5000"/>
            <a:extLst>
              <a:ext uri="{28A0092B-C50C-407E-A947-70E740481C1C}">
                <a14:useLocalDpi xmlns:a14="http://schemas.microsoft.com/office/drawing/2010/main"/>
              </a:ext>
            </a:extLst>
          </a:blip>
          <a:stretch>
            <a:fillRect/>
          </a:stretch>
        </p:blipFill>
        <p:spPr>
          <a:xfrm>
            <a:off x="-1617515" y="1193888"/>
            <a:ext cx="14966756" cy="4470223"/>
          </a:xfrm>
          <a:prstGeom prst="rect">
            <a:avLst/>
          </a:prstGeom>
        </p:spPr>
      </p:pic>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735875" y="615497"/>
            <a:ext cx="9306129" cy="999217"/>
          </a:xfrm>
        </p:spPr>
        <p:txBody>
          <a:bodyPr anchor="t">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Text Placeholder 4">
            <a:extLst>
              <a:ext uri="{FF2B5EF4-FFF2-40B4-BE49-F238E27FC236}">
                <a16:creationId xmlns:a16="http://schemas.microsoft.com/office/drawing/2014/main" id="{779BC6B1-F050-B84E-9988-364A3E8F2BE0}"/>
              </a:ext>
            </a:extLst>
          </p:cNvPr>
          <p:cNvSpPr>
            <a:spLocks noGrp="1"/>
          </p:cNvSpPr>
          <p:nvPr>
            <p:ph type="body" sz="quarter" idx="11"/>
          </p:nvPr>
        </p:nvSpPr>
        <p:spPr>
          <a:xfrm>
            <a:off x="1245713" y="1721284"/>
            <a:ext cx="9909967" cy="4521219"/>
          </a:xfrm>
        </p:spPr>
        <p:txBody>
          <a:bodyPr>
            <a:normAutofit/>
          </a:bodyPr>
          <a:lstStyle>
            <a:lvl1pPr>
              <a:lnSpc>
                <a:spcPct val="100000"/>
              </a:lnSpc>
              <a:defRPr sz="2400">
                <a:solidFill>
                  <a:schemeClr val="bg1"/>
                </a:solidFill>
              </a:defRPr>
            </a:lvl1pPr>
            <a:lvl2pPr>
              <a:lnSpc>
                <a:spcPct val="100000"/>
              </a:lnSpc>
              <a:defRPr sz="2000">
                <a:solidFill>
                  <a:schemeClr val="bg1"/>
                </a:solidFill>
              </a:defRPr>
            </a:lvl2pPr>
            <a:lvl3pPr>
              <a:lnSpc>
                <a:spcPct val="100000"/>
              </a:lnSpc>
              <a:defRPr sz="18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36723048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8" name="Title 1">
            <a:extLst>
              <a:ext uri="{FF2B5EF4-FFF2-40B4-BE49-F238E27FC236}">
                <a16:creationId xmlns:a16="http://schemas.microsoft.com/office/drawing/2014/main" id="{653E65ED-6176-214C-99D3-7431E7A050E6}"/>
              </a:ext>
            </a:extLst>
          </p:cNvPr>
          <p:cNvSpPr>
            <a:spLocks noGrp="1"/>
          </p:cNvSpPr>
          <p:nvPr>
            <p:ph type="title"/>
          </p:nvPr>
        </p:nvSpPr>
        <p:spPr>
          <a:xfrm>
            <a:off x="735875" y="615497"/>
            <a:ext cx="9306129" cy="999217"/>
          </a:xfrm>
        </p:spPr>
        <p:txBody>
          <a:bodyPr anchor="t">
            <a:normAutofit/>
          </a:bodyPr>
          <a:lstStyle>
            <a:lvl1pPr>
              <a:lnSpc>
                <a:spcPts val="3600"/>
              </a:lnSpc>
              <a:defRPr sz="3600" b="1" i="0">
                <a:solidFill>
                  <a:srgbClr val="00F700"/>
                </a:solidFill>
                <a:latin typeface="+mn-lt"/>
                <a:cs typeface="Poppins" pitchFamily="2" charset="77"/>
              </a:defRPr>
            </a:lvl1pPr>
          </a:lstStyle>
          <a:p>
            <a:r>
              <a:rPr lang="en-GB" dirty="0"/>
              <a:t>Click to edit Master title style</a:t>
            </a:r>
            <a:endParaRPr lang="en-FI" dirty="0"/>
          </a:p>
        </p:txBody>
      </p:sp>
      <p:sp>
        <p:nvSpPr>
          <p:cNvPr id="9" name="Text Placeholder 4">
            <a:extLst>
              <a:ext uri="{FF2B5EF4-FFF2-40B4-BE49-F238E27FC236}">
                <a16:creationId xmlns:a16="http://schemas.microsoft.com/office/drawing/2014/main" id="{9725C6AD-FF28-D64F-8F01-E3323D9FD4A7}"/>
              </a:ext>
            </a:extLst>
          </p:cNvPr>
          <p:cNvSpPr>
            <a:spLocks noGrp="1"/>
          </p:cNvSpPr>
          <p:nvPr>
            <p:ph type="body" sz="quarter" idx="11"/>
          </p:nvPr>
        </p:nvSpPr>
        <p:spPr>
          <a:xfrm>
            <a:off x="1245713" y="1721285"/>
            <a:ext cx="9909967" cy="2291916"/>
          </a:xfrm>
        </p:spPr>
        <p:txBody>
          <a:bodyPr>
            <a:normAutofit/>
          </a:bodyPr>
          <a:lstStyle>
            <a:lvl1pPr>
              <a:lnSpc>
                <a:spcPct val="100000"/>
              </a:lnSpc>
              <a:defRPr sz="2400">
                <a:solidFill>
                  <a:schemeClr val="bg1"/>
                </a:solidFill>
              </a:defRPr>
            </a:lvl1pPr>
            <a:lvl2pPr>
              <a:lnSpc>
                <a:spcPct val="100000"/>
              </a:lnSpc>
              <a:defRPr sz="2000">
                <a:solidFill>
                  <a:schemeClr val="bg1"/>
                </a:solidFill>
              </a:defRPr>
            </a:lvl2pPr>
            <a:lvl3pPr>
              <a:lnSpc>
                <a:spcPct val="100000"/>
              </a:lnSpc>
              <a:defRPr sz="1800">
                <a:solidFill>
                  <a:schemeClr val="bg1"/>
                </a:solidFill>
              </a:defRPr>
            </a:lvl3pPr>
            <a:lvl4pPr>
              <a:lnSpc>
                <a:spcPct val="100000"/>
              </a:lnSpc>
              <a:defRPr sz="1600">
                <a:solidFill>
                  <a:schemeClr val="bg1"/>
                </a:solidFill>
              </a:defRPr>
            </a:lvl4pPr>
            <a:lvl5pPr>
              <a:lnSpc>
                <a:spcPct val="100000"/>
              </a:lnSpc>
              <a:defRPr sz="16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pic>
        <p:nvPicPr>
          <p:cNvPr id="5" name="Picture 4" descr="Icon&#10;&#10;Description automatically generated">
            <a:extLst>
              <a:ext uri="{FF2B5EF4-FFF2-40B4-BE49-F238E27FC236}">
                <a16:creationId xmlns:a16="http://schemas.microsoft.com/office/drawing/2014/main" id="{9AF863DA-25C4-9D49-B85F-CC64FBB2B2A3}"/>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454120" y="3193267"/>
            <a:ext cx="11283759" cy="3370197"/>
          </a:xfrm>
          <a:prstGeom prst="rect">
            <a:avLst/>
          </a:prstGeom>
        </p:spPr>
      </p:pic>
    </p:spTree>
    <p:extLst>
      <p:ext uri="{BB962C8B-B14F-4D97-AF65-F5344CB8AC3E}">
        <p14:creationId xmlns:p14="http://schemas.microsoft.com/office/powerpoint/2010/main" val="31646260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3595EF2-A53A-0343-93BE-13AC9FE08124}"/>
              </a:ext>
            </a:extLst>
          </p:cNvPr>
          <p:cNvSpPr>
            <a:spLocks noGrp="1"/>
          </p:cNvSpPr>
          <p:nvPr>
            <p:ph type="pic" sz="quarter" idx="11"/>
          </p:nvPr>
        </p:nvSpPr>
        <p:spPr>
          <a:xfrm>
            <a:off x="5334000" y="0"/>
            <a:ext cx="6858000" cy="6858000"/>
          </a:xfrm>
        </p:spPr>
        <p:txBody>
          <a:bodyPr/>
          <a:lstStyle/>
          <a:p>
            <a:endParaRPr lang="en-FI"/>
          </a:p>
        </p:txBody>
      </p:sp>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1089498" y="2385359"/>
            <a:ext cx="3670392" cy="2087282"/>
          </a:xfrm>
        </p:spPr>
        <p:txBody>
          <a:bodyPr anchor="ctr">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Tree>
    <p:extLst>
      <p:ext uri="{BB962C8B-B14F-4D97-AF65-F5344CB8AC3E}">
        <p14:creationId xmlns:p14="http://schemas.microsoft.com/office/powerpoint/2010/main" val="36037397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3595EF2-A53A-0343-93BE-13AC9FE08124}"/>
              </a:ext>
            </a:extLst>
          </p:cNvPr>
          <p:cNvSpPr>
            <a:spLocks noGrp="1"/>
          </p:cNvSpPr>
          <p:nvPr>
            <p:ph type="pic" sz="quarter" idx="11"/>
          </p:nvPr>
        </p:nvSpPr>
        <p:spPr>
          <a:xfrm>
            <a:off x="1" y="1766509"/>
            <a:ext cx="6096000" cy="4466645"/>
          </a:xfrm>
        </p:spPr>
        <p:txBody>
          <a:bodyPr/>
          <a:lstStyle/>
          <a:p>
            <a:endParaRPr lang="en-FI"/>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Picture Placeholder 3">
            <a:extLst>
              <a:ext uri="{FF2B5EF4-FFF2-40B4-BE49-F238E27FC236}">
                <a16:creationId xmlns:a16="http://schemas.microsoft.com/office/drawing/2014/main" id="{7F919555-2602-6A42-8DC5-A517697B547C}"/>
              </a:ext>
            </a:extLst>
          </p:cNvPr>
          <p:cNvSpPr>
            <a:spLocks noGrp="1"/>
          </p:cNvSpPr>
          <p:nvPr>
            <p:ph type="pic" sz="quarter" idx="12"/>
          </p:nvPr>
        </p:nvSpPr>
        <p:spPr>
          <a:xfrm>
            <a:off x="6096000" y="382209"/>
            <a:ext cx="6096000" cy="4466645"/>
          </a:xfrm>
        </p:spPr>
        <p:txBody>
          <a:bodyPr/>
          <a:lstStyle/>
          <a:p>
            <a:endParaRPr lang="en-FI"/>
          </a:p>
        </p:txBody>
      </p:sp>
      <p:sp>
        <p:nvSpPr>
          <p:cNvPr id="10" name="Text Placeholder 9">
            <a:extLst>
              <a:ext uri="{FF2B5EF4-FFF2-40B4-BE49-F238E27FC236}">
                <a16:creationId xmlns:a16="http://schemas.microsoft.com/office/drawing/2014/main" id="{F80168F7-4C2B-CD44-BF69-FC5A9AC4639A}"/>
              </a:ext>
            </a:extLst>
          </p:cNvPr>
          <p:cNvSpPr>
            <a:spLocks noGrp="1"/>
          </p:cNvSpPr>
          <p:nvPr>
            <p:ph type="body" sz="quarter" idx="13"/>
          </p:nvPr>
        </p:nvSpPr>
        <p:spPr>
          <a:xfrm>
            <a:off x="7110780" y="4973066"/>
            <a:ext cx="4067175" cy="1260088"/>
          </a:xfrm>
        </p:spPr>
        <p:txBody>
          <a:bodyPr anchor="ctr">
            <a:noAutofit/>
          </a:bodyPr>
          <a:lstStyle>
            <a:lvl1pPr marL="0" indent="0" algn="ctr">
              <a:buNone/>
              <a:defRPr sz="3200" b="1">
                <a:latin typeface="+mn-lt"/>
              </a:defRPr>
            </a:lvl1pPr>
            <a:lvl2pPr marL="457200" indent="0" algn="ctr">
              <a:buNone/>
              <a:defRPr sz="3200" b="1">
                <a:latin typeface="+mn-lt"/>
              </a:defRPr>
            </a:lvl2pPr>
            <a:lvl3pPr marL="914400" indent="0" algn="ctr">
              <a:buNone/>
              <a:defRPr sz="3200" b="1">
                <a:latin typeface="+mn-lt"/>
              </a:defRPr>
            </a:lvl3pPr>
            <a:lvl4pPr marL="1371600" indent="0" algn="ctr">
              <a:buNone/>
              <a:defRPr sz="3200" b="1">
                <a:latin typeface="+mn-lt"/>
              </a:defRPr>
            </a:lvl4pPr>
            <a:lvl5pPr marL="1828800" indent="0" algn="ctr">
              <a:buNone/>
              <a:defRPr sz="3200" b="1">
                <a:latin typeface="+mn-lt"/>
              </a:defRPr>
            </a:lvl5pPr>
          </a:lstStyle>
          <a:p>
            <a:pPr lvl="0"/>
            <a:r>
              <a:rPr lang="en-GB" dirty="0"/>
              <a:t>Click to edit Master text styles</a:t>
            </a:r>
            <a:endParaRPr lang="en-FI" dirty="0"/>
          </a:p>
        </p:txBody>
      </p:sp>
      <p:sp>
        <p:nvSpPr>
          <p:cNvPr id="11" name="Text Placeholder 9">
            <a:extLst>
              <a:ext uri="{FF2B5EF4-FFF2-40B4-BE49-F238E27FC236}">
                <a16:creationId xmlns:a16="http://schemas.microsoft.com/office/drawing/2014/main" id="{1C8EF6DB-4460-5443-BC11-E4F9E5F3EB21}"/>
              </a:ext>
            </a:extLst>
          </p:cNvPr>
          <p:cNvSpPr>
            <a:spLocks noGrp="1"/>
          </p:cNvSpPr>
          <p:nvPr>
            <p:ph type="body" sz="quarter" idx="14"/>
          </p:nvPr>
        </p:nvSpPr>
        <p:spPr>
          <a:xfrm>
            <a:off x="1014045" y="382209"/>
            <a:ext cx="4067175" cy="1260088"/>
          </a:xfrm>
        </p:spPr>
        <p:txBody>
          <a:bodyPr anchor="ctr">
            <a:noAutofit/>
          </a:bodyPr>
          <a:lstStyle>
            <a:lvl1pPr marL="0" indent="0" algn="ctr">
              <a:buNone/>
              <a:defRPr sz="3200" b="1">
                <a:latin typeface="+mn-lt"/>
              </a:defRPr>
            </a:lvl1pPr>
            <a:lvl2pPr marL="457200" indent="0" algn="ctr">
              <a:buNone/>
              <a:defRPr sz="3200" b="1">
                <a:latin typeface="+mn-lt"/>
              </a:defRPr>
            </a:lvl2pPr>
            <a:lvl3pPr marL="914400" indent="0" algn="ctr">
              <a:buNone/>
              <a:defRPr sz="3200" b="1">
                <a:latin typeface="+mn-lt"/>
              </a:defRPr>
            </a:lvl3pPr>
            <a:lvl4pPr marL="1371600" indent="0" algn="ctr">
              <a:buNone/>
              <a:defRPr sz="3200" b="1">
                <a:latin typeface="+mn-lt"/>
              </a:defRPr>
            </a:lvl4pPr>
            <a:lvl5pPr marL="1828800" indent="0" algn="ctr">
              <a:buNone/>
              <a:defRPr sz="3200" b="1">
                <a:latin typeface="+mn-lt"/>
              </a:defRPr>
            </a:lvl5pPr>
          </a:lstStyle>
          <a:p>
            <a:pPr lvl="0"/>
            <a:r>
              <a:rPr lang="en-GB" dirty="0"/>
              <a:t>Click to edit Master text styles</a:t>
            </a:r>
            <a:endParaRPr lang="en-FI" dirty="0"/>
          </a:p>
        </p:txBody>
      </p:sp>
    </p:spTree>
    <p:extLst>
      <p:ext uri="{BB962C8B-B14F-4D97-AF65-F5344CB8AC3E}">
        <p14:creationId xmlns:p14="http://schemas.microsoft.com/office/powerpoint/2010/main" val="1181924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dirty="0"/>
              <a:t>Lisää otsikko</a:t>
            </a:r>
          </a:p>
        </p:txBody>
      </p:sp>
      <p:sp>
        <p:nvSpPr>
          <p:cNvPr id="3" name="Sisällön paikkamerkki 2"/>
          <p:cNvSpPr>
            <a:spLocks noGrp="1"/>
          </p:cNvSpPr>
          <p:nvPr>
            <p:ph sz="half" idx="1"/>
          </p:nvPr>
        </p:nvSpPr>
        <p:spPr>
          <a:xfrm>
            <a:off x="609600" y="1670400"/>
            <a:ext cx="5384800" cy="4525963"/>
          </a:xfrm>
        </p:spPr>
        <p:txBody>
          <a:bodyPr>
            <a:normAutofit/>
          </a:bodyPr>
          <a:lstStyle>
            <a:lvl1pPr marL="268288" indent="-268288">
              <a:buFont typeface="Arial" panose="020B0604020202020204" pitchFamily="34" charset="0"/>
              <a:buChar char="•"/>
              <a:defRPr sz="2300"/>
            </a:lvl1pPr>
            <a:lvl2pPr marL="742950" indent="-285750">
              <a:buFont typeface="Arial" panose="020B0604020202020204" pitchFamily="34" charset="0"/>
              <a:buChar char="•"/>
              <a:defRPr sz="2300"/>
            </a:lvl2pPr>
            <a:lvl3pPr marL="1143000" indent="-228600">
              <a:buFont typeface="Arial" panose="020B0604020202020204" pitchFamily="34" charset="0"/>
              <a:buChar char="•"/>
              <a:defRPr sz="2300"/>
            </a:lvl3pPr>
            <a:lvl4pPr marL="1600200" indent="-228600">
              <a:buFont typeface="Arial" panose="020B0604020202020204" pitchFamily="34" charset="0"/>
              <a:buChar char="•"/>
              <a:defRPr sz="2300"/>
            </a:lvl4pPr>
            <a:lvl5pPr marL="2057400" indent="-228600">
              <a:buFont typeface="Arial" panose="020B0604020202020204" pitchFamily="34" charset="0"/>
              <a:buChar char="•"/>
              <a:defRPr sz="23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p:cNvSpPr>
            <a:spLocks noGrp="1"/>
          </p:cNvSpPr>
          <p:nvPr>
            <p:ph sz="half" idx="2"/>
          </p:nvPr>
        </p:nvSpPr>
        <p:spPr>
          <a:xfrm>
            <a:off x="6197600" y="1670400"/>
            <a:ext cx="5384800" cy="4525963"/>
          </a:xfrm>
        </p:spPr>
        <p:txBody>
          <a:bodyPr>
            <a:normAutofit/>
          </a:bodyPr>
          <a:lstStyle>
            <a:lvl1pPr marL="268288" indent="-268288">
              <a:buFont typeface="Arial" panose="020B0604020202020204" pitchFamily="34" charset="0"/>
              <a:buChar char="•"/>
              <a:defRPr sz="2300"/>
            </a:lvl1pPr>
            <a:lvl2pPr marL="742950" indent="-285750">
              <a:buFont typeface="Arial" panose="020B0604020202020204" pitchFamily="34" charset="0"/>
              <a:buChar char="•"/>
              <a:defRPr sz="2300"/>
            </a:lvl2pPr>
            <a:lvl3pPr marL="1143000" indent="-228600">
              <a:buFont typeface="Arial" panose="020B0604020202020204" pitchFamily="34" charset="0"/>
              <a:buChar char="•"/>
              <a:defRPr sz="2300"/>
            </a:lvl3pPr>
            <a:lvl4pPr marL="1600200" indent="-228600">
              <a:buFont typeface="Arial" panose="020B0604020202020204" pitchFamily="34" charset="0"/>
              <a:buChar char="•"/>
              <a:defRPr sz="2300"/>
            </a:lvl4pPr>
            <a:lvl5pPr marL="2057400" indent="-228600">
              <a:buFont typeface="Arial" panose="020B0604020202020204" pitchFamily="34" charset="0"/>
              <a:buChar char="•"/>
              <a:defRPr sz="23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4"/>
          <p:cNvSpPr>
            <a:spLocks noGrp="1"/>
          </p:cNvSpPr>
          <p:nvPr>
            <p:ph type="dt" sz="half" idx="10"/>
          </p:nvPr>
        </p:nvSpPr>
        <p:spPr/>
        <p:txBody>
          <a:bodyPr/>
          <a:lstStyle/>
          <a:p>
            <a:fld id="{4E2A4D0D-FFCB-4B07-AFD4-1C80C8C80D8C}" type="datetime1">
              <a:rPr lang="fi-FI" smtClean="0"/>
              <a:t>22.9.2022</a:t>
            </a:fld>
            <a:endParaRPr lang="fi-FI"/>
          </a:p>
        </p:txBody>
      </p:sp>
      <p:sp>
        <p:nvSpPr>
          <p:cNvPr id="6" name="Alatunnisteen paikkamerkki 5"/>
          <p:cNvSpPr>
            <a:spLocks noGrp="1"/>
          </p:cNvSpPr>
          <p:nvPr>
            <p:ph type="ftr" sz="quarter" idx="11"/>
          </p:nvPr>
        </p:nvSpPr>
        <p:spPr/>
        <p:txBody>
          <a:bodyPr/>
          <a:lstStyle/>
          <a:p>
            <a:r>
              <a:rPr lang="fi-FI"/>
              <a:t>mielenterveysseura.fi</a:t>
            </a:r>
          </a:p>
        </p:txBody>
      </p:sp>
      <p:sp>
        <p:nvSpPr>
          <p:cNvPr id="7" name="Dian numeron paikkamerkki 6"/>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8526310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E3183F0-2D78-F746-89F0-5785A619CB4B}"/>
              </a:ext>
            </a:extLst>
          </p:cNvPr>
          <p:cNvSpPr>
            <a:spLocks noGrp="1"/>
          </p:cNvSpPr>
          <p:nvPr>
            <p:ph type="sldNum" sz="quarter" idx="10"/>
          </p:nvPr>
        </p:nvSpPr>
        <p:spPr/>
        <p:txBody>
          <a:bodyPr/>
          <a:lstStyle/>
          <a:p>
            <a:fld id="{7D0A3693-5CB6-4B45-8859-D19B56E87773}" type="slidenum">
              <a:rPr lang="en-FI" smtClean="0"/>
              <a:pPr/>
              <a:t>‹#›</a:t>
            </a:fld>
            <a:endParaRPr lang="en-FI"/>
          </a:p>
        </p:txBody>
      </p:sp>
    </p:spTree>
    <p:extLst>
      <p:ext uri="{BB962C8B-B14F-4D97-AF65-F5344CB8AC3E}">
        <p14:creationId xmlns:p14="http://schemas.microsoft.com/office/powerpoint/2010/main" val="27441153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914400" y="2130426"/>
            <a:ext cx="10363200" cy="1470025"/>
          </a:xfrm>
        </p:spPr>
        <p:txBody>
          <a:bodyPr/>
          <a:lstStyle/>
          <a:p>
            <a:r>
              <a:rPr lang="fi-FI"/>
              <a:t>Muokkaa perustyyl. napsautt.</a:t>
            </a:r>
          </a:p>
        </p:txBody>
      </p:sp>
      <p:sp>
        <p:nvSpPr>
          <p:cNvPr id="3" name="Alaotsikk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8E828515-BA18-453A-915F-F72A3FF60EBB}" type="datetimeFigureOut">
              <a:rPr lang="fi-FI" smtClean="0">
                <a:solidFill>
                  <a:prstClr val="black">
                    <a:tint val="75000"/>
                  </a:prstClr>
                </a:solidFill>
              </a:rPr>
              <a:pPr/>
              <a:t>22.9.2022</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F7314211-E130-48A0-925C-F2DA0E1D0DC2}"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8379200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8E828515-BA18-453A-915F-F72A3FF60EBB}" type="datetimeFigureOut">
              <a:rPr lang="fi-FI" smtClean="0">
                <a:solidFill>
                  <a:prstClr val="black">
                    <a:tint val="75000"/>
                  </a:prstClr>
                </a:solidFill>
              </a:rPr>
              <a:pPr/>
              <a:t>22.9.2022</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F7314211-E130-48A0-925C-F2DA0E1D0DC2}"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0850388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963084" y="4406901"/>
            <a:ext cx="10363200"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8E828515-BA18-453A-915F-F72A3FF60EBB}" type="datetimeFigureOut">
              <a:rPr lang="fi-FI" smtClean="0">
                <a:solidFill>
                  <a:prstClr val="black">
                    <a:tint val="75000"/>
                  </a:prstClr>
                </a:solidFill>
              </a:rPr>
              <a:pPr/>
              <a:t>22.9.2022</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F7314211-E130-48A0-925C-F2DA0E1D0DC2}"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5114894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8E828515-BA18-453A-915F-F72A3FF60EBB}" type="datetimeFigureOut">
              <a:rPr lang="fi-FI" smtClean="0">
                <a:solidFill>
                  <a:prstClr val="black">
                    <a:tint val="75000"/>
                  </a:prstClr>
                </a:solidFill>
              </a:rPr>
              <a:pPr/>
              <a:t>22.9.2022</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F7314211-E130-48A0-925C-F2DA0E1D0DC2}"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0868339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lvl1pPr>
          </a:lstStyle>
          <a:p>
            <a:r>
              <a:rPr lang="fi-FI"/>
              <a:t>Muokkaa perustyyl. napsautt.</a:t>
            </a:r>
          </a:p>
        </p:txBody>
      </p:sp>
      <p:sp>
        <p:nvSpPr>
          <p:cNvPr id="3" name="Tekstin paikkamerkki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8E828515-BA18-453A-915F-F72A3FF60EBB}" type="datetimeFigureOut">
              <a:rPr lang="fi-FI" smtClean="0">
                <a:solidFill>
                  <a:prstClr val="black">
                    <a:tint val="75000"/>
                  </a:prstClr>
                </a:solidFill>
              </a:rPr>
              <a:pPr/>
              <a:t>22.9.2022</a:t>
            </a:fld>
            <a:endParaRPr lang="fi-FI">
              <a:solidFill>
                <a:prstClr val="black">
                  <a:tint val="75000"/>
                </a:prstClr>
              </a:solidFill>
            </a:endParaRPr>
          </a:p>
        </p:txBody>
      </p:sp>
      <p:sp>
        <p:nvSpPr>
          <p:cNvPr id="8" name="Alatunnisteen paikkamerkki 7"/>
          <p:cNvSpPr>
            <a:spLocks noGrp="1"/>
          </p:cNvSpPr>
          <p:nvPr>
            <p:ph type="ftr" sz="quarter" idx="11"/>
          </p:nvPr>
        </p:nvSpPr>
        <p:spPr/>
        <p:txBody>
          <a:bodyPr/>
          <a:lstStyle/>
          <a:p>
            <a:endParaRPr lang="fi-FI">
              <a:solidFill>
                <a:prstClr val="black">
                  <a:tint val="75000"/>
                </a:prstClr>
              </a:solidFill>
            </a:endParaRPr>
          </a:p>
        </p:txBody>
      </p:sp>
      <p:sp>
        <p:nvSpPr>
          <p:cNvPr id="9" name="Dian numeron paikkamerkki 8"/>
          <p:cNvSpPr>
            <a:spLocks noGrp="1"/>
          </p:cNvSpPr>
          <p:nvPr>
            <p:ph type="sldNum" sz="quarter" idx="12"/>
          </p:nvPr>
        </p:nvSpPr>
        <p:spPr/>
        <p:txBody>
          <a:bodyPr/>
          <a:lstStyle/>
          <a:p>
            <a:fld id="{F7314211-E130-48A0-925C-F2DA0E1D0DC2}"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9305337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8E828515-BA18-453A-915F-F72A3FF60EBB}" type="datetimeFigureOut">
              <a:rPr lang="fi-FI" smtClean="0">
                <a:solidFill>
                  <a:prstClr val="black">
                    <a:tint val="75000"/>
                  </a:prstClr>
                </a:solidFill>
              </a:rPr>
              <a:pPr/>
              <a:t>22.9.2022</a:t>
            </a:fld>
            <a:endParaRPr lang="fi-FI">
              <a:solidFill>
                <a:prstClr val="black">
                  <a:tint val="75000"/>
                </a:prstClr>
              </a:solidFill>
            </a:endParaRPr>
          </a:p>
        </p:txBody>
      </p:sp>
      <p:sp>
        <p:nvSpPr>
          <p:cNvPr id="4" name="Alatunnisteen paikkamerkki 3"/>
          <p:cNvSpPr>
            <a:spLocks noGrp="1"/>
          </p:cNvSpPr>
          <p:nvPr>
            <p:ph type="ftr" sz="quarter" idx="11"/>
          </p:nvPr>
        </p:nvSpPr>
        <p:spPr/>
        <p:txBody>
          <a:bodyPr/>
          <a:lstStyle/>
          <a:p>
            <a:endParaRPr lang="fi-FI">
              <a:solidFill>
                <a:prstClr val="black">
                  <a:tint val="75000"/>
                </a:prstClr>
              </a:solidFill>
            </a:endParaRPr>
          </a:p>
        </p:txBody>
      </p:sp>
      <p:sp>
        <p:nvSpPr>
          <p:cNvPr id="5" name="Dian numeron paikkamerkki 4"/>
          <p:cNvSpPr>
            <a:spLocks noGrp="1"/>
          </p:cNvSpPr>
          <p:nvPr>
            <p:ph type="sldNum" sz="quarter" idx="12"/>
          </p:nvPr>
        </p:nvSpPr>
        <p:spPr/>
        <p:txBody>
          <a:bodyPr/>
          <a:lstStyle/>
          <a:p>
            <a:fld id="{F7314211-E130-48A0-925C-F2DA0E1D0DC2}"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4615019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8E828515-BA18-453A-915F-F72A3FF60EBB}" type="datetimeFigureOut">
              <a:rPr lang="fi-FI" smtClean="0">
                <a:solidFill>
                  <a:prstClr val="black">
                    <a:tint val="75000"/>
                  </a:prstClr>
                </a:solidFill>
              </a:rPr>
              <a:pPr/>
              <a:t>22.9.2022</a:t>
            </a:fld>
            <a:endParaRPr lang="fi-FI">
              <a:solidFill>
                <a:prstClr val="black">
                  <a:tint val="75000"/>
                </a:prstClr>
              </a:solidFill>
            </a:endParaRPr>
          </a:p>
        </p:txBody>
      </p:sp>
      <p:sp>
        <p:nvSpPr>
          <p:cNvPr id="3" name="Alatunnisteen paikkamerkki 2"/>
          <p:cNvSpPr>
            <a:spLocks noGrp="1"/>
          </p:cNvSpPr>
          <p:nvPr>
            <p:ph type="ftr" sz="quarter" idx="11"/>
          </p:nvPr>
        </p:nvSpPr>
        <p:spPr/>
        <p:txBody>
          <a:bodyPr/>
          <a:lstStyle/>
          <a:p>
            <a:endParaRPr lang="fi-FI">
              <a:solidFill>
                <a:prstClr val="black">
                  <a:tint val="75000"/>
                </a:prstClr>
              </a:solidFill>
            </a:endParaRPr>
          </a:p>
        </p:txBody>
      </p:sp>
      <p:sp>
        <p:nvSpPr>
          <p:cNvPr id="4" name="Dian numeron paikkamerkki 3"/>
          <p:cNvSpPr>
            <a:spLocks noGrp="1"/>
          </p:cNvSpPr>
          <p:nvPr>
            <p:ph type="sldNum" sz="quarter" idx="12"/>
          </p:nvPr>
        </p:nvSpPr>
        <p:spPr/>
        <p:txBody>
          <a:bodyPr/>
          <a:lstStyle/>
          <a:p>
            <a:fld id="{F7314211-E130-48A0-925C-F2DA0E1D0DC2}"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7763123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09601" y="273050"/>
            <a:ext cx="4011084"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8E828515-BA18-453A-915F-F72A3FF60EBB}" type="datetimeFigureOut">
              <a:rPr lang="fi-FI" smtClean="0">
                <a:solidFill>
                  <a:prstClr val="black">
                    <a:tint val="75000"/>
                  </a:prstClr>
                </a:solidFill>
              </a:rPr>
              <a:pPr/>
              <a:t>22.9.2022</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F7314211-E130-48A0-925C-F2DA0E1D0DC2}"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002260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2389717" y="4800600"/>
            <a:ext cx="73152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8E828515-BA18-453A-915F-F72A3FF60EBB}" type="datetimeFigureOut">
              <a:rPr lang="fi-FI" smtClean="0">
                <a:solidFill>
                  <a:prstClr val="black">
                    <a:tint val="75000"/>
                  </a:prstClr>
                </a:solidFill>
              </a:rPr>
              <a:pPr/>
              <a:t>22.9.2022</a:t>
            </a:fld>
            <a:endParaRPr lang="fi-FI">
              <a:solidFill>
                <a:prstClr val="black">
                  <a:tint val="75000"/>
                </a:prstClr>
              </a:solidFill>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endParaRPr>
          </a:p>
        </p:txBody>
      </p:sp>
      <p:sp>
        <p:nvSpPr>
          <p:cNvPr id="7" name="Dian numeron paikkamerkki 6"/>
          <p:cNvSpPr>
            <a:spLocks noGrp="1"/>
          </p:cNvSpPr>
          <p:nvPr>
            <p:ph type="sldNum" sz="quarter" idx="12"/>
          </p:nvPr>
        </p:nvSpPr>
        <p:spPr/>
        <p:txBody>
          <a:bodyPr/>
          <a:lstStyle/>
          <a:p>
            <a:fld id="{F7314211-E130-48A0-925C-F2DA0E1D0DC2}"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2965164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eljä sisältökohdetta">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719403" y="548681"/>
            <a:ext cx="4992555" cy="2520280"/>
          </a:xfrm>
        </p:spPr>
        <p:txBody>
          <a:bodyPr>
            <a:normAutofit/>
          </a:bodyPr>
          <a:lstStyle>
            <a:lvl1pPr marL="0" indent="0">
              <a:buFontTx/>
              <a:buNone/>
              <a:defRPr sz="1600">
                <a:latin typeface="+mn-lt"/>
              </a:defRPr>
            </a:lvl1pPr>
            <a:lvl2pPr marL="285750" indent="-285750">
              <a:buFont typeface="Arial" panose="020B0604020202020204" pitchFamily="34" charset="0"/>
              <a:buChar char="•"/>
              <a:defRPr sz="1600">
                <a:latin typeface="+mn-lt"/>
              </a:defRPr>
            </a:lvl2pPr>
            <a:lvl3pPr marL="285750" indent="-285750">
              <a:buFont typeface="Arial" panose="020B0604020202020204" pitchFamily="34" charset="0"/>
              <a:buChar char="•"/>
              <a:defRPr sz="1600">
                <a:latin typeface="+mn-lt"/>
              </a:defRPr>
            </a:lvl3pPr>
            <a:lvl4pPr marL="466725" indent="-285750">
              <a:buFont typeface="Arial" panose="020B0604020202020204" pitchFamily="34" charset="0"/>
              <a:buChar char="•"/>
              <a:defRPr sz="1600">
                <a:latin typeface="+mn-lt"/>
              </a:defRPr>
            </a:lvl4pPr>
            <a:lvl5pPr marL="641350" indent="-285750">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fld id="{49F16A13-B48B-4C61-ABA9-05DDAB8A04E8}" type="datetime1">
              <a:rPr lang="fi-FI" smtClean="0"/>
              <a:t>22.9.2022</a:t>
            </a:fld>
            <a:endParaRPr lang="fi-FI"/>
          </a:p>
        </p:txBody>
      </p:sp>
      <p:sp>
        <p:nvSpPr>
          <p:cNvPr id="5" name="Alatunnisteen paikkamerkki 4"/>
          <p:cNvSpPr>
            <a:spLocks noGrp="1"/>
          </p:cNvSpPr>
          <p:nvPr>
            <p:ph type="ftr" sz="quarter" idx="11"/>
          </p:nvPr>
        </p:nvSpPr>
        <p:spPr/>
        <p:txBody>
          <a:bodyPr/>
          <a:lstStyle/>
          <a:p>
            <a:r>
              <a:rPr lang="fi-FI"/>
              <a:t>mielenterveysseura.fi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0" name="Sisällön paikkamerkki 2"/>
          <p:cNvSpPr>
            <a:spLocks noGrp="1"/>
          </p:cNvSpPr>
          <p:nvPr>
            <p:ph idx="13"/>
          </p:nvPr>
        </p:nvSpPr>
        <p:spPr>
          <a:xfrm>
            <a:off x="6480043" y="548681"/>
            <a:ext cx="4992555" cy="2520280"/>
          </a:xfrm>
        </p:spPr>
        <p:txBody>
          <a:bodyPr>
            <a:normAutofit/>
          </a:bodyPr>
          <a:lstStyle>
            <a:lvl1pPr marL="0" indent="0">
              <a:buFontTx/>
              <a:buNone/>
              <a:defRPr sz="1600">
                <a:latin typeface="+mn-lt"/>
              </a:defRPr>
            </a:lvl1pPr>
            <a:lvl2pPr marL="285750" indent="-285750">
              <a:buFont typeface="Arial" panose="020B0604020202020204" pitchFamily="34" charset="0"/>
              <a:buChar char="•"/>
              <a:defRPr sz="1600">
                <a:latin typeface="+mn-lt"/>
              </a:defRPr>
            </a:lvl2pPr>
            <a:lvl3pPr marL="285750" indent="-285750">
              <a:buFont typeface="Arial" panose="020B0604020202020204" pitchFamily="34" charset="0"/>
              <a:buChar char="•"/>
              <a:defRPr sz="1600">
                <a:latin typeface="+mn-lt"/>
              </a:defRPr>
            </a:lvl3pPr>
            <a:lvl4pPr marL="466725" indent="-285750">
              <a:buFont typeface="Arial" panose="020B0604020202020204" pitchFamily="34" charset="0"/>
              <a:buChar char="•"/>
              <a:defRPr sz="1600">
                <a:latin typeface="+mn-lt"/>
              </a:defRPr>
            </a:lvl4pPr>
            <a:lvl5pPr marL="641350" indent="-285750">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1" name="Sisällön paikkamerkki 2"/>
          <p:cNvSpPr>
            <a:spLocks noGrp="1"/>
          </p:cNvSpPr>
          <p:nvPr>
            <p:ph idx="14"/>
          </p:nvPr>
        </p:nvSpPr>
        <p:spPr>
          <a:xfrm>
            <a:off x="719403" y="3645024"/>
            <a:ext cx="4992555" cy="2520280"/>
          </a:xfrm>
        </p:spPr>
        <p:txBody>
          <a:bodyPr>
            <a:normAutofit/>
          </a:bodyPr>
          <a:lstStyle>
            <a:lvl1pPr marL="0" indent="0">
              <a:buFontTx/>
              <a:buNone/>
              <a:defRPr sz="1600">
                <a:latin typeface="+mn-lt"/>
              </a:defRPr>
            </a:lvl1pPr>
            <a:lvl2pPr marL="285750" indent="-285750">
              <a:buFont typeface="Arial" panose="020B0604020202020204" pitchFamily="34" charset="0"/>
              <a:buChar char="•"/>
              <a:defRPr sz="1600">
                <a:latin typeface="+mn-lt"/>
              </a:defRPr>
            </a:lvl2pPr>
            <a:lvl3pPr marL="285750" indent="-285750">
              <a:buFont typeface="Arial" panose="020B0604020202020204" pitchFamily="34" charset="0"/>
              <a:buChar char="•"/>
              <a:defRPr sz="1600">
                <a:latin typeface="+mn-lt"/>
              </a:defRPr>
            </a:lvl3pPr>
            <a:lvl4pPr marL="466725" indent="-285750">
              <a:buFont typeface="Arial" panose="020B0604020202020204" pitchFamily="34" charset="0"/>
              <a:buChar char="•"/>
              <a:defRPr sz="1600">
                <a:latin typeface="+mn-lt"/>
              </a:defRPr>
            </a:lvl4pPr>
            <a:lvl5pPr marL="641350" indent="-285750">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2" name="Sisällön paikkamerkki 2"/>
          <p:cNvSpPr>
            <a:spLocks noGrp="1"/>
          </p:cNvSpPr>
          <p:nvPr>
            <p:ph idx="15"/>
          </p:nvPr>
        </p:nvSpPr>
        <p:spPr>
          <a:xfrm>
            <a:off x="6480043" y="3645024"/>
            <a:ext cx="4992555" cy="2520280"/>
          </a:xfrm>
        </p:spPr>
        <p:txBody>
          <a:bodyPr>
            <a:normAutofit/>
          </a:bodyPr>
          <a:lstStyle>
            <a:lvl1pPr marL="0" indent="0">
              <a:buFontTx/>
              <a:buNone/>
              <a:defRPr sz="1600">
                <a:latin typeface="+mn-lt"/>
              </a:defRPr>
            </a:lvl1pPr>
            <a:lvl2pPr marL="285750" indent="-285750">
              <a:buFont typeface="Arial" panose="020B0604020202020204" pitchFamily="34" charset="0"/>
              <a:buChar char="•"/>
              <a:defRPr sz="1600">
                <a:latin typeface="+mn-lt"/>
              </a:defRPr>
            </a:lvl2pPr>
            <a:lvl3pPr marL="285750" indent="-285750">
              <a:buFont typeface="Arial" panose="020B0604020202020204" pitchFamily="34" charset="0"/>
              <a:buChar char="•"/>
              <a:defRPr sz="1600">
                <a:latin typeface="+mn-lt"/>
              </a:defRPr>
            </a:lvl3pPr>
            <a:lvl4pPr marL="466725" indent="-285750">
              <a:buFont typeface="Arial" panose="020B0604020202020204" pitchFamily="34" charset="0"/>
              <a:buChar char="•"/>
              <a:defRPr sz="1600">
                <a:latin typeface="+mn-lt"/>
              </a:defRPr>
            </a:lvl4pPr>
            <a:lvl5pPr marL="641350" indent="-285750">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34113499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8E828515-BA18-453A-915F-F72A3FF60EBB}" type="datetimeFigureOut">
              <a:rPr lang="fi-FI" smtClean="0">
                <a:solidFill>
                  <a:prstClr val="black">
                    <a:tint val="75000"/>
                  </a:prstClr>
                </a:solidFill>
              </a:rPr>
              <a:pPr/>
              <a:t>22.9.2022</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F7314211-E130-48A0-925C-F2DA0E1D0DC2}"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33510023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839200" y="274639"/>
            <a:ext cx="27432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609600" y="274639"/>
            <a:ext cx="80264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8E828515-BA18-453A-915F-F72A3FF60EBB}" type="datetimeFigureOut">
              <a:rPr lang="fi-FI" smtClean="0">
                <a:solidFill>
                  <a:prstClr val="black">
                    <a:tint val="75000"/>
                  </a:prstClr>
                </a:solidFill>
              </a:rPr>
              <a:pPr/>
              <a:t>22.9.2022</a:t>
            </a:fld>
            <a:endParaRPr lang="fi-FI">
              <a:solidFill>
                <a:prstClr val="black">
                  <a:tint val="75000"/>
                </a:prstClr>
              </a:solidFill>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endParaRPr>
          </a:p>
        </p:txBody>
      </p:sp>
      <p:sp>
        <p:nvSpPr>
          <p:cNvPr id="6" name="Dian numeron paikkamerkki 5"/>
          <p:cNvSpPr>
            <a:spLocks noGrp="1"/>
          </p:cNvSpPr>
          <p:nvPr>
            <p:ph type="sldNum" sz="quarter" idx="12"/>
          </p:nvPr>
        </p:nvSpPr>
        <p:spPr/>
        <p:txBody>
          <a:bodyPr/>
          <a:lstStyle/>
          <a:p>
            <a:fld id="{F7314211-E130-48A0-925C-F2DA0E1D0DC2}"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41898607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Title 1">
            <a:extLst>
              <a:ext uri="{FF2B5EF4-FFF2-40B4-BE49-F238E27FC236}">
                <a16:creationId xmlns:a16="http://schemas.microsoft.com/office/drawing/2014/main" id="{7D889020-240A-4848-97B4-CDA5DF3F0D3B}"/>
              </a:ext>
            </a:extLst>
          </p:cNvPr>
          <p:cNvSpPr>
            <a:spLocks noGrp="1"/>
          </p:cNvSpPr>
          <p:nvPr>
            <p:ph type="title"/>
          </p:nvPr>
        </p:nvSpPr>
        <p:spPr>
          <a:xfrm>
            <a:off x="735875" y="615497"/>
            <a:ext cx="9306129" cy="999217"/>
          </a:xfrm>
        </p:spPr>
        <p:txBody>
          <a:bodyPr anchor="t">
            <a:normAutofit/>
          </a:bodyPr>
          <a:lstStyle>
            <a:lvl1pPr>
              <a:lnSpc>
                <a:spcPts val="3600"/>
              </a:lnSpc>
              <a:defRPr sz="3600" b="1" i="0">
                <a:solidFill>
                  <a:srgbClr val="083535"/>
                </a:solidFill>
                <a:latin typeface="+mn-lt"/>
                <a:cs typeface="Poppins" pitchFamily="2" charset="77"/>
              </a:defRPr>
            </a:lvl1pPr>
          </a:lstStyle>
          <a:p>
            <a:r>
              <a:rPr lang="en-GB" dirty="0"/>
              <a:t>Click to edit Master title style</a:t>
            </a:r>
            <a:endParaRPr lang="en-FI" dirty="0"/>
          </a:p>
        </p:txBody>
      </p:sp>
      <p:sp>
        <p:nvSpPr>
          <p:cNvPr id="8" name="Text Placeholder 4">
            <a:extLst>
              <a:ext uri="{FF2B5EF4-FFF2-40B4-BE49-F238E27FC236}">
                <a16:creationId xmlns:a16="http://schemas.microsoft.com/office/drawing/2014/main" id="{A784031F-C414-B949-9909-44EDC6C51FCA}"/>
              </a:ext>
            </a:extLst>
          </p:cNvPr>
          <p:cNvSpPr>
            <a:spLocks noGrp="1"/>
          </p:cNvSpPr>
          <p:nvPr>
            <p:ph type="body" sz="quarter" idx="11"/>
          </p:nvPr>
        </p:nvSpPr>
        <p:spPr>
          <a:xfrm>
            <a:off x="1245713" y="1721284"/>
            <a:ext cx="9909967" cy="4521219"/>
          </a:xfrm>
        </p:spPr>
        <p:txBody>
          <a:bodyPr>
            <a:normAutofit/>
          </a:bodyPr>
          <a:lstStyle>
            <a:lvl1pPr>
              <a:lnSpc>
                <a:spcPct val="100000"/>
              </a:lnSpc>
              <a:defRPr sz="2400">
                <a:solidFill>
                  <a:schemeClr val="tx1"/>
                </a:solidFill>
              </a:defRPr>
            </a:lvl1pPr>
            <a:lvl2pPr>
              <a:lnSpc>
                <a:spcPct val="100000"/>
              </a:lnSpc>
              <a:defRPr sz="2000">
                <a:solidFill>
                  <a:schemeClr val="tx1"/>
                </a:solidFill>
              </a:defRPr>
            </a:lvl2pPr>
            <a:lvl3pPr>
              <a:lnSpc>
                <a:spcPct val="100000"/>
              </a:lnSpc>
              <a:defRPr sz="1800">
                <a:solidFill>
                  <a:schemeClr val="tx1"/>
                </a:solidFill>
              </a:defRPr>
            </a:lvl3pPr>
            <a:lvl4pPr>
              <a:lnSpc>
                <a:spcPct val="100000"/>
              </a:lnSpc>
              <a:defRPr sz="1600">
                <a:solidFill>
                  <a:schemeClr val="tx1"/>
                </a:solidFill>
              </a:defRPr>
            </a:lvl4pPr>
            <a:lvl5pPr>
              <a:lnSpc>
                <a:spcPct val="100000"/>
              </a:lnSpc>
              <a:defRPr sz="16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37276240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9" name="Title 1">
            <a:extLst>
              <a:ext uri="{FF2B5EF4-FFF2-40B4-BE49-F238E27FC236}">
                <a16:creationId xmlns:a16="http://schemas.microsoft.com/office/drawing/2014/main" id="{C992C000-72CB-094D-9039-389D75EE378C}"/>
              </a:ext>
            </a:extLst>
          </p:cNvPr>
          <p:cNvSpPr>
            <a:spLocks noGrp="1"/>
          </p:cNvSpPr>
          <p:nvPr>
            <p:ph type="title"/>
          </p:nvPr>
        </p:nvSpPr>
        <p:spPr>
          <a:xfrm>
            <a:off x="735875" y="615497"/>
            <a:ext cx="9306129" cy="999217"/>
          </a:xfrm>
        </p:spPr>
        <p:txBody>
          <a:bodyPr anchor="t">
            <a:normAutofit/>
          </a:bodyPr>
          <a:lstStyle>
            <a:lvl1pPr>
              <a:lnSpc>
                <a:spcPts val="3600"/>
              </a:lnSpc>
              <a:defRPr sz="3600" b="1" i="0">
                <a:solidFill>
                  <a:srgbClr val="083535"/>
                </a:solidFill>
                <a:latin typeface="+mn-lt"/>
                <a:cs typeface="Poppins" pitchFamily="2" charset="77"/>
              </a:defRPr>
            </a:lvl1pPr>
          </a:lstStyle>
          <a:p>
            <a:r>
              <a:rPr lang="en-GB" dirty="0"/>
              <a:t>Click to edit Master title style</a:t>
            </a:r>
            <a:endParaRPr lang="en-FI" dirty="0"/>
          </a:p>
        </p:txBody>
      </p:sp>
      <p:sp>
        <p:nvSpPr>
          <p:cNvPr id="10" name="Text Placeholder 4">
            <a:extLst>
              <a:ext uri="{FF2B5EF4-FFF2-40B4-BE49-F238E27FC236}">
                <a16:creationId xmlns:a16="http://schemas.microsoft.com/office/drawing/2014/main" id="{31CB5180-ADF5-9C4F-A462-6A4069143882}"/>
              </a:ext>
            </a:extLst>
          </p:cNvPr>
          <p:cNvSpPr>
            <a:spLocks noGrp="1"/>
          </p:cNvSpPr>
          <p:nvPr>
            <p:ph type="body" sz="quarter" idx="11"/>
          </p:nvPr>
        </p:nvSpPr>
        <p:spPr>
          <a:xfrm>
            <a:off x="1245713" y="1721284"/>
            <a:ext cx="4850287" cy="4521219"/>
          </a:xfrm>
        </p:spPr>
        <p:txBody>
          <a:bodyPr>
            <a:normAutofit/>
          </a:bodyPr>
          <a:lstStyle>
            <a:lvl1pPr>
              <a:lnSpc>
                <a:spcPct val="100000"/>
              </a:lnSpc>
              <a:defRPr sz="2400">
                <a:solidFill>
                  <a:schemeClr val="tx1"/>
                </a:solidFill>
              </a:defRPr>
            </a:lvl1pPr>
            <a:lvl2pPr>
              <a:lnSpc>
                <a:spcPct val="100000"/>
              </a:lnSpc>
              <a:defRPr sz="2000">
                <a:solidFill>
                  <a:schemeClr val="tx1"/>
                </a:solidFill>
              </a:defRPr>
            </a:lvl2pPr>
            <a:lvl3pPr>
              <a:lnSpc>
                <a:spcPct val="100000"/>
              </a:lnSpc>
              <a:defRPr sz="1800">
                <a:solidFill>
                  <a:schemeClr val="tx1"/>
                </a:solidFill>
              </a:defRPr>
            </a:lvl3pPr>
            <a:lvl4pPr>
              <a:lnSpc>
                <a:spcPct val="100000"/>
              </a:lnSpc>
              <a:defRPr sz="1600">
                <a:solidFill>
                  <a:schemeClr val="tx1"/>
                </a:solidFill>
              </a:defRPr>
            </a:lvl4pPr>
            <a:lvl5pPr>
              <a:lnSpc>
                <a:spcPct val="100000"/>
              </a:lnSpc>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11" name="Text Placeholder 4">
            <a:extLst>
              <a:ext uri="{FF2B5EF4-FFF2-40B4-BE49-F238E27FC236}">
                <a16:creationId xmlns:a16="http://schemas.microsoft.com/office/drawing/2014/main" id="{5FAF7C9A-222F-FB46-91BF-4952055989F8}"/>
              </a:ext>
            </a:extLst>
          </p:cNvPr>
          <p:cNvSpPr>
            <a:spLocks noGrp="1"/>
          </p:cNvSpPr>
          <p:nvPr>
            <p:ph type="body" sz="quarter" idx="12"/>
          </p:nvPr>
        </p:nvSpPr>
        <p:spPr>
          <a:xfrm>
            <a:off x="6198713" y="1721284"/>
            <a:ext cx="4850287" cy="4521219"/>
          </a:xfrm>
        </p:spPr>
        <p:txBody>
          <a:bodyPr>
            <a:normAutofit/>
          </a:bodyPr>
          <a:lstStyle>
            <a:lvl1pPr>
              <a:lnSpc>
                <a:spcPct val="100000"/>
              </a:lnSpc>
              <a:defRPr sz="2400">
                <a:solidFill>
                  <a:schemeClr val="tx1"/>
                </a:solidFill>
              </a:defRPr>
            </a:lvl1pPr>
            <a:lvl2pPr>
              <a:lnSpc>
                <a:spcPct val="100000"/>
              </a:lnSpc>
              <a:defRPr sz="2000">
                <a:solidFill>
                  <a:schemeClr val="tx1"/>
                </a:solidFill>
              </a:defRPr>
            </a:lvl2pPr>
            <a:lvl3pPr>
              <a:lnSpc>
                <a:spcPct val="100000"/>
              </a:lnSpc>
              <a:defRPr sz="1800">
                <a:solidFill>
                  <a:schemeClr val="tx1"/>
                </a:solidFill>
              </a:defRPr>
            </a:lvl3pPr>
            <a:lvl4pPr>
              <a:lnSpc>
                <a:spcPct val="100000"/>
              </a:lnSpc>
              <a:defRPr sz="1600">
                <a:solidFill>
                  <a:schemeClr val="tx1"/>
                </a:solidFill>
              </a:defRPr>
            </a:lvl4pPr>
            <a:lvl5pPr>
              <a:lnSpc>
                <a:spcPct val="100000"/>
              </a:lnSpc>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Tree>
    <p:extLst>
      <p:ext uri="{BB962C8B-B14F-4D97-AF65-F5344CB8AC3E}">
        <p14:creationId xmlns:p14="http://schemas.microsoft.com/office/powerpoint/2010/main" val="14848001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1055915" y="1704922"/>
            <a:ext cx="9306129" cy="3448155"/>
          </a:xfrm>
        </p:spPr>
        <p:txBody>
          <a:bodyPr anchor="ctr">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5" name="Text Placeholder 4">
            <a:extLst>
              <a:ext uri="{FF2B5EF4-FFF2-40B4-BE49-F238E27FC236}">
                <a16:creationId xmlns:a16="http://schemas.microsoft.com/office/drawing/2014/main" id="{A8968230-B079-BD43-9168-14687771DCFF}"/>
              </a:ext>
            </a:extLst>
          </p:cNvPr>
          <p:cNvSpPr>
            <a:spLocks noGrp="1"/>
          </p:cNvSpPr>
          <p:nvPr>
            <p:ph type="body" sz="quarter" idx="11"/>
          </p:nvPr>
        </p:nvSpPr>
        <p:spPr>
          <a:xfrm>
            <a:off x="6713902" y="5153077"/>
            <a:ext cx="3620044" cy="465138"/>
          </a:xfrm>
        </p:spPr>
        <p:txBody>
          <a:bodyPr anchor="ctr">
            <a:noAutofit/>
          </a:bodyPr>
          <a:lstStyle>
            <a:lvl1pPr marL="0" indent="0" algn="r">
              <a:buNone/>
              <a:defRPr sz="2000">
                <a:solidFill>
                  <a:schemeClr val="tx1"/>
                </a:solidFill>
              </a:defRPr>
            </a:lvl1pPr>
            <a:lvl2pPr marL="457200" indent="0" algn="r">
              <a:buNone/>
              <a:defRPr sz="1400"/>
            </a:lvl2pPr>
            <a:lvl3pPr marL="914400" indent="0" algn="r">
              <a:buNone/>
              <a:defRPr sz="1200"/>
            </a:lvl3pPr>
            <a:lvl4pPr marL="1371600" indent="0" algn="r">
              <a:buNone/>
              <a:defRPr sz="1100"/>
            </a:lvl4pPr>
            <a:lvl5pPr marL="1828800" indent="0" algn="r">
              <a:buNone/>
              <a:defRPr sz="1100"/>
            </a:lvl5pPr>
          </a:lstStyle>
          <a:p>
            <a:pPr lvl="0"/>
            <a:r>
              <a:rPr lang="en-GB" dirty="0"/>
              <a:t>Click to edit Master text styles</a:t>
            </a:r>
          </a:p>
        </p:txBody>
      </p:sp>
    </p:spTree>
    <p:extLst>
      <p:ext uri="{BB962C8B-B14F-4D97-AF65-F5344CB8AC3E}">
        <p14:creationId xmlns:p14="http://schemas.microsoft.com/office/powerpoint/2010/main" val="1380644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4" descr="Logo, icon&#10;&#10;Description automatically generated">
            <a:extLst>
              <a:ext uri="{FF2B5EF4-FFF2-40B4-BE49-F238E27FC236}">
                <a16:creationId xmlns:a16="http://schemas.microsoft.com/office/drawing/2014/main" id="{42727F8D-ECBE-7343-ABD8-29B65D32CAE7}"/>
              </a:ext>
            </a:extLst>
          </p:cNvPr>
          <p:cNvPicPr>
            <a:picLocks noChangeAspect="1"/>
          </p:cNvPicPr>
          <p:nvPr userDrawn="1"/>
        </p:nvPicPr>
        <p:blipFill>
          <a:blip r:embed="rId2">
            <a:biLevel thresh="50000"/>
            <a:alphaModFix amt="20000"/>
          </a:blip>
          <a:stretch>
            <a:fillRect/>
          </a:stretch>
        </p:blipFill>
        <p:spPr>
          <a:xfrm>
            <a:off x="-4213230" y="762001"/>
            <a:ext cx="8460325" cy="5959474"/>
          </a:xfrm>
          <a:prstGeom prst="rect">
            <a:avLst/>
          </a:prstGeom>
        </p:spPr>
      </p:pic>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735875" y="615497"/>
            <a:ext cx="9306129" cy="999217"/>
          </a:xfrm>
        </p:spPr>
        <p:txBody>
          <a:bodyPr anchor="t">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Text Placeholder 4">
            <a:extLst>
              <a:ext uri="{FF2B5EF4-FFF2-40B4-BE49-F238E27FC236}">
                <a16:creationId xmlns:a16="http://schemas.microsoft.com/office/drawing/2014/main" id="{779BC6B1-F050-B84E-9988-364A3E8F2BE0}"/>
              </a:ext>
            </a:extLst>
          </p:cNvPr>
          <p:cNvSpPr>
            <a:spLocks noGrp="1"/>
          </p:cNvSpPr>
          <p:nvPr>
            <p:ph type="body" sz="quarter" idx="11"/>
          </p:nvPr>
        </p:nvSpPr>
        <p:spPr>
          <a:xfrm>
            <a:off x="1245713" y="1721284"/>
            <a:ext cx="9909967" cy="4521219"/>
          </a:xfrm>
        </p:spPr>
        <p:txBody>
          <a:bodyPr>
            <a:normAutofit/>
          </a:bodyPr>
          <a:lstStyle>
            <a:lvl1pPr>
              <a:lnSpc>
                <a:spcPct val="100000"/>
              </a:lnSpc>
              <a:defRPr sz="2400">
                <a:solidFill>
                  <a:schemeClr val="tx1"/>
                </a:solidFill>
              </a:defRPr>
            </a:lvl1pPr>
            <a:lvl2pPr>
              <a:lnSpc>
                <a:spcPct val="100000"/>
              </a:lnSpc>
              <a:defRPr sz="2000">
                <a:solidFill>
                  <a:schemeClr val="tx1"/>
                </a:solidFill>
              </a:defRPr>
            </a:lvl2pPr>
            <a:lvl3pPr>
              <a:lnSpc>
                <a:spcPct val="100000"/>
              </a:lnSpc>
              <a:defRPr sz="1800">
                <a:solidFill>
                  <a:schemeClr val="tx1"/>
                </a:solidFill>
              </a:defRPr>
            </a:lvl3pPr>
            <a:lvl4pPr>
              <a:lnSpc>
                <a:spcPct val="100000"/>
              </a:lnSpc>
              <a:defRPr sz="1600">
                <a:solidFill>
                  <a:schemeClr val="tx1"/>
                </a:solidFill>
              </a:defRPr>
            </a:lvl4pPr>
            <a:lvl5pPr>
              <a:lnSpc>
                <a:spcPct val="100000"/>
              </a:lnSpc>
              <a:defRPr sz="16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19321746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735875" y="615497"/>
            <a:ext cx="9306129" cy="999217"/>
          </a:xfrm>
        </p:spPr>
        <p:txBody>
          <a:bodyPr anchor="t">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Text Placeholder 4">
            <a:extLst>
              <a:ext uri="{FF2B5EF4-FFF2-40B4-BE49-F238E27FC236}">
                <a16:creationId xmlns:a16="http://schemas.microsoft.com/office/drawing/2014/main" id="{779BC6B1-F050-B84E-9988-364A3E8F2BE0}"/>
              </a:ext>
            </a:extLst>
          </p:cNvPr>
          <p:cNvSpPr>
            <a:spLocks noGrp="1"/>
          </p:cNvSpPr>
          <p:nvPr>
            <p:ph type="body" sz="quarter" idx="11"/>
          </p:nvPr>
        </p:nvSpPr>
        <p:spPr>
          <a:xfrm>
            <a:off x="1245713" y="1721284"/>
            <a:ext cx="9909967" cy="4521219"/>
          </a:xfrm>
        </p:spPr>
        <p:txBody>
          <a:bodyPr>
            <a:normAutofit/>
          </a:bodyPr>
          <a:lstStyle>
            <a:lvl1pPr>
              <a:lnSpc>
                <a:spcPct val="100000"/>
              </a:lnSpc>
              <a:defRPr sz="2400">
                <a:solidFill>
                  <a:schemeClr val="tx1"/>
                </a:solidFill>
              </a:defRPr>
            </a:lvl1pPr>
            <a:lvl2pPr>
              <a:lnSpc>
                <a:spcPct val="100000"/>
              </a:lnSpc>
              <a:defRPr sz="2000">
                <a:solidFill>
                  <a:schemeClr val="tx1"/>
                </a:solidFill>
              </a:defRPr>
            </a:lvl2pPr>
            <a:lvl3pPr>
              <a:lnSpc>
                <a:spcPct val="100000"/>
              </a:lnSpc>
              <a:defRPr sz="1800">
                <a:solidFill>
                  <a:schemeClr val="tx1"/>
                </a:solidFill>
              </a:defRPr>
            </a:lvl3pPr>
            <a:lvl4pPr>
              <a:lnSpc>
                <a:spcPct val="100000"/>
              </a:lnSpc>
              <a:defRPr sz="1600">
                <a:solidFill>
                  <a:schemeClr val="tx1"/>
                </a:solidFill>
              </a:defRPr>
            </a:lvl4pPr>
            <a:lvl5pPr>
              <a:lnSpc>
                <a:spcPct val="100000"/>
              </a:lnSpc>
              <a:defRPr sz="16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pic>
        <p:nvPicPr>
          <p:cNvPr id="8" name="Picture 7" descr="Icon&#10;&#10;Description automatically generated">
            <a:extLst>
              <a:ext uri="{FF2B5EF4-FFF2-40B4-BE49-F238E27FC236}">
                <a16:creationId xmlns:a16="http://schemas.microsoft.com/office/drawing/2014/main" id="{AEE11733-7271-9840-BFA5-F1060E7E8500}"/>
              </a:ext>
            </a:extLst>
          </p:cNvPr>
          <p:cNvPicPr>
            <a:picLocks noChangeAspect="1"/>
          </p:cNvPicPr>
          <p:nvPr userDrawn="1"/>
        </p:nvPicPr>
        <p:blipFill>
          <a:blip r:embed="rId2" cstate="screen">
            <a:biLevel thresh="50000"/>
            <a:alphaModFix amt="20000"/>
            <a:extLst>
              <a:ext uri="{28A0092B-C50C-407E-A947-70E740481C1C}">
                <a14:useLocalDpi xmlns:a14="http://schemas.microsoft.com/office/drawing/2010/main"/>
              </a:ext>
            </a:extLst>
          </a:blip>
          <a:stretch>
            <a:fillRect/>
          </a:stretch>
        </p:blipFill>
        <p:spPr>
          <a:xfrm>
            <a:off x="-1617515" y="1193888"/>
            <a:ext cx="14966756" cy="4470223"/>
          </a:xfrm>
          <a:prstGeom prst="rect">
            <a:avLst/>
          </a:prstGeom>
        </p:spPr>
      </p:pic>
    </p:spTree>
    <p:extLst>
      <p:ext uri="{BB962C8B-B14F-4D97-AF65-F5344CB8AC3E}">
        <p14:creationId xmlns:p14="http://schemas.microsoft.com/office/powerpoint/2010/main" val="16308532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8" name="Title 1">
            <a:extLst>
              <a:ext uri="{FF2B5EF4-FFF2-40B4-BE49-F238E27FC236}">
                <a16:creationId xmlns:a16="http://schemas.microsoft.com/office/drawing/2014/main" id="{653E65ED-6176-214C-99D3-7431E7A050E6}"/>
              </a:ext>
            </a:extLst>
          </p:cNvPr>
          <p:cNvSpPr>
            <a:spLocks noGrp="1"/>
          </p:cNvSpPr>
          <p:nvPr>
            <p:ph type="title"/>
          </p:nvPr>
        </p:nvSpPr>
        <p:spPr>
          <a:xfrm>
            <a:off x="735875" y="615497"/>
            <a:ext cx="9306129" cy="999217"/>
          </a:xfrm>
        </p:spPr>
        <p:txBody>
          <a:bodyPr anchor="t">
            <a:normAutofit/>
          </a:bodyPr>
          <a:lstStyle>
            <a:lvl1pPr>
              <a:lnSpc>
                <a:spcPts val="3600"/>
              </a:lnSpc>
              <a:defRPr sz="3600" b="1" i="0">
                <a:solidFill>
                  <a:srgbClr val="083535"/>
                </a:solidFill>
                <a:latin typeface="+mn-lt"/>
                <a:cs typeface="Poppins" pitchFamily="2" charset="77"/>
              </a:defRPr>
            </a:lvl1pPr>
          </a:lstStyle>
          <a:p>
            <a:r>
              <a:rPr lang="en-GB" dirty="0"/>
              <a:t>Click to edit Master title style</a:t>
            </a:r>
            <a:endParaRPr lang="en-FI" dirty="0"/>
          </a:p>
        </p:txBody>
      </p:sp>
      <p:sp>
        <p:nvSpPr>
          <p:cNvPr id="9" name="Text Placeholder 4">
            <a:extLst>
              <a:ext uri="{FF2B5EF4-FFF2-40B4-BE49-F238E27FC236}">
                <a16:creationId xmlns:a16="http://schemas.microsoft.com/office/drawing/2014/main" id="{9725C6AD-FF28-D64F-8F01-E3323D9FD4A7}"/>
              </a:ext>
            </a:extLst>
          </p:cNvPr>
          <p:cNvSpPr>
            <a:spLocks noGrp="1"/>
          </p:cNvSpPr>
          <p:nvPr>
            <p:ph type="body" sz="quarter" idx="11"/>
          </p:nvPr>
        </p:nvSpPr>
        <p:spPr>
          <a:xfrm>
            <a:off x="1245713" y="1721285"/>
            <a:ext cx="9909967" cy="2291916"/>
          </a:xfrm>
        </p:spPr>
        <p:txBody>
          <a:bodyPr>
            <a:normAutofit/>
          </a:bodyPr>
          <a:lstStyle>
            <a:lvl1pPr>
              <a:lnSpc>
                <a:spcPct val="100000"/>
              </a:lnSpc>
              <a:defRPr sz="2400">
                <a:solidFill>
                  <a:schemeClr val="tx1"/>
                </a:solidFill>
              </a:defRPr>
            </a:lvl1pPr>
            <a:lvl2pPr>
              <a:lnSpc>
                <a:spcPct val="100000"/>
              </a:lnSpc>
              <a:defRPr sz="2000">
                <a:solidFill>
                  <a:schemeClr val="tx1"/>
                </a:solidFill>
              </a:defRPr>
            </a:lvl2pPr>
            <a:lvl3pPr>
              <a:lnSpc>
                <a:spcPct val="100000"/>
              </a:lnSpc>
              <a:defRPr sz="1800">
                <a:solidFill>
                  <a:schemeClr val="tx1"/>
                </a:solidFill>
              </a:defRPr>
            </a:lvl3pPr>
            <a:lvl4pPr>
              <a:lnSpc>
                <a:spcPct val="100000"/>
              </a:lnSpc>
              <a:defRPr sz="1600">
                <a:solidFill>
                  <a:schemeClr val="tx1"/>
                </a:solidFill>
              </a:defRPr>
            </a:lvl4pPr>
            <a:lvl5pPr>
              <a:lnSpc>
                <a:spcPct val="100000"/>
              </a:lnSpc>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pic>
        <p:nvPicPr>
          <p:cNvPr id="5" name="Picture 4">
            <a:extLst>
              <a:ext uri="{FF2B5EF4-FFF2-40B4-BE49-F238E27FC236}">
                <a16:creationId xmlns:a16="http://schemas.microsoft.com/office/drawing/2014/main" id="{9AF863DA-25C4-9D49-B85F-CC64FBB2B2A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54120" y="3193267"/>
            <a:ext cx="11283759" cy="3370196"/>
          </a:xfrm>
          <a:prstGeom prst="rect">
            <a:avLst/>
          </a:prstGeom>
        </p:spPr>
      </p:pic>
    </p:spTree>
    <p:extLst>
      <p:ext uri="{BB962C8B-B14F-4D97-AF65-F5344CB8AC3E}">
        <p14:creationId xmlns:p14="http://schemas.microsoft.com/office/powerpoint/2010/main" val="24611546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3595EF2-A53A-0343-93BE-13AC9FE08124}"/>
              </a:ext>
            </a:extLst>
          </p:cNvPr>
          <p:cNvSpPr>
            <a:spLocks noGrp="1"/>
          </p:cNvSpPr>
          <p:nvPr>
            <p:ph type="pic" sz="quarter" idx="11"/>
          </p:nvPr>
        </p:nvSpPr>
        <p:spPr>
          <a:xfrm>
            <a:off x="5334000" y="0"/>
            <a:ext cx="6858000" cy="6858000"/>
          </a:xfrm>
        </p:spPr>
        <p:txBody>
          <a:bodyPr/>
          <a:lstStyle/>
          <a:p>
            <a:endParaRPr lang="en-FI"/>
          </a:p>
        </p:txBody>
      </p:sp>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1089498" y="2385359"/>
            <a:ext cx="3670392" cy="2087282"/>
          </a:xfrm>
        </p:spPr>
        <p:txBody>
          <a:bodyPr anchor="ctr">
            <a:normAutofit/>
          </a:bodyPr>
          <a:lstStyle>
            <a:lvl1pPr>
              <a:lnSpc>
                <a:spcPts val="3600"/>
              </a:lnSpc>
              <a:defRPr sz="3600" b="1" i="0">
                <a:solidFill>
                  <a:srgbClr val="083535"/>
                </a:solidFill>
                <a:latin typeface="+mn-lt"/>
                <a:cs typeface="Poppins" pitchFamily="2" charset="77"/>
              </a:defRPr>
            </a:lvl1pPr>
          </a:lstStyle>
          <a:p>
            <a:r>
              <a:rPr lang="en-GB" dirty="0"/>
              <a:t>Click to edit Master title style</a:t>
            </a:r>
            <a:endParaRPr lang="en-FI" dirty="0"/>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Tree>
    <p:extLst>
      <p:ext uri="{BB962C8B-B14F-4D97-AF65-F5344CB8AC3E}">
        <p14:creationId xmlns:p14="http://schemas.microsoft.com/office/powerpoint/2010/main" val="21859233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3595EF2-A53A-0343-93BE-13AC9FE08124}"/>
              </a:ext>
            </a:extLst>
          </p:cNvPr>
          <p:cNvSpPr>
            <a:spLocks noGrp="1"/>
          </p:cNvSpPr>
          <p:nvPr>
            <p:ph type="pic" sz="quarter" idx="11"/>
          </p:nvPr>
        </p:nvSpPr>
        <p:spPr>
          <a:xfrm>
            <a:off x="1" y="1766509"/>
            <a:ext cx="6096000" cy="4466645"/>
          </a:xfrm>
        </p:spPr>
        <p:txBody>
          <a:bodyPr/>
          <a:lstStyle/>
          <a:p>
            <a:endParaRPr lang="en-FI"/>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Picture Placeholder 3">
            <a:extLst>
              <a:ext uri="{FF2B5EF4-FFF2-40B4-BE49-F238E27FC236}">
                <a16:creationId xmlns:a16="http://schemas.microsoft.com/office/drawing/2014/main" id="{7F919555-2602-6A42-8DC5-A517697B547C}"/>
              </a:ext>
            </a:extLst>
          </p:cNvPr>
          <p:cNvSpPr>
            <a:spLocks noGrp="1"/>
          </p:cNvSpPr>
          <p:nvPr>
            <p:ph type="pic" sz="quarter" idx="12"/>
          </p:nvPr>
        </p:nvSpPr>
        <p:spPr>
          <a:xfrm>
            <a:off x="6096000" y="381702"/>
            <a:ext cx="6096000" cy="4466645"/>
          </a:xfrm>
        </p:spPr>
        <p:txBody>
          <a:bodyPr/>
          <a:lstStyle/>
          <a:p>
            <a:endParaRPr lang="en-FI"/>
          </a:p>
        </p:txBody>
      </p:sp>
      <p:sp>
        <p:nvSpPr>
          <p:cNvPr id="10" name="Text Placeholder 9">
            <a:extLst>
              <a:ext uri="{FF2B5EF4-FFF2-40B4-BE49-F238E27FC236}">
                <a16:creationId xmlns:a16="http://schemas.microsoft.com/office/drawing/2014/main" id="{F80168F7-4C2B-CD44-BF69-FC5A9AC4639A}"/>
              </a:ext>
            </a:extLst>
          </p:cNvPr>
          <p:cNvSpPr>
            <a:spLocks noGrp="1"/>
          </p:cNvSpPr>
          <p:nvPr>
            <p:ph type="body" sz="quarter" idx="13"/>
          </p:nvPr>
        </p:nvSpPr>
        <p:spPr>
          <a:xfrm>
            <a:off x="7110780" y="4973066"/>
            <a:ext cx="4067175" cy="1260088"/>
          </a:xfrm>
        </p:spPr>
        <p:txBody>
          <a:bodyPr anchor="ctr">
            <a:noAutofit/>
          </a:bodyPr>
          <a:lstStyle>
            <a:lvl1pPr marL="0" indent="0" algn="ctr">
              <a:buNone/>
              <a:defRPr sz="3200" b="1">
                <a:solidFill>
                  <a:srgbClr val="083535"/>
                </a:solidFill>
                <a:latin typeface="+mn-lt"/>
              </a:defRPr>
            </a:lvl1pPr>
            <a:lvl2pPr marL="457200" indent="0" algn="ctr">
              <a:buNone/>
              <a:defRPr sz="3200" b="1">
                <a:latin typeface="+mn-lt"/>
              </a:defRPr>
            </a:lvl2pPr>
            <a:lvl3pPr marL="914400" indent="0" algn="ctr">
              <a:buNone/>
              <a:defRPr sz="3200" b="1">
                <a:latin typeface="+mn-lt"/>
              </a:defRPr>
            </a:lvl3pPr>
            <a:lvl4pPr marL="1371600" indent="0" algn="ctr">
              <a:buNone/>
              <a:defRPr sz="3200" b="1">
                <a:latin typeface="+mn-lt"/>
              </a:defRPr>
            </a:lvl4pPr>
            <a:lvl5pPr marL="1828800" indent="0" algn="ctr">
              <a:buNone/>
              <a:defRPr sz="3200" b="1">
                <a:latin typeface="+mn-lt"/>
              </a:defRPr>
            </a:lvl5pPr>
          </a:lstStyle>
          <a:p>
            <a:pPr lvl="0"/>
            <a:r>
              <a:rPr lang="en-GB" dirty="0"/>
              <a:t>Click to edit Master text styles</a:t>
            </a:r>
            <a:endParaRPr lang="en-FI" dirty="0"/>
          </a:p>
        </p:txBody>
      </p:sp>
      <p:sp>
        <p:nvSpPr>
          <p:cNvPr id="11" name="Text Placeholder 9">
            <a:extLst>
              <a:ext uri="{FF2B5EF4-FFF2-40B4-BE49-F238E27FC236}">
                <a16:creationId xmlns:a16="http://schemas.microsoft.com/office/drawing/2014/main" id="{1C8EF6DB-4460-5443-BC11-E4F9E5F3EB21}"/>
              </a:ext>
            </a:extLst>
          </p:cNvPr>
          <p:cNvSpPr>
            <a:spLocks noGrp="1"/>
          </p:cNvSpPr>
          <p:nvPr>
            <p:ph type="body" sz="quarter" idx="14"/>
          </p:nvPr>
        </p:nvSpPr>
        <p:spPr>
          <a:xfrm>
            <a:off x="1014045" y="382209"/>
            <a:ext cx="4067175" cy="1260088"/>
          </a:xfrm>
        </p:spPr>
        <p:txBody>
          <a:bodyPr anchor="ctr">
            <a:noAutofit/>
          </a:bodyPr>
          <a:lstStyle>
            <a:lvl1pPr marL="0" indent="0" algn="ctr">
              <a:buNone/>
              <a:defRPr sz="3200" b="1">
                <a:solidFill>
                  <a:srgbClr val="083535"/>
                </a:solidFill>
                <a:latin typeface="+mn-lt"/>
              </a:defRPr>
            </a:lvl1pPr>
            <a:lvl2pPr marL="457200" indent="0" algn="ctr">
              <a:buNone/>
              <a:defRPr sz="3200" b="1">
                <a:latin typeface="+mn-lt"/>
              </a:defRPr>
            </a:lvl2pPr>
            <a:lvl3pPr marL="914400" indent="0" algn="ctr">
              <a:buNone/>
              <a:defRPr sz="3200" b="1">
                <a:latin typeface="+mn-lt"/>
              </a:defRPr>
            </a:lvl3pPr>
            <a:lvl4pPr marL="1371600" indent="0" algn="ctr">
              <a:buNone/>
              <a:defRPr sz="3200" b="1">
                <a:latin typeface="+mn-lt"/>
              </a:defRPr>
            </a:lvl4pPr>
            <a:lvl5pPr marL="1828800" indent="0" algn="ctr">
              <a:buNone/>
              <a:defRPr sz="3200" b="1">
                <a:latin typeface="+mn-lt"/>
              </a:defRPr>
            </a:lvl5pPr>
          </a:lstStyle>
          <a:p>
            <a:pPr lvl="0"/>
            <a:r>
              <a:rPr lang="en-GB" dirty="0"/>
              <a:t>Click to edit Master text styles</a:t>
            </a:r>
            <a:endParaRPr lang="en-FI" dirty="0"/>
          </a:p>
        </p:txBody>
      </p:sp>
    </p:spTree>
    <p:extLst>
      <p:ext uri="{BB962C8B-B14F-4D97-AF65-F5344CB8AC3E}">
        <p14:creationId xmlns:p14="http://schemas.microsoft.com/office/powerpoint/2010/main" val="1366705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tsikko ja kolme sisältökohdetta">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50E890EC-5D59-409D-A900-EAFB11A9B7FC}" type="datetime1">
              <a:rPr lang="fi-FI" smtClean="0"/>
              <a:t>22.9.2022</a:t>
            </a:fld>
            <a:endParaRPr lang="fi-FI"/>
          </a:p>
        </p:txBody>
      </p:sp>
      <p:sp>
        <p:nvSpPr>
          <p:cNvPr id="5" name="Alatunnisteen paikkamerkki 4"/>
          <p:cNvSpPr>
            <a:spLocks noGrp="1"/>
          </p:cNvSpPr>
          <p:nvPr>
            <p:ph type="ftr" sz="quarter" idx="11"/>
          </p:nvPr>
        </p:nvSpPr>
        <p:spPr/>
        <p:txBody>
          <a:bodyPr/>
          <a:lstStyle/>
          <a:p>
            <a:r>
              <a:rPr lang="fi-FI"/>
              <a:t>mielenterveysseura.fi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2" name="Otsikko 1"/>
          <p:cNvSpPr>
            <a:spLocks noGrp="1"/>
          </p:cNvSpPr>
          <p:nvPr>
            <p:ph type="title" hasCustomPrompt="1"/>
          </p:nvPr>
        </p:nvSpPr>
        <p:spPr>
          <a:xfrm>
            <a:off x="609600" y="384629"/>
            <a:ext cx="5102357" cy="2756339"/>
          </a:xfrm>
        </p:spPr>
        <p:txBody>
          <a:bodyPr/>
          <a:lstStyle>
            <a:lvl1pPr>
              <a:defRPr baseline="0"/>
            </a:lvl1pPr>
          </a:lstStyle>
          <a:p>
            <a:r>
              <a:rPr lang="fi-FI" dirty="0"/>
              <a:t>Lisää otsikko</a:t>
            </a:r>
          </a:p>
        </p:txBody>
      </p:sp>
      <p:sp>
        <p:nvSpPr>
          <p:cNvPr id="12" name="Sisällön paikkamerkki 2"/>
          <p:cNvSpPr>
            <a:spLocks noGrp="1"/>
          </p:cNvSpPr>
          <p:nvPr>
            <p:ph idx="14"/>
          </p:nvPr>
        </p:nvSpPr>
        <p:spPr>
          <a:xfrm>
            <a:off x="719403" y="3645024"/>
            <a:ext cx="4992555" cy="2520280"/>
          </a:xfrm>
        </p:spPr>
        <p:txBody>
          <a:bodyPr>
            <a:normAutofit/>
          </a:bodyPr>
          <a:lstStyle>
            <a:lvl1pPr marL="0" indent="0">
              <a:buFontTx/>
              <a:buNone/>
              <a:defRPr sz="1600">
                <a:latin typeface="+mn-lt"/>
              </a:defRPr>
            </a:lvl1pPr>
            <a:lvl2pPr marL="285750" indent="-285750">
              <a:buFont typeface="Arial" panose="020B0604020202020204" pitchFamily="34" charset="0"/>
              <a:buChar char="•"/>
              <a:defRPr sz="1600">
                <a:latin typeface="+mn-lt"/>
              </a:defRPr>
            </a:lvl2pPr>
            <a:lvl3pPr marL="285750" indent="-285750">
              <a:buFont typeface="Arial" panose="020B0604020202020204" pitchFamily="34" charset="0"/>
              <a:buChar char="•"/>
              <a:defRPr sz="1600">
                <a:latin typeface="+mn-lt"/>
              </a:defRPr>
            </a:lvl3pPr>
            <a:lvl4pPr marL="466725" indent="-285750">
              <a:buFont typeface="Arial" panose="020B0604020202020204" pitchFamily="34" charset="0"/>
              <a:buChar char="•"/>
              <a:defRPr sz="1600">
                <a:latin typeface="+mn-lt"/>
              </a:defRPr>
            </a:lvl4pPr>
            <a:lvl5pPr marL="641350" indent="-285750">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3" name="Sisällön paikkamerkki 2"/>
          <p:cNvSpPr>
            <a:spLocks noGrp="1"/>
          </p:cNvSpPr>
          <p:nvPr>
            <p:ph idx="13"/>
          </p:nvPr>
        </p:nvSpPr>
        <p:spPr>
          <a:xfrm>
            <a:off x="6480043" y="548681"/>
            <a:ext cx="4992555" cy="2520280"/>
          </a:xfrm>
        </p:spPr>
        <p:txBody>
          <a:bodyPr>
            <a:normAutofit/>
          </a:bodyPr>
          <a:lstStyle>
            <a:lvl1pPr marL="0" indent="0">
              <a:buFontTx/>
              <a:buNone/>
              <a:defRPr sz="1600">
                <a:latin typeface="+mn-lt"/>
              </a:defRPr>
            </a:lvl1pPr>
            <a:lvl2pPr marL="285750" indent="-285750">
              <a:buFont typeface="Arial" panose="020B0604020202020204" pitchFamily="34" charset="0"/>
              <a:buChar char="•"/>
              <a:defRPr sz="1600">
                <a:latin typeface="+mn-lt"/>
              </a:defRPr>
            </a:lvl2pPr>
            <a:lvl3pPr marL="285750" indent="-285750">
              <a:buFont typeface="Arial" panose="020B0604020202020204" pitchFamily="34" charset="0"/>
              <a:buChar char="•"/>
              <a:defRPr sz="1600">
                <a:latin typeface="+mn-lt"/>
              </a:defRPr>
            </a:lvl3pPr>
            <a:lvl4pPr marL="466725" indent="-285750">
              <a:buFont typeface="Arial" panose="020B0604020202020204" pitchFamily="34" charset="0"/>
              <a:buChar char="•"/>
              <a:defRPr sz="1600">
                <a:latin typeface="+mn-lt"/>
              </a:defRPr>
            </a:lvl4pPr>
            <a:lvl5pPr marL="641350" indent="-285750">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4" name="Sisällön paikkamerkki 2"/>
          <p:cNvSpPr>
            <a:spLocks noGrp="1"/>
          </p:cNvSpPr>
          <p:nvPr>
            <p:ph idx="15"/>
          </p:nvPr>
        </p:nvSpPr>
        <p:spPr>
          <a:xfrm>
            <a:off x="6480043" y="3645024"/>
            <a:ext cx="4992555" cy="2520280"/>
          </a:xfrm>
        </p:spPr>
        <p:txBody>
          <a:bodyPr>
            <a:normAutofit/>
          </a:bodyPr>
          <a:lstStyle>
            <a:lvl1pPr marL="0" indent="0">
              <a:buFontTx/>
              <a:buNone/>
              <a:defRPr sz="1600">
                <a:latin typeface="+mn-lt"/>
              </a:defRPr>
            </a:lvl1pPr>
            <a:lvl2pPr marL="285750" indent="-285750">
              <a:buFont typeface="Arial" panose="020B0604020202020204" pitchFamily="34" charset="0"/>
              <a:buChar char="•"/>
              <a:defRPr sz="1600">
                <a:latin typeface="+mn-lt"/>
              </a:defRPr>
            </a:lvl2pPr>
            <a:lvl3pPr marL="285750" indent="-285750">
              <a:buFont typeface="Arial" panose="020B0604020202020204" pitchFamily="34" charset="0"/>
              <a:buChar char="•"/>
              <a:defRPr sz="1600">
                <a:latin typeface="+mn-lt"/>
              </a:defRPr>
            </a:lvl3pPr>
            <a:lvl4pPr marL="466725" indent="-285750">
              <a:buFont typeface="Arial" panose="020B0604020202020204" pitchFamily="34" charset="0"/>
              <a:buChar char="•"/>
              <a:defRPr sz="1600">
                <a:latin typeface="+mn-lt"/>
              </a:defRPr>
            </a:lvl4pPr>
            <a:lvl5pPr marL="641350" indent="-285750">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29351106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E3183F0-2D78-F746-89F0-5785A619CB4B}"/>
              </a:ext>
            </a:extLst>
          </p:cNvPr>
          <p:cNvSpPr>
            <a:spLocks noGrp="1"/>
          </p:cNvSpPr>
          <p:nvPr>
            <p:ph type="sldNum" sz="quarter" idx="10"/>
          </p:nvPr>
        </p:nvSpPr>
        <p:spPr/>
        <p:txBody>
          <a:bodyPr/>
          <a:lstStyle/>
          <a:p>
            <a:fld id="{7D0A3693-5CB6-4B45-8859-D19B56E87773}" type="slidenum">
              <a:rPr lang="en-FI" smtClean="0"/>
              <a:pPr/>
              <a:t>‹#›</a:t>
            </a:fld>
            <a:endParaRPr lang="en-FI"/>
          </a:p>
        </p:txBody>
      </p:sp>
    </p:spTree>
    <p:extLst>
      <p:ext uri="{BB962C8B-B14F-4D97-AF65-F5344CB8AC3E}">
        <p14:creationId xmlns:p14="http://schemas.microsoft.com/office/powerpoint/2010/main" val="37625197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Otsikkodia logo Suomi">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335360" y="1792515"/>
            <a:ext cx="11521280" cy="2634343"/>
          </a:xfrm>
        </p:spPr>
        <p:txBody>
          <a:bodyPr anchor="ctr" anchorCtr="0"/>
          <a:lstStyle>
            <a:lvl1pPr algn="ctr">
              <a:defRPr sz="4400" cap="all" baseline="0">
                <a:solidFill>
                  <a:schemeClr val="tx2"/>
                </a:solidFill>
              </a:defRPr>
            </a:lvl1pPr>
          </a:lstStyle>
          <a:p>
            <a:r>
              <a:rPr lang="fi-FI" dirty="0"/>
              <a:t>Lisää otsikko</a:t>
            </a:r>
          </a:p>
        </p:txBody>
      </p:sp>
      <p:sp>
        <p:nvSpPr>
          <p:cNvPr id="3" name="Alaotsikko 2"/>
          <p:cNvSpPr>
            <a:spLocks noGrp="1"/>
          </p:cNvSpPr>
          <p:nvPr>
            <p:ph type="subTitle" idx="1" hasCustomPrompt="1"/>
          </p:nvPr>
        </p:nvSpPr>
        <p:spPr>
          <a:xfrm>
            <a:off x="1828800" y="4963616"/>
            <a:ext cx="8534400" cy="985664"/>
          </a:xfrm>
        </p:spPr>
        <p:txBody>
          <a:bodyPr>
            <a:normAutofit/>
          </a:bodyPr>
          <a:lstStyle>
            <a:lvl1pPr marL="0" indent="0" algn="ctr">
              <a:buNone/>
              <a:defRPr sz="1800" baseline="0">
                <a:solidFill>
                  <a:schemeClr val="tx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Lisää alaotsikko</a:t>
            </a:r>
          </a:p>
        </p:txBody>
      </p:sp>
      <p:sp>
        <p:nvSpPr>
          <p:cNvPr id="4" name="Päivämäärän paikkamerkki 3"/>
          <p:cNvSpPr>
            <a:spLocks noGrp="1"/>
          </p:cNvSpPr>
          <p:nvPr>
            <p:ph type="dt" sz="half" idx="10"/>
          </p:nvPr>
        </p:nvSpPr>
        <p:spPr/>
        <p:txBody>
          <a:bodyPr/>
          <a:lstStyle>
            <a:lvl1pPr>
              <a:defRPr>
                <a:solidFill>
                  <a:schemeClr val="tx2"/>
                </a:solidFill>
              </a:defRPr>
            </a:lvl1pPr>
          </a:lstStyle>
          <a:p>
            <a:fld id="{DA8D039C-11B9-481B-A2EA-3EA14172956D}" type="datetime1">
              <a:rPr lang="fi-FI" smtClean="0"/>
              <a:t>22.9.2022</a:t>
            </a:fld>
            <a:endParaRPr lang="fi-FI"/>
          </a:p>
        </p:txBody>
      </p:sp>
      <p:sp>
        <p:nvSpPr>
          <p:cNvPr id="5" name="Alatunnisteen paikkamerkki 4"/>
          <p:cNvSpPr>
            <a:spLocks noGrp="1"/>
          </p:cNvSpPr>
          <p:nvPr>
            <p:ph type="ftr" sz="quarter" idx="11"/>
          </p:nvPr>
        </p:nvSpPr>
        <p:spPr/>
        <p:txBody>
          <a:bodyPr/>
          <a:lstStyle>
            <a:lvl1pPr>
              <a:defRPr>
                <a:solidFill>
                  <a:schemeClr val="tx2"/>
                </a:solidFill>
              </a:defRPr>
            </a:lvl1pPr>
          </a:lstStyle>
          <a:p>
            <a:r>
              <a:rPr lang="fi-FI"/>
              <a:t>mielenterveysseura.fi</a:t>
            </a:r>
          </a:p>
        </p:txBody>
      </p:sp>
      <p:sp>
        <p:nvSpPr>
          <p:cNvPr id="6" name="Dian numeron paikkamerkki 5"/>
          <p:cNvSpPr>
            <a:spLocks noGrp="1"/>
          </p:cNvSpPr>
          <p:nvPr>
            <p:ph type="sldNum" sz="quarter" idx="12"/>
          </p:nvPr>
        </p:nvSpPr>
        <p:spPr/>
        <p:txBody>
          <a:bodyPr/>
          <a:lstStyle>
            <a:lvl1pPr>
              <a:defRPr>
                <a:solidFill>
                  <a:schemeClr val="tx2"/>
                </a:solidFill>
              </a:defRPr>
            </a:lvl1pPr>
          </a:lstStyle>
          <a:p>
            <a:fld id="{29F13F21-89A0-4E12-8E58-753F65C13159}" type="slidenum">
              <a:rPr lang="fi-FI" smtClean="0"/>
              <a:pPr/>
              <a:t>‹#›</a:t>
            </a:fld>
            <a:endParaRPr lang="fi-FI"/>
          </a:p>
        </p:txBody>
      </p:sp>
      <p:grpSp>
        <p:nvGrpSpPr>
          <p:cNvPr id="20" name="Ryhmä 19">
            <a:extLst>
              <a:ext uri="{FF2B5EF4-FFF2-40B4-BE49-F238E27FC236}">
                <a16:creationId xmlns:a16="http://schemas.microsoft.com/office/drawing/2014/main" id="{58B0C2F3-1FE9-420C-BCF1-20AB45F968C6}"/>
              </a:ext>
            </a:extLst>
          </p:cNvPr>
          <p:cNvGrpSpPr/>
          <p:nvPr userDrawn="1"/>
        </p:nvGrpSpPr>
        <p:grpSpPr>
          <a:xfrm>
            <a:off x="5112334" y="666355"/>
            <a:ext cx="1961873" cy="634133"/>
            <a:chOff x="3834250" y="666355"/>
            <a:chExt cx="1471405" cy="634133"/>
          </a:xfrm>
        </p:grpSpPr>
        <p:grpSp>
          <p:nvGrpSpPr>
            <p:cNvPr id="9" name="Ryhmä 17">
              <a:extLst>
                <a:ext uri="{FF2B5EF4-FFF2-40B4-BE49-F238E27FC236}">
                  <a16:creationId xmlns:a16="http://schemas.microsoft.com/office/drawing/2014/main" id="{EBBBBDB0-AF4E-4605-9179-C2C99CE3311D}"/>
                </a:ext>
              </a:extLst>
            </p:cNvPr>
            <p:cNvGrpSpPr/>
            <p:nvPr userDrawn="1"/>
          </p:nvGrpSpPr>
          <p:grpSpPr bwMode="black">
            <a:xfrm>
              <a:off x="3834250" y="666355"/>
              <a:ext cx="1471405" cy="474779"/>
              <a:chOff x="584654" y="1629456"/>
              <a:chExt cx="7989889" cy="2578100"/>
            </a:xfrm>
            <a:solidFill>
              <a:srgbClr val="00FF3C"/>
            </a:solidFill>
          </p:grpSpPr>
          <p:sp>
            <p:nvSpPr>
              <p:cNvPr id="10" name="Freeform 6">
                <a:extLst>
                  <a:ext uri="{FF2B5EF4-FFF2-40B4-BE49-F238E27FC236}">
                    <a16:creationId xmlns:a16="http://schemas.microsoft.com/office/drawing/2014/main" id="{6815F4BD-82A6-40FE-886D-A32712E0580E}"/>
                  </a:ext>
                </a:extLst>
              </p:cNvPr>
              <p:cNvSpPr>
                <a:spLocks/>
              </p:cNvSpPr>
              <p:nvPr userDrawn="1"/>
            </p:nvSpPr>
            <p:spPr bwMode="black">
              <a:xfrm>
                <a:off x="6950528" y="1723120"/>
                <a:ext cx="576259" cy="2463802"/>
              </a:xfrm>
              <a:custGeom>
                <a:avLst/>
                <a:gdLst>
                  <a:gd name="T0" fmla="*/ 1059 w 2119"/>
                  <a:gd name="T1" fmla="*/ 9052 h 9052"/>
                  <a:gd name="T2" fmla="*/ 0 w 2119"/>
                  <a:gd name="T3" fmla="*/ 7992 h 9052"/>
                  <a:gd name="T4" fmla="*/ 0 w 2119"/>
                  <a:gd name="T5" fmla="*/ 1060 h 9052"/>
                  <a:gd name="T6" fmla="*/ 1059 w 2119"/>
                  <a:gd name="T7" fmla="*/ 0 h 9052"/>
                  <a:gd name="T8" fmla="*/ 2119 w 2119"/>
                  <a:gd name="T9" fmla="*/ 1060 h 9052"/>
                  <a:gd name="T10" fmla="*/ 2119 w 2119"/>
                  <a:gd name="T11" fmla="*/ 7992 h 9052"/>
                  <a:gd name="T12" fmla="*/ 1059 w 2119"/>
                  <a:gd name="T13" fmla="*/ 9052 h 9052"/>
                </a:gdLst>
                <a:ahLst/>
                <a:cxnLst>
                  <a:cxn ang="0">
                    <a:pos x="T0" y="T1"/>
                  </a:cxn>
                  <a:cxn ang="0">
                    <a:pos x="T2" y="T3"/>
                  </a:cxn>
                  <a:cxn ang="0">
                    <a:pos x="T4" y="T5"/>
                  </a:cxn>
                  <a:cxn ang="0">
                    <a:pos x="T6" y="T7"/>
                  </a:cxn>
                  <a:cxn ang="0">
                    <a:pos x="T8" y="T9"/>
                  </a:cxn>
                  <a:cxn ang="0">
                    <a:pos x="T10" y="T11"/>
                  </a:cxn>
                  <a:cxn ang="0">
                    <a:pos x="T12" y="T13"/>
                  </a:cxn>
                </a:cxnLst>
                <a:rect l="0" t="0" r="r" b="b"/>
                <a:pathLst>
                  <a:path w="2119" h="9052">
                    <a:moveTo>
                      <a:pt x="1059" y="9052"/>
                    </a:moveTo>
                    <a:cubicBezTo>
                      <a:pt x="474" y="9052"/>
                      <a:pt x="0" y="8577"/>
                      <a:pt x="0" y="7992"/>
                    </a:cubicBezTo>
                    <a:lnTo>
                      <a:pt x="0" y="1060"/>
                    </a:lnTo>
                    <a:cubicBezTo>
                      <a:pt x="0" y="475"/>
                      <a:pt x="474" y="0"/>
                      <a:pt x="1059" y="0"/>
                    </a:cubicBezTo>
                    <a:cubicBezTo>
                      <a:pt x="1644" y="0"/>
                      <a:pt x="2119" y="475"/>
                      <a:pt x="2119" y="1060"/>
                    </a:cubicBezTo>
                    <a:lnTo>
                      <a:pt x="2119" y="7992"/>
                    </a:lnTo>
                    <a:cubicBezTo>
                      <a:pt x="2119" y="8577"/>
                      <a:pt x="1644" y="9052"/>
                      <a:pt x="1059" y="9052"/>
                    </a:cubicBezTo>
                    <a:close/>
                  </a:path>
                </a:pathLst>
              </a:custGeom>
              <a:grpFill/>
              <a:ln>
                <a:noFill/>
              </a:ln>
            </p:spPr>
            <p:txBody>
              <a:bodyPr vert="horz" wrap="square" lIns="91440" tIns="45720" rIns="91440" bIns="45720" numCol="1" anchor="t" anchorCtr="0" compatLnSpc="1">
                <a:prstTxWarp prst="textNoShape">
                  <a:avLst/>
                </a:prstTxWarp>
              </a:bodyPr>
              <a:lstStyle/>
              <a:p>
                <a:endParaRPr lang="fi-FI" sz="1800"/>
              </a:p>
            </p:txBody>
          </p:sp>
          <p:sp>
            <p:nvSpPr>
              <p:cNvPr id="11" name="Freeform 7">
                <a:extLst>
                  <a:ext uri="{FF2B5EF4-FFF2-40B4-BE49-F238E27FC236}">
                    <a16:creationId xmlns:a16="http://schemas.microsoft.com/office/drawing/2014/main" id="{7F200F82-5CCB-4657-9973-F13A5CFC2504}"/>
                  </a:ext>
                </a:extLst>
              </p:cNvPr>
              <p:cNvSpPr>
                <a:spLocks/>
              </p:cNvSpPr>
              <p:nvPr userDrawn="1"/>
            </p:nvSpPr>
            <p:spPr bwMode="black">
              <a:xfrm>
                <a:off x="4810582" y="2427969"/>
                <a:ext cx="1778002" cy="1779587"/>
              </a:xfrm>
              <a:custGeom>
                <a:avLst/>
                <a:gdLst>
                  <a:gd name="T0" fmla="*/ 6536 w 6536"/>
                  <a:gd name="T1" fmla="*/ 3194 h 6537"/>
                  <a:gd name="T2" fmla="*/ 3269 w 6536"/>
                  <a:gd name="T3" fmla="*/ 0 h 6537"/>
                  <a:gd name="T4" fmla="*/ 0 w 6536"/>
                  <a:gd name="T5" fmla="*/ 3269 h 6537"/>
                  <a:gd name="T6" fmla="*/ 3269 w 6536"/>
                  <a:gd name="T7" fmla="*/ 6537 h 6537"/>
                  <a:gd name="T8" fmla="*/ 3901 w 6536"/>
                  <a:gd name="T9" fmla="*/ 6421 h 6537"/>
                  <a:gd name="T10" fmla="*/ 4401 w 6536"/>
                  <a:gd name="T11" fmla="*/ 5650 h 6537"/>
                  <a:gd name="T12" fmla="*/ 3921 w 6536"/>
                  <a:gd name="T13" fmla="*/ 4902 h 6537"/>
                  <a:gd name="T14" fmla="*/ 3167 w 6536"/>
                  <a:gd name="T15" fmla="*/ 4788 h 6537"/>
                  <a:gd name="T16" fmla="*/ 1829 w 6536"/>
                  <a:gd name="T17" fmla="*/ 3242 h 6537"/>
                  <a:gd name="T18" fmla="*/ 3269 w 6536"/>
                  <a:gd name="T19" fmla="*/ 1663 h 6537"/>
                  <a:gd name="T20" fmla="*/ 4619 w 6536"/>
                  <a:gd name="T21" fmla="*/ 2594 h 6537"/>
                  <a:gd name="T22" fmla="*/ 3945 w 6536"/>
                  <a:gd name="T23" fmla="*/ 2594 h 6537"/>
                  <a:gd name="T24" fmla="*/ 3184 w 6536"/>
                  <a:gd name="T25" fmla="*/ 3356 h 6537"/>
                  <a:gd name="T26" fmla="*/ 3945 w 6536"/>
                  <a:gd name="T27" fmla="*/ 4117 h 6537"/>
                  <a:gd name="T28" fmla="*/ 5776 w 6536"/>
                  <a:gd name="T29" fmla="*/ 4117 h 6537"/>
                  <a:gd name="T30" fmla="*/ 6535 w 6536"/>
                  <a:gd name="T31" fmla="*/ 3367 h 6537"/>
                  <a:gd name="T32" fmla="*/ 6536 w 6536"/>
                  <a:gd name="T33" fmla="*/ 3367 h 6537"/>
                  <a:gd name="T34" fmla="*/ 6536 w 6536"/>
                  <a:gd name="T35" fmla="*/ 3194 h 6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6" h="6537">
                    <a:moveTo>
                      <a:pt x="6536" y="3194"/>
                    </a:moveTo>
                    <a:cubicBezTo>
                      <a:pt x="6536" y="1371"/>
                      <a:pt x="5138" y="0"/>
                      <a:pt x="3269" y="0"/>
                    </a:cubicBezTo>
                    <a:cubicBezTo>
                      <a:pt x="1463" y="0"/>
                      <a:pt x="0" y="1399"/>
                      <a:pt x="0" y="3269"/>
                    </a:cubicBezTo>
                    <a:cubicBezTo>
                      <a:pt x="0" y="5074"/>
                      <a:pt x="1367" y="6537"/>
                      <a:pt x="3269" y="6537"/>
                    </a:cubicBezTo>
                    <a:cubicBezTo>
                      <a:pt x="3516" y="6537"/>
                      <a:pt x="3746" y="6491"/>
                      <a:pt x="3901" y="6421"/>
                    </a:cubicBezTo>
                    <a:cubicBezTo>
                      <a:pt x="4192" y="6288"/>
                      <a:pt x="4401" y="6017"/>
                      <a:pt x="4401" y="5650"/>
                    </a:cubicBezTo>
                    <a:cubicBezTo>
                      <a:pt x="4401" y="5328"/>
                      <a:pt x="4246" y="5037"/>
                      <a:pt x="3921" y="4902"/>
                    </a:cubicBezTo>
                    <a:cubicBezTo>
                      <a:pt x="3717" y="4818"/>
                      <a:pt x="3427" y="4814"/>
                      <a:pt x="3167" y="4788"/>
                    </a:cubicBezTo>
                    <a:cubicBezTo>
                      <a:pt x="2393" y="4709"/>
                      <a:pt x="1829" y="4112"/>
                      <a:pt x="1829" y="3242"/>
                    </a:cubicBezTo>
                    <a:cubicBezTo>
                      <a:pt x="1829" y="2290"/>
                      <a:pt x="2528" y="1697"/>
                      <a:pt x="3269" y="1663"/>
                    </a:cubicBezTo>
                    <a:cubicBezTo>
                      <a:pt x="4176" y="1621"/>
                      <a:pt x="4619" y="2239"/>
                      <a:pt x="4619" y="2594"/>
                    </a:cubicBezTo>
                    <a:lnTo>
                      <a:pt x="3945" y="2594"/>
                    </a:lnTo>
                    <a:cubicBezTo>
                      <a:pt x="3525" y="2594"/>
                      <a:pt x="3184" y="2935"/>
                      <a:pt x="3184" y="3356"/>
                    </a:cubicBezTo>
                    <a:cubicBezTo>
                      <a:pt x="3184" y="3776"/>
                      <a:pt x="3525" y="4117"/>
                      <a:pt x="3945" y="4117"/>
                    </a:cubicBezTo>
                    <a:lnTo>
                      <a:pt x="5776" y="4117"/>
                    </a:lnTo>
                    <a:cubicBezTo>
                      <a:pt x="6193" y="4117"/>
                      <a:pt x="6529" y="3782"/>
                      <a:pt x="6535" y="3367"/>
                    </a:cubicBezTo>
                    <a:lnTo>
                      <a:pt x="6536" y="3367"/>
                    </a:lnTo>
                    <a:lnTo>
                      <a:pt x="6536" y="3194"/>
                    </a:lnTo>
                    <a:close/>
                  </a:path>
                </a:pathLst>
              </a:custGeom>
              <a:grpFill/>
              <a:ln>
                <a:noFill/>
              </a:ln>
            </p:spPr>
            <p:txBody>
              <a:bodyPr vert="horz" wrap="square" lIns="91440" tIns="45720" rIns="91440" bIns="45720" numCol="1" anchor="t" anchorCtr="0" compatLnSpc="1">
                <a:prstTxWarp prst="textNoShape">
                  <a:avLst/>
                </a:prstTxWarp>
              </a:bodyPr>
              <a:lstStyle/>
              <a:p>
                <a:endParaRPr lang="fi-FI" sz="1800"/>
              </a:p>
            </p:txBody>
          </p:sp>
          <p:sp>
            <p:nvSpPr>
              <p:cNvPr id="12" name="Freeform 8">
                <a:extLst>
                  <a:ext uri="{FF2B5EF4-FFF2-40B4-BE49-F238E27FC236}">
                    <a16:creationId xmlns:a16="http://schemas.microsoft.com/office/drawing/2014/main" id="{75238A3B-F396-4BE2-82E8-BED75E35E6FA}"/>
                  </a:ext>
                </a:extLst>
              </p:cNvPr>
              <p:cNvSpPr>
                <a:spLocks/>
              </p:cNvSpPr>
              <p:nvPr userDrawn="1"/>
            </p:nvSpPr>
            <p:spPr bwMode="black">
              <a:xfrm>
                <a:off x="3848557" y="2445433"/>
                <a:ext cx="576259" cy="1741489"/>
              </a:xfrm>
              <a:custGeom>
                <a:avLst/>
                <a:gdLst>
                  <a:gd name="T0" fmla="*/ 1059 w 2119"/>
                  <a:gd name="T1" fmla="*/ 0 h 6394"/>
                  <a:gd name="T2" fmla="*/ 2119 w 2119"/>
                  <a:gd name="T3" fmla="*/ 1060 h 6394"/>
                  <a:gd name="T4" fmla="*/ 2119 w 2119"/>
                  <a:gd name="T5" fmla="*/ 5334 h 6394"/>
                  <a:gd name="T6" fmla="*/ 1059 w 2119"/>
                  <a:gd name="T7" fmla="*/ 6394 h 6394"/>
                  <a:gd name="T8" fmla="*/ 0 w 2119"/>
                  <a:gd name="T9" fmla="*/ 5334 h 6394"/>
                  <a:gd name="T10" fmla="*/ 0 w 2119"/>
                  <a:gd name="T11" fmla="*/ 1060 h 6394"/>
                  <a:gd name="T12" fmla="*/ 1059 w 2119"/>
                  <a:gd name="T13" fmla="*/ 0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0"/>
                    </a:moveTo>
                    <a:cubicBezTo>
                      <a:pt x="1645" y="0"/>
                      <a:pt x="2119" y="475"/>
                      <a:pt x="2119" y="1060"/>
                    </a:cubicBezTo>
                    <a:lnTo>
                      <a:pt x="2119" y="5334"/>
                    </a:lnTo>
                    <a:cubicBezTo>
                      <a:pt x="2119" y="5919"/>
                      <a:pt x="1645" y="6394"/>
                      <a:pt x="1059" y="6394"/>
                    </a:cubicBezTo>
                    <a:cubicBezTo>
                      <a:pt x="474" y="6394"/>
                      <a:pt x="0" y="5919"/>
                      <a:pt x="0" y="5334"/>
                    </a:cubicBezTo>
                    <a:lnTo>
                      <a:pt x="0" y="1060"/>
                    </a:lnTo>
                    <a:cubicBezTo>
                      <a:pt x="0" y="475"/>
                      <a:pt x="474" y="0"/>
                      <a:pt x="105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fi-FI" sz="1800"/>
              </a:p>
            </p:txBody>
          </p:sp>
          <p:sp>
            <p:nvSpPr>
              <p:cNvPr id="13" name="Oval 9">
                <a:extLst>
                  <a:ext uri="{FF2B5EF4-FFF2-40B4-BE49-F238E27FC236}">
                    <a16:creationId xmlns:a16="http://schemas.microsoft.com/office/drawing/2014/main" id="{9D86C922-68CF-4519-B011-38DFE4565B83}"/>
                  </a:ext>
                </a:extLst>
              </p:cNvPr>
              <p:cNvSpPr>
                <a:spLocks noChangeArrowheads="1"/>
              </p:cNvSpPr>
              <p:nvPr userDrawn="1"/>
            </p:nvSpPr>
            <p:spPr bwMode="black">
              <a:xfrm>
                <a:off x="3819978" y="1629456"/>
                <a:ext cx="633411" cy="633411"/>
              </a:xfrm>
              <a:prstGeom prst="ellipse">
                <a:avLst/>
              </a:prstGeom>
              <a:grpFill/>
              <a:ln>
                <a:noFill/>
              </a:ln>
            </p:spPr>
            <p:txBody>
              <a:bodyPr vert="horz" wrap="square" lIns="91440" tIns="45720" rIns="91440" bIns="45720" numCol="1" anchor="t" anchorCtr="0" compatLnSpc="1">
                <a:prstTxWarp prst="textNoShape">
                  <a:avLst/>
                </a:prstTxWarp>
              </a:bodyPr>
              <a:lstStyle/>
              <a:p>
                <a:endParaRPr lang="fi-FI" sz="1800"/>
              </a:p>
            </p:txBody>
          </p:sp>
          <p:sp>
            <p:nvSpPr>
              <p:cNvPr id="14" name="Freeform 10">
                <a:extLst>
                  <a:ext uri="{FF2B5EF4-FFF2-40B4-BE49-F238E27FC236}">
                    <a16:creationId xmlns:a16="http://schemas.microsoft.com/office/drawing/2014/main" id="{F3226BBB-0CBC-4009-9BF1-C4A99DBC8791}"/>
                  </a:ext>
                </a:extLst>
              </p:cNvPr>
              <p:cNvSpPr>
                <a:spLocks/>
              </p:cNvSpPr>
              <p:nvPr userDrawn="1"/>
            </p:nvSpPr>
            <p:spPr bwMode="black">
              <a:xfrm>
                <a:off x="7969705" y="2445433"/>
                <a:ext cx="576259" cy="1741489"/>
              </a:xfrm>
              <a:custGeom>
                <a:avLst/>
                <a:gdLst>
                  <a:gd name="T0" fmla="*/ 1059 w 2119"/>
                  <a:gd name="T1" fmla="*/ 6394 h 6394"/>
                  <a:gd name="T2" fmla="*/ 0 w 2119"/>
                  <a:gd name="T3" fmla="*/ 5334 h 6394"/>
                  <a:gd name="T4" fmla="*/ 0 w 2119"/>
                  <a:gd name="T5" fmla="*/ 1060 h 6394"/>
                  <a:gd name="T6" fmla="*/ 1059 w 2119"/>
                  <a:gd name="T7" fmla="*/ 0 h 6394"/>
                  <a:gd name="T8" fmla="*/ 2119 w 2119"/>
                  <a:gd name="T9" fmla="*/ 1060 h 6394"/>
                  <a:gd name="T10" fmla="*/ 2119 w 2119"/>
                  <a:gd name="T11" fmla="*/ 5334 h 6394"/>
                  <a:gd name="T12" fmla="*/ 1059 w 2119"/>
                  <a:gd name="T13" fmla="*/ 6394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6394"/>
                    </a:moveTo>
                    <a:cubicBezTo>
                      <a:pt x="474" y="6394"/>
                      <a:pt x="0" y="5919"/>
                      <a:pt x="0" y="5334"/>
                    </a:cubicBezTo>
                    <a:lnTo>
                      <a:pt x="0" y="1060"/>
                    </a:lnTo>
                    <a:cubicBezTo>
                      <a:pt x="0" y="475"/>
                      <a:pt x="474" y="0"/>
                      <a:pt x="1059" y="0"/>
                    </a:cubicBezTo>
                    <a:cubicBezTo>
                      <a:pt x="1645" y="0"/>
                      <a:pt x="2119" y="475"/>
                      <a:pt x="2119" y="1060"/>
                    </a:cubicBezTo>
                    <a:lnTo>
                      <a:pt x="2119" y="5334"/>
                    </a:lnTo>
                    <a:cubicBezTo>
                      <a:pt x="2119" y="5919"/>
                      <a:pt x="1645" y="6394"/>
                      <a:pt x="1059" y="6394"/>
                    </a:cubicBezTo>
                    <a:close/>
                  </a:path>
                </a:pathLst>
              </a:custGeom>
              <a:grpFill/>
              <a:ln>
                <a:noFill/>
              </a:ln>
            </p:spPr>
            <p:txBody>
              <a:bodyPr vert="horz" wrap="square" lIns="91440" tIns="45720" rIns="91440" bIns="45720" numCol="1" anchor="t" anchorCtr="0" compatLnSpc="1">
                <a:prstTxWarp prst="textNoShape">
                  <a:avLst/>
                </a:prstTxWarp>
              </a:bodyPr>
              <a:lstStyle/>
              <a:p>
                <a:endParaRPr lang="fi-FI" sz="1800"/>
              </a:p>
            </p:txBody>
          </p:sp>
          <p:sp>
            <p:nvSpPr>
              <p:cNvPr id="15" name="Oval 11">
                <a:extLst>
                  <a:ext uri="{FF2B5EF4-FFF2-40B4-BE49-F238E27FC236}">
                    <a16:creationId xmlns:a16="http://schemas.microsoft.com/office/drawing/2014/main" id="{91DD5CA9-1AC1-47AE-A873-CAD8F0510CD3}"/>
                  </a:ext>
                </a:extLst>
              </p:cNvPr>
              <p:cNvSpPr>
                <a:spLocks noChangeArrowheads="1"/>
              </p:cNvSpPr>
              <p:nvPr userDrawn="1"/>
            </p:nvSpPr>
            <p:spPr bwMode="black">
              <a:xfrm>
                <a:off x="7939541" y="1629456"/>
                <a:ext cx="635002" cy="633411"/>
              </a:xfrm>
              <a:prstGeom prst="ellipse">
                <a:avLst/>
              </a:prstGeom>
              <a:grpFill/>
              <a:ln>
                <a:noFill/>
              </a:ln>
            </p:spPr>
            <p:txBody>
              <a:bodyPr vert="horz" wrap="square" lIns="91440" tIns="45720" rIns="91440" bIns="45720" numCol="1" anchor="t" anchorCtr="0" compatLnSpc="1">
                <a:prstTxWarp prst="textNoShape">
                  <a:avLst/>
                </a:prstTxWarp>
              </a:bodyPr>
              <a:lstStyle/>
              <a:p>
                <a:endParaRPr lang="fi-FI" sz="1800"/>
              </a:p>
            </p:txBody>
          </p:sp>
          <p:sp>
            <p:nvSpPr>
              <p:cNvPr id="16" name="Freeform 12">
                <a:extLst>
                  <a:ext uri="{FF2B5EF4-FFF2-40B4-BE49-F238E27FC236}">
                    <a16:creationId xmlns:a16="http://schemas.microsoft.com/office/drawing/2014/main" id="{677F547E-3DB4-4799-BA26-B97948A3E73A}"/>
                  </a:ext>
                </a:extLst>
              </p:cNvPr>
              <p:cNvSpPr>
                <a:spLocks/>
              </p:cNvSpPr>
              <p:nvPr userDrawn="1"/>
            </p:nvSpPr>
            <p:spPr bwMode="black">
              <a:xfrm>
                <a:off x="584654" y="2410506"/>
                <a:ext cx="2809875" cy="1776416"/>
              </a:xfrm>
              <a:custGeom>
                <a:avLst/>
                <a:gdLst>
                  <a:gd name="T0" fmla="*/ 7270 w 10328"/>
                  <a:gd name="T1" fmla="*/ 79 h 6526"/>
                  <a:gd name="T2" fmla="*/ 5164 w 10328"/>
                  <a:gd name="T3" fmla="*/ 1216 h 6526"/>
                  <a:gd name="T4" fmla="*/ 5164 w 10328"/>
                  <a:gd name="T5" fmla="*/ 1216 h 6526"/>
                  <a:gd name="T6" fmla="*/ 3058 w 10328"/>
                  <a:gd name="T7" fmla="*/ 79 h 6526"/>
                  <a:gd name="T8" fmla="*/ 0 w 10328"/>
                  <a:gd name="T9" fmla="*/ 3009 h 6526"/>
                  <a:gd name="T10" fmla="*/ 0 w 10328"/>
                  <a:gd name="T11" fmla="*/ 5505 h 6526"/>
                  <a:gd name="T12" fmla="*/ 72 w 10328"/>
                  <a:gd name="T13" fmla="*/ 5846 h 6526"/>
                  <a:gd name="T14" fmla="*/ 1060 w 10328"/>
                  <a:gd name="T15" fmla="*/ 6526 h 6526"/>
                  <a:gd name="T16" fmla="*/ 2081 w 10328"/>
                  <a:gd name="T17" fmla="*/ 5749 h 6526"/>
                  <a:gd name="T18" fmla="*/ 2119 w 10328"/>
                  <a:gd name="T19" fmla="*/ 5505 h 6526"/>
                  <a:gd name="T20" fmla="*/ 2119 w 10328"/>
                  <a:gd name="T21" fmla="*/ 2965 h 6526"/>
                  <a:gd name="T22" fmla="*/ 3133 w 10328"/>
                  <a:gd name="T23" fmla="*/ 1951 h 6526"/>
                  <a:gd name="T24" fmla="*/ 4145 w 10328"/>
                  <a:gd name="T25" fmla="*/ 2965 h 6526"/>
                  <a:gd name="T26" fmla="*/ 4145 w 10328"/>
                  <a:gd name="T27" fmla="*/ 4019 h 6526"/>
                  <a:gd name="T28" fmla="*/ 5164 w 10328"/>
                  <a:gd name="T29" fmla="*/ 4972 h 6526"/>
                  <a:gd name="T30" fmla="*/ 5164 w 10328"/>
                  <a:gd name="T31" fmla="*/ 4972 h 6526"/>
                  <a:gd name="T32" fmla="*/ 5164 w 10328"/>
                  <a:gd name="T33" fmla="*/ 4972 h 6526"/>
                  <a:gd name="T34" fmla="*/ 6183 w 10328"/>
                  <a:gd name="T35" fmla="*/ 4019 h 6526"/>
                  <a:gd name="T36" fmla="*/ 6183 w 10328"/>
                  <a:gd name="T37" fmla="*/ 2965 h 6526"/>
                  <a:gd name="T38" fmla="*/ 7196 w 10328"/>
                  <a:gd name="T39" fmla="*/ 1951 h 6526"/>
                  <a:gd name="T40" fmla="*/ 8209 w 10328"/>
                  <a:gd name="T41" fmla="*/ 2965 h 6526"/>
                  <a:gd name="T42" fmla="*/ 8209 w 10328"/>
                  <a:gd name="T43" fmla="*/ 5505 h 6526"/>
                  <a:gd name="T44" fmla="*/ 8248 w 10328"/>
                  <a:gd name="T45" fmla="*/ 5749 h 6526"/>
                  <a:gd name="T46" fmla="*/ 9268 w 10328"/>
                  <a:gd name="T47" fmla="*/ 6526 h 6526"/>
                  <a:gd name="T48" fmla="*/ 10257 w 10328"/>
                  <a:gd name="T49" fmla="*/ 5846 h 6526"/>
                  <a:gd name="T50" fmla="*/ 10328 w 10328"/>
                  <a:gd name="T51" fmla="*/ 5505 h 6526"/>
                  <a:gd name="T52" fmla="*/ 10328 w 10328"/>
                  <a:gd name="T53" fmla="*/ 3009 h 6526"/>
                  <a:gd name="T54" fmla="*/ 7270 w 10328"/>
                  <a:gd name="T55" fmla="*/ 79 h 6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28" h="6526">
                    <a:moveTo>
                      <a:pt x="7270" y="79"/>
                    </a:moveTo>
                    <a:cubicBezTo>
                      <a:pt x="6455" y="113"/>
                      <a:pt x="5551" y="614"/>
                      <a:pt x="5164" y="1216"/>
                    </a:cubicBezTo>
                    <a:lnTo>
                      <a:pt x="5164" y="1216"/>
                    </a:lnTo>
                    <a:cubicBezTo>
                      <a:pt x="4777" y="614"/>
                      <a:pt x="3874" y="113"/>
                      <a:pt x="3058" y="79"/>
                    </a:cubicBezTo>
                    <a:cubicBezTo>
                      <a:pt x="1184" y="0"/>
                      <a:pt x="0" y="1228"/>
                      <a:pt x="0" y="3009"/>
                    </a:cubicBezTo>
                    <a:lnTo>
                      <a:pt x="0" y="5505"/>
                    </a:lnTo>
                    <a:cubicBezTo>
                      <a:pt x="0" y="5624"/>
                      <a:pt x="26" y="5739"/>
                      <a:pt x="72" y="5846"/>
                    </a:cubicBezTo>
                    <a:cubicBezTo>
                      <a:pt x="225" y="6244"/>
                      <a:pt x="609" y="6526"/>
                      <a:pt x="1060" y="6526"/>
                    </a:cubicBezTo>
                    <a:cubicBezTo>
                      <a:pt x="1547" y="6526"/>
                      <a:pt x="1957" y="6197"/>
                      <a:pt x="2081" y="5749"/>
                    </a:cubicBezTo>
                    <a:cubicBezTo>
                      <a:pt x="2105" y="5670"/>
                      <a:pt x="2119" y="5589"/>
                      <a:pt x="2119" y="5505"/>
                    </a:cubicBezTo>
                    <a:lnTo>
                      <a:pt x="2119" y="2965"/>
                    </a:lnTo>
                    <a:cubicBezTo>
                      <a:pt x="2119" y="2405"/>
                      <a:pt x="2573" y="1951"/>
                      <a:pt x="3133" y="1951"/>
                    </a:cubicBezTo>
                    <a:cubicBezTo>
                      <a:pt x="3693" y="1951"/>
                      <a:pt x="4145" y="2405"/>
                      <a:pt x="4145" y="2965"/>
                    </a:cubicBezTo>
                    <a:lnTo>
                      <a:pt x="4145" y="4019"/>
                    </a:lnTo>
                    <a:cubicBezTo>
                      <a:pt x="4145" y="4545"/>
                      <a:pt x="4638" y="4972"/>
                      <a:pt x="5164" y="4972"/>
                    </a:cubicBezTo>
                    <a:lnTo>
                      <a:pt x="5164" y="4972"/>
                    </a:lnTo>
                    <a:lnTo>
                      <a:pt x="5164" y="4972"/>
                    </a:lnTo>
                    <a:cubicBezTo>
                      <a:pt x="5690" y="4972"/>
                      <a:pt x="6183" y="4545"/>
                      <a:pt x="6183" y="4019"/>
                    </a:cubicBezTo>
                    <a:lnTo>
                      <a:pt x="6183" y="2965"/>
                    </a:lnTo>
                    <a:cubicBezTo>
                      <a:pt x="6183" y="2405"/>
                      <a:pt x="6636" y="1951"/>
                      <a:pt x="7196" y="1951"/>
                    </a:cubicBezTo>
                    <a:cubicBezTo>
                      <a:pt x="7755" y="1951"/>
                      <a:pt x="8209" y="2405"/>
                      <a:pt x="8209" y="2965"/>
                    </a:cubicBezTo>
                    <a:lnTo>
                      <a:pt x="8209" y="5505"/>
                    </a:lnTo>
                    <a:cubicBezTo>
                      <a:pt x="8209" y="5589"/>
                      <a:pt x="8224" y="5670"/>
                      <a:pt x="8248" y="5749"/>
                    </a:cubicBezTo>
                    <a:cubicBezTo>
                      <a:pt x="8372" y="6197"/>
                      <a:pt x="8781" y="6526"/>
                      <a:pt x="9268" y="6526"/>
                    </a:cubicBezTo>
                    <a:cubicBezTo>
                      <a:pt x="9719" y="6526"/>
                      <a:pt x="10104" y="6244"/>
                      <a:pt x="10257" y="5846"/>
                    </a:cubicBezTo>
                    <a:cubicBezTo>
                      <a:pt x="10302" y="5739"/>
                      <a:pt x="10328" y="5624"/>
                      <a:pt x="10328" y="5505"/>
                    </a:cubicBezTo>
                    <a:lnTo>
                      <a:pt x="10328" y="3009"/>
                    </a:lnTo>
                    <a:cubicBezTo>
                      <a:pt x="10328" y="1228"/>
                      <a:pt x="9144" y="0"/>
                      <a:pt x="7270" y="79"/>
                    </a:cubicBezTo>
                    <a:close/>
                  </a:path>
                </a:pathLst>
              </a:custGeom>
              <a:grpFill/>
              <a:ln>
                <a:noFill/>
              </a:ln>
            </p:spPr>
            <p:txBody>
              <a:bodyPr vert="horz" wrap="square" lIns="91440" tIns="45720" rIns="91440" bIns="45720" numCol="1" anchor="t" anchorCtr="0" compatLnSpc="1">
                <a:prstTxWarp prst="textNoShape">
                  <a:avLst/>
                </a:prstTxWarp>
              </a:bodyPr>
              <a:lstStyle/>
              <a:p>
                <a:endParaRPr lang="fi-FI" sz="1800"/>
              </a:p>
            </p:txBody>
          </p:sp>
        </p:grpSp>
        <p:pic>
          <p:nvPicPr>
            <p:cNvPr id="19" name="Kuva 18">
              <a:extLst>
                <a:ext uri="{FF2B5EF4-FFF2-40B4-BE49-F238E27FC236}">
                  <a16:creationId xmlns:a16="http://schemas.microsoft.com/office/drawing/2014/main" id="{8FA97A49-115C-447B-BCC3-11235382F5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3526" y="1206000"/>
              <a:ext cx="1456947" cy="94488"/>
            </a:xfrm>
            <a:prstGeom prst="rect">
              <a:avLst/>
            </a:prstGeom>
          </p:spPr>
        </p:pic>
      </p:grpSp>
    </p:spTree>
    <p:extLst>
      <p:ext uri="{BB962C8B-B14F-4D97-AF65-F5344CB8AC3E}">
        <p14:creationId xmlns:p14="http://schemas.microsoft.com/office/powerpoint/2010/main" val="12301442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Otsikkodia logo Ruotsi">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335360" y="1792515"/>
            <a:ext cx="11521280" cy="2634343"/>
          </a:xfrm>
        </p:spPr>
        <p:txBody>
          <a:bodyPr anchor="ctr" anchorCtr="0"/>
          <a:lstStyle>
            <a:lvl1pPr algn="ctr">
              <a:defRPr sz="4400" cap="all" baseline="0">
                <a:solidFill>
                  <a:schemeClr val="tx2"/>
                </a:solidFill>
              </a:defRPr>
            </a:lvl1pPr>
          </a:lstStyle>
          <a:p>
            <a:r>
              <a:rPr lang="fi-FI" dirty="0"/>
              <a:t>Lisää otsikko</a:t>
            </a:r>
          </a:p>
        </p:txBody>
      </p:sp>
      <p:sp>
        <p:nvSpPr>
          <p:cNvPr id="3" name="Alaotsikko 2"/>
          <p:cNvSpPr>
            <a:spLocks noGrp="1"/>
          </p:cNvSpPr>
          <p:nvPr>
            <p:ph type="subTitle" idx="1" hasCustomPrompt="1"/>
          </p:nvPr>
        </p:nvSpPr>
        <p:spPr>
          <a:xfrm>
            <a:off x="1828800" y="4963616"/>
            <a:ext cx="8534400" cy="985664"/>
          </a:xfrm>
        </p:spPr>
        <p:txBody>
          <a:bodyPr>
            <a:normAutofit/>
          </a:bodyPr>
          <a:lstStyle>
            <a:lvl1pPr marL="0" indent="0" algn="ctr">
              <a:buNone/>
              <a:defRPr sz="1800" baseline="0">
                <a:solidFill>
                  <a:schemeClr val="tx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Lisää alaotsikko</a:t>
            </a:r>
          </a:p>
        </p:txBody>
      </p:sp>
      <p:sp>
        <p:nvSpPr>
          <p:cNvPr id="4" name="Päivämäärän paikkamerkki 3"/>
          <p:cNvSpPr>
            <a:spLocks noGrp="1"/>
          </p:cNvSpPr>
          <p:nvPr>
            <p:ph type="dt" sz="half" idx="10"/>
          </p:nvPr>
        </p:nvSpPr>
        <p:spPr/>
        <p:txBody>
          <a:bodyPr/>
          <a:lstStyle>
            <a:lvl1pPr>
              <a:defRPr>
                <a:solidFill>
                  <a:schemeClr val="tx2"/>
                </a:solidFill>
              </a:defRPr>
            </a:lvl1pPr>
          </a:lstStyle>
          <a:p>
            <a:fld id="{8845F166-840D-4AF9-8462-9B793E355AC2}" type="datetime1">
              <a:rPr lang="fi-FI" smtClean="0"/>
              <a:t>22.9.2022</a:t>
            </a:fld>
            <a:endParaRPr lang="fi-FI"/>
          </a:p>
        </p:txBody>
      </p:sp>
      <p:sp>
        <p:nvSpPr>
          <p:cNvPr id="5" name="Alatunnisteen paikkamerkki 4"/>
          <p:cNvSpPr>
            <a:spLocks noGrp="1"/>
          </p:cNvSpPr>
          <p:nvPr>
            <p:ph type="ftr" sz="quarter" idx="11"/>
          </p:nvPr>
        </p:nvSpPr>
        <p:spPr/>
        <p:txBody>
          <a:bodyPr/>
          <a:lstStyle>
            <a:lvl1pPr>
              <a:defRPr>
                <a:solidFill>
                  <a:schemeClr val="tx2"/>
                </a:solidFill>
              </a:defRPr>
            </a:lvl1pPr>
          </a:lstStyle>
          <a:p>
            <a:r>
              <a:rPr lang="fi-FI"/>
              <a:t>mielenterveysseura.fi</a:t>
            </a:r>
          </a:p>
        </p:txBody>
      </p:sp>
      <p:sp>
        <p:nvSpPr>
          <p:cNvPr id="6" name="Dian numeron paikkamerkki 5"/>
          <p:cNvSpPr>
            <a:spLocks noGrp="1"/>
          </p:cNvSpPr>
          <p:nvPr>
            <p:ph type="sldNum" sz="quarter" idx="12"/>
          </p:nvPr>
        </p:nvSpPr>
        <p:spPr/>
        <p:txBody>
          <a:bodyPr/>
          <a:lstStyle>
            <a:lvl1pPr>
              <a:defRPr>
                <a:solidFill>
                  <a:schemeClr val="tx2"/>
                </a:solidFill>
              </a:defRPr>
            </a:lvl1pPr>
          </a:lstStyle>
          <a:p>
            <a:fld id="{29F13F21-89A0-4E12-8E58-753F65C13159}" type="slidenum">
              <a:rPr lang="fi-FI" smtClean="0"/>
              <a:pPr/>
              <a:t>‹#›</a:t>
            </a:fld>
            <a:endParaRPr lang="fi-FI"/>
          </a:p>
        </p:txBody>
      </p:sp>
      <p:grpSp>
        <p:nvGrpSpPr>
          <p:cNvPr id="20" name="Ryhmä 19">
            <a:extLst>
              <a:ext uri="{FF2B5EF4-FFF2-40B4-BE49-F238E27FC236}">
                <a16:creationId xmlns:a16="http://schemas.microsoft.com/office/drawing/2014/main" id="{0DDAE3F5-8AEF-4463-93B1-DE173C554E64}"/>
              </a:ext>
            </a:extLst>
          </p:cNvPr>
          <p:cNvGrpSpPr/>
          <p:nvPr userDrawn="1"/>
        </p:nvGrpSpPr>
        <p:grpSpPr>
          <a:xfrm>
            <a:off x="5112334" y="666355"/>
            <a:ext cx="1961873" cy="722525"/>
            <a:chOff x="3834250" y="666355"/>
            <a:chExt cx="1471405" cy="722525"/>
          </a:xfrm>
        </p:grpSpPr>
        <p:grpSp>
          <p:nvGrpSpPr>
            <p:cNvPr id="9" name="Ryhmä 17">
              <a:extLst>
                <a:ext uri="{FF2B5EF4-FFF2-40B4-BE49-F238E27FC236}">
                  <a16:creationId xmlns:a16="http://schemas.microsoft.com/office/drawing/2014/main" id="{EBBBBDB0-AF4E-4605-9179-C2C99CE3311D}"/>
                </a:ext>
              </a:extLst>
            </p:cNvPr>
            <p:cNvGrpSpPr/>
            <p:nvPr userDrawn="1"/>
          </p:nvGrpSpPr>
          <p:grpSpPr bwMode="black">
            <a:xfrm>
              <a:off x="3834250" y="666355"/>
              <a:ext cx="1471405" cy="474779"/>
              <a:chOff x="584654" y="1629456"/>
              <a:chExt cx="7989888" cy="2578100"/>
            </a:xfrm>
            <a:solidFill>
              <a:srgbClr val="00FF3C"/>
            </a:solidFill>
          </p:grpSpPr>
          <p:sp>
            <p:nvSpPr>
              <p:cNvPr id="10" name="Freeform 6">
                <a:extLst>
                  <a:ext uri="{FF2B5EF4-FFF2-40B4-BE49-F238E27FC236}">
                    <a16:creationId xmlns:a16="http://schemas.microsoft.com/office/drawing/2014/main" id="{6815F4BD-82A6-40FE-886D-A32712E0580E}"/>
                  </a:ext>
                </a:extLst>
              </p:cNvPr>
              <p:cNvSpPr>
                <a:spLocks/>
              </p:cNvSpPr>
              <p:nvPr userDrawn="1"/>
            </p:nvSpPr>
            <p:spPr bwMode="black">
              <a:xfrm>
                <a:off x="6950529" y="1723118"/>
                <a:ext cx="576262" cy="2463800"/>
              </a:xfrm>
              <a:custGeom>
                <a:avLst/>
                <a:gdLst>
                  <a:gd name="T0" fmla="*/ 1059 w 2119"/>
                  <a:gd name="T1" fmla="*/ 9052 h 9052"/>
                  <a:gd name="T2" fmla="*/ 0 w 2119"/>
                  <a:gd name="T3" fmla="*/ 7992 h 9052"/>
                  <a:gd name="T4" fmla="*/ 0 w 2119"/>
                  <a:gd name="T5" fmla="*/ 1060 h 9052"/>
                  <a:gd name="T6" fmla="*/ 1059 w 2119"/>
                  <a:gd name="T7" fmla="*/ 0 h 9052"/>
                  <a:gd name="T8" fmla="*/ 2119 w 2119"/>
                  <a:gd name="T9" fmla="*/ 1060 h 9052"/>
                  <a:gd name="T10" fmla="*/ 2119 w 2119"/>
                  <a:gd name="T11" fmla="*/ 7992 h 9052"/>
                  <a:gd name="T12" fmla="*/ 1059 w 2119"/>
                  <a:gd name="T13" fmla="*/ 9052 h 9052"/>
                </a:gdLst>
                <a:ahLst/>
                <a:cxnLst>
                  <a:cxn ang="0">
                    <a:pos x="T0" y="T1"/>
                  </a:cxn>
                  <a:cxn ang="0">
                    <a:pos x="T2" y="T3"/>
                  </a:cxn>
                  <a:cxn ang="0">
                    <a:pos x="T4" y="T5"/>
                  </a:cxn>
                  <a:cxn ang="0">
                    <a:pos x="T6" y="T7"/>
                  </a:cxn>
                  <a:cxn ang="0">
                    <a:pos x="T8" y="T9"/>
                  </a:cxn>
                  <a:cxn ang="0">
                    <a:pos x="T10" y="T11"/>
                  </a:cxn>
                  <a:cxn ang="0">
                    <a:pos x="T12" y="T13"/>
                  </a:cxn>
                </a:cxnLst>
                <a:rect l="0" t="0" r="r" b="b"/>
                <a:pathLst>
                  <a:path w="2119" h="9052">
                    <a:moveTo>
                      <a:pt x="1059" y="9052"/>
                    </a:moveTo>
                    <a:cubicBezTo>
                      <a:pt x="474" y="9052"/>
                      <a:pt x="0" y="8577"/>
                      <a:pt x="0" y="7992"/>
                    </a:cubicBezTo>
                    <a:lnTo>
                      <a:pt x="0" y="1060"/>
                    </a:lnTo>
                    <a:cubicBezTo>
                      <a:pt x="0" y="475"/>
                      <a:pt x="474" y="0"/>
                      <a:pt x="1059" y="0"/>
                    </a:cubicBezTo>
                    <a:cubicBezTo>
                      <a:pt x="1644" y="0"/>
                      <a:pt x="2119" y="475"/>
                      <a:pt x="2119" y="1060"/>
                    </a:cubicBezTo>
                    <a:lnTo>
                      <a:pt x="2119" y="7992"/>
                    </a:lnTo>
                    <a:cubicBezTo>
                      <a:pt x="2119" y="8577"/>
                      <a:pt x="1644" y="9052"/>
                      <a:pt x="1059" y="9052"/>
                    </a:cubicBezTo>
                    <a:close/>
                  </a:path>
                </a:pathLst>
              </a:custGeom>
              <a:grpFill/>
              <a:ln>
                <a:noFill/>
              </a:ln>
            </p:spPr>
            <p:txBody>
              <a:bodyPr vert="horz" wrap="square" lIns="91440" tIns="45720" rIns="91440" bIns="45720" numCol="1" anchor="t" anchorCtr="0" compatLnSpc="1">
                <a:prstTxWarp prst="textNoShape">
                  <a:avLst/>
                </a:prstTxWarp>
              </a:bodyPr>
              <a:lstStyle/>
              <a:p>
                <a:endParaRPr lang="fi-FI" sz="1800"/>
              </a:p>
            </p:txBody>
          </p:sp>
          <p:sp>
            <p:nvSpPr>
              <p:cNvPr id="11" name="Freeform 7">
                <a:extLst>
                  <a:ext uri="{FF2B5EF4-FFF2-40B4-BE49-F238E27FC236}">
                    <a16:creationId xmlns:a16="http://schemas.microsoft.com/office/drawing/2014/main" id="{7F200F82-5CCB-4657-9973-F13A5CFC2504}"/>
                  </a:ext>
                </a:extLst>
              </p:cNvPr>
              <p:cNvSpPr>
                <a:spLocks/>
              </p:cNvSpPr>
              <p:nvPr userDrawn="1"/>
            </p:nvSpPr>
            <p:spPr bwMode="black">
              <a:xfrm>
                <a:off x="4810579" y="2427968"/>
                <a:ext cx="1778000" cy="1779588"/>
              </a:xfrm>
              <a:custGeom>
                <a:avLst/>
                <a:gdLst>
                  <a:gd name="T0" fmla="*/ 6536 w 6536"/>
                  <a:gd name="T1" fmla="*/ 3194 h 6537"/>
                  <a:gd name="T2" fmla="*/ 3269 w 6536"/>
                  <a:gd name="T3" fmla="*/ 0 h 6537"/>
                  <a:gd name="T4" fmla="*/ 0 w 6536"/>
                  <a:gd name="T5" fmla="*/ 3269 h 6537"/>
                  <a:gd name="T6" fmla="*/ 3269 w 6536"/>
                  <a:gd name="T7" fmla="*/ 6537 h 6537"/>
                  <a:gd name="T8" fmla="*/ 3901 w 6536"/>
                  <a:gd name="T9" fmla="*/ 6421 h 6537"/>
                  <a:gd name="T10" fmla="*/ 4401 w 6536"/>
                  <a:gd name="T11" fmla="*/ 5650 h 6537"/>
                  <a:gd name="T12" fmla="*/ 3921 w 6536"/>
                  <a:gd name="T13" fmla="*/ 4902 h 6537"/>
                  <a:gd name="T14" fmla="*/ 3167 w 6536"/>
                  <a:gd name="T15" fmla="*/ 4788 h 6537"/>
                  <a:gd name="T16" fmla="*/ 1829 w 6536"/>
                  <a:gd name="T17" fmla="*/ 3242 h 6537"/>
                  <a:gd name="T18" fmla="*/ 3269 w 6536"/>
                  <a:gd name="T19" fmla="*/ 1663 h 6537"/>
                  <a:gd name="T20" fmla="*/ 4619 w 6536"/>
                  <a:gd name="T21" fmla="*/ 2594 h 6537"/>
                  <a:gd name="T22" fmla="*/ 3945 w 6536"/>
                  <a:gd name="T23" fmla="*/ 2594 h 6537"/>
                  <a:gd name="T24" fmla="*/ 3184 w 6536"/>
                  <a:gd name="T25" fmla="*/ 3356 h 6537"/>
                  <a:gd name="T26" fmla="*/ 3945 w 6536"/>
                  <a:gd name="T27" fmla="*/ 4117 h 6537"/>
                  <a:gd name="T28" fmla="*/ 5776 w 6536"/>
                  <a:gd name="T29" fmla="*/ 4117 h 6537"/>
                  <a:gd name="T30" fmla="*/ 6535 w 6536"/>
                  <a:gd name="T31" fmla="*/ 3367 h 6537"/>
                  <a:gd name="T32" fmla="*/ 6536 w 6536"/>
                  <a:gd name="T33" fmla="*/ 3367 h 6537"/>
                  <a:gd name="T34" fmla="*/ 6536 w 6536"/>
                  <a:gd name="T35" fmla="*/ 3194 h 6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6" h="6537">
                    <a:moveTo>
                      <a:pt x="6536" y="3194"/>
                    </a:moveTo>
                    <a:cubicBezTo>
                      <a:pt x="6536" y="1371"/>
                      <a:pt x="5138" y="0"/>
                      <a:pt x="3269" y="0"/>
                    </a:cubicBezTo>
                    <a:cubicBezTo>
                      <a:pt x="1463" y="0"/>
                      <a:pt x="0" y="1399"/>
                      <a:pt x="0" y="3269"/>
                    </a:cubicBezTo>
                    <a:cubicBezTo>
                      <a:pt x="0" y="5074"/>
                      <a:pt x="1367" y="6537"/>
                      <a:pt x="3269" y="6537"/>
                    </a:cubicBezTo>
                    <a:cubicBezTo>
                      <a:pt x="3516" y="6537"/>
                      <a:pt x="3746" y="6491"/>
                      <a:pt x="3901" y="6421"/>
                    </a:cubicBezTo>
                    <a:cubicBezTo>
                      <a:pt x="4192" y="6288"/>
                      <a:pt x="4401" y="6017"/>
                      <a:pt x="4401" y="5650"/>
                    </a:cubicBezTo>
                    <a:cubicBezTo>
                      <a:pt x="4401" y="5328"/>
                      <a:pt x="4246" y="5037"/>
                      <a:pt x="3921" y="4902"/>
                    </a:cubicBezTo>
                    <a:cubicBezTo>
                      <a:pt x="3717" y="4818"/>
                      <a:pt x="3427" y="4814"/>
                      <a:pt x="3167" y="4788"/>
                    </a:cubicBezTo>
                    <a:cubicBezTo>
                      <a:pt x="2393" y="4709"/>
                      <a:pt x="1829" y="4112"/>
                      <a:pt x="1829" y="3242"/>
                    </a:cubicBezTo>
                    <a:cubicBezTo>
                      <a:pt x="1829" y="2290"/>
                      <a:pt x="2528" y="1697"/>
                      <a:pt x="3269" y="1663"/>
                    </a:cubicBezTo>
                    <a:cubicBezTo>
                      <a:pt x="4176" y="1621"/>
                      <a:pt x="4619" y="2239"/>
                      <a:pt x="4619" y="2594"/>
                    </a:cubicBezTo>
                    <a:lnTo>
                      <a:pt x="3945" y="2594"/>
                    </a:lnTo>
                    <a:cubicBezTo>
                      <a:pt x="3525" y="2594"/>
                      <a:pt x="3184" y="2935"/>
                      <a:pt x="3184" y="3356"/>
                    </a:cubicBezTo>
                    <a:cubicBezTo>
                      <a:pt x="3184" y="3776"/>
                      <a:pt x="3525" y="4117"/>
                      <a:pt x="3945" y="4117"/>
                    </a:cubicBezTo>
                    <a:lnTo>
                      <a:pt x="5776" y="4117"/>
                    </a:lnTo>
                    <a:cubicBezTo>
                      <a:pt x="6193" y="4117"/>
                      <a:pt x="6529" y="3782"/>
                      <a:pt x="6535" y="3367"/>
                    </a:cubicBezTo>
                    <a:lnTo>
                      <a:pt x="6536" y="3367"/>
                    </a:lnTo>
                    <a:lnTo>
                      <a:pt x="6536" y="3194"/>
                    </a:lnTo>
                    <a:close/>
                  </a:path>
                </a:pathLst>
              </a:custGeom>
              <a:grpFill/>
              <a:ln>
                <a:noFill/>
              </a:ln>
            </p:spPr>
            <p:txBody>
              <a:bodyPr vert="horz" wrap="square" lIns="91440" tIns="45720" rIns="91440" bIns="45720" numCol="1" anchor="t" anchorCtr="0" compatLnSpc="1">
                <a:prstTxWarp prst="textNoShape">
                  <a:avLst/>
                </a:prstTxWarp>
              </a:bodyPr>
              <a:lstStyle/>
              <a:p>
                <a:endParaRPr lang="fi-FI" sz="1800"/>
              </a:p>
            </p:txBody>
          </p:sp>
          <p:sp>
            <p:nvSpPr>
              <p:cNvPr id="12" name="Freeform 8">
                <a:extLst>
                  <a:ext uri="{FF2B5EF4-FFF2-40B4-BE49-F238E27FC236}">
                    <a16:creationId xmlns:a16="http://schemas.microsoft.com/office/drawing/2014/main" id="{75238A3B-F396-4BE2-82E8-BED75E35E6FA}"/>
                  </a:ext>
                </a:extLst>
              </p:cNvPr>
              <p:cNvSpPr>
                <a:spLocks/>
              </p:cNvSpPr>
              <p:nvPr userDrawn="1"/>
            </p:nvSpPr>
            <p:spPr bwMode="black">
              <a:xfrm>
                <a:off x="3848554" y="2445431"/>
                <a:ext cx="576262" cy="1741488"/>
              </a:xfrm>
              <a:custGeom>
                <a:avLst/>
                <a:gdLst>
                  <a:gd name="T0" fmla="*/ 1059 w 2119"/>
                  <a:gd name="T1" fmla="*/ 0 h 6394"/>
                  <a:gd name="T2" fmla="*/ 2119 w 2119"/>
                  <a:gd name="T3" fmla="*/ 1060 h 6394"/>
                  <a:gd name="T4" fmla="*/ 2119 w 2119"/>
                  <a:gd name="T5" fmla="*/ 5334 h 6394"/>
                  <a:gd name="T6" fmla="*/ 1059 w 2119"/>
                  <a:gd name="T7" fmla="*/ 6394 h 6394"/>
                  <a:gd name="T8" fmla="*/ 0 w 2119"/>
                  <a:gd name="T9" fmla="*/ 5334 h 6394"/>
                  <a:gd name="T10" fmla="*/ 0 w 2119"/>
                  <a:gd name="T11" fmla="*/ 1060 h 6394"/>
                  <a:gd name="T12" fmla="*/ 1059 w 2119"/>
                  <a:gd name="T13" fmla="*/ 0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0"/>
                    </a:moveTo>
                    <a:cubicBezTo>
                      <a:pt x="1645" y="0"/>
                      <a:pt x="2119" y="475"/>
                      <a:pt x="2119" y="1060"/>
                    </a:cubicBezTo>
                    <a:lnTo>
                      <a:pt x="2119" y="5334"/>
                    </a:lnTo>
                    <a:cubicBezTo>
                      <a:pt x="2119" y="5919"/>
                      <a:pt x="1645" y="6394"/>
                      <a:pt x="1059" y="6394"/>
                    </a:cubicBezTo>
                    <a:cubicBezTo>
                      <a:pt x="474" y="6394"/>
                      <a:pt x="0" y="5919"/>
                      <a:pt x="0" y="5334"/>
                    </a:cubicBezTo>
                    <a:lnTo>
                      <a:pt x="0" y="1060"/>
                    </a:lnTo>
                    <a:cubicBezTo>
                      <a:pt x="0" y="475"/>
                      <a:pt x="474" y="0"/>
                      <a:pt x="105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fi-FI" sz="1800"/>
              </a:p>
            </p:txBody>
          </p:sp>
          <p:sp>
            <p:nvSpPr>
              <p:cNvPr id="13" name="Oval 9">
                <a:extLst>
                  <a:ext uri="{FF2B5EF4-FFF2-40B4-BE49-F238E27FC236}">
                    <a16:creationId xmlns:a16="http://schemas.microsoft.com/office/drawing/2014/main" id="{9D86C922-68CF-4519-B011-38DFE4565B83}"/>
                  </a:ext>
                </a:extLst>
              </p:cNvPr>
              <p:cNvSpPr>
                <a:spLocks noChangeArrowheads="1"/>
              </p:cNvSpPr>
              <p:nvPr userDrawn="1"/>
            </p:nvSpPr>
            <p:spPr bwMode="black">
              <a:xfrm>
                <a:off x="3819979" y="1629456"/>
                <a:ext cx="633412" cy="633413"/>
              </a:xfrm>
              <a:prstGeom prst="ellipse">
                <a:avLst/>
              </a:prstGeom>
              <a:grpFill/>
              <a:ln>
                <a:noFill/>
              </a:ln>
            </p:spPr>
            <p:txBody>
              <a:bodyPr vert="horz" wrap="square" lIns="91440" tIns="45720" rIns="91440" bIns="45720" numCol="1" anchor="t" anchorCtr="0" compatLnSpc="1">
                <a:prstTxWarp prst="textNoShape">
                  <a:avLst/>
                </a:prstTxWarp>
              </a:bodyPr>
              <a:lstStyle/>
              <a:p>
                <a:endParaRPr lang="fi-FI" sz="1800"/>
              </a:p>
            </p:txBody>
          </p:sp>
          <p:sp>
            <p:nvSpPr>
              <p:cNvPr id="14" name="Freeform 10">
                <a:extLst>
                  <a:ext uri="{FF2B5EF4-FFF2-40B4-BE49-F238E27FC236}">
                    <a16:creationId xmlns:a16="http://schemas.microsoft.com/office/drawing/2014/main" id="{F3226BBB-0CBC-4009-9BF1-C4A99DBC8791}"/>
                  </a:ext>
                </a:extLst>
              </p:cNvPr>
              <p:cNvSpPr>
                <a:spLocks/>
              </p:cNvSpPr>
              <p:nvPr userDrawn="1"/>
            </p:nvSpPr>
            <p:spPr bwMode="black">
              <a:xfrm>
                <a:off x="7969704" y="2445431"/>
                <a:ext cx="576262" cy="1741488"/>
              </a:xfrm>
              <a:custGeom>
                <a:avLst/>
                <a:gdLst>
                  <a:gd name="T0" fmla="*/ 1059 w 2119"/>
                  <a:gd name="T1" fmla="*/ 6394 h 6394"/>
                  <a:gd name="T2" fmla="*/ 0 w 2119"/>
                  <a:gd name="T3" fmla="*/ 5334 h 6394"/>
                  <a:gd name="T4" fmla="*/ 0 w 2119"/>
                  <a:gd name="T5" fmla="*/ 1060 h 6394"/>
                  <a:gd name="T6" fmla="*/ 1059 w 2119"/>
                  <a:gd name="T7" fmla="*/ 0 h 6394"/>
                  <a:gd name="T8" fmla="*/ 2119 w 2119"/>
                  <a:gd name="T9" fmla="*/ 1060 h 6394"/>
                  <a:gd name="T10" fmla="*/ 2119 w 2119"/>
                  <a:gd name="T11" fmla="*/ 5334 h 6394"/>
                  <a:gd name="T12" fmla="*/ 1059 w 2119"/>
                  <a:gd name="T13" fmla="*/ 6394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6394"/>
                    </a:moveTo>
                    <a:cubicBezTo>
                      <a:pt x="474" y="6394"/>
                      <a:pt x="0" y="5919"/>
                      <a:pt x="0" y="5334"/>
                    </a:cubicBezTo>
                    <a:lnTo>
                      <a:pt x="0" y="1060"/>
                    </a:lnTo>
                    <a:cubicBezTo>
                      <a:pt x="0" y="475"/>
                      <a:pt x="474" y="0"/>
                      <a:pt x="1059" y="0"/>
                    </a:cubicBezTo>
                    <a:cubicBezTo>
                      <a:pt x="1645" y="0"/>
                      <a:pt x="2119" y="475"/>
                      <a:pt x="2119" y="1060"/>
                    </a:cubicBezTo>
                    <a:lnTo>
                      <a:pt x="2119" y="5334"/>
                    </a:lnTo>
                    <a:cubicBezTo>
                      <a:pt x="2119" y="5919"/>
                      <a:pt x="1645" y="6394"/>
                      <a:pt x="1059" y="6394"/>
                    </a:cubicBezTo>
                    <a:close/>
                  </a:path>
                </a:pathLst>
              </a:custGeom>
              <a:grpFill/>
              <a:ln>
                <a:noFill/>
              </a:ln>
            </p:spPr>
            <p:txBody>
              <a:bodyPr vert="horz" wrap="square" lIns="91440" tIns="45720" rIns="91440" bIns="45720" numCol="1" anchor="t" anchorCtr="0" compatLnSpc="1">
                <a:prstTxWarp prst="textNoShape">
                  <a:avLst/>
                </a:prstTxWarp>
              </a:bodyPr>
              <a:lstStyle/>
              <a:p>
                <a:endParaRPr lang="fi-FI" sz="1800"/>
              </a:p>
            </p:txBody>
          </p:sp>
          <p:sp>
            <p:nvSpPr>
              <p:cNvPr id="15" name="Oval 11">
                <a:extLst>
                  <a:ext uri="{FF2B5EF4-FFF2-40B4-BE49-F238E27FC236}">
                    <a16:creationId xmlns:a16="http://schemas.microsoft.com/office/drawing/2014/main" id="{91DD5CA9-1AC1-47AE-A873-CAD8F0510CD3}"/>
                  </a:ext>
                </a:extLst>
              </p:cNvPr>
              <p:cNvSpPr>
                <a:spLocks noChangeArrowheads="1"/>
              </p:cNvSpPr>
              <p:nvPr userDrawn="1"/>
            </p:nvSpPr>
            <p:spPr bwMode="black">
              <a:xfrm>
                <a:off x="7939542" y="1629456"/>
                <a:ext cx="635000" cy="633413"/>
              </a:xfrm>
              <a:prstGeom prst="ellipse">
                <a:avLst/>
              </a:prstGeom>
              <a:grpFill/>
              <a:ln>
                <a:noFill/>
              </a:ln>
            </p:spPr>
            <p:txBody>
              <a:bodyPr vert="horz" wrap="square" lIns="91440" tIns="45720" rIns="91440" bIns="45720" numCol="1" anchor="t" anchorCtr="0" compatLnSpc="1">
                <a:prstTxWarp prst="textNoShape">
                  <a:avLst/>
                </a:prstTxWarp>
              </a:bodyPr>
              <a:lstStyle/>
              <a:p>
                <a:endParaRPr lang="fi-FI" sz="1800"/>
              </a:p>
            </p:txBody>
          </p:sp>
          <p:sp>
            <p:nvSpPr>
              <p:cNvPr id="16" name="Freeform 12">
                <a:extLst>
                  <a:ext uri="{FF2B5EF4-FFF2-40B4-BE49-F238E27FC236}">
                    <a16:creationId xmlns:a16="http://schemas.microsoft.com/office/drawing/2014/main" id="{677F547E-3DB4-4799-BA26-B97948A3E73A}"/>
                  </a:ext>
                </a:extLst>
              </p:cNvPr>
              <p:cNvSpPr>
                <a:spLocks/>
              </p:cNvSpPr>
              <p:nvPr userDrawn="1"/>
            </p:nvSpPr>
            <p:spPr bwMode="black">
              <a:xfrm>
                <a:off x="584654" y="2410506"/>
                <a:ext cx="2809875" cy="1776413"/>
              </a:xfrm>
              <a:custGeom>
                <a:avLst/>
                <a:gdLst>
                  <a:gd name="T0" fmla="*/ 7270 w 10328"/>
                  <a:gd name="T1" fmla="*/ 79 h 6526"/>
                  <a:gd name="T2" fmla="*/ 5164 w 10328"/>
                  <a:gd name="T3" fmla="*/ 1216 h 6526"/>
                  <a:gd name="T4" fmla="*/ 5164 w 10328"/>
                  <a:gd name="T5" fmla="*/ 1216 h 6526"/>
                  <a:gd name="T6" fmla="*/ 3058 w 10328"/>
                  <a:gd name="T7" fmla="*/ 79 h 6526"/>
                  <a:gd name="T8" fmla="*/ 0 w 10328"/>
                  <a:gd name="T9" fmla="*/ 3009 h 6526"/>
                  <a:gd name="T10" fmla="*/ 0 w 10328"/>
                  <a:gd name="T11" fmla="*/ 5505 h 6526"/>
                  <a:gd name="T12" fmla="*/ 72 w 10328"/>
                  <a:gd name="T13" fmla="*/ 5846 h 6526"/>
                  <a:gd name="T14" fmla="*/ 1060 w 10328"/>
                  <a:gd name="T15" fmla="*/ 6526 h 6526"/>
                  <a:gd name="T16" fmla="*/ 2081 w 10328"/>
                  <a:gd name="T17" fmla="*/ 5749 h 6526"/>
                  <a:gd name="T18" fmla="*/ 2119 w 10328"/>
                  <a:gd name="T19" fmla="*/ 5505 h 6526"/>
                  <a:gd name="T20" fmla="*/ 2119 w 10328"/>
                  <a:gd name="T21" fmla="*/ 2965 h 6526"/>
                  <a:gd name="T22" fmla="*/ 3133 w 10328"/>
                  <a:gd name="T23" fmla="*/ 1951 h 6526"/>
                  <a:gd name="T24" fmla="*/ 4145 w 10328"/>
                  <a:gd name="T25" fmla="*/ 2965 h 6526"/>
                  <a:gd name="T26" fmla="*/ 4145 w 10328"/>
                  <a:gd name="T27" fmla="*/ 4019 h 6526"/>
                  <a:gd name="T28" fmla="*/ 5164 w 10328"/>
                  <a:gd name="T29" fmla="*/ 4972 h 6526"/>
                  <a:gd name="T30" fmla="*/ 5164 w 10328"/>
                  <a:gd name="T31" fmla="*/ 4972 h 6526"/>
                  <a:gd name="T32" fmla="*/ 5164 w 10328"/>
                  <a:gd name="T33" fmla="*/ 4972 h 6526"/>
                  <a:gd name="T34" fmla="*/ 6183 w 10328"/>
                  <a:gd name="T35" fmla="*/ 4019 h 6526"/>
                  <a:gd name="T36" fmla="*/ 6183 w 10328"/>
                  <a:gd name="T37" fmla="*/ 2965 h 6526"/>
                  <a:gd name="T38" fmla="*/ 7196 w 10328"/>
                  <a:gd name="T39" fmla="*/ 1951 h 6526"/>
                  <a:gd name="T40" fmla="*/ 8209 w 10328"/>
                  <a:gd name="T41" fmla="*/ 2965 h 6526"/>
                  <a:gd name="T42" fmla="*/ 8209 w 10328"/>
                  <a:gd name="T43" fmla="*/ 5505 h 6526"/>
                  <a:gd name="T44" fmla="*/ 8248 w 10328"/>
                  <a:gd name="T45" fmla="*/ 5749 h 6526"/>
                  <a:gd name="T46" fmla="*/ 9268 w 10328"/>
                  <a:gd name="T47" fmla="*/ 6526 h 6526"/>
                  <a:gd name="T48" fmla="*/ 10257 w 10328"/>
                  <a:gd name="T49" fmla="*/ 5846 h 6526"/>
                  <a:gd name="T50" fmla="*/ 10328 w 10328"/>
                  <a:gd name="T51" fmla="*/ 5505 h 6526"/>
                  <a:gd name="T52" fmla="*/ 10328 w 10328"/>
                  <a:gd name="T53" fmla="*/ 3009 h 6526"/>
                  <a:gd name="T54" fmla="*/ 7270 w 10328"/>
                  <a:gd name="T55" fmla="*/ 79 h 6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28" h="6526">
                    <a:moveTo>
                      <a:pt x="7270" y="79"/>
                    </a:moveTo>
                    <a:cubicBezTo>
                      <a:pt x="6455" y="113"/>
                      <a:pt x="5551" y="614"/>
                      <a:pt x="5164" y="1216"/>
                    </a:cubicBezTo>
                    <a:lnTo>
                      <a:pt x="5164" y="1216"/>
                    </a:lnTo>
                    <a:cubicBezTo>
                      <a:pt x="4777" y="614"/>
                      <a:pt x="3874" y="113"/>
                      <a:pt x="3058" y="79"/>
                    </a:cubicBezTo>
                    <a:cubicBezTo>
                      <a:pt x="1184" y="0"/>
                      <a:pt x="0" y="1228"/>
                      <a:pt x="0" y="3009"/>
                    </a:cubicBezTo>
                    <a:lnTo>
                      <a:pt x="0" y="5505"/>
                    </a:lnTo>
                    <a:cubicBezTo>
                      <a:pt x="0" y="5624"/>
                      <a:pt x="26" y="5739"/>
                      <a:pt x="72" y="5846"/>
                    </a:cubicBezTo>
                    <a:cubicBezTo>
                      <a:pt x="225" y="6244"/>
                      <a:pt x="609" y="6526"/>
                      <a:pt x="1060" y="6526"/>
                    </a:cubicBezTo>
                    <a:cubicBezTo>
                      <a:pt x="1547" y="6526"/>
                      <a:pt x="1957" y="6197"/>
                      <a:pt x="2081" y="5749"/>
                    </a:cubicBezTo>
                    <a:cubicBezTo>
                      <a:pt x="2105" y="5670"/>
                      <a:pt x="2119" y="5589"/>
                      <a:pt x="2119" y="5505"/>
                    </a:cubicBezTo>
                    <a:lnTo>
                      <a:pt x="2119" y="2965"/>
                    </a:lnTo>
                    <a:cubicBezTo>
                      <a:pt x="2119" y="2405"/>
                      <a:pt x="2573" y="1951"/>
                      <a:pt x="3133" y="1951"/>
                    </a:cubicBezTo>
                    <a:cubicBezTo>
                      <a:pt x="3693" y="1951"/>
                      <a:pt x="4145" y="2405"/>
                      <a:pt x="4145" y="2965"/>
                    </a:cubicBezTo>
                    <a:lnTo>
                      <a:pt x="4145" y="4019"/>
                    </a:lnTo>
                    <a:cubicBezTo>
                      <a:pt x="4145" y="4545"/>
                      <a:pt x="4638" y="4972"/>
                      <a:pt x="5164" y="4972"/>
                    </a:cubicBezTo>
                    <a:lnTo>
                      <a:pt x="5164" y="4972"/>
                    </a:lnTo>
                    <a:lnTo>
                      <a:pt x="5164" y="4972"/>
                    </a:lnTo>
                    <a:cubicBezTo>
                      <a:pt x="5690" y="4972"/>
                      <a:pt x="6183" y="4545"/>
                      <a:pt x="6183" y="4019"/>
                    </a:cubicBezTo>
                    <a:lnTo>
                      <a:pt x="6183" y="2965"/>
                    </a:lnTo>
                    <a:cubicBezTo>
                      <a:pt x="6183" y="2405"/>
                      <a:pt x="6636" y="1951"/>
                      <a:pt x="7196" y="1951"/>
                    </a:cubicBezTo>
                    <a:cubicBezTo>
                      <a:pt x="7755" y="1951"/>
                      <a:pt x="8209" y="2405"/>
                      <a:pt x="8209" y="2965"/>
                    </a:cubicBezTo>
                    <a:lnTo>
                      <a:pt x="8209" y="5505"/>
                    </a:lnTo>
                    <a:cubicBezTo>
                      <a:pt x="8209" y="5589"/>
                      <a:pt x="8224" y="5670"/>
                      <a:pt x="8248" y="5749"/>
                    </a:cubicBezTo>
                    <a:cubicBezTo>
                      <a:pt x="8372" y="6197"/>
                      <a:pt x="8781" y="6526"/>
                      <a:pt x="9268" y="6526"/>
                    </a:cubicBezTo>
                    <a:cubicBezTo>
                      <a:pt x="9719" y="6526"/>
                      <a:pt x="10104" y="6244"/>
                      <a:pt x="10257" y="5846"/>
                    </a:cubicBezTo>
                    <a:cubicBezTo>
                      <a:pt x="10302" y="5739"/>
                      <a:pt x="10328" y="5624"/>
                      <a:pt x="10328" y="5505"/>
                    </a:cubicBezTo>
                    <a:lnTo>
                      <a:pt x="10328" y="3009"/>
                    </a:lnTo>
                    <a:cubicBezTo>
                      <a:pt x="10328" y="1228"/>
                      <a:pt x="9144" y="0"/>
                      <a:pt x="7270" y="79"/>
                    </a:cubicBezTo>
                    <a:close/>
                  </a:path>
                </a:pathLst>
              </a:custGeom>
              <a:grpFill/>
              <a:ln>
                <a:noFill/>
              </a:ln>
            </p:spPr>
            <p:txBody>
              <a:bodyPr vert="horz" wrap="square" lIns="91440" tIns="45720" rIns="91440" bIns="45720" numCol="1" anchor="t" anchorCtr="0" compatLnSpc="1">
                <a:prstTxWarp prst="textNoShape">
                  <a:avLst/>
                </a:prstTxWarp>
              </a:bodyPr>
              <a:lstStyle/>
              <a:p>
                <a:endParaRPr lang="fi-FI" sz="1800"/>
              </a:p>
            </p:txBody>
          </p:sp>
        </p:grpSp>
        <p:pic>
          <p:nvPicPr>
            <p:cNvPr id="19" name="Kuva 18">
              <a:extLst>
                <a:ext uri="{FF2B5EF4-FFF2-40B4-BE49-F238E27FC236}">
                  <a16:creationId xmlns:a16="http://schemas.microsoft.com/office/drawing/2014/main" id="{945952D7-0333-4BA3-BA71-CF61FD8961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1430" y="1206000"/>
              <a:ext cx="1210058" cy="182880"/>
            </a:xfrm>
            <a:prstGeom prst="rect">
              <a:avLst/>
            </a:prstGeom>
          </p:spPr>
        </p:pic>
      </p:grpSp>
    </p:spTree>
    <p:extLst>
      <p:ext uri="{BB962C8B-B14F-4D97-AF65-F5344CB8AC3E}">
        <p14:creationId xmlns:p14="http://schemas.microsoft.com/office/powerpoint/2010/main" val="30606890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Otsikkodia logo Englanti">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335360" y="1792515"/>
            <a:ext cx="11521280" cy="2634343"/>
          </a:xfrm>
        </p:spPr>
        <p:txBody>
          <a:bodyPr anchor="ctr" anchorCtr="0"/>
          <a:lstStyle>
            <a:lvl1pPr algn="ctr">
              <a:defRPr sz="4400" cap="all" baseline="0">
                <a:solidFill>
                  <a:schemeClr val="tx2"/>
                </a:solidFill>
              </a:defRPr>
            </a:lvl1pPr>
          </a:lstStyle>
          <a:p>
            <a:r>
              <a:rPr lang="fi-FI" dirty="0"/>
              <a:t>Lisää otsikko</a:t>
            </a:r>
          </a:p>
        </p:txBody>
      </p:sp>
      <p:sp>
        <p:nvSpPr>
          <p:cNvPr id="3" name="Alaotsikko 2"/>
          <p:cNvSpPr>
            <a:spLocks noGrp="1"/>
          </p:cNvSpPr>
          <p:nvPr>
            <p:ph type="subTitle" idx="1" hasCustomPrompt="1"/>
          </p:nvPr>
        </p:nvSpPr>
        <p:spPr>
          <a:xfrm>
            <a:off x="1828800" y="4963616"/>
            <a:ext cx="8534400" cy="985664"/>
          </a:xfrm>
        </p:spPr>
        <p:txBody>
          <a:bodyPr>
            <a:normAutofit/>
          </a:bodyPr>
          <a:lstStyle>
            <a:lvl1pPr marL="0" indent="0" algn="ctr">
              <a:buNone/>
              <a:defRPr sz="1800" baseline="0">
                <a:solidFill>
                  <a:schemeClr val="tx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Lisää alaotsikko</a:t>
            </a:r>
          </a:p>
        </p:txBody>
      </p:sp>
      <p:sp>
        <p:nvSpPr>
          <p:cNvPr id="4" name="Päivämäärän paikkamerkki 3"/>
          <p:cNvSpPr>
            <a:spLocks noGrp="1"/>
          </p:cNvSpPr>
          <p:nvPr>
            <p:ph type="dt" sz="half" idx="10"/>
          </p:nvPr>
        </p:nvSpPr>
        <p:spPr/>
        <p:txBody>
          <a:bodyPr/>
          <a:lstStyle>
            <a:lvl1pPr>
              <a:defRPr>
                <a:solidFill>
                  <a:schemeClr val="tx2"/>
                </a:solidFill>
              </a:defRPr>
            </a:lvl1pPr>
          </a:lstStyle>
          <a:p>
            <a:fld id="{1227C0DE-019B-4F4C-B4F2-4604CDBBC247}" type="datetime1">
              <a:rPr lang="fi-FI" smtClean="0"/>
              <a:t>22.9.2022</a:t>
            </a:fld>
            <a:endParaRPr lang="fi-FI"/>
          </a:p>
        </p:txBody>
      </p:sp>
      <p:sp>
        <p:nvSpPr>
          <p:cNvPr id="5" name="Alatunnisteen paikkamerkki 4"/>
          <p:cNvSpPr>
            <a:spLocks noGrp="1"/>
          </p:cNvSpPr>
          <p:nvPr>
            <p:ph type="ftr" sz="quarter" idx="11"/>
          </p:nvPr>
        </p:nvSpPr>
        <p:spPr/>
        <p:txBody>
          <a:bodyPr/>
          <a:lstStyle>
            <a:lvl1pPr>
              <a:defRPr>
                <a:solidFill>
                  <a:schemeClr val="tx2"/>
                </a:solidFill>
              </a:defRPr>
            </a:lvl1pPr>
          </a:lstStyle>
          <a:p>
            <a:r>
              <a:rPr lang="fi-FI"/>
              <a:t>mielenterveysseura.fi</a:t>
            </a:r>
          </a:p>
        </p:txBody>
      </p:sp>
      <p:sp>
        <p:nvSpPr>
          <p:cNvPr id="6" name="Dian numeron paikkamerkki 5"/>
          <p:cNvSpPr>
            <a:spLocks noGrp="1"/>
          </p:cNvSpPr>
          <p:nvPr>
            <p:ph type="sldNum" sz="quarter" idx="12"/>
          </p:nvPr>
        </p:nvSpPr>
        <p:spPr/>
        <p:txBody>
          <a:bodyPr/>
          <a:lstStyle>
            <a:lvl1pPr>
              <a:defRPr>
                <a:solidFill>
                  <a:schemeClr val="tx2"/>
                </a:solidFill>
              </a:defRPr>
            </a:lvl1pPr>
          </a:lstStyle>
          <a:p>
            <a:fld id="{29F13F21-89A0-4E12-8E58-753F65C13159}" type="slidenum">
              <a:rPr lang="fi-FI" smtClean="0"/>
              <a:pPr/>
              <a:t>‹#›</a:t>
            </a:fld>
            <a:endParaRPr lang="fi-FI"/>
          </a:p>
        </p:txBody>
      </p:sp>
      <p:grpSp>
        <p:nvGrpSpPr>
          <p:cNvPr id="18" name="Ryhmä 17">
            <a:extLst>
              <a:ext uri="{FF2B5EF4-FFF2-40B4-BE49-F238E27FC236}">
                <a16:creationId xmlns:a16="http://schemas.microsoft.com/office/drawing/2014/main" id="{F832C688-B3AF-4E7D-B651-B7943BF2FB89}"/>
              </a:ext>
            </a:extLst>
          </p:cNvPr>
          <p:cNvGrpSpPr/>
          <p:nvPr userDrawn="1"/>
        </p:nvGrpSpPr>
        <p:grpSpPr>
          <a:xfrm>
            <a:off x="5112334" y="666356"/>
            <a:ext cx="1961873" cy="726001"/>
            <a:chOff x="3834250" y="666355"/>
            <a:chExt cx="1471405" cy="726001"/>
          </a:xfrm>
        </p:grpSpPr>
        <p:grpSp>
          <p:nvGrpSpPr>
            <p:cNvPr id="9" name="Ryhmä 17">
              <a:extLst>
                <a:ext uri="{FF2B5EF4-FFF2-40B4-BE49-F238E27FC236}">
                  <a16:creationId xmlns:a16="http://schemas.microsoft.com/office/drawing/2014/main" id="{EBBBBDB0-AF4E-4605-9179-C2C99CE3311D}"/>
                </a:ext>
              </a:extLst>
            </p:cNvPr>
            <p:cNvGrpSpPr/>
            <p:nvPr userDrawn="1"/>
          </p:nvGrpSpPr>
          <p:grpSpPr bwMode="black">
            <a:xfrm>
              <a:off x="3834250" y="666355"/>
              <a:ext cx="1471405" cy="474779"/>
              <a:chOff x="584654" y="1629456"/>
              <a:chExt cx="7989888" cy="2578100"/>
            </a:xfrm>
            <a:solidFill>
              <a:srgbClr val="00FF3C"/>
            </a:solidFill>
          </p:grpSpPr>
          <p:sp>
            <p:nvSpPr>
              <p:cNvPr id="10" name="Freeform 6">
                <a:extLst>
                  <a:ext uri="{FF2B5EF4-FFF2-40B4-BE49-F238E27FC236}">
                    <a16:creationId xmlns:a16="http://schemas.microsoft.com/office/drawing/2014/main" id="{6815F4BD-82A6-40FE-886D-A32712E0580E}"/>
                  </a:ext>
                </a:extLst>
              </p:cNvPr>
              <p:cNvSpPr>
                <a:spLocks/>
              </p:cNvSpPr>
              <p:nvPr userDrawn="1"/>
            </p:nvSpPr>
            <p:spPr bwMode="black">
              <a:xfrm>
                <a:off x="6950529" y="1723118"/>
                <a:ext cx="576262" cy="2463800"/>
              </a:xfrm>
              <a:custGeom>
                <a:avLst/>
                <a:gdLst>
                  <a:gd name="T0" fmla="*/ 1059 w 2119"/>
                  <a:gd name="T1" fmla="*/ 9052 h 9052"/>
                  <a:gd name="T2" fmla="*/ 0 w 2119"/>
                  <a:gd name="T3" fmla="*/ 7992 h 9052"/>
                  <a:gd name="T4" fmla="*/ 0 w 2119"/>
                  <a:gd name="T5" fmla="*/ 1060 h 9052"/>
                  <a:gd name="T6" fmla="*/ 1059 w 2119"/>
                  <a:gd name="T7" fmla="*/ 0 h 9052"/>
                  <a:gd name="T8" fmla="*/ 2119 w 2119"/>
                  <a:gd name="T9" fmla="*/ 1060 h 9052"/>
                  <a:gd name="T10" fmla="*/ 2119 w 2119"/>
                  <a:gd name="T11" fmla="*/ 7992 h 9052"/>
                  <a:gd name="T12" fmla="*/ 1059 w 2119"/>
                  <a:gd name="T13" fmla="*/ 9052 h 9052"/>
                </a:gdLst>
                <a:ahLst/>
                <a:cxnLst>
                  <a:cxn ang="0">
                    <a:pos x="T0" y="T1"/>
                  </a:cxn>
                  <a:cxn ang="0">
                    <a:pos x="T2" y="T3"/>
                  </a:cxn>
                  <a:cxn ang="0">
                    <a:pos x="T4" y="T5"/>
                  </a:cxn>
                  <a:cxn ang="0">
                    <a:pos x="T6" y="T7"/>
                  </a:cxn>
                  <a:cxn ang="0">
                    <a:pos x="T8" y="T9"/>
                  </a:cxn>
                  <a:cxn ang="0">
                    <a:pos x="T10" y="T11"/>
                  </a:cxn>
                  <a:cxn ang="0">
                    <a:pos x="T12" y="T13"/>
                  </a:cxn>
                </a:cxnLst>
                <a:rect l="0" t="0" r="r" b="b"/>
                <a:pathLst>
                  <a:path w="2119" h="9052">
                    <a:moveTo>
                      <a:pt x="1059" y="9052"/>
                    </a:moveTo>
                    <a:cubicBezTo>
                      <a:pt x="474" y="9052"/>
                      <a:pt x="0" y="8577"/>
                      <a:pt x="0" y="7992"/>
                    </a:cubicBezTo>
                    <a:lnTo>
                      <a:pt x="0" y="1060"/>
                    </a:lnTo>
                    <a:cubicBezTo>
                      <a:pt x="0" y="475"/>
                      <a:pt x="474" y="0"/>
                      <a:pt x="1059" y="0"/>
                    </a:cubicBezTo>
                    <a:cubicBezTo>
                      <a:pt x="1644" y="0"/>
                      <a:pt x="2119" y="475"/>
                      <a:pt x="2119" y="1060"/>
                    </a:cubicBezTo>
                    <a:lnTo>
                      <a:pt x="2119" y="7992"/>
                    </a:lnTo>
                    <a:cubicBezTo>
                      <a:pt x="2119" y="8577"/>
                      <a:pt x="1644" y="9052"/>
                      <a:pt x="1059" y="9052"/>
                    </a:cubicBezTo>
                    <a:close/>
                  </a:path>
                </a:pathLst>
              </a:custGeom>
              <a:grpFill/>
              <a:ln>
                <a:noFill/>
              </a:ln>
            </p:spPr>
            <p:txBody>
              <a:bodyPr vert="horz" wrap="square" lIns="91440" tIns="45720" rIns="91440" bIns="45720" numCol="1" anchor="t" anchorCtr="0" compatLnSpc="1">
                <a:prstTxWarp prst="textNoShape">
                  <a:avLst/>
                </a:prstTxWarp>
              </a:bodyPr>
              <a:lstStyle/>
              <a:p>
                <a:endParaRPr lang="fi-FI" sz="1800"/>
              </a:p>
            </p:txBody>
          </p:sp>
          <p:sp>
            <p:nvSpPr>
              <p:cNvPr id="11" name="Freeform 7">
                <a:extLst>
                  <a:ext uri="{FF2B5EF4-FFF2-40B4-BE49-F238E27FC236}">
                    <a16:creationId xmlns:a16="http://schemas.microsoft.com/office/drawing/2014/main" id="{7F200F82-5CCB-4657-9973-F13A5CFC2504}"/>
                  </a:ext>
                </a:extLst>
              </p:cNvPr>
              <p:cNvSpPr>
                <a:spLocks/>
              </p:cNvSpPr>
              <p:nvPr userDrawn="1"/>
            </p:nvSpPr>
            <p:spPr bwMode="black">
              <a:xfrm>
                <a:off x="4810579" y="2427968"/>
                <a:ext cx="1778000" cy="1779588"/>
              </a:xfrm>
              <a:custGeom>
                <a:avLst/>
                <a:gdLst>
                  <a:gd name="T0" fmla="*/ 6536 w 6536"/>
                  <a:gd name="T1" fmla="*/ 3194 h 6537"/>
                  <a:gd name="T2" fmla="*/ 3269 w 6536"/>
                  <a:gd name="T3" fmla="*/ 0 h 6537"/>
                  <a:gd name="T4" fmla="*/ 0 w 6536"/>
                  <a:gd name="T5" fmla="*/ 3269 h 6537"/>
                  <a:gd name="T6" fmla="*/ 3269 w 6536"/>
                  <a:gd name="T7" fmla="*/ 6537 h 6537"/>
                  <a:gd name="T8" fmla="*/ 3901 w 6536"/>
                  <a:gd name="T9" fmla="*/ 6421 h 6537"/>
                  <a:gd name="T10" fmla="*/ 4401 w 6536"/>
                  <a:gd name="T11" fmla="*/ 5650 h 6537"/>
                  <a:gd name="T12" fmla="*/ 3921 w 6536"/>
                  <a:gd name="T13" fmla="*/ 4902 h 6537"/>
                  <a:gd name="T14" fmla="*/ 3167 w 6536"/>
                  <a:gd name="T15" fmla="*/ 4788 h 6537"/>
                  <a:gd name="T16" fmla="*/ 1829 w 6536"/>
                  <a:gd name="T17" fmla="*/ 3242 h 6537"/>
                  <a:gd name="T18" fmla="*/ 3269 w 6536"/>
                  <a:gd name="T19" fmla="*/ 1663 h 6537"/>
                  <a:gd name="T20" fmla="*/ 4619 w 6536"/>
                  <a:gd name="T21" fmla="*/ 2594 h 6537"/>
                  <a:gd name="T22" fmla="*/ 3945 w 6536"/>
                  <a:gd name="T23" fmla="*/ 2594 h 6537"/>
                  <a:gd name="T24" fmla="*/ 3184 w 6536"/>
                  <a:gd name="T25" fmla="*/ 3356 h 6537"/>
                  <a:gd name="T26" fmla="*/ 3945 w 6536"/>
                  <a:gd name="T27" fmla="*/ 4117 h 6537"/>
                  <a:gd name="T28" fmla="*/ 5776 w 6536"/>
                  <a:gd name="T29" fmla="*/ 4117 h 6537"/>
                  <a:gd name="T30" fmla="*/ 6535 w 6536"/>
                  <a:gd name="T31" fmla="*/ 3367 h 6537"/>
                  <a:gd name="T32" fmla="*/ 6536 w 6536"/>
                  <a:gd name="T33" fmla="*/ 3367 h 6537"/>
                  <a:gd name="T34" fmla="*/ 6536 w 6536"/>
                  <a:gd name="T35" fmla="*/ 3194 h 6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6" h="6537">
                    <a:moveTo>
                      <a:pt x="6536" y="3194"/>
                    </a:moveTo>
                    <a:cubicBezTo>
                      <a:pt x="6536" y="1371"/>
                      <a:pt x="5138" y="0"/>
                      <a:pt x="3269" y="0"/>
                    </a:cubicBezTo>
                    <a:cubicBezTo>
                      <a:pt x="1463" y="0"/>
                      <a:pt x="0" y="1399"/>
                      <a:pt x="0" y="3269"/>
                    </a:cubicBezTo>
                    <a:cubicBezTo>
                      <a:pt x="0" y="5074"/>
                      <a:pt x="1367" y="6537"/>
                      <a:pt x="3269" y="6537"/>
                    </a:cubicBezTo>
                    <a:cubicBezTo>
                      <a:pt x="3516" y="6537"/>
                      <a:pt x="3746" y="6491"/>
                      <a:pt x="3901" y="6421"/>
                    </a:cubicBezTo>
                    <a:cubicBezTo>
                      <a:pt x="4192" y="6288"/>
                      <a:pt x="4401" y="6017"/>
                      <a:pt x="4401" y="5650"/>
                    </a:cubicBezTo>
                    <a:cubicBezTo>
                      <a:pt x="4401" y="5328"/>
                      <a:pt x="4246" y="5037"/>
                      <a:pt x="3921" y="4902"/>
                    </a:cubicBezTo>
                    <a:cubicBezTo>
                      <a:pt x="3717" y="4818"/>
                      <a:pt x="3427" y="4814"/>
                      <a:pt x="3167" y="4788"/>
                    </a:cubicBezTo>
                    <a:cubicBezTo>
                      <a:pt x="2393" y="4709"/>
                      <a:pt x="1829" y="4112"/>
                      <a:pt x="1829" y="3242"/>
                    </a:cubicBezTo>
                    <a:cubicBezTo>
                      <a:pt x="1829" y="2290"/>
                      <a:pt x="2528" y="1697"/>
                      <a:pt x="3269" y="1663"/>
                    </a:cubicBezTo>
                    <a:cubicBezTo>
                      <a:pt x="4176" y="1621"/>
                      <a:pt x="4619" y="2239"/>
                      <a:pt x="4619" y="2594"/>
                    </a:cubicBezTo>
                    <a:lnTo>
                      <a:pt x="3945" y="2594"/>
                    </a:lnTo>
                    <a:cubicBezTo>
                      <a:pt x="3525" y="2594"/>
                      <a:pt x="3184" y="2935"/>
                      <a:pt x="3184" y="3356"/>
                    </a:cubicBezTo>
                    <a:cubicBezTo>
                      <a:pt x="3184" y="3776"/>
                      <a:pt x="3525" y="4117"/>
                      <a:pt x="3945" y="4117"/>
                    </a:cubicBezTo>
                    <a:lnTo>
                      <a:pt x="5776" y="4117"/>
                    </a:lnTo>
                    <a:cubicBezTo>
                      <a:pt x="6193" y="4117"/>
                      <a:pt x="6529" y="3782"/>
                      <a:pt x="6535" y="3367"/>
                    </a:cubicBezTo>
                    <a:lnTo>
                      <a:pt x="6536" y="3367"/>
                    </a:lnTo>
                    <a:lnTo>
                      <a:pt x="6536" y="3194"/>
                    </a:lnTo>
                    <a:close/>
                  </a:path>
                </a:pathLst>
              </a:custGeom>
              <a:grpFill/>
              <a:ln>
                <a:noFill/>
              </a:ln>
            </p:spPr>
            <p:txBody>
              <a:bodyPr vert="horz" wrap="square" lIns="91440" tIns="45720" rIns="91440" bIns="45720" numCol="1" anchor="t" anchorCtr="0" compatLnSpc="1">
                <a:prstTxWarp prst="textNoShape">
                  <a:avLst/>
                </a:prstTxWarp>
              </a:bodyPr>
              <a:lstStyle/>
              <a:p>
                <a:endParaRPr lang="fi-FI" sz="1800"/>
              </a:p>
            </p:txBody>
          </p:sp>
          <p:sp>
            <p:nvSpPr>
              <p:cNvPr id="12" name="Freeform 8">
                <a:extLst>
                  <a:ext uri="{FF2B5EF4-FFF2-40B4-BE49-F238E27FC236}">
                    <a16:creationId xmlns:a16="http://schemas.microsoft.com/office/drawing/2014/main" id="{75238A3B-F396-4BE2-82E8-BED75E35E6FA}"/>
                  </a:ext>
                </a:extLst>
              </p:cNvPr>
              <p:cNvSpPr>
                <a:spLocks/>
              </p:cNvSpPr>
              <p:nvPr userDrawn="1"/>
            </p:nvSpPr>
            <p:spPr bwMode="black">
              <a:xfrm>
                <a:off x="3848554" y="2445431"/>
                <a:ext cx="576262" cy="1741488"/>
              </a:xfrm>
              <a:custGeom>
                <a:avLst/>
                <a:gdLst>
                  <a:gd name="T0" fmla="*/ 1059 w 2119"/>
                  <a:gd name="T1" fmla="*/ 0 h 6394"/>
                  <a:gd name="T2" fmla="*/ 2119 w 2119"/>
                  <a:gd name="T3" fmla="*/ 1060 h 6394"/>
                  <a:gd name="T4" fmla="*/ 2119 w 2119"/>
                  <a:gd name="T5" fmla="*/ 5334 h 6394"/>
                  <a:gd name="T6" fmla="*/ 1059 w 2119"/>
                  <a:gd name="T7" fmla="*/ 6394 h 6394"/>
                  <a:gd name="T8" fmla="*/ 0 w 2119"/>
                  <a:gd name="T9" fmla="*/ 5334 h 6394"/>
                  <a:gd name="T10" fmla="*/ 0 w 2119"/>
                  <a:gd name="T11" fmla="*/ 1060 h 6394"/>
                  <a:gd name="T12" fmla="*/ 1059 w 2119"/>
                  <a:gd name="T13" fmla="*/ 0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0"/>
                    </a:moveTo>
                    <a:cubicBezTo>
                      <a:pt x="1645" y="0"/>
                      <a:pt x="2119" y="475"/>
                      <a:pt x="2119" y="1060"/>
                    </a:cubicBezTo>
                    <a:lnTo>
                      <a:pt x="2119" y="5334"/>
                    </a:lnTo>
                    <a:cubicBezTo>
                      <a:pt x="2119" y="5919"/>
                      <a:pt x="1645" y="6394"/>
                      <a:pt x="1059" y="6394"/>
                    </a:cubicBezTo>
                    <a:cubicBezTo>
                      <a:pt x="474" y="6394"/>
                      <a:pt x="0" y="5919"/>
                      <a:pt x="0" y="5334"/>
                    </a:cubicBezTo>
                    <a:lnTo>
                      <a:pt x="0" y="1060"/>
                    </a:lnTo>
                    <a:cubicBezTo>
                      <a:pt x="0" y="475"/>
                      <a:pt x="474" y="0"/>
                      <a:pt x="105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fi-FI" sz="1800"/>
              </a:p>
            </p:txBody>
          </p:sp>
          <p:sp>
            <p:nvSpPr>
              <p:cNvPr id="13" name="Oval 9">
                <a:extLst>
                  <a:ext uri="{FF2B5EF4-FFF2-40B4-BE49-F238E27FC236}">
                    <a16:creationId xmlns:a16="http://schemas.microsoft.com/office/drawing/2014/main" id="{9D86C922-68CF-4519-B011-38DFE4565B83}"/>
                  </a:ext>
                </a:extLst>
              </p:cNvPr>
              <p:cNvSpPr>
                <a:spLocks noChangeArrowheads="1"/>
              </p:cNvSpPr>
              <p:nvPr userDrawn="1"/>
            </p:nvSpPr>
            <p:spPr bwMode="black">
              <a:xfrm>
                <a:off x="3819979" y="1629456"/>
                <a:ext cx="633412" cy="633413"/>
              </a:xfrm>
              <a:prstGeom prst="ellipse">
                <a:avLst/>
              </a:prstGeom>
              <a:grpFill/>
              <a:ln>
                <a:noFill/>
              </a:ln>
            </p:spPr>
            <p:txBody>
              <a:bodyPr vert="horz" wrap="square" lIns="91440" tIns="45720" rIns="91440" bIns="45720" numCol="1" anchor="t" anchorCtr="0" compatLnSpc="1">
                <a:prstTxWarp prst="textNoShape">
                  <a:avLst/>
                </a:prstTxWarp>
              </a:bodyPr>
              <a:lstStyle/>
              <a:p>
                <a:endParaRPr lang="fi-FI" sz="1800"/>
              </a:p>
            </p:txBody>
          </p:sp>
          <p:sp>
            <p:nvSpPr>
              <p:cNvPr id="14" name="Freeform 10">
                <a:extLst>
                  <a:ext uri="{FF2B5EF4-FFF2-40B4-BE49-F238E27FC236}">
                    <a16:creationId xmlns:a16="http://schemas.microsoft.com/office/drawing/2014/main" id="{F3226BBB-0CBC-4009-9BF1-C4A99DBC8791}"/>
                  </a:ext>
                </a:extLst>
              </p:cNvPr>
              <p:cNvSpPr>
                <a:spLocks/>
              </p:cNvSpPr>
              <p:nvPr userDrawn="1"/>
            </p:nvSpPr>
            <p:spPr bwMode="black">
              <a:xfrm>
                <a:off x="7969704" y="2445431"/>
                <a:ext cx="576262" cy="1741488"/>
              </a:xfrm>
              <a:custGeom>
                <a:avLst/>
                <a:gdLst>
                  <a:gd name="T0" fmla="*/ 1059 w 2119"/>
                  <a:gd name="T1" fmla="*/ 6394 h 6394"/>
                  <a:gd name="T2" fmla="*/ 0 w 2119"/>
                  <a:gd name="T3" fmla="*/ 5334 h 6394"/>
                  <a:gd name="T4" fmla="*/ 0 w 2119"/>
                  <a:gd name="T5" fmla="*/ 1060 h 6394"/>
                  <a:gd name="T6" fmla="*/ 1059 w 2119"/>
                  <a:gd name="T7" fmla="*/ 0 h 6394"/>
                  <a:gd name="T8" fmla="*/ 2119 w 2119"/>
                  <a:gd name="T9" fmla="*/ 1060 h 6394"/>
                  <a:gd name="T10" fmla="*/ 2119 w 2119"/>
                  <a:gd name="T11" fmla="*/ 5334 h 6394"/>
                  <a:gd name="T12" fmla="*/ 1059 w 2119"/>
                  <a:gd name="T13" fmla="*/ 6394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6394"/>
                    </a:moveTo>
                    <a:cubicBezTo>
                      <a:pt x="474" y="6394"/>
                      <a:pt x="0" y="5919"/>
                      <a:pt x="0" y="5334"/>
                    </a:cubicBezTo>
                    <a:lnTo>
                      <a:pt x="0" y="1060"/>
                    </a:lnTo>
                    <a:cubicBezTo>
                      <a:pt x="0" y="475"/>
                      <a:pt x="474" y="0"/>
                      <a:pt x="1059" y="0"/>
                    </a:cubicBezTo>
                    <a:cubicBezTo>
                      <a:pt x="1645" y="0"/>
                      <a:pt x="2119" y="475"/>
                      <a:pt x="2119" y="1060"/>
                    </a:cubicBezTo>
                    <a:lnTo>
                      <a:pt x="2119" y="5334"/>
                    </a:lnTo>
                    <a:cubicBezTo>
                      <a:pt x="2119" y="5919"/>
                      <a:pt x="1645" y="6394"/>
                      <a:pt x="1059" y="6394"/>
                    </a:cubicBezTo>
                    <a:close/>
                  </a:path>
                </a:pathLst>
              </a:custGeom>
              <a:grpFill/>
              <a:ln>
                <a:noFill/>
              </a:ln>
            </p:spPr>
            <p:txBody>
              <a:bodyPr vert="horz" wrap="square" lIns="91440" tIns="45720" rIns="91440" bIns="45720" numCol="1" anchor="t" anchorCtr="0" compatLnSpc="1">
                <a:prstTxWarp prst="textNoShape">
                  <a:avLst/>
                </a:prstTxWarp>
              </a:bodyPr>
              <a:lstStyle/>
              <a:p>
                <a:endParaRPr lang="fi-FI" sz="1800"/>
              </a:p>
            </p:txBody>
          </p:sp>
          <p:sp>
            <p:nvSpPr>
              <p:cNvPr id="15" name="Oval 11">
                <a:extLst>
                  <a:ext uri="{FF2B5EF4-FFF2-40B4-BE49-F238E27FC236}">
                    <a16:creationId xmlns:a16="http://schemas.microsoft.com/office/drawing/2014/main" id="{91DD5CA9-1AC1-47AE-A873-CAD8F0510CD3}"/>
                  </a:ext>
                </a:extLst>
              </p:cNvPr>
              <p:cNvSpPr>
                <a:spLocks noChangeArrowheads="1"/>
              </p:cNvSpPr>
              <p:nvPr userDrawn="1"/>
            </p:nvSpPr>
            <p:spPr bwMode="black">
              <a:xfrm>
                <a:off x="7939542" y="1629456"/>
                <a:ext cx="635000" cy="633413"/>
              </a:xfrm>
              <a:prstGeom prst="ellipse">
                <a:avLst/>
              </a:prstGeom>
              <a:grpFill/>
              <a:ln>
                <a:noFill/>
              </a:ln>
            </p:spPr>
            <p:txBody>
              <a:bodyPr vert="horz" wrap="square" lIns="91440" tIns="45720" rIns="91440" bIns="45720" numCol="1" anchor="t" anchorCtr="0" compatLnSpc="1">
                <a:prstTxWarp prst="textNoShape">
                  <a:avLst/>
                </a:prstTxWarp>
              </a:bodyPr>
              <a:lstStyle/>
              <a:p>
                <a:endParaRPr lang="fi-FI" sz="1800"/>
              </a:p>
            </p:txBody>
          </p:sp>
          <p:sp>
            <p:nvSpPr>
              <p:cNvPr id="16" name="Freeform 12">
                <a:extLst>
                  <a:ext uri="{FF2B5EF4-FFF2-40B4-BE49-F238E27FC236}">
                    <a16:creationId xmlns:a16="http://schemas.microsoft.com/office/drawing/2014/main" id="{677F547E-3DB4-4799-BA26-B97948A3E73A}"/>
                  </a:ext>
                </a:extLst>
              </p:cNvPr>
              <p:cNvSpPr>
                <a:spLocks/>
              </p:cNvSpPr>
              <p:nvPr userDrawn="1"/>
            </p:nvSpPr>
            <p:spPr bwMode="black">
              <a:xfrm>
                <a:off x="584654" y="2410506"/>
                <a:ext cx="2809875" cy="1776413"/>
              </a:xfrm>
              <a:custGeom>
                <a:avLst/>
                <a:gdLst>
                  <a:gd name="T0" fmla="*/ 7270 w 10328"/>
                  <a:gd name="T1" fmla="*/ 79 h 6526"/>
                  <a:gd name="T2" fmla="*/ 5164 w 10328"/>
                  <a:gd name="T3" fmla="*/ 1216 h 6526"/>
                  <a:gd name="T4" fmla="*/ 5164 w 10328"/>
                  <a:gd name="T5" fmla="*/ 1216 h 6526"/>
                  <a:gd name="T6" fmla="*/ 3058 w 10328"/>
                  <a:gd name="T7" fmla="*/ 79 h 6526"/>
                  <a:gd name="T8" fmla="*/ 0 w 10328"/>
                  <a:gd name="T9" fmla="*/ 3009 h 6526"/>
                  <a:gd name="T10" fmla="*/ 0 w 10328"/>
                  <a:gd name="T11" fmla="*/ 5505 h 6526"/>
                  <a:gd name="T12" fmla="*/ 72 w 10328"/>
                  <a:gd name="T13" fmla="*/ 5846 h 6526"/>
                  <a:gd name="T14" fmla="*/ 1060 w 10328"/>
                  <a:gd name="T15" fmla="*/ 6526 h 6526"/>
                  <a:gd name="T16" fmla="*/ 2081 w 10328"/>
                  <a:gd name="T17" fmla="*/ 5749 h 6526"/>
                  <a:gd name="T18" fmla="*/ 2119 w 10328"/>
                  <a:gd name="T19" fmla="*/ 5505 h 6526"/>
                  <a:gd name="T20" fmla="*/ 2119 w 10328"/>
                  <a:gd name="T21" fmla="*/ 2965 h 6526"/>
                  <a:gd name="T22" fmla="*/ 3133 w 10328"/>
                  <a:gd name="T23" fmla="*/ 1951 h 6526"/>
                  <a:gd name="T24" fmla="*/ 4145 w 10328"/>
                  <a:gd name="T25" fmla="*/ 2965 h 6526"/>
                  <a:gd name="T26" fmla="*/ 4145 w 10328"/>
                  <a:gd name="T27" fmla="*/ 4019 h 6526"/>
                  <a:gd name="T28" fmla="*/ 5164 w 10328"/>
                  <a:gd name="T29" fmla="*/ 4972 h 6526"/>
                  <a:gd name="T30" fmla="*/ 5164 w 10328"/>
                  <a:gd name="T31" fmla="*/ 4972 h 6526"/>
                  <a:gd name="T32" fmla="*/ 5164 w 10328"/>
                  <a:gd name="T33" fmla="*/ 4972 h 6526"/>
                  <a:gd name="T34" fmla="*/ 6183 w 10328"/>
                  <a:gd name="T35" fmla="*/ 4019 h 6526"/>
                  <a:gd name="T36" fmla="*/ 6183 w 10328"/>
                  <a:gd name="T37" fmla="*/ 2965 h 6526"/>
                  <a:gd name="T38" fmla="*/ 7196 w 10328"/>
                  <a:gd name="T39" fmla="*/ 1951 h 6526"/>
                  <a:gd name="T40" fmla="*/ 8209 w 10328"/>
                  <a:gd name="T41" fmla="*/ 2965 h 6526"/>
                  <a:gd name="T42" fmla="*/ 8209 w 10328"/>
                  <a:gd name="T43" fmla="*/ 5505 h 6526"/>
                  <a:gd name="T44" fmla="*/ 8248 w 10328"/>
                  <a:gd name="T45" fmla="*/ 5749 h 6526"/>
                  <a:gd name="T46" fmla="*/ 9268 w 10328"/>
                  <a:gd name="T47" fmla="*/ 6526 h 6526"/>
                  <a:gd name="T48" fmla="*/ 10257 w 10328"/>
                  <a:gd name="T49" fmla="*/ 5846 h 6526"/>
                  <a:gd name="T50" fmla="*/ 10328 w 10328"/>
                  <a:gd name="T51" fmla="*/ 5505 h 6526"/>
                  <a:gd name="T52" fmla="*/ 10328 w 10328"/>
                  <a:gd name="T53" fmla="*/ 3009 h 6526"/>
                  <a:gd name="T54" fmla="*/ 7270 w 10328"/>
                  <a:gd name="T55" fmla="*/ 79 h 6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28" h="6526">
                    <a:moveTo>
                      <a:pt x="7270" y="79"/>
                    </a:moveTo>
                    <a:cubicBezTo>
                      <a:pt x="6455" y="113"/>
                      <a:pt x="5551" y="614"/>
                      <a:pt x="5164" y="1216"/>
                    </a:cubicBezTo>
                    <a:lnTo>
                      <a:pt x="5164" y="1216"/>
                    </a:lnTo>
                    <a:cubicBezTo>
                      <a:pt x="4777" y="614"/>
                      <a:pt x="3874" y="113"/>
                      <a:pt x="3058" y="79"/>
                    </a:cubicBezTo>
                    <a:cubicBezTo>
                      <a:pt x="1184" y="0"/>
                      <a:pt x="0" y="1228"/>
                      <a:pt x="0" y="3009"/>
                    </a:cubicBezTo>
                    <a:lnTo>
                      <a:pt x="0" y="5505"/>
                    </a:lnTo>
                    <a:cubicBezTo>
                      <a:pt x="0" y="5624"/>
                      <a:pt x="26" y="5739"/>
                      <a:pt x="72" y="5846"/>
                    </a:cubicBezTo>
                    <a:cubicBezTo>
                      <a:pt x="225" y="6244"/>
                      <a:pt x="609" y="6526"/>
                      <a:pt x="1060" y="6526"/>
                    </a:cubicBezTo>
                    <a:cubicBezTo>
                      <a:pt x="1547" y="6526"/>
                      <a:pt x="1957" y="6197"/>
                      <a:pt x="2081" y="5749"/>
                    </a:cubicBezTo>
                    <a:cubicBezTo>
                      <a:pt x="2105" y="5670"/>
                      <a:pt x="2119" y="5589"/>
                      <a:pt x="2119" y="5505"/>
                    </a:cubicBezTo>
                    <a:lnTo>
                      <a:pt x="2119" y="2965"/>
                    </a:lnTo>
                    <a:cubicBezTo>
                      <a:pt x="2119" y="2405"/>
                      <a:pt x="2573" y="1951"/>
                      <a:pt x="3133" y="1951"/>
                    </a:cubicBezTo>
                    <a:cubicBezTo>
                      <a:pt x="3693" y="1951"/>
                      <a:pt x="4145" y="2405"/>
                      <a:pt x="4145" y="2965"/>
                    </a:cubicBezTo>
                    <a:lnTo>
                      <a:pt x="4145" y="4019"/>
                    </a:lnTo>
                    <a:cubicBezTo>
                      <a:pt x="4145" y="4545"/>
                      <a:pt x="4638" y="4972"/>
                      <a:pt x="5164" y="4972"/>
                    </a:cubicBezTo>
                    <a:lnTo>
                      <a:pt x="5164" y="4972"/>
                    </a:lnTo>
                    <a:lnTo>
                      <a:pt x="5164" y="4972"/>
                    </a:lnTo>
                    <a:cubicBezTo>
                      <a:pt x="5690" y="4972"/>
                      <a:pt x="6183" y="4545"/>
                      <a:pt x="6183" y="4019"/>
                    </a:cubicBezTo>
                    <a:lnTo>
                      <a:pt x="6183" y="2965"/>
                    </a:lnTo>
                    <a:cubicBezTo>
                      <a:pt x="6183" y="2405"/>
                      <a:pt x="6636" y="1951"/>
                      <a:pt x="7196" y="1951"/>
                    </a:cubicBezTo>
                    <a:cubicBezTo>
                      <a:pt x="7755" y="1951"/>
                      <a:pt x="8209" y="2405"/>
                      <a:pt x="8209" y="2965"/>
                    </a:cubicBezTo>
                    <a:lnTo>
                      <a:pt x="8209" y="5505"/>
                    </a:lnTo>
                    <a:cubicBezTo>
                      <a:pt x="8209" y="5589"/>
                      <a:pt x="8224" y="5670"/>
                      <a:pt x="8248" y="5749"/>
                    </a:cubicBezTo>
                    <a:cubicBezTo>
                      <a:pt x="8372" y="6197"/>
                      <a:pt x="8781" y="6526"/>
                      <a:pt x="9268" y="6526"/>
                    </a:cubicBezTo>
                    <a:cubicBezTo>
                      <a:pt x="9719" y="6526"/>
                      <a:pt x="10104" y="6244"/>
                      <a:pt x="10257" y="5846"/>
                    </a:cubicBezTo>
                    <a:cubicBezTo>
                      <a:pt x="10302" y="5739"/>
                      <a:pt x="10328" y="5624"/>
                      <a:pt x="10328" y="5505"/>
                    </a:cubicBezTo>
                    <a:lnTo>
                      <a:pt x="10328" y="3009"/>
                    </a:lnTo>
                    <a:cubicBezTo>
                      <a:pt x="10328" y="1228"/>
                      <a:pt x="9144" y="0"/>
                      <a:pt x="7270" y="79"/>
                    </a:cubicBezTo>
                    <a:close/>
                  </a:path>
                </a:pathLst>
              </a:custGeom>
              <a:grpFill/>
              <a:ln>
                <a:noFill/>
              </a:ln>
            </p:spPr>
            <p:txBody>
              <a:bodyPr vert="horz" wrap="square" lIns="91440" tIns="45720" rIns="91440" bIns="45720" numCol="1" anchor="t" anchorCtr="0" compatLnSpc="1">
                <a:prstTxWarp prst="textNoShape">
                  <a:avLst/>
                </a:prstTxWarp>
              </a:bodyPr>
              <a:lstStyle/>
              <a:p>
                <a:endParaRPr lang="fi-FI" sz="1800"/>
              </a:p>
            </p:txBody>
          </p:sp>
        </p:grpSp>
        <p:pic>
          <p:nvPicPr>
            <p:cNvPr id="8" name="Kuva 7">
              <a:extLst>
                <a:ext uri="{FF2B5EF4-FFF2-40B4-BE49-F238E27FC236}">
                  <a16:creationId xmlns:a16="http://schemas.microsoft.com/office/drawing/2014/main" id="{EEFF6E90-E76A-4C0F-BC14-8033B263F0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34966" y="1205311"/>
              <a:ext cx="1276065" cy="187045"/>
            </a:xfrm>
            <a:prstGeom prst="rect">
              <a:avLst/>
            </a:prstGeom>
          </p:spPr>
        </p:pic>
      </p:grpSp>
    </p:spTree>
    <p:extLst>
      <p:ext uri="{BB962C8B-B14F-4D97-AF65-F5344CB8AC3E}">
        <p14:creationId xmlns:p14="http://schemas.microsoft.com/office/powerpoint/2010/main" val="855547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335360" y="1792515"/>
            <a:ext cx="11521280" cy="2634343"/>
          </a:xfrm>
        </p:spPr>
        <p:txBody>
          <a:bodyPr anchor="ctr" anchorCtr="0"/>
          <a:lstStyle>
            <a:lvl1pPr algn="ctr">
              <a:defRPr sz="4400">
                <a:solidFill>
                  <a:schemeClr val="tx2"/>
                </a:solidFill>
              </a:defRPr>
            </a:lvl1pPr>
          </a:lstStyle>
          <a:p>
            <a:r>
              <a:rPr lang="fi-FI" dirty="0"/>
              <a:t>Lisää otsikko</a:t>
            </a:r>
          </a:p>
        </p:txBody>
      </p:sp>
      <p:sp>
        <p:nvSpPr>
          <p:cNvPr id="3" name="Alaotsikko 2"/>
          <p:cNvSpPr>
            <a:spLocks noGrp="1"/>
          </p:cNvSpPr>
          <p:nvPr>
            <p:ph type="subTitle" idx="1" hasCustomPrompt="1"/>
          </p:nvPr>
        </p:nvSpPr>
        <p:spPr>
          <a:xfrm>
            <a:off x="1828800" y="4963616"/>
            <a:ext cx="8534400" cy="985664"/>
          </a:xfrm>
        </p:spPr>
        <p:txBody>
          <a:bodyPr>
            <a:normAutofit/>
          </a:bodyPr>
          <a:lstStyle>
            <a:lvl1pPr marL="0" indent="0" algn="ctr">
              <a:buNone/>
              <a:defRPr sz="1800" baseline="0">
                <a:solidFill>
                  <a:schemeClr val="tx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Lisää alaotsikko</a:t>
            </a:r>
          </a:p>
        </p:txBody>
      </p:sp>
      <p:sp>
        <p:nvSpPr>
          <p:cNvPr id="4" name="Päivämäärän paikkamerkki 3"/>
          <p:cNvSpPr>
            <a:spLocks noGrp="1"/>
          </p:cNvSpPr>
          <p:nvPr>
            <p:ph type="dt" sz="half" idx="10"/>
          </p:nvPr>
        </p:nvSpPr>
        <p:spPr/>
        <p:txBody>
          <a:bodyPr/>
          <a:lstStyle>
            <a:lvl1pPr>
              <a:defRPr>
                <a:solidFill>
                  <a:schemeClr val="tx2"/>
                </a:solidFill>
              </a:defRPr>
            </a:lvl1pPr>
          </a:lstStyle>
          <a:p>
            <a:fld id="{AC28B981-5B27-4DC4-8314-EDE078AABEBB}" type="datetime1">
              <a:rPr lang="fi-FI" smtClean="0"/>
              <a:t>22.9.2022</a:t>
            </a:fld>
            <a:endParaRPr lang="fi-FI"/>
          </a:p>
        </p:txBody>
      </p:sp>
      <p:sp>
        <p:nvSpPr>
          <p:cNvPr id="5" name="Alatunnisteen paikkamerkki 4"/>
          <p:cNvSpPr>
            <a:spLocks noGrp="1"/>
          </p:cNvSpPr>
          <p:nvPr>
            <p:ph type="ftr" sz="quarter" idx="11"/>
          </p:nvPr>
        </p:nvSpPr>
        <p:spPr/>
        <p:txBody>
          <a:bodyPr/>
          <a:lstStyle>
            <a:lvl1pPr>
              <a:defRPr>
                <a:solidFill>
                  <a:schemeClr val="tx2"/>
                </a:solidFill>
              </a:defRPr>
            </a:lvl1pPr>
          </a:lstStyle>
          <a:p>
            <a:r>
              <a:rPr lang="fi-FI"/>
              <a:t>mielenterveysseura.fi</a:t>
            </a:r>
          </a:p>
        </p:txBody>
      </p:sp>
      <p:sp>
        <p:nvSpPr>
          <p:cNvPr id="6" name="Dian numeron paikkamerkki 5"/>
          <p:cNvSpPr>
            <a:spLocks noGrp="1"/>
          </p:cNvSpPr>
          <p:nvPr>
            <p:ph type="sldNum" sz="quarter" idx="12"/>
          </p:nvPr>
        </p:nvSpPr>
        <p:spPr/>
        <p:txBody>
          <a:bodyPr/>
          <a:lstStyle>
            <a:lvl1pPr>
              <a:defRPr>
                <a:solidFill>
                  <a:schemeClr val="tx2"/>
                </a:solidFill>
              </a:defRPr>
            </a:lvl1pPr>
          </a:lstStyle>
          <a:p>
            <a:fld id="{29F13F21-89A0-4E12-8E58-753F65C13159}" type="slidenum">
              <a:rPr lang="fi-FI" smtClean="0"/>
              <a:pPr/>
              <a:t>‹#›</a:t>
            </a:fld>
            <a:endParaRPr lang="fi-FI"/>
          </a:p>
        </p:txBody>
      </p:sp>
    </p:spTree>
    <p:extLst>
      <p:ext uri="{BB962C8B-B14F-4D97-AF65-F5344CB8AC3E}">
        <p14:creationId xmlns:p14="http://schemas.microsoft.com/office/powerpoint/2010/main" val="24795883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dirty="0"/>
              <a:t>Lisää otsikko</a:t>
            </a:r>
          </a:p>
        </p:txBody>
      </p:sp>
      <p:sp>
        <p:nvSpPr>
          <p:cNvPr id="3" name="Sisällön paikkamerkki 2"/>
          <p:cNvSpPr>
            <a:spLocks noGrp="1"/>
          </p:cNvSpPr>
          <p:nvPr>
            <p:ph idx="1"/>
          </p:nvPr>
        </p:nvSpPr>
        <p:spPr/>
        <p:txBody>
          <a:bodyPr/>
          <a:lstStyle>
            <a:lvl1pPr marL="0" indent="0">
              <a:buFontTx/>
              <a:buNone/>
              <a:defRPr/>
            </a:lvl1pPr>
            <a:lvl2pPr marL="536575" indent="-268288">
              <a:buFont typeface="Arial" panose="020B0604020202020204" pitchFamily="34" charset="0"/>
              <a:buChar char="•"/>
              <a:defRPr/>
            </a:lvl2pPr>
            <a:lvl3pPr marL="804863" indent="-268288">
              <a:buFont typeface="Arial" panose="020B0604020202020204" pitchFamily="34" charset="0"/>
              <a:buChar char="•"/>
              <a:defRPr/>
            </a:lvl3pPr>
            <a:lvl4pPr marL="1074738" indent="-269875">
              <a:buFont typeface="Arial" panose="020B0604020202020204" pitchFamily="34" charset="0"/>
              <a:buChar char="•"/>
              <a:defRPr/>
            </a:lvl4pPr>
            <a:lvl5pPr marL="1343025" indent="-268288">
              <a:buFont typeface="Arial" panose="020B0604020202020204" pitchFamily="34" charset="0"/>
              <a:buChar char="•"/>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fld id="{56F0F825-17F6-43D1-9E65-97D66DA25D6E}" type="datetime1">
              <a:rPr lang="fi-FI" smtClean="0"/>
              <a:t>22.9.2022</a:t>
            </a:fld>
            <a:endParaRPr lang="fi-FI"/>
          </a:p>
        </p:txBody>
      </p:sp>
      <p:sp>
        <p:nvSpPr>
          <p:cNvPr id="5" name="Alatunnisteen paikkamerkki 4"/>
          <p:cNvSpPr>
            <a:spLocks noGrp="1"/>
          </p:cNvSpPr>
          <p:nvPr>
            <p:ph type="ftr" sz="quarter" idx="11"/>
          </p:nvPr>
        </p:nvSpPr>
        <p:spPr/>
        <p:txBody>
          <a:bodyPr/>
          <a:lstStyle/>
          <a:p>
            <a:r>
              <a:rPr lang="fi-FI"/>
              <a:t>mielenterveysseura.fi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14910228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Otsikko ja sisältö luettelomerkki">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dirty="0"/>
              <a:t>Lisää otsikko</a:t>
            </a:r>
          </a:p>
        </p:txBody>
      </p:sp>
      <p:sp>
        <p:nvSpPr>
          <p:cNvPr id="3" name="Sisällön paikkamerkki 2"/>
          <p:cNvSpPr>
            <a:spLocks noGrp="1"/>
          </p:cNvSpPr>
          <p:nvPr>
            <p:ph idx="1"/>
          </p:nvPr>
        </p:nvSpPr>
        <p:spPr/>
        <p:txBody>
          <a:bodyPr/>
          <a:lstStyle>
            <a:lvl1pPr marL="268288" indent="-268288">
              <a:lnSpc>
                <a:spcPct val="110000"/>
              </a:lnSpc>
              <a:spcAft>
                <a:spcPts val="300"/>
              </a:spcAft>
              <a:buFont typeface="Arial" panose="020B0604020202020204" pitchFamily="34" charset="0"/>
              <a:buChar char="•"/>
              <a:defRPr/>
            </a:lvl1pPr>
            <a:lvl2pPr marL="536575" indent="-268288">
              <a:lnSpc>
                <a:spcPct val="110000"/>
              </a:lnSpc>
              <a:spcAft>
                <a:spcPts val="300"/>
              </a:spcAft>
              <a:buFont typeface="Arial" panose="020B0604020202020204" pitchFamily="34" charset="0"/>
              <a:buChar char="•"/>
              <a:defRPr/>
            </a:lvl2pPr>
            <a:lvl3pPr marL="804863" indent="-268288">
              <a:lnSpc>
                <a:spcPct val="110000"/>
              </a:lnSpc>
              <a:spcAft>
                <a:spcPts val="300"/>
              </a:spcAft>
              <a:buFont typeface="Arial" panose="020B0604020202020204" pitchFamily="34" charset="0"/>
              <a:buChar char="•"/>
              <a:defRPr/>
            </a:lvl3pPr>
            <a:lvl4pPr marL="1074738" indent="-269875">
              <a:lnSpc>
                <a:spcPct val="110000"/>
              </a:lnSpc>
              <a:spcAft>
                <a:spcPts val="300"/>
              </a:spcAft>
              <a:buFont typeface="Arial" panose="020B0604020202020204" pitchFamily="34" charset="0"/>
              <a:buChar char="•"/>
              <a:defRPr/>
            </a:lvl4pPr>
            <a:lvl5pPr marL="1343025" indent="-268288">
              <a:lnSpc>
                <a:spcPct val="110000"/>
              </a:lnSpc>
              <a:spcAft>
                <a:spcPts val="300"/>
              </a:spcAft>
              <a:buFont typeface="Arial" panose="020B0604020202020204" pitchFamily="34" charset="0"/>
              <a:buChar char="•"/>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fld id="{DD95392E-F50C-4259-BDE4-B4C22CF47CAE}" type="datetime1">
              <a:rPr lang="fi-FI" smtClean="0"/>
              <a:t>22.9.2022</a:t>
            </a:fld>
            <a:endParaRPr lang="fi-FI"/>
          </a:p>
        </p:txBody>
      </p:sp>
      <p:sp>
        <p:nvSpPr>
          <p:cNvPr id="5" name="Alatunnisteen paikkamerkki 4"/>
          <p:cNvSpPr>
            <a:spLocks noGrp="1"/>
          </p:cNvSpPr>
          <p:nvPr>
            <p:ph type="ftr" sz="quarter" idx="11"/>
          </p:nvPr>
        </p:nvSpPr>
        <p:spPr/>
        <p:txBody>
          <a:bodyPr/>
          <a:lstStyle/>
          <a:p>
            <a:r>
              <a:rPr lang="fi-FI"/>
              <a:t>mielenterveysseura.fi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2778411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Otsikko ja sisältö, toinen taso Arial">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dirty="0"/>
              <a:t>Lisää otsikko</a:t>
            </a:r>
          </a:p>
        </p:txBody>
      </p:sp>
      <p:sp>
        <p:nvSpPr>
          <p:cNvPr id="3" name="Sisällön paikkamerkki 2"/>
          <p:cNvSpPr>
            <a:spLocks noGrp="1"/>
          </p:cNvSpPr>
          <p:nvPr>
            <p:ph idx="1"/>
          </p:nvPr>
        </p:nvSpPr>
        <p:spPr/>
        <p:txBody>
          <a:bodyPr/>
          <a:lstStyle>
            <a:lvl1pPr marL="0" indent="0">
              <a:spcAft>
                <a:spcPts val="1000"/>
              </a:spcAft>
              <a:buFontTx/>
              <a:buNone/>
              <a:defRPr>
                <a:latin typeface="+mn-lt"/>
              </a:defRPr>
            </a:lvl1pPr>
            <a:lvl2pPr marL="0" indent="0">
              <a:spcAft>
                <a:spcPts val="1000"/>
              </a:spcAft>
              <a:buFontTx/>
              <a:buNone/>
              <a:defRPr sz="1600">
                <a:latin typeface="+mn-lt"/>
              </a:defRPr>
            </a:lvl2pPr>
            <a:lvl3pPr marL="180975" indent="-180975">
              <a:spcAft>
                <a:spcPts val="1000"/>
              </a:spcAft>
              <a:buFont typeface="Arial" panose="020B0604020202020204" pitchFamily="34" charset="0"/>
              <a:buChar char="•"/>
              <a:defRPr sz="1600">
                <a:latin typeface="+mn-lt"/>
              </a:defRPr>
            </a:lvl3pPr>
            <a:lvl4pPr marL="355600" indent="-174625">
              <a:spcAft>
                <a:spcPts val="1000"/>
              </a:spcAft>
              <a:buFont typeface="Arial" panose="020B0604020202020204" pitchFamily="34" charset="0"/>
              <a:buChar char="•"/>
              <a:defRPr sz="1600">
                <a:latin typeface="+mn-lt"/>
              </a:defRPr>
            </a:lvl4pPr>
            <a:lvl5pPr marL="536575" indent="-180975">
              <a:spcAft>
                <a:spcPts val="1000"/>
              </a:spcAft>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fld id="{BF82BDC7-CD56-4D1D-98CB-969382D1BA8E}" type="datetime1">
              <a:rPr lang="fi-FI" smtClean="0"/>
              <a:t>22.9.2022</a:t>
            </a:fld>
            <a:endParaRPr lang="fi-FI"/>
          </a:p>
        </p:txBody>
      </p:sp>
      <p:sp>
        <p:nvSpPr>
          <p:cNvPr id="5" name="Alatunnisteen paikkamerkki 4"/>
          <p:cNvSpPr>
            <a:spLocks noGrp="1"/>
          </p:cNvSpPr>
          <p:nvPr>
            <p:ph type="ftr" sz="quarter" idx="11"/>
          </p:nvPr>
        </p:nvSpPr>
        <p:spPr/>
        <p:txBody>
          <a:bodyPr/>
          <a:lstStyle/>
          <a:p>
            <a:r>
              <a:rPr lang="fi-FI"/>
              <a:t>mielenterveysseura.fi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24975676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dirty="0"/>
              <a:t>Lisää otsikko</a:t>
            </a:r>
          </a:p>
        </p:txBody>
      </p:sp>
      <p:sp>
        <p:nvSpPr>
          <p:cNvPr id="3" name="Sisällön paikkamerkki 2"/>
          <p:cNvSpPr>
            <a:spLocks noGrp="1"/>
          </p:cNvSpPr>
          <p:nvPr>
            <p:ph sz="half" idx="1"/>
          </p:nvPr>
        </p:nvSpPr>
        <p:spPr>
          <a:xfrm>
            <a:off x="609600" y="1670400"/>
            <a:ext cx="5384800" cy="4525963"/>
          </a:xfrm>
        </p:spPr>
        <p:txBody>
          <a:bodyPr>
            <a:normAutofit/>
          </a:bodyPr>
          <a:lstStyle>
            <a:lvl1pPr marL="268288" indent="-268288">
              <a:lnSpc>
                <a:spcPct val="110000"/>
              </a:lnSpc>
              <a:spcAft>
                <a:spcPts val="300"/>
              </a:spcAft>
              <a:buFont typeface="Arial" panose="020B0604020202020204" pitchFamily="34" charset="0"/>
              <a:buChar char="•"/>
              <a:defRPr sz="2400"/>
            </a:lvl1pPr>
            <a:lvl2pPr marL="742950" indent="-285750">
              <a:buFont typeface="Arial" panose="020B0604020202020204" pitchFamily="34" charset="0"/>
              <a:buChar char="•"/>
              <a:defRPr sz="2000"/>
            </a:lvl2pPr>
            <a:lvl3pPr marL="1143000" indent="-228600">
              <a:buFont typeface="Arial" panose="020B0604020202020204" pitchFamily="34" charset="0"/>
              <a:buChar char="•"/>
              <a:defRPr sz="2000"/>
            </a:lvl3pPr>
            <a:lvl4pPr marL="1600200" indent="-228600">
              <a:buFont typeface="Arial" panose="020B0604020202020204" pitchFamily="34" charset="0"/>
              <a:buChar char="•"/>
              <a:defRPr sz="2000"/>
            </a:lvl4pPr>
            <a:lvl5pPr marL="2057400" indent="-228600">
              <a:buFont typeface="Arial" panose="020B0604020202020204" pitchFamily="34" charset="0"/>
              <a:buChar char="•"/>
              <a:defRPr sz="20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p:cNvSpPr>
            <a:spLocks noGrp="1"/>
          </p:cNvSpPr>
          <p:nvPr>
            <p:ph sz="half" idx="2"/>
          </p:nvPr>
        </p:nvSpPr>
        <p:spPr>
          <a:xfrm>
            <a:off x="6197600" y="1670400"/>
            <a:ext cx="5384800" cy="4525963"/>
          </a:xfrm>
        </p:spPr>
        <p:txBody>
          <a:bodyPr>
            <a:normAutofit/>
          </a:bodyPr>
          <a:lstStyle>
            <a:lvl1pPr marL="268288" indent="-268288">
              <a:lnSpc>
                <a:spcPct val="110000"/>
              </a:lnSpc>
              <a:spcAft>
                <a:spcPts val="300"/>
              </a:spcAft>
              <a:buFont typeface="Arial" panose="020B0604020202020204" pitchFamily="34" charset="0"/>
              <a:buChar char="•"/>
              <a:defRPr sz="2400"/>
            </a:lvl1pPr>
            <a:lvl2pPr marL="742950" indent="-285750">
              <a:buFont typeface="Arial" panose="020B0604020202020204" pitchFamily="34" charset="0"/>
              <a:buChar char="•"/>
              <a:defRPr sz="2000"/>
            </a:lvl2pPr>
            <a:lvl3pPr marL="1143000" indent="-228600">
              <a:buFont typeface="Arial" panose="020B0604020202020204" pitchFamily="34" charset="0"/>
              <a:buChar char="•"/>
              <a:defRPr sz="2000"/>
            </a:lvl3pPr>
            <a:lvl4pPr marL="1600200" indent="-228600">
              <a:buFont typeface="Arial" panose="020B0604020202020204" pitchFamily="34" charset="0"/>
              <a:buChar char="•"/>
              <a:defRPr sz="2000"/>
            </a:lvl4pPr>
            <a:lvl5pPr marL="2057400" indent="-228600">
              <a:buFont typeface="Arial" panose="020B0604020202020204" pitchFamily="34" charset="0"/>
              <a:buChar char="•"/>
              <a:defRPr sz="20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4"/>
          <p:cNvSpPr>
            <a:spLocks noGrp="1"/>
          </p:cNvSpPr>
          <p:nvPr>
            <p:ph type="dt" sz="half" idx="10"/>
          </p:nvPr>
        </p:nvSpPr>
        <p:spPr/>
        <p:txBody>
          <a:bodyPr/>
          <a:lstStyle/>
          <a:p>
            <a:fld id="{79A60E83-2ED6-4A0A-BB66-CB6E5FE3640B}" type="datetime1">
              <a:rPr lang="fi-FI" smtClean="0"/>
              <a:t>22.9.2022</a:t>
            </a:fld>
            <a:endParaRPr lang="fi-FI"/>
          </a:p>
        </p:txBody>
      </p:sp>
      <p:sp>
        <p:nvSpPr>
          <p:cNvPr id="6" name="Alatunnisteen paikkamerkki 5"/>
          <p:cNvSpPr>
            <a:spLocks noGrp="1"/>
          </p:cNvSpPr>
          <p:nvPr>
            <p:ph type="ftr" sz="quarter" idx="11"/>
          </p:nvPr>
        </p:nvSpPr>
        <p:spPr/>
        <p:txBody>
          <a:bodyPr/>
          <a:lstStyle/>
          <a:p>
            <a:r>
              <a:rPr lang="fi-FI"/>
              <a:t>mielenterveysseura.fi</a:t>
            </a:r>
          </a:p>
        </p:txBody>
      </p:sp>
      <p:sp>
        <p:nvSpPr>
          <p:cNvPr id="7" name="Dian numeron paikkamerkki 6"/>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13251503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Neljä sisältökohdetta">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4110BFC9-27B9-447F-BC21-F25875F63C1B}" type="datetime1">
              <a:rPr lang="fi-FI" smtClean="0"/>
              <a:t>22.9.2022</a:t>
            </a:fld>
            <a:endParaRPr lang="fi-FI"/>
          </a:p>
        </p:txBody>
      </p:sp>
      <p:sp>
        <p:nvSpPr>
          <p:cNvPr id="5" name="Alatunnisteen paikkamerkki 4"/>
          <p:cNvSpPr>
            <a:spLocks noGrp="1"/>
          </p:cNvSpPr>
          <p:nvPr>
            <p:ph type="ftr" sz="quarter" idx="11"/>
          </p:nvPr>
        </p:nvSpPr>
        <p:spPr/>
        <p:txBody>
          <a:bodyPr/>
          <a:lstStyle/>
          <a:p>
            <a:r>
              <a:rPr lang="fi-FI"/>
              <a:t>mielenterveysseura.fi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1" name="Sisällön paikkamerkki 2"/>
          <p:cNvSpPr>
            <a:spLocks noGrp="1"/>
          </p:cNvSpPr>
          <p:nvPr>
            <p:ph idx="15"/>
          </p:nvPr>
        </p:nvSpPr>
        <p:spPr>
          <a:xfrm>
            <a:off x="6318552"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4" name="Sisällön paikkamerkki 2">
            <a:extLst>
              <a:ext uri="{FF2B5EF4-FFF2-40B4-BE49-F238E27FC236}">
                <a16:creationId xmlns:a16="http://schemas.microsoft.com/office/drawing/2014/main" id="{CC5D4881-9675-4A95-8627-FFDA520AA304}"/>
              </a:ext>
            </a:extLst>
          </p:cNvPr>
          <p:cNvSpPr>
            <a:spLocks noGrp="1"/>
          </p:cNvSpPr>
          <p:nvPr>
            <p:ph idx="17"/>
          </p:nvPr>
        </p:nvSpPr>
        <p:spPr>
          <a:xfrm>
            <a:off x="609600"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2" name="Sisällön paikkamerkki 2">
            <a:extLst>
              <a:ext uri="{FF2B5EF4-FFF2-40B4-BE49-F238E27FC236}">
                <a16:creationId xmlns:a16="http://schemas.microsoft.com/office/drawing/2014/main" id="{20748476-3234-49A9-926D-D1EBEA693DA0}"/>
              </a:ext>
            </a:extLst>
          </p:cNvPr>
          <p:cNvSpPr>
            <a:spLocks noGrp="1"/>
          </p:cNvSpPr>
          <p:nvPr>
            <p:ph idx="18"/>
          </p:nvPr>
        </p:nvSpPr>
        <p:spPr>
          <a:xfrm>
            <a:off x="6318552" y="477947"/>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Sisällön paikkamerkki 2">
            <a:extLst>
              <a:ext uri="{FF2B5EF4-FFF2-40B4-BE49-F238E27FC236}">
                <a16:creationId xmlns:a16="http://schemas.microsoft.com/office/drawing/2014/main" id="{8D8FFB7D-3D2D-4CA9-A61B-612C1868AED2}"/>
              </a:ext>
            </a:extLst>
          </p:cNvPr>
          <p:cNvSpPr>
            <a:spLocks noGrp="1"/>
          </p:cNvSpPr>
          <p:nvPr>
            <p:ph idx="19"/>
          </p:nvPr>
        </p:nvSpPr>
        <p:spPr>
          <a:xfrm>
            <a:off x="609600" y="476672"/>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1265928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tsikko ja kolme sisältökohdetta B">
    <p:spTree>
      <p:nvGrpSpPr>
        <p:cNvPr id="1" name=""/>
        <p:cNvGrpSpPr/>
        <p:nvPr/>
      </p:nvGrpSpPr>
      <p:grpSpPr>
        <a:xfrm>
          <a:off x="0" y="0"/>
          <a:ext cx="0" cy="0"/>
          <a:chOff x="0" y="0"/>
          <a:chExt cx="0" cy="0"/>
        </a:xfrm>
      </p:grpSpPr>
      <p:sp>
        <p:nvSpPr>
          <p:cNvPr id="3" name="Sisällön paikkamerkki 2"/>
          <p:cNvSpPr>
            <a:spLocks noGrp="1"/>
          </p:cNvSpPr>
          <p:nvPr>
            <p:ph idx="1"/>
          </p:nvPr>
        </p:nvSpPr>
        <p:spPr>
          <a:xfrm>
            <a:off x="719403" y="548681"/>
            <a:ext cx="4992555" cy="2520280"/>
          </a:xfrm>
        </p:spPr>
        <p:txBody>
          <a:bodyPr>
            <a:normAutofit/>
          </a:bodyPr>
          <a:lstStyle>
            <a:lvl1pPr marL="0" indent="0">
              <a:buFontTx/>
              <a:buNone/>
              <a:defRPr sz="1600">
                <a:latin typeface="+mn-lt"/>
              </a:defRPr>
            </a:lvl1pPr>
            <a:lvl2pPr marL="285750" indent="-285750">
              <a:buFont typeface="Arial" panose="020B0604020202020204" pitchFamily="34" charset="0"/>
              <a:buChar char="•"/>
              <a:defRPr sz="1600">
                <a:latin typeface="+mn-lt"/>
              </a:defRPr>
            </a:lvl2pPr>
            <a:lvl3pPr marL="285750" indent="-285750">
              <a:buFont typeface="Arial" panose="020B0604020202020204" pitchFamily="34" charset="0"/>
              <a:buChar char="•"/>
              <a:defRPr sz="1600">
                <a:latin typeface="+mn-lt"/>
              </a:defRPr>
            </a:lvl3pPr>
            <a:lvl4pPr marL="466725" indent="-285750">
              <a:buFont typeface="Arial" panose="020B0604020202020204" pitchFamily="34" charset="0"/>
              <a:buChar char="•"/>
              <a:defRPr sz="1600">
                <a:latin typeface="+mn-lt"/>
              </a:defRPr>
            </a:lvl4pPr>
            <a:lvl5pPr marL="641350" indent="-285750">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fld id="{49F16A13-B48B-4C61-ABA9-05DDAB8A04E8}" type="datetime1">
              <a:rPr lang="fi-FI" smtClean="0"/>
              <a:t>22.9.2022</a:t>
            </a:fld>
            <a:endParaRPr lang="fi-FI"/>
          </a:p>
        </p:txBody>
      </p:sp>
      <p:sp>
        <p:nvSpPr>
          <p:cNvPr id="5" name="Alatunnisteen paikkamerkki 4"/>
          <p:cNvSpPr>
            <a:spLocks noGrp="1"/>
          </p:cNvSpPr>
          <p:nvPr>
            <p:ph type="ftr" sz="quarter" idx="11"/>
          </p:nvPr>
        </p:nvSpPr>
        <p:spPr/>
        <p:txBody>
          <a:bodyPr/>
          <a:lstStyle/>
          <a:p>
            <a:r>
              <a:rPr lang="fi-FI"/>
              <a:t>mielenterveysseura.fi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0" name="Sisällön paikkamerkki 2"/>
          <p:cNvSpPr>
            <a:spLocks noGrp="1"/>
          </p:cNvSpPr>
          <p:nvPr>
            <p:ph idx="13"/>
          </p:nvPr>
        </p:nvSpPr>
        <p:spPr>
          <a:xfrm>
            <a:off x="6480043" y="548681"/>
            <a:ext cx="4992555" cy="2520280"/>
          </a:xfrm>
        </p:spPr>
        <p:txBody>
          <a:bodyPr>
            <a:normAutofit/>
          </a:bodyPr>
          <a:lstStyle>
            <a:lvl1pPr marL="0" indent="0">
              <a:buFontTx/>
              <a:buNone/>
              <a:defRPr sz="1600">
                <a:latin typeface="+mn-lt"/>
              </a:defRPr>
            </a:lvl1pPr>
            <a:lvl2pPr marL="285750" indent="-285750">
              <a:buFont typeface="Arial" panose="020B0604020202020204" pitchFamily="34" charset="0"/>
              <a:buChar char="•"/>
              <a:defRPr sz="1600">
                <a:latin typeface="+mn-lt"/>
              </a:defRPr>
            </a:lvl2pPr>
            <a:lvl3pPr marL="285750" indent="-285750">
              <a:buFont typeface="Arial" panose="020B0604020202020204" pitchFamily="34" charset="0"/>
              <a:buChar char="•"/>
              <a:defRPr sz="1600">
                <a:latin typeface="+mn-lt"/>
              </a:defRPr>
            </a:lvl3pPr>
            <a:lvl4pPr marL="466725" indent="-285750">
              <a:buFont typeface="Arial" panose="020B0604020202020204" pitchFamily="34" charset="0"/>
              <a:buChar char="•"/>
              <a:defRPr sz="1600">
                <a:latin typeface="+mn-lt"/>
              </a:defRPr>
            </a:lvl4pPr>
            <a:lvl5pPr marL="641350" indent="-285750">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2" name="Sisällön paikkamerkki 2"/>
          <p:cNvSpPr>
            <a:spLocks noGrp="1"/>
          </p:cNvSpPr>
          <p:nvPr>
            <p:ph idx="15"/>
          </p:nvPr>
        </p:nvSpPr>
        <p:spPr>
          <a:xfrm>
            <a:off x="6480043" y="3645024"/>
            <a:ext cx="4992555" cy="2520280"/>
          </a:xfrm>
        </p:spPr>
        <p:txBody>
          <a:bodyPr>
            <a:normAutofit/>
          </a:bodyPr>
          <a:lstStyle>
            <a:lvl1pPr marL="0" indent="0">
              <a:buFontTx/>
              <a:buNone/>
              <a:defRPr sz="1600">
                <a:latin typeface="+mn-lt"/>
              </a:defRPr>
            </a:lvl1pPr>
            <a:lvl2pPr marL="285750" indent="-285750">
              <a:buFont typeface="Arial" panose="020B0604020202020204" pitchFamily="34" charset="0"/>
              <a:buChar char="•"/>
              <a:defRPr sz="1600">
                <a:latin typeface="+mn-lt"/>
              </a:defRPr>
            </a:lvl2pPr>
            <a:lvl3pPr marL="285750" indent="-285750">
              <a:buFont typeface="Arial" panose="020B0604020202020204" pitchFamily="34" charset="0"/>
              <a:buChar char="•"/>
              <a:defRPr sz="1600">
                <a:latin typeface="+mn-lt"/>
              </a:defRPr>
            </a:lvl3pPr>
            <a:lvl4pPr marL="466725" indent="-285750">
              <a:buFont typeface="Arial" panose="020B0604020202020204" pitchFamily="34" charset="0"/>
              <a:buChar char="•"/>
              <a:defRPr sz="1600">
                <a:latin typeface="+mn-lt"/>
              </a:defRPr>
            </a:lvl4pPr>
            <a:lvl5pPr marL="641350" indent="-285750">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2" name="Otsikko 1"/>
          <p:cNvSpPr>
            <a:spLocks noGrp="1"/>
          </p:cNvSpPr>
          <p:nvPr>
            <p:ph type="title" hasCustomPrompt="1"/>
          </p:nvPr>
        </p:nvSpPr>
        <p:spPr>
          <a:xfrm>
            <a:off x="609600" y="3490102"/>
            <a:ext cx="5294379" cy="2747211"/>
          </a:xfrm>
        </p:spPr>
        <p:txBody>
          <a:bodyPr/>
          <a:lstStyle/>
          <a:p>
            <a:r>
              <a:rPr lang="fi-FI" dirty="0"/>
              <a:t>Lisää otsikko</a:t>
            </a:r>
          </a:p>
        </p:txBody>
      </p:sp>
    </p:spTree>
    <p:extLst>
      <p:ext uri="{BB962C8B-B14F-4D97-AF65-F5344CB8AC3E}">
        <p14:creationId xmlns:p14="http://schemas.microsoft.com/office/powerpoint/2010/main" val="38916412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Otsikko ja kolme sisältökohdetta">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3F58E829-4C3D-4763-B315-581B414594C9}" type="datetime1">
              <a:rPr lang="fi-FI" smtClean="0"/>
              <a:t>22.9.2022</a:t>
            </a:fld>
            <a:endParaRPr lang="fi-FI"/>
          </a:p>
        </p:txBody>
      </p:sp>
      <p:sp>
        <p:nvSpPr>
          <p:cNvPr id="5" name="Alatunnisteen paikkamerkki 4"/>
          <p:cNvSpPr>
            <a:spLocks noGrp="1"/>
          </p:cNvSpPr>
          <p:nvPr>
            <p:ph type="ftr" sz="quarter" idx="11"/>
          </p:nvPr>
        </p:nvSpPr>
        <p:spPr/>
        <p:txBody>
          <a:bodyPr/>
          <a:lstStyle/>
          <a:p>
            <a:r>
              <a:rPr lang="fi-FI"/>
              <a:t>mielenterveysseura.fi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1" name="Sisällön paikkamerkki 2"/>
          <p:cNvSpPr>
            <a:spLocks noGrp="1"/>
          </p:cNvSpPr>
          <p:nvPr>
            <p:ph idx="15"/>
          </p:nvPr>
        </p:nvSpPr>
        <p:spPr>
          <a:xfrm>
            <a:off x="6318552"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2" name="Otsikko 1"/>
          <p:cNvSpPr>
            <a:spLocks noGrp="1"/>
          </p:cNvSpPr>
          <p:nvPr>
            <p:ph type="title" hasCustomPrompt="1"/>
          </p:nvPr>
        </p:nvSpPr>
        <p:spPr>
          <a:xfrm>
            <a:off x="609600" y="457199"/>
            <a:ext cx="5102357" cy="2696645"/>
          </a:xfrm>
        </p:spPr>
        <p:txBody>
          <a:bodyPr/>
          <a:lstStyle>
            <a:lvl1pPr>
              <a:defRPr baseline="0"/>
            </a:lvl1pPr>
          </a:lstStyle>
          <a:p>
            <a:r>
              <a:rPr lang="fi-FI" dirty="0"/>
              <a:t>Lisää otsikko</a:t>
            </a:r>
          </a:p>
        </p:txBody>
      </p:sp>
      <p:sp>
        <p:nvSpPr>
          <p:cNvPr id="14" name="Sisällön paikkamerkki 2">
            <a:extLst>
              <a:ext uri="{FF2B5EF4-FFF2-40B4-BE49-F238E27FC236}">
                <a16:creationId xmlns:a16="http://schemas.microsoft.com/office/drawing/2014/main" id="{CC5D4881-9675-4A95-8627-FFDA520AA304}"/>
              </a:ext>
            </a:extLst>
          </p:cNvPr>
          <p:cNvSpPr>
            <a:spLocks noGrp="1"/>
          </p:cNvSpPr>
          <p:nvPr>
            <p:ph idx="17"/>
          </p:nvPr>
        </p:nvSpPr>
        <p:spPr>
          <a:xfrm>
            <a:off x="609600"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2" name="Sisällön paikkamerkki 2">
            <a:extLst>
              <a:ext uri="{FF2B5EF4-FFF2-40B4-BE49-F238E27FC236}">
                <a16:creationId xmlns:a16="http://schemas.microsoft.com/office/drawing/2014/main" id="{20748476-3234-49A9-926D-D1EBEA693DA0}"/>
              </a:ext>
            </a:extLst>
          </p:cNvPr>
          <p:cNvSpPr>
            <a:spLocks noGrp="1"/>
          </p:cNvSpPr>
          <p:nvPr>
            <p:ph idx="18"/>
          </p:nvPr>
        </p:nvSpPr>
        <p:spPr>
          <a:xfrm>
            <a:off x="6318552" y="541275"/>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4663467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Otsikko ja kolme sisältökohdetta B">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5C22A4BC-195A-4727-9D0C-C6612B394711}" type="datetime1">
              <a:rPr lang="fi-FI" smtClean="0"/>
              <a:t>22.9.2022</a:t>
            </a:fld>
            <a:endParaRPr lang="fi-FI"/>
          </a:p>
        </p:txBody>
      </p:sp>
      <p:sp>
        <p:nvSpPr>
          <p:cNvPr id="5" name="Alatunnisteen paikkamerkki 4"/>
          <p:cNvSpPr>
            <a:spLocks noGrp="1"/>
          </p:cNvSpPr>
          <p:nvPr>
            <p:ph type="ftr" sz="quarter" idx="11"/>
          </p:nvPr>
        </p:nvSpPr>
        <p:spPr/>
        <p:txBody>
          <a:bodyPr/>
          <a:lstStyle/>
          <a:p>
            <a:r>
              <a:rPr lang="fi-FI"/>
              <a:t>mielenterveysseura.fi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1" name="Sisällön paikkamerkki 2"/>
          <p:cNvSpPr>
            <a:spLocks noGrp="1"/>
          </p:cNvSpPr>
          <p:nvPr>
            <p:ph idx="15"/>
          </p:nvPr>
        </p:nvSpPr>
        <p:spPr>
          <a:xfrm>
            <a:off x="6318552"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2" name="Otsikko 1"/>
          <p:cNvSpPr>
            <a:spLocks noGrp="1"/>
          </p:cNvSpPr>
          <p:nvPr>
            <p:ph type="title" hasCustomPrompt="1"/>
          </p:nvPr>
        </p:nvSpPr>
        <p:spPr>
          <a:xfrm>
            <a:off x="609600" y="3579962"/>
            <a:ext cx="5102357" cy="2610381"/>
          </a:xfrm>
        </p:spPr>
        <p:txBody>
          <a:bodyPr/>
          <a:lstStyle>
            <a:lvl1pPr>
              <a:defRPr baseline="0"/>
            </a:lvl1pPr>
          </a:lstStyle>
          <a:p>
            <a:r>
              <a:rPr lang="fi-FI" dirty="0"/>
              <a:t>Lisää otsikko</a:t>
            </a:r>
          </a:p>
        </p:txBody>
      </p:sp>
      <p:sp>
        <p:nvSpPr>
          <p:cNvPr id="14" name="Sisällön paikkamerkki 2">
            <a:extLst>
              <a:ext uri="{FF2B5EF4-FFF2-40B4-BE49-F238E27FC236}">
                <a16:creationId xmlns:a16="http://schemas.microsoft.com/office/drawing/2014/main" id="{CC5D4881-9675-4A95-8627-FFDA520AA304}"/>
              </a:ext>
            </a:extLst>
          </p:cNvPr>
          <p:cNvSpPr>
            <a:spLocks noGrp="1"/>
          </p:cNvSpPr>
          <p:nvPr>
            <p:ph idx="17"/>
          </p:nvPr>
        </p:nvSpPr>
        <p:spPr>
          <a:xfrm>
            <a:off x="609600" y="540000"/>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2" name="Sisällön paikkamerkki 2">
            <a:extLst>
              <a:ext uri="{FF2B5EF4-FFF2-40B4-BE49-F238E27FC236}">
                <a16:creationId xmlns:a16="http://schemas.microsoft.com/office/drawing/2014/main" id="{20748476-3234-49A9-926D-D1EBEA693DA0}"/>
              </a:ext>
            </a:extLst>
          </p:cNvPr>
          <p:cNvSpPr>
            <a:spLocks noGrp="1"/>
          </p:cNvSpPr>
          <p:nvPr>
            <p:ph idx="18"/>
          </p:nvPr>
        </p:nvSpPr>
        <p:spPr>
          <a:xfrm>
            <a:off x="6318552" y="541275"/>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28760742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Kuva ja teksti">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5B801E2E-2FA8-4D79-95DD-C8A565921D47}" type="datetime1">
              <a:rPr lang="fi-FI" smtClean="0"/>
              <a:t>22.9.2022</a:t>
            </a:fld>
            <a:endParaRPr lang="fi-FI"/>
          </a:p>
        </p:txBody>
      </p:sp>
      <p:sp>
        <p:nvSpPr>
          <p:cNvPr id="5" name="Alatunnisteen paikkamerkki 4"/>
          <p:cNvSpPr>
            <a:spLocks noGrp="1"/>
          </p:cNvSpPr>
          <p:nvPr>
            <p:ph type="ftr" sz="quarter" idx="11"/>
          </p:nvPr>
        </p:nvSpPr>
        <p:spPr/>
        <p:txBody>
          <a:bodyPr/>
          <a:lstStyle/>
          <a:p>
            <a:r>
              <a:rPr lang="fi-FI"/>
              <a:t>mielenterveysseura.fi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1" name="Sisällön paikkamerkki 2"/>
          <p:cNvSpPr>
            <a:spLocks noGrp="1"/>
          </p:cNvSpPr>
          <p:nvPr>
            <p:ph idx="15"/>
          </p:nvPr>
        </p:nvSpPr>
        <p:spPr>
          <a:xfrm>
            <a:off x="6318552"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2" name="Otsikko 1"/>
          <p:cNvSpPr>
            <a:spLocks noGrp="1"/>
          </p:cNvSpPr>
          <p:nvPr>
            <p:ph type="title" hasCustomPrompt="1"/>
          </p:nvPr>
        </p:nvSpPr>
        <p:spPr>
          <a:xfrm>
            <a:off x="609600" y="457200"/>
            <a:ext cx="5102357" cy="966158"/>
          </a:xfrm>
        </p:spPr>
        <p:txBody>
          <a:bodyPr/>
          <a:lstStyle>
            <a:lvl1pPr>
              <a:defRPr baseline="0"/>
            </a:lvl1pPr>
          </a:lstStyle>
          <a:p>
            <a:r>
              <a:rPr lang="fi-FI" dirty="0"/>
              <a:t>Lisää otsikko</a:t>
            </a:r>
          </a:p>
        </p:txBody>
      </p:sp>
      <p:sp>
        <p:nvSpPr>
          <p:cNvPr id="10" name="Kuvan paikkamerkki 8"/>
          <p:cNvSpPr>
            <a:spLocks noGrp="1"/>
          </p:cNvSpPr>
          <p:nvPr>
            <p:ph type="pic" sz="quarter" idx="13"/>
          </p:nvPr>
        </p:nvSpPr>
        <p:spPr>
          <a:xfrm>
            <a:off x="6479117" y="549276"/>
            <a:ext cx="4993216" cy="2519363"/>
          </a:xfrm>
          <a:solidFill>
            <a:srgbClr val="EAEAEA"/>
          </a:solidFill>
        </p:spPr>
        <p:txBody>
          <a:bodyPr/>
          <a:lstStyle>
            <a:lvl1pPr marL="0" indent="0">
              <a:buFontTx/>
              <a:buNone/>
              <a:defRPr/>
            </a:lvl1pPr>
          </a:lstStyle>
          <a:p>
            <a:r>
              <a:rPr lang="fi-FI"/>
              <a:t>Lisää kuva napsauttamalla kuvaketta</a:t>
            </a:r>
            <a:endParaRPr lang="fi-FI" dirty="0"/>
          </a:p>
        </p:txBody>
      </p:sp>
      <p:sp>
        <p:nvSpPr>
          <p:cNvPr id="14" name="Sisällön paikkamerkki 2">
            <a:extLst>
              <a:ext uri="{FF2B5EF4-FFF2-40B4-BE49-F238E27FC236}">
                <a16:creationId xmlns:a16="http://schemas.microsoft.com/office/drawing/2014/main" id="{CC5D4881-9675-4A95-8627-FFDA520AA304}"/>
              </a:ext>
            </a:extLst>
          </p:cNvPr>
          <p:cNvSpPr>
            <a:spLocks noGrp="1"/>
          </p:cNvSpPr>
          <p:nvPr>
            <p:ph idx="17"/>
          </p:nvPr>
        </p:nvSpPr>
        <p:spPr>
          <a:xfrm>
            <a:off x="609600"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12990554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Kaksi kuvaa ja teksti">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7E171E76-2688-4881-A4C6-96630C7EC5E5}" type="datetime1">
              <a:rPr lang="fi-FI" smtClean="0"/>
              <a:t>22.9.2022</a:t>
            </a:fld>
            <a:endParaRPr lang="fi-FI"/>
          </a:p>
        </p:txBody>
      </p:sp>
      <p:sp>
        <p:nvSpPr>
          <p:cNvPr id="5" name="Alatunnisteen paikkamerkki 4"/>
          <p:cNvSpPr>
            <a:spLocks noGrp="1"/>
          </p:cNvSpPr>
          <p:nvPr>
            <p:ph type="ftr" sz="quarter" idx="11"/>
          </p:nvPr>
        </p:nvSpPr>
        <p:spPr/>
        <p:txBody>
          <a:bodyPr/>
          <a:lstStyle/>
          <a:p>
            <a:r>
              <a:rPr lang="fi-FI"/>
              <a:t>mielenterveysseura.fi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1" name="Sisällön paikkamerkki 2"/>
          <p:cNvSpPr>
            <a:spLocks noGrp="1"/>
          </p:cNvSpPr>
          <p:nvPr>
            <p:ph idx="15"/>
          </p:nvPr>
        </p:nvSpPr>
        <p:spPr>
          <a:xfrm>
            <a:off x="6318552"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2" name="Otsikko 1"/>
          <p:cNvSpPr>
            <a:spLocks noGrp="1"/>
          </p:cNvSpPr>
          <p:nvPr>
            <p:ph type="title" hasCustomPrompt="1"/>
          </p:nvPr>
        </p:nvSpPr>
        <p:spPr>
          <a:xfrm>
            <a:off x="609600" y="457200"/>
            <a:ext cx="5102357" cy="966158"/>
          </a:xfrm>
        </p:spPr>
        <p:txBody>
          <a:bodyPr/>
          <a:lstStyle>
            <a:lvl1pPr>
              <a:defRPr baseline="0"/>
            </a:lvl1pPr>
          </a:lstStyle>
          <a:p>
            <a:r>
              <a:rPr lang="fi-FI" dirty="0"/>
              <a:t>Lisää otsikko</a:t>
            </a:r>
          </a:p>
        </p:txBody>
      </p:sp>
      <p:sp>
        <p:nvSpPr>
          <p:cNvPr id="10" name="Kuvan paikkamerkki 8"/>
          <p:cNvSpPr>
            <a:spLocks noGrp="1"/>
          </p:cNvSpPr>
          <p:nvPr>
            <p:ph type="pic" sz="quarter" idx="13"/>
          </p:nvPr>
        </p:nvSpPr>
        <p:spPr>
          <a:xfrm>
            <a:off x="6479117" y="549276"/>
            <a:ext cx="4993216" cy="2519363"/>
          </a:xfrm>
          <a:solidFill>
            <a:srgbClr val="EAEAEA"/>
          </a:solidFill>
        </p:spPr>
        <p:txBody>
          <a:bodyPr/>
          <a:lstStyle>
            <a:lvl1pPr marL="0" indent="0">
              <a:buFontTx/>
              <a:buNone/>
              <a:defRPr/>
            </a:lvl1pPr>
          </a:lstStyle>
          <a:p>
            <a:r>
              <a:rPr lang="fi-FI"/>
              <a:t>Lisää kuva napsauttamalla kuvaketta</a:t>
            </a:r>
            <a:endParaRPr lang="fi-FI" dirty="0"/>
          </a:p>
        </p:txBody>
      </p:sp>
      <p:sp>
        <p:nvSpPr>
          <p:cNvPr id="9" name="Kuvan paikkamerkki 8"/>
          <p:cNvSpPr>
            <a:spLocks noGrp="1"/>
          </p:cNvSpPr>
          <p:nvPr>
            <p:ph type="pic" sz="quarter" idx="14"/>
          </p:nvPr>
        </p:nvSpPr>
        <p:spPr>
          <a:xfrm>
            <a:off x="721784" y="3662591"/>
            <a:ext cx="4993216" cy="2519363"/>
          </a:xfrm>
          <a:solidFill>
            <a:srgbClr val="EAEAEA"/>
          </a:solidFill>
        </p:spPr>
        <p:txBody>
          <a:bodyPr/>
          <a:lstStyle>
            <a:lvl1pPr marL="0" indent="0">
              <a:buFontTx/>
              <a:buNone/>
              <a:defRPr/>
            </a:lvl1pPr>
          </a:lstStyle>
          <a:p>
            <a:r>
              <a:rPr lang="fi-FI"/>
              <a:t>Lisää kuva napsauttamalla kuvaketta</a:t>
            </a:r>
            <a:endParaRPr lang="fi-FI" dirty="0"/>
          </a:p>
        </p:txBody>
      </p:sp>
      <p:sp>
        <p:nvSpPr>
          <p:cNvPr id="12" name="Sisällön paikkamerkki 2">
            <a:extLst>
              <a:ext uri="{FF2B5EF4-FFF2-40B4-BE49-F238E27FC236}">
                <a16:creationId xmlns:a16="http://schemas.microsoft.com/office/drawing/2014/main" id="{75571089-EE17-4DB5-93DD-CC0674DFB411}"/>
              </a:ext>
            </a:extLst>
          </p:cNvPr>
          <p:cNvSpPr>
            <a:spLocks noGrp="1"/>
          </p:cNvSpPr>
          <p:nvPr>
            <p:ph idx="16"/>
          </p:nvPr>
        </p:nvSpPr>
        <p:spPr>
          <a:xfrm>
            <a:off x="609600" y="1423358"/>
            <a:ext cx="5102357" cy="1772052"/>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15710360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Kuva, teksti ja graafi">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C52FF3F2-062F-4115-BAB2-0254DBDC63BC}" type="datetime1">
              <a:rPr lang="fi-FI" smtClean="0"/>
              <a:t>22.9.2022</a:t>
            </a:fld>
            <a:endParaRPr lang="fi-FI"/>
          </a:p>
        </p:txBody>
      </p:sp>
      <p:sp>
        <p:nvSpPr>
          <p:cNvPr id="5" name="Alatunnisteen paikkamerkki 4"/>
          <p:cNvSpPr>
            <a:spLocks noGrp="1"/>
          </p:cNvSpPr>
          <p:nvPr>
            <p:ph type="ftr" sz="quarter" idx="11"/>
          </p:nvPr>
        </p:nvSpPr>
        <p:spPr/>
        <p:txBody>
          <a:bodyPr/>
          <a:lstStyle/>
          <a:p>
            <a:r>
              <a:rPr lang="fi-FI"/>
              <a:t>mielenterveysseura.fi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1" name="Sisällön paikkamerkki 2"/>
          <p:cNvSpPr>
            <a:spLocks noGrp="1"/>
          </p:cNvSpPr>
          <p:nvPr>
            <p:ph idx="15"/>
          </p:nvPr>
        </p:nvSpPr>
        <p:spPr>
          <a:xfrm>
            <a:off x="6318552"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2" name="Otsikko 1"/>
          <p:cNvSpPr>
            <a:spLocks noGrp="1"/>
          </p:cNvSpPr>
          <p:nvPr>
            <p:ph type="title" hasCustomPrompt="1"/>
          </p:nvPr>
        </p:nvSpPr>
        <p:spPr>
          <a:xfrm>
            <a:off x="6326038" y="457200"/>
            <a:ext cx="5102357" cy="966158"/>
          </a:xfrm>
        </p:spPr>
        <p:txBody>
          <a:bodyPr/>
          <a:lstStyle>
            <a:lvl1pPr>
              <a:defRPr baseline="0"/>
            </a:lvl1pPr>
          </a:lstStyle>
          <a:p>
            <a:r>
              <a:rPr lang="fi-FI" dirty="0"/>
              <a:t>Lisää otsikko</a:t>
            </a:r>
          </a:p>
        </p:txBody>
      </p:sp>
      <p:sp>
        <p:nvSpPr>
          <p:cNvPr id="14" name="Sisällön paikkamerkki 2">
            <a:extLst>
              <a:ext uri="{FF2B5EF4-FFF2-40B4-BE49-F238E27FC236}">
                <a16:creationId xmlns:a16="http://schemas.microsoft.com/office/drawing/2014/main" id="{CC5D4881-9675-4A95-8627-FFDA520AA304}"/>
              </a:ext>
            </a:extLst>
          </p:cNvPr>
          <p:cNvSpPr>
            <a:spLocks noGrp="1"/>
          </p:cNvSpPr>
          <p:nvPr>
            <p:ph idx="17"/>
          </p:nvPr>
        </p:nvSpPr>
        <p:spPr>
          <a:xfrm>
            <a:off x="609600" y="3577773"/>
            <a:ext cx="5280000" cy="2612570"/>
          </a:xfrm>
        </p:spPr>
        <p:txBody>
          <a:bodyPr>
            <a:normAutofit/>
          </a:bodyPr>
          <a:lstStyle>
            <a:lvl1pPr marL="180975" indent="-180975">
              <a:lnSpc>
                <a:spcPct val="95000"/>
              </a:lnSpc>
              <a:buFont typeface="Arial" panose="020B0604020202020204" pitchFamily="34" charset="0"/>
              <a:buChar char="•"/>
              <a:defRPr sz="2000">
                <a:latin typeface="+mn-lt"/>
              </a:defRPr>
            </a:lvl1pPr>
            <a:lvl2pPr marL="361950" indent="-180975">
              <a:lnSpc>
                <a:spcPct val="95000"/>
              </a:lnSpc>
              <a:buFont typeface="Arial" panose="020B0604020202020204" pitchFamily="34" charset="0"/>
              <a:buChar char="•"/>
              <a:defRPr sz="1600">
                <a:latin typeface="+mn-lt"/>
              </a:defRPr>
            </a:lvl2pPr>
            <a:lvl3pPr marL="534988" indent="-174625">
              <a:lnSpc>
                <a:spcPct val="95000"/>
              </a:lnSpc>
              <a:buFont typeface="Arial" panose="020B0604020202020204" pitchFamily="34" charset="0"/>
              <a:buChar char="•"/>
              <a:defRPr sz="1600">
                <a:latin typeface="+mn-lt"/>
              </a:defRPr>
            </a:lvl3pPr>
            <a:lvl4pPr marL="715963" indent="-180975">
              <a:lnSpc>
                <a:spcPct val="95000"/>
              </a:lnSpc>
              <a:buFont typeface="Arial" panose="020B0604020202020204" pitchFamily="34" charset="0"/>
              <a:buChar char="•"/>
              <a:defRPr sz="1600">
                <a:latin typeface="+mn-lt"/>
              </a:defRPr>
            </a:lvl4pPr>
            <a:lvl5pPr marL="896938" indent="-180975">
              <a:lnSpc>
                <a:spcPct val="95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2" name="Kuvan paikkamerkki 8">
            <a:extLst>
              <a:ext uri="{FF2B5EF4-FFF2-40B4-BE49-F238E27FC236}">
                <a16:creationId xmlns:a16="http://schemas.microsoft.com/office/drawing/2014/main" id="{F7B57505-C0A8-4EBC-8009-79C88A5CACE5}"/>
              </a:ext>
            </a:extLst>
          </p:cNvPr>
          <p:cNvSpPr>
            <a:spLocks noGrp="1"/>
          </p:cNvSpPr>
          <p:nvPr>
            <p:ph type="pic" sz="quarter" idx="13"/>
          </p:nvPr>
        </p:nvSpPr>
        <p:spPr>
          <a:xfrm>
            <a:off x="720000" y="549276"/>
            <a:ext cx="4993216" cy="2519363"/>
          </a:xfrm>
          <a:solidFill>
            <a:srgbClr val="EAEAEA"/>
          </a:solidFill>
        </p:spPr>
        <p:txBody>
          <a:bodyPr/>
          <a:lstStyle>
            <a:lvl1pPr marL="0" indent="0">
              <a:buFontTx/>
              <a:buNone/>
              <a:defRPr>
                <a:latin typeface="+mn-lt"/>
              </a:defRPr>
            </a:lvl1pPr>
          </a:lstStyle>
          <a:p>
            <a:r>
              <a:rPr lang="fi-FI"/>
              <a:t>Lisää kuva napsauttamalla kuvaketta</a:t>
            </a:r>
            <a:endParaRPr lang="fi-FI" dirty="0"/>
          </a:p>
        </p:txBody>
      </p:sp>
    </p:spTree>
    <p:extLst>
      <p:ext uri="{BB962C8B-B14F-4D97-AF65-F5344CB8AC3E}">
        <p14:creationId xmlns:p14="http://schemas.microsoft.com/office/powerpoint/2010/main" val="9674230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Graafi">
    <p:spTree>
      <p:nvGrpSpPr>
        <p:cNvPr id="1" name=""/>
        <p:cNvGrpSpPr/>
        <p:nvPr/>
      </p:nvGrpSpPr>
      <p:grpSpPr>
        <a:xfrm>
          <a:off x="0" y="0"/>
          <a:ext cx="0" cy="0"/>
          <a:chOff x="0" y="0"/>
          <a:chExt cx="0" cy="0"/>
        </a:xfrm>
      </p:grpSpPr>
      <p:sp>
        <p:nvSpPr>
          <p:cNvPr id="12" name="Suorakulmio 11">
            <a:extLst>
              <a:ext uri="{FF2B5EF4-FFF2-40B4-BE49-F238E27FC236}">
                <a16:creationId xmlns:a16="http://schemas.microsoft.com/office/drawing/2014/main" id="{D4AC29C3-8A80-47D5-91E4-6C20B6814491}"/>
              </a:ext>
            </a:extLst>
          </p:cNvPr>
          <p:cNvSpPr/>
          <p:nvPr userDrawn="1"/>
        </p:nvSpPr>
        <p:spPr>
          <a:xfrm>
            <a:off x="721784" y="1850635"/>
            <a:ext cx="10744200" cy="4325877"/>
          </a:xfrm>
          <a:prstGeom prst="rect">
            <a:avLst/>
          </a:prstGeom>
          <a:solidFill>
            <a:srgbClr val="F0F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7" name="Kaavion paikkamerkki 6">
            <a:extLst>
              <a:ext uri="{FF2B5EF4-FFF2-40B4-BE49-F238E27FC236}">
                <a16:creationId xmlns:a16="http://schemas.microsoft.com/office/drawing/2014/main" id="{A0C033A7-E667-4D21-BE07-ED6BC3824194}"/>
              </a:ext>
            </a:extLst>
          </p:cNvPr>
          <p:cNvSpPr>
            <a:spLocks noGrp="1"/>
          </p:cNvSpPr>
          <p:nvPr>
            <p:ph type="chart" sz="quarter" idx="15"/>
          </p:nvPr>
        </p:nvSpPr>
        <p:spPr>
          <a:xfrm>
            <a:off x="721784" y="1850635"/>
            <a:ext cx="10744200" cy="4325877"/>
          </a:xfrm>
          <a:noFill/>
        </p:spPr>
        <p:txBody>
          <a:bodyPr>
            <a:normAutofit/>
          </a:bodyPr>
          <a:lstStyle>
            <a:lvl1pPr marL="0" indent="0">
              <a:buNone/>
              <a:defRPr sz="2000"/>
            </a:lvl1pPr>
          </a:lstStyle>
          <a:p>
            <a:r>
              <a:rPr lang="fi-FI"/>
              <a:t>Lisää kaavio napsauttamalla kuvaketta</a:t>
            </a:r>
          </a:p>
        </p:txBody>
      </p:sp>
      <p:sp>
        <p:nvSpPr>
          <p:cNvPr id="3" name="Alaotsikko 2"/>
          <p:cNvSpPr>
            <a:spLocks noGrp="1"/>
          </p:cNvSpPr>
          <p:nvPr>
            <p:ph type="subTitle" idx="1" hasCustomPrompt="1"/>
          </p:nvPr>
        </p:nvSpPr>
        <p:spPr>
          <a:xfrm>
            <a:off x="776060" y="5517233"/>
            <a:ext cx="10408505" cy="530295"/>
          </a:xfrm>
        </p:spPr>
        <p:txBody>
          <a:bodyPr anchor="b" anchorCtr="0">
            <a:noAutofit/>
          </a:bodyPr>
          <a:lstStyle>
            <a:lvl1pPr marL="0" indent="0" algn="l">
              <a:buNone/>
              <a:defRPr sz="2000" baseline="0">
                <a:solidFill>
                  <a:schemeClr val="tx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Lisää alaotsikko</a:t>
            </a:r>
          </a:p>
        </p:txBody>
      </p:sp>
      <p:sp>
        <p:nvSpPr>
          <p:cNvPr id="4" name="Päivämäärän paikkamerkki 3"/>
          <p:cNvSpPr>
            <a:spLocks noGrp="1"/>
          </p:cNvSpPr>
          <p:nvPr>
            <p:ph type="dt" sz="half" idx="10"/>
          </p:nvPr>
        </p:nvSpPr>
        <p:spPr/>
        <p:txBody>
          <a:bodyPr/>
          <a:lstStyle/>
          <a:p>
            <a:fld id="{A616F9DC-A152-4B66-A5A9-55805E917FF7}" type="datetime1">
              <a:rPr lang="fi-FI" smtClean="0"/>
              <a:t>22.9.2022</a:t>
            </a:fld>
            <a:endParaRPr lang="fi-FI" dirty="0"/>
          </a:p>
        </p:txBody>
      </p:sp>
      <p:sp>
        <p:nvSpPr>
          <p:cNvPr id="5" name="Alatunnisteen paikkamerkki 4"/>
          <p:cNvSpPr>
            <a:spLocks noGrp="1"/>
          </p:cNvSpPr>
          <p:nvPr>
            <p:ph type="ftr" sz="quarter" idx="11"/>
          </p:nvPr>
        </p:nvSpPr>
        <p:spPr/>
        <p:txBody>
          <a:bodyPr/>
          <a:lstStyle/>
          <a:p>
            <a:r>
              <a:rPr lang="fi-FI"/>
              <a:t>mielenterveysseura.fi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0" name="Otsikko 9">
            <a:extLst>
              <a:ext uri="{FF2B5EF4-FFF2-40B4-BE49-F238E27FC236}">
                <a16:creationId xmlns:a16="http://schemas.microsoft.com/office/drawing/2014/main" id="{F14B111E-6985-4C68-BE96-82FCE44B8AC6}"/>
              </a:ext>
            </a:extLst>
          </p:cNvPr>
          <p:cNvSpPr>
            <a:spLocks noGrp="1"/>
          </p:cNvSpPr>
          <p:nvPr>
            <p:ph type="title"/>
          </p:nvPr>
        </p:nvSpPr>
        <p:spPr/>
        <p:txBody>
          <a:bodyPr/>
          <a:lstStyle/>
          <a:p>
            <a:r>
              <a:rPr lang="fi-FI"/>
              <a:t>Muokkaa perustyyl. napsautt.</a:t>
            </a:r>
          </a:p>
        </p:txBody>
      </p:sp>
    </p:spTree>
    <p:extLst>
      <p:ext uri="{BB962C8B-B14F-4D97-AF65-F5344CB8AC3E}">
        <p14:creationId xmlns:p14="http://schemas.microsoft.com/office/powerpoint/2010/main" val="9806394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Kuva">
    <p:spTree>
      <p:nvGrpSpPr>
        <p:cNvPr id="1" name=""/>
        <p:cNvGrpSpPr/>
        <p:nvPr/>
      </p:nvGrpSpPr>
      <p:grpSpPr>
        <a:xfrm>
          <a:off x="0" y="0"/>
          <a:ext cx="0" cy="0"/>
          <a:chOff x="0" y="0"/>
          <a:chExt cx="0" cy="0"/>
        </a:xfrm>
      </p:grpSpPr>
      <p:sp>
        <p:nvSpPr>
          <p:cNvPr id="8" name="Kuvan paikkamerkki 8"/>
          <p:cNvSpPr>
            <a:spLocks noGrp="1"/>
          </p:cNvSpPr>
          <p:nvPr>
            <p:ph type="pic" sz="quarter" idx="14"/>
          </p:nvPr>
        </p:nvSpPr>
        <p:spPr>
          <a:xfrm>
            <a:off x="721784" y="1268760"/>
            <a:ext cx="10744501" cy="4913194"/>
          </a:xfrm>
          <a:solidFill>
            <a:srgbClr val="EAEAEA"/>
          </a:solidFill>
        </p:spPr>
        <p:txBody>
          <a:bodyPr/>
          <a:lstStyle>
            <a:lvl1pPr marL="0" indent="0">
              <a:buFontTx/>
              <a:buNone/>
              <a:defRPr/>
            </a:lvl1pPr>
          </a:lstStyle>
          <a:p>
            <a:r>
              <a:rPr lang="fi-FI"/>
              <a:t>Lisää kuva napsauttamalla kuvaketta</a:t>
            </a:r>
            <a:endParaRPr lang="fi-FI" dirty="0"/>
          </a:p>
        </p:txBody>
      </p:sp>
      <p:sp>
        <p:nvSpPr>
          <p:cNvPr id="3" name="Alaotsikko 2"/>
          <p:cNvSpPr>
            <a:spLocks noGrp="1"/>
          </p:cNvSpPr>
          <p:nvPr>
            <p:ph type="subTitle" idx="1" hasCustomPrompt="1"/>
          </p:nvPr>
        </p:nvSpPr>
        <p:spPr>
          <a:xfrm>
            <a:off x="1017600" y="4725144"/>
            <a:ext cx="8534400" cy="1261999"/>
          </a:xfrm>
        </p:spPr>
        <p:txBody>
          <a:bodyPr anchor="b" anchorCtr="0">
            <a:noAutofit/>
          </a:bodyPr>
          <a:lstStyle>
            <a:lvl1pPr marL="0" indent="0" algn="l">
              <a:buNone/>
              <a:defRPr sz="2400" baseline="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Lisää alaotsikko</a:t>
            </a:r>
          </a:p>
        </p:txBody>
      </p:sp>
      <p:sp>
        <p:nvSpPr>
          <p:cNvPr id="4" name="Päivämäärän paikkamerkki 3"/>
          <p:cNvSpPr>
            <a:spLocks noGrp="1"/>
          </p:cNvSpPr>
          <p:nvPr>
            <p:ph type="dt" sz="half" idx="10"/>
          </p:nvPr>
        </p:nvSpPr>
        <p:spPr/>
        <p:txBody>
          <a:bodyPr/>
          <a:lstStyle/>
          <a:p>
            <a:fld id="{CE02D4EA-3DAB-4820-B3A1-36B027B6FCEF}" type="datetime1">
              <a:rPr lang="fi-FI" smtClean="0"/>
              <a:t>22.9.2022</a:t>
            </a:fld>
            <a:endParaRPr lang="fi-FI" dirty="0"/>
          </a:p>
        </p:txBody>
      </p:sp>
      <p:sp>
        <p:nvSpPr>
          <p:cNvPr id="5" name="Alatunnisteen paikkamerkki 4"/>
          <p:cNvSpPr>
            <a:spLocks noGrp="1"/>
          </p:cNvSpPr>
          <p:nvPr>
            <p:ph type="ftr" sz="quarter" idx="11"/>
          </p:nvPr>
        </p:nvSpPr>
        <p:spPr/>
        <p:txBody>
          <a:bodyPr/>
          <a:lstStyle/>
          <a:p>
            <a:r>
              <a:rPr lang="fi-FI"/>
              <a:t>mielenterveysseura.fi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0" name="Otsikko 9">
            <a:extLst>
              <a:ext uri="{FF2B5EF4-FFF2-40B4-BE49-F238E27FC236}">
                <a16:creationId xmlns:a16="http://schemas.microsoft.com/office/drawing/2014/main" id="{F14B111E-6985-4C68-BE96-82FCE44B8AC6}"/>
              </a:ext>
            </a:extLst>
          </p:cNvPr>
          <p:cNvSpPr>
            <a:spLocks noGrp="1"/>
          </p:cNvSpPr>
          <p:nvPr>
            <p:ph type="title"/>
          </p:nvPr>
        </p:nvSpPr>
        <p:spPr/>
        <p:txBody>
          <a:bodyPr/>
          <a:lstStyle/>
          <a:p>
            <a:r>
              <a:rPr lang="fi-FI"/>
              <a:t>Muokkaa perustyyl. napsautt.</a:t>
            </a:r>
          </a:p>
        </p:txBody>
      </p:sp>
    </p:spTree>
    <p:extLst>
      <p:ext uri="{BB962C8B-B14F-4D97-AF65-F5344CB8AC3E}">
        <p14:creationId xmlns:p14="http://schemas.microsoft.com/office/powerpoint/2010/main" val="29432821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Kuva B">
    <p:spTree>
      <p:nvGrpSpPr>
        <p:cNvPr id="1" name=""/>
        <p:cNvGrpSpPr/>
        <p:nvPr/>
      </p:nvGrpSpPr>
      <p:grpSpPr>
        <a:xfrm>
          <a:off x="0" y="0"/>
          <a:ext cx="0" cy="0"/>
          <a:chOff x="0" y="0"/>
          <a:chExt cx="0" cy="0"/>
        </a:xfrm>
      </p:grpSpPr>
      <p:sp>
        <p:nvSpPr>
          <p:cNvPr id="8" name="Kuvan paikkamerkki 8"/>
          <p:cNvSpPr>
            <a:spLocks noGrp="1"/>
          </p:cNvSpPr>
          <p:nvPr>
            <p:ph type="pic" sz="quarter" idx="14"/>
          </p:nvPr>
        </p:nvSpPr>
        <p:spPr>
          <a:xfrm>
            <a:off x="721784" y="537030"/>
            <a:ext cx="10744501" cy="5644924"/>
          </a:xfrm>
          <a:solidFill>
            <a:srgbClr val="EAEAEA"/>
          </a:solidFill>
        </p:spPr>
        <p:txBody>
          <a:bodyPr/>
          <a:lstStyle>
            <a:lvl1pPr marL="0" indent="0">
              <a:buFontTx/>
              <a:buNone/>
              <a:defRPr/>
            </a:lvl1pPr>
          </a:lstStyle>
          <a:p>
            <a:r>
              <a:rPr lang="fi-FI"/>
              <a:t>Lisää kuva napsauttamalla kuvaketta</a:t>
            </a:r>
            <a:endParaRPr lang="fi-FI" dirty="0"/>
          </a:p>
        </p:txBody>
      </p:sp>
      <p:sp>
        <p:nvSpPr>
          <p:cNvPr id="2" name="Otsikko 1"/>
          <p:cNvSpPr>
            <a:spLocks noGrp="1"/>
          </p:cNvSpPr>
          <p:nvPr>
            <p:ph type="ctrTitle" hasCustomPrompt="1"/>
          </p:nvPr>
        </p:nvSpPr>
        <p:spPr>
          <a:xfrm>
            <a:off x="1017600" y="676800"/>
            <a:ext cx="10166965" cy="2536176"/>
          </a:xfrm>
        </p:spPr>
        <p:txBody>
          <a:bodyPr/>
          <a:lstStyle>
            <a:lvl1pPr>
              <a:defRPr cap="all" baseline="0">
                <a:solidFill>
                  <a:srgbClr val="FFFFFF"/>
                </a:solidFill>
              </a:defRPr>
            </a:lvl1pPr>
          </a:lstStyle>
          <a:p>
            <a:r>
              <a:rPr lang="fi-FI" dirty="0"/>
              <a:t>Lisää otsikko</a:t>
            </a:r>
          </a:p>
        </p:txBody>
      </p:sp>
      <p:sp>
        <p:nvSpPr>
          <p:cNvPr id="3" name="Alaotsikko 2"/>
          <p:cNvSpPr>
            <a:spLocks noGrp="1"/>
          </p:cNvSpPr>
          <p:nvPr>
            <p:ph type="subTitle" idx="1" hasCustomPrompt="1"/>
          </p:nvPr>
        </p:nvSpPr>
        <p:spPr>
          <a:xfrm>
            <a:off x="1017600" y="4725144"/>
            <a:ext cx="8534400" cy="1261999"/>
          </a:xfrm>
        </p:spPr>
        <p:txBody>
          <a:bodyPr anchor="b" anchorCtr="0">
            <a:noAutofit/>
          </a:bodyPr>
          <a:lstStyle>
            <a:lvl1pPr marL="0" indent="0" algn="l">
              <a:buNone/>
              <a:defRPr sz="2400" baseline="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a:t>Lisää alaotsikko</a:t>
            </a:r>
          </a:p>
        </p:txBody>
      </p:sp>
      <p:sp>
        <p:nvSpPr>
          <p:cNvPr id="4" name="Päivämäärän paikkamerkki 3"/>
          <p:cNvSpPr>
            <a:spLocks noGrp="1"/>
          </p:cNvSpPr>
          <p:nvPr>
            <p:ph type="dt" sz="half" idx="10"/>
          </p:nvPr>
        </p:nvSpPr>
        <p:spPr/>
        <p:txBody>
          <a:bodyPr/>
          <a:lstStyle/>
          <a:p>
            <a:fld id="{FBE7EA91-9D77-47D0-AEEF-C8641983C5A0}" type="datetime1">
              <a:rPr lang="fi-FI" smtClean="0"/>
              <a:t>22.9.2022</a:t>
            </a:fld>
            <a:endParaRPr lang="fi-FI" dirty="0"/>
          </a:p>
        </p:txBody>
      </p:sp>
      <p:sp>
        <p:nvSpPr>
          <p:cNvPr id="5" name="Alatunnisteen paikkamerkki 4"/>
          <p:cNvSpPr>
            <a:spLocks noGrp="1"/>
          </p:cNvSpPr>
          <p:nvPr>
            <p:ph type="ftr" sz="quarter" idx="11"/>
          </p:nvPr>
        </p:nvSpPr>
        <p:spPr/>
        <p:txBody>
          <a:bodyPr/>
          <a:lstStyle/>
          <a:p>
            <a:r>
              <a:rPr lang="fi-FI"/>
              <a:t>mielenterveysseura.fi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26177528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isältöluettelo">
    <p:spTree>
      <p:nvGrpSpPr>
        <p:cNvPr id="1" name=""/>
        <p:cNvGrpSpPr/>
        <p:nvPr/>
      </p:nvGrpSpPr>
      <p:grpSpPr>
        <a:xfrm>
          <a:off x="0" y="0"/>
          <a:ext cx="0" cy="0"/>
          <a:chOff x="0" y="0"/>
          <a:chExt cx="0" cy="0"/>
        </a:xfrm>
      </p:grpSpPr>
      <p:sp>
        <p:nvSpPr>
          <p:cNvPr id="3" name="Sisällön paikkamerkki 2"/>
          <p:cNvSpPr>
            <a:spLocks noGrp="1"/>
          </p:cNvSpPr>
          <p:nvPr>
            <p:ph idx="1"/>
          </p:nvPr>
        </p:nvSpPr>
        <p:spPr/>
        <p:txBody>
          <a:bodyPr/>
          <a:lstStyle>
            <a:lvl1pPr marL="355600" indent="-355600">
              <a:buFont typeface="+mj-lt"/>
              <a:buAutoNum type="arabicPeriod"/>
              <a:defRPr/>
            </a:lvl1pPr>
            <a:lvl2pPr marL="623888" indent="-268288">
              <a:buFont typeface="Arial" panose="020B0604020202020204" pitchFamily="34" charset="0"/>
              <a:buChar char="•"/>
              <a:defRPr/>
            </a:lvl2pPr>
            <a:lvl3pPr marL="900113" indent="-276225">
              <a:buFont typeface="Arial" panose="020B0604020202020204" pitchFamily="34" charset="0"/>
              <a:buChar char="•"/>
              <a:defRPr/>
            </a:lvl3pPr>
            <a:lvl4pPr marL="1168400" indent="-268288">
              <a:buFont typeface="Arial" panose="020B0604020202020204" pitchFamily="34" charset="0"/>
              <a:buChar char="•"/>
              <a:defRPr/>
            </a:lvl4pPr>
            <a:lvl5pPr marL="1436688" indent="-268288">
              <a:buFont typeface="Arial" panose="020B0604020202020204" pitchFamily="34" charset="0"/>
              <a:buChar char="•"/>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fld id="{C014F979-454B-427A-989A-188C4CE92709}" type="datetime1">
              <a:rPr lang="fi-FI" smtClean="0"/>
              <a:t>22.9.2022</a:t>
            </a:fld>
            <a:endParaRPr lang="fi-FI"/>
          </a:p>
        </p:txBody>
      </p:sp>
      <p:sp>
        <p:nvSpPr>
          <p:cNvPr id="5" name="Alatunnisteen paikkamerkki 4"/>
          <p:cNvSpPr>
            <a:spLocks noGrp="1"/>
          </p:cNvSpPr>
          <p:nvPr>
            <p:ph type="ftr" sz="quarter" idx="11"/>
          </p:nvPr>
        </p:nvSpPr>
        <p:spPr/>
        <p:txBody>
          <a:bodyPr/>
          <a:lstStyle/>
          <a:p>
            <a:r>
              <a:rPr lang="fi-FI"/>
              <a:t>mielenterveysseura.fi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7" name="Otsikko 6">
            <a:extLst>
              <a:ext uri="{FF2B5EF4-FFF2-40B4-BE49-F238E27FC236}">
                <a16:creationId xmlns:a16="http://schemas.microsoft.com/office/drawing/2014/main" id="{74A1EC1A-95D7-481C-9215-73D8F4277A0C}"/>
              </a:ext>
            </a:extLst>
          </p:cNvPr>
          <p:cNvSpPr>
            <a:spLocks noGrp="1"/>
          </p:cNvSpPr>
          <p:nvPr>
            <p:ph type="title"/>
          </p:nvPr>
        </p:nvSpPr>
        <p:spPr/>
        <p:txBody>
          <a:bodyPr/>
          <a:lstStyle/>
          <a:p>
            <a:r>
              <a:rPr lang="fi-FI"/>
              <a:t>Muokkaa perustyyl. napsautt.</a:t>
            </a:r>
          </a:p>
        </p:txBody>
      </p:sp>
    </p:spTree>
    <p:extLst>
      <p:ext uri="{BB962C8B-B14F-4D97-AF65-F5344CB8AC3E}">
        <p14:creationId xmlns:p14="http://schemas.microsoft.com/office/powerpoint/2010/main" val="29477312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logan">
    <p:spTree>
      <p:nvGrpSpPr>
        <p:cNvPr id="1" name=""/>
        <p:cNvGrpSpPr/>
        <p:nvPr/>
      </p:nvGrpSpPr>
      <p:grpSpPr>
        <a:xfrm>
          <a:off x="0" y="0"/>
          <a:ext cx="0" cy="0"/>
          <a:chOff x="0" y="0"/>
          <a:chExt cx="0" cy="0"/>
        </a:xfrm>
      </p:grpSpPr>
      <p:sp>
        <p:nvSpPr>
          <p:cNvPr id="3" name="Päivämäärän paikkamerkki 2"/>
          <p:cNvSpPr>
            <a:spLocks noGrp="1"/>
          </p:cNvSpPr>
          <p:nvPr>
            <p:ph type="dt" sz="half" idx="10"/>
          </p:nvPr>
        </p:nvSpPr>
        <p:spPr/>
        <p:txBody>
          <a:bodyPr/>
          <a:lstStyle/>
          <a:p>
            <a:fld id="{34F0160B-45A4-4C1D-982F-570A44BC131A}" type="datetime1">
              <a:rPr lang="fi-FI" smtClean="0"/>
              <a:t>22.9.2022</a:t>
            </a:fld>
            <a:endParaRPr lang="fi-FI"/>
          </a:p>
        </p:txBody>
      </p:sp>
      <p:sp>
        <p:nvSpPr>
          <p:cNvPr id="4" name="Alatunnisteen paikkamerkki 3"/>
          <p:cNvSpPr>
            <a:spLocks noGrp="1"/>
          </p:cNvSpPr>
          <p:nvPr>
            <p:ph type="ftr" sz="quarter" idx="11"/>
          </p:nvPr>
        </p:nvSpPr>
        <p:spPr/>
        <p:txBody>
          <a:bodyPr/>
          <a:lstStyle/>
          <a:p>
            <a:r>
              <a:rPr lang="fi-FI"/>
              <a:t>mielenterveysseura.fi</a:t>
            </a:r>
          </a:p>
        </p:txBody>
      </p:sp>
      <p:sp>
        <p:nvSpPr>
          <p:cNvPr id="5" name="Dian numeron paikkamerkki 4"/>
          <p:cNvSpPr>
            <a:spLocks noGrp="1"/>
          </p:cNvSpPr>
          <p:nvPr>
            <p:ph type="sldNum" sz="quarter" idx="12"/>
          </p:nvPr>
        </p:nvSpPr>
        <p:spPr/>
        <p:txBody>
          <a:bodyPr/>
          <a:lstStyle/>
          <a:p>
            <a:fld id="{29F13F21-89A0-4E12-8E58-753F65C13159}" type="slidenum">
              <a:rPr lang="fi-FI" smtClean="0"/>
              <a:t>‹#›</a:t>
            </a:fld>
            <a:endParaRPr lang="fi-FI"/>
          </a:p>
        </p:txBody>
      </p:sp>
      <p:sp>
        <p:nvSpPr>
          <p:cNvPr id="7" name="Tekstin paikkamerkki 6">
            <a:extLst>
              <a:ext uri="{FF2B5EF4-FFF2-40B4-BE49-F238E27FC236}">
                <a16:creationId xmlns:a16="http://schemas.microsoft.com/office/drawing/2014/main" id="{A994D516-6B57-40DB-8F42-AEB66E822056}"/>
              </a:ext>
            </a:extLst>
          </p:cNvPr>
          <p:cNvSpPr>
            <a:spLocks noGrp="1"/>
          </p:cNvSpPr>
          <p:nvPr>
            <p:ph type="body" sz="quarter" idx="13"/>
          </p:nvPr>
        </p:nvSpPr>
        <p:spPr>
          <a:xfrm>
            <a:off x="1295400" y="1777043"/>
            <a:ext cx="9601200" cy="3164846"/>
          </a:xfrm>
        </p:spPr>
        <p:txBody>
          <a:bodyPr anchor="ctr" anchorCtr="0">
            <a:noAutofit/>
          </a:bodyPr>
          <a:lstStyle>
            <a:lvl1pPr marL="0" indent="0" algn="ctr">
              <a:lnSpc>
                <a:spcPct val="100000"/>
              </a:lnSpc>
              <a:buNone/>
              <a:defRPr sz="3000"/>
            </a:lvl1pPr>
            <a:lvl2pPr marL="269875" indent="0">
              <a:buNone/>
              <a:defRPr/>
            </a:lvl2pPr>
          </a:lstStyle>
          <a:p>
            <a:pPr lvl="0"/>
            <a:r>
              <a:rPr lang="fi-FI"/>
              <a:t>Muokkaa tekstin perustyylejä napsauttamalla</a:t>
            </a:r>
          </a:p>
        </p:txBody>
      </p:sp>
    </p:spTree>
    <p:extLst>
      <p:ext uri="{BB962C8B-B14F-4D97-AF65-F5344CB8AC3E}">
        <p14:creationId xmlns:p14="http://schemas.microsoft.com/office/powerpoint/2010/main" val="364886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uva ja teksti">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50E890EC-5D59-409D-A900-EAFB11A9B7FC}" type="datetime1">
              <a:rPr lang="fi-FI" smtClean="0"/>
              <a:t>22.9.2022</a:t>
            </a:fld>
            <a:endParaRPr lang="fi-FI"/>
          </a:p>
        </p:txBody>
      </p:sp>
      <p:sp>
        <p:nvSpPr>
          <p:cNvPr id="5" name="Alatunnisteen paikkamerkki 4"/>
          <p:cNvSpPr>
            <a:spLocks noGrp="1"/>
          </p:cNvSpPr>
          <p:nvPr>
            <p:ph type="ftr" sz="quarter" idx="11"/>
          </p:nvPr>
        </p:nvSpPr>
        <p:spPr/>
        <p:txBody>
          <a:bodyPr/>
          <a:lstStyle/>
          <a:p>
            <a:r>
              <a:rPr lang="fi-FI"/>
              <a:t>mielenterveysseura.fi</a:t>
            </a:r>
          </a:p>
        </p:txBody>
      </p:sp>
      <p:sp>
        <p:nvSpPr>
          <p:cNvPr id="6" name="Dian numeron paikkamerkki 5"/>
          <p:cNvSpPr>
            <a:spLocks noGrp="1"/>
          </p:cNvSpPr>
          <p:nvPr>
            <p:ph type="sldNum" sz="quarter" idx="12"/>
          </p:nvPr>
        </p:nvSpPr>
        <p:spPr/>
        <p:txBody>
          <a:bodyPr/>
          <a:lstStyle/>
          <a:p>
            <a:fld id="{29F13F21-89A0-4E12-8E58-753F65C13159}" type="slidenum">
              <a:rPr lang="fi-FI" smtClean="0"/>
              <a:t>‹#›</a:t>
            </a:fld>
            <a:endParaRPr lang="fi-FI"/>
          </a:p>
        </p:txBody>
      </p:sp>
      <p:sp>
        <p:nvSpPr>
          <p:cNvPr id="11" name="Sisällön paikkamerkki 2"/>
          <p:cNvSpPr>
            <a:spLocks noGrp="1"/>
          </p:cNvSpPr>
          <p:nvPr>
            <p:ph idx="15"/>
          </p:nvPr>
        </p:nvSpPr>
        <p:spPr>
          <a:xfrm>
            <a:off x="6318552" y="3577773"/>
            <a:ext cx="5534781" cy="2612570"/>
          </a:xfrm>
        </p:spPr>
        <p:txBody>
          <a:bodyPr>
            <a:normAutofit/>
          </a:bodyPr>
          <a:lstStyle>
            <a:lvl1pPr marL="0" indent="0">
              <a:lnSpc>
                <a:spcPct val="100000"/>
              </a:lnSpc>
              <a:buFontTx/>
              <a:buNone/>
              <a:defRPr sz="1600">
                <a:latin typeface="+mn-lt"/>
              </a:defRPr>
            </a:lvl1pPr>
            <a:lvl2pPr marL="269875" indent="-269875">
              <a:lnSpc>
                <a:spcPct val="100000"/>
              </a:lnSpc>
              <a:buFont typeface="Clarendon" pitchFamily="2" charset="0"/>
              <a:buChar char="•"/>
              <a:defRPr sz="1600">
                <a:latin typeface="+mn-lt"/>
              </a:defRPr>
            </a:lvl2pPr>
            <a:lvl3pPr marL="631825" indent="-271463">
              <a:lnSpc>
                <a:spcPct val="100000"/>
              </a:lnSpc>
              <a:buFont typeface="Clarendon" pitchFamily="2" charset="0"/>
              <a:buChar char="•"/>
              <a:defRPr sz="1600">
                <a:latin typeface="+mn-lt"/>
              </a:defRPr>
            </a:lvl3pPr>
            <a:lvl4pPr marL="901700" indent="-269875">
              <a:lnSpc>
                <a:spcPct val="100000"/>
              </a:lnSpc>
              <a:buFont typeface="Clarendon" pitchFamily="2" charset="0"/>
              <a:buChar char="•"/>
              <a:defRPr sz="1600">
                <a:latin typeface="+mn-lt"/>
              </a:defRPr>
            </a:lvl4pPr>
            <a:lvl5pPr marL="1262063" indent="-360363">
              <a:lnSpc>
                <a:spcPct val="100000"/>
              </a:lnSpc>
              <a:buFont typeface="Clarendon" pitchFamily="2"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2" name="Otsikko 1"/>
          <p:cNvSpPr>
            <a:spLocks noGrp="1"/>
          </p:cNvSpPr>
          <p:nvPr>
            <p:ph type="title" hasCustomPrompt="1"/>
          </p:nvPr>
        </p:nvSpPr>
        <p:spPr>
          <a:xfrm>
            <a:off x="609600" y="384629"/>
            <a:ext cx="5102357" cy="2756339"/>
          </a:xfrm>
        </p:spPr>
        <p:txBody>
          <a:bodyPr/>
          <a:lstStyle>
            <a:lvl1pPr>
              <a:defRPr baseline="0"/>
            </a:lvl1pPr>
          </a:lstStyle>
          <a:p>
            <a:r>
              <a:rPr lang="fi-FI" dirty="0"/>
              <a:t>Lisää otsikko</a:t>
            </a:r>
          </a:p>
        </p:txBody>
      </p:sp>
      <p:sp>
        <p:nvSpPr>
          <p:cNvPr id="15" name="Sisällön paikkamerkki 2"/>
          <p:cNvSpPr>
            <a:spLocks noGrp="1"/>
          </p:cNvSpPr>
          <p:nvPr>
            <p:ph idx="16"/>
          </p:nvPr>
        </p:nvSpPr>
        <p:spPr>
          <a:xfrm>
            <a:off x="719403" y="3645024"/>
            <a:ext cx="4992555" cy="2520280"/>
          </a:xfrm>
        </p:spPr>
        <p:txBody>
          <a:bodyPr>
            <a:normAutofit/>
          </a:bodyPr>
          <a:lstStyle>
            <a:lvl1pPr marL="0" indent="0">
              <a:lnSpc>
                <a:spcPct val="100000"/>
              </a:lnSpc>
              <a:buFontTx/>
              <a:buNone/>
              <a:defRPr sz="1600">
                <a:latin typeface="+mn-lt"/>
              </a:defRPr>
            </a:lvl1pPr>
            <a:lvl2pPr marL="285750" indent="-285750">
              <a:lnSpc>
                <a:spcPct val="100000"/>
              </a:lnSpc>
              <a:buFont typeface="Arial" panose="020B0604020202020204" pitchFamily="34" charset="0"/>
              <a:buChar char="•"/>
              <a:defRPr sz="1600">
                <a:latin typeface="+mn-lt"/>
              </a:defRPr>
            </a:lvl2pPr>
            <a:lvl3pPr marL="541338" indent="-271463">
              <a:lnSpc>
                <a:spcPct val="100000"/>
              </a:lnSpc>
              <a:buFont typeface="Arial" panose="020B0604020202020204" pitchFamily="34" charset="0"/>
              <a:buChar char="•"/>
              <a:defRPr sz="1600">
                <a:latin typeface="+mn-lt"/>
              </a:defRPr>
            </a:lvl3pPr>
            <a:lvl4pPr marL="811213" indent="-269875">
              <a:lnSpc>
                <a:spcPct val="100000"/>
              </a:lnSpc>
              <a:buFont typeface="Arial" panose="020B0604020202020204" pitchFamily="34" charset="0"/>
              <a:buChar char="•"/>
              <a:defRPr sz="1600">
                <a:latin typeface="+mn-lt"/>
              </a:defRPr>
            </a:lvl4pPr>
            <a:lvl5pPr marL="1081088" indent="-269875">
              <a:lnSpc>
                <a:spcPct val="100000"/>
              </a:lnSpc>
              <a:buFont typeface="Arial" panose="020B0604020202020204" pitchFamily="34" charset="0"/>
              <a:buChar char="•"/>
              <a:defRPr sz="1600">
                <a:latin typeface="+mn-lt"/>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0" name="Kuvan paikkamerkki 8"/>
          <p:cNvSpPr>
            <a:spLocks noGrp="1"/>
          </p:cNvSpPr>
          <p:nvPr>
            <p:ph type="pic" sz="quarter" idx="13"/>
          </p:nvPr>
        </p:nvSpPr>
        <p:spPr>
          <a:xfrm>
            <a:off x="6479117" y="549276"/>
            <a:ext cx="4993216" cy="2519363"/>
          </a:xfrm>
          <a:solidFill>
            <a:srgbClr val="EAEAEA"/>
          </a:solidFill>
        </p:spPr>
        <p:txBody>
          <a:bodyPr/>
          <a:lstStyle>
            <a:lvl1pPr marL="0" indent="0">
              <a:buFontTx/>
              <a:buNone/>
              <a:defRPr>
                <a:latin typeface="+mn-lt"/>
              </a:defRPr>
            </a:lvl1pPr>
          </a:lstStyle>
          <a:p>
            <a:r>
              <a:rPr lang="fi-FI"/>
              <a:t>Lisää kuva napsauttamalla kuvaketta</a:t>
            </a:r>
          </a:p>
        </p:txBody>
      </p:sp>
    </p:spTree>
    <p:extLst>
      <p:ext uri="{BB962C8B-B14F-4D97-AF65-F5344CB8AC3E}">
        <p14:creationId xmlns:p14="http://schemas.microsoft.com/office/powerpoint/2010/main" val="7154037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hasCustomPrompt="1"/>
          </p:nvPr>
        </p:nvSpPr>
        <p:spPr/>
        <p:txBody>
          <a:bodyPr/>
          <a:lstStyle>
            <a:lvl1pPr>
              <a:defRPr/>
            </a:lvl1pPr>
          </a:lstStyle>
          <a:p>
            <a:r>
              <a:rPr lang="fi-FI" dirty="0"/>
              <a:t>Lisää otsikko</a:t>
            </a:r>
          </a:p>
        </p:txBody>
      </p:sp>
      <p:sp>
        <p:nvSpPr>
          <p:cNvPr id="3" name="Päivämäärän paikkamerkki 2"/>
          <p:cNvSpPr>
            <a:spLocks noGrp="1"/>
          </p:cNvSpPr>
          <p:nvPr>
            <p:ph type="dt" sz="half" idx="10"/>
          </p:nvPr>
        </p:nvSpPr>
        <p:spPr/>
        <p:txBody>
          <a:bodyPr/>
          <a:lstStyle/>
          <a:p>
            <a:fld id="{DBCA82A7-38D3-46D9-A5DB-770F902115BF}" type="datetime1">
              <a:rPr lang="fi-FI" smtClean="0"/>
              <a:t>22.9.2022</a:t>
            </a:fld>
            <a:endParaRPr lang="fi-FI"/>
          </a:p>
        </p:txBody>
      </p:sp>
      <p:sp>
        <p:nvSpPr>
          <p:cNvPr id="4" name="Alatunnisteen paikkamerkki 3"/>
          <p:cNvSpPr>
            <a:spLocks noGrp="1"/>
          </p:cNvSpPr>
          <p:nvPr>
            <p:ph type="ftr" sz="quarter" idx="11"/>
          </p:nvPr>
        </p:nvSpPr>
        <p:spPr/>
        <p:txBody>
          <a:bodyPr/>
          <a:lstStyle/>
          <a:p>
            <a:r>
              <a:rPr lang="fi-FI"/>
              <a:t>mielenterveysseura.fi</a:t>
            </a:r>
          </a:p>
        </p:txBody>
      </p:sp>
      <p:sp>
        <p:nvSpPr>
          <p:cNvPr id="5" name="Dian numeron paikkamerkki 4"/>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20842493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Only" preserve="1">
  <p:cSld name="Vain otsikko väripohjalla">
    <p:spTree>
      <p:nvGrpSpPr>
        <p:cNvPr id="1" name=""/>
        <p:cNvGrpSpPr/>
        <p:nvPr/>
      </p:nvGrpSpPr>
      <p:grpSpPr>
        <a:xfrm>
          <a:off x="0" y="0"/>
          <a:ext cx="0" cy="0"/>
          <a:chOff x="0" y="0"/>
          <a:chExt cx="0" cy="0"/>
        </a:xfrm>
      </p:grpSpPr>
      <p:sp>
        <p:nvSpPr>
          <p:cNvPr id="6" name="Suorakulmio 5"/>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2" name="Otsikko 1"/>
          <p:cNvSpPr>
            <a:spLocks noGrp="1"/>
          </p:cNvSpPr>
          <p:nvPr>
            <p:ph type="title" hasCustomPrompt="1"/>
          </p:nvPr>
        </p:nvSpPr>
        <p:spPr/>
        <p:txBody>
          <a:bodyPr/>
          <a:lstStyle>
            <a:lvl1pPr>
              <a:defRPr cap="none" baseline="0">
                <a:solidFill>
                  <a:srgbClr val="FFFFFF"/>
                </a:solidFill>
              </a:defRPr>
            </a:lvl1pPr>
          </a:lstStyle>
          <a:p>
            <a:r>
              <a:rPr lang="fi-FI" dirty="0"/>
              <a:t>Lisää otsikko</a:t>
            </a:r>
          </a:p>
        </p:txBody>
      </p:sp>
    </p:spTree>
    <p:extLst>
      <p:ext uri="{BB962C8B-B14F-4D97-AF65-F5344CB8AC3E}">
        <p14:creationId xmlns:p14="http://schemas.microsoft.com/office/powerpoint/2010/main" val="42680104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Vain otsikko kuvalla">
    <p:spTree>
      <p:nvGrpSpPr>
        <p:cNvPr id="1" name=""/>
        <p:cNvGrpSpPr/>
        <p:nvPr/>
      </p:nvGrpSpPr>
      <p:grpSpPr>
        <a:xfrm>
          <a:off x="0" y="0"/>
          <a:ext cx="0" cy="0"/>
          <a:chOff x="0" y="0"/>
          <a:chExt cx="0" cy="0"/>
        </a:xfrm>
      </p:grpSpPr>
      <p:sp>
        <p:nvSpPr>
          <p:cNvPr id="4" name="Kuvan paikkamerkki 3"/>
          <p:cNvSpPr>
            <a:spLocks noGrp="1"/>
          </p:cNvSpPr>
          <p:nvPr>
            <p:ph type="pic" sz="quarter" idx="10"/>
          </p:nvPr>
        </p:nvSpPr>
        <p:spPr>
          <a:xfrm>
            <a:off x="0" y="0"/>
            <a:ext cx="12192000" cy="6858000"/>
          </a:xfrm>
          <a:solidFill>
            <a:schemeClr val="bg1">
              <a:lumMod val="85000"/>
            </a:schemeClr>
          </a:solidFill>
        </p:spPr>
        <p:txBody>
          <a:bodyPr/>
          <a:lstStyle>
            <a:lvl1pPr marL="0" indent="0">
              <a:buFontTx/>
              <a:buNone/>
              <a:defRPr/>
            </a:lvl1pPr>
          </a:lstStyle>
          <a:p>
            <a:r>
              <a:rPr lang="fi-FI"/>
              <a:t>Lisää kuva napsauttamalla kuvaketta</a:t>
            </a:r>
          </a:p>
        </p:txBody>
      </p:sp>
      <p:sp>
        <p:nvSpPr>
          <p:cNvPr id="2" name="Otsikko 1"/>
          <p:cNvSpPr>
            <a:spLocks noGrp="1"/>
          </p:cNvSpPr>
          <p:nvPr>
            <p:ph type="title" hasCustomPrompt="1"/>
          </p:nvPr>
        </p:nvSpPr>
        <p:spPr/>
        <p:txBody>
          <a:bodyPr/>
          <a:lstStyle>
            <a:lvl1pPr>
              <a:defRPr cap="all" baseline="0">
                <a:solidFill>
                  <a:srgbClr val="FFFFFF"/>
                </a:solidFill>
              </a:defRPr>
            </a:lvl1pPr>
          </a:lstStyle>
          <a:p>
            <a:r>
              <a:rPr lang="fi-FI" dirty="0"/>
              <a:t>Lisää otsikko</a:t>
            </a:r>
          </a:p>
        </p:txBody>
      </p:sp>
    </p:spTree>
    <p:extLst>
      <p:ext uri="{BB962C8B-B14F-4D97-AF65-F5344CB8AC3E}">
        <p14:creationId xmlns:p14="http://schemas.microsoft.com/office/powerpoint/2010/main" val="20023767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FAC8534D-E737-4809-B686-7C0C127B743B}" type="datetime1">
              <a:rPr lang="fi-FI" smtClean="0"/>
              <a:t>22.9.2022</a:t>
            </a:fld>
            <a:endParaRPr lang="fi-FI" dirty="0"/>
          </a:p>
        </p:txBody>
      </p:sp>
      <p:sp>
        <p:nvSpPr>
          <p:cNvPr id="3" name="Alatunnisteen paikkamerkki 2"/>
          <p:cNvSpPr>
            <a:spLocks noGrp="1"/>
          </p:cNvSpPr>
          <p:nvPr>
            <p:ph type="ftr" sz="quarter" idx="11"/>
          </p:nvPr>
        </p:nvSpPr>
        <p:spPr/>
        <p:txBody>
          <a:bodyPr/>
          <a:lstStyle/>
          <a:p>
            <a:r>
              <a:rPr lang="fi-FI"/>
              <a:t>mielenterveysseura.fi</a:t>
            </a:r>
          </a:p>
        </p:txBody>
      </p:sp>
      <p:sp>
        <p:nvSpPr>
          <p:cNvPr id="4" name="Dian numeron paikkamerkki 3"/>
          <p:cNvSpPr>
            <a:spLocks noGrp="1"/>
          </p:cNvSpPr>
          <p:nvPr>
            <p:ph type="sldNum" sz="quarter" idx="12"/>
          </p:nvPr>
        </p:nvSpPr>
        <p:spPr/>
        <p:txBody>
          <a:bodyPr/>
          <a:lstStyle/>
          <a:p>
            <a:fld id="{29F13F21-89A0-4E12-8E58-753F65C13159}" type="slidenum">
              <a:rPr lang="fi-FI" smtClean="0"/>
              <a:t>‹#›</a:t>
            </a:fld>
            <a:endParaRPr lang="fi-FI"/>
          </a:p>
        </p:txBody>
      </p:sp>
    </p:spTree>
    <p:extLst>
      <p:ext uri="{BB962C8B-B14F-4D97-AF65-F5344CB8AC3E}">
        <p14:creationId xmlns:p14="http://schemas.microsoft.com/office/powerpoint/2010/main" val="31535717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Piste">
    <p:spTree>
      <p:nvGrpSpPr>
        <p:cNvPr id="1" name=""/>
        <p:cNvGrpSpPr/>
        <p:nvPr/>
      </p:nvGrpSpPr>
      <p:grpSpPr>
        <a:xfrm>
          <a:off x="0" y="0"/>
          <a:ext cx="0" cy="0"/>
          <a:chOff x="0" y="0"/>
          <a:chExt cx="0" cy="0"/>
        </a:xfrm>
      </p:grpSpPr>
      <p:sp>
        <p:nvSpPr>
          <p:cNvPr id="3" name="Ellipsi 2"/>
          <p:cNvSpPr/>
          <p:nvPr userDrawn="1"/>
        </p:nvSpPr>
        <p:spPr bwMode="black">
          <a:xfrm>
            <a:off x="3048000" y="1059543"/>
            <a:ext cx="6096000" cy="4572000"/>
          </a:xfrm>
          <a:prstGeom prst="ellipse">
            <a:avLst/>
          </a:prstGeom>
          <a:solidFill>
            <a:srgbClr val="00F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p>
        </p:txBody>
      </p:sp>
      <p:sp>
        <p:nvSpPr>
          <p:cNvPr id="5" name="Tekstin paikkamerkki 6">
            <a:extLst>
              <a:ext uri="{FF2B5EF4-FFF2-40B4-BE49-F238E27FC236}">
                <a16:creationId xmlns:a16="http://schemas.microsoft.com/office/drawing/2014/main" id="{02A6AA36-B086-4AFB-B055-926FC43DEE5A}"/>
              </a:ext>
            </a:extLst>
          </p:cNvPr>
          <p:cNvSpPr>
            <a:spLocks noGrp="1"/>
          </p:cNvSpPr>
          <p:nvPr>
            <p:ph type="body" sz="quarter" idx="13"/>
          </p:nvPr>
        </p:nvSpPr>
        <p:spPr>
          <a:xfrm>
            <a:off x="667109" y="5891841"/>
            <a:ext cx="10892287" cy="637308"/>
          </a:xfrm>
        </p:spPr>
        <p:txBody>
          <a:bodyPr anchor="ctr" anchorCtr="0">
            <a:noAutofit/>
          </a:bodyPr>
          <a:lstStyle>
            <a:lvl1pPr marL="0" indent="0" algn="ctr">
              <a:lnSpc>
                <a:spcPct val="100000"/>
              </a:lnSpc>
              <a:buNone/>
              <a:defRPr sz="2400"/>
            </a:lvl1pPr>
            <a:lvl2pPr marL="269875" indent="0">
              <a:buNone/>
              <a:defRPr/>
            </a:lvl2pPr>
          </a:lstStyle>
          <a:p>
            <a:pPr lvl="0"/>
            <a:r>
              <a:rPr lang="fi-FI"/>
              <a:t>Muokkaa tekstin perustyylejä napsauttamalla</a:t>
            </a:r>
          </a:p>
        </p:txBody>
      </p:sp>
    </p:spTree>
    <p:extLst>
      <p:ext uri="{BB962C8B-B14F-4D97-AF65-F5344CB8AC3E}">
        <p14:creationId xmlns:p14="http://schemas.microsoft.com/office/powerpoint/2010/main" val="13535162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Logo suomi">
    <p:spTree>
      <p:nvGrpSpPr>
        <p:cNvPr id="1" name=""/>
        <p:cNvGrpSpPr/>
        <p:nvPr/>
      </p:nvGrpSpPr>
      <p:grpSpPr>
        <a:xfrm>
          <a:off x="0" y="0"/>
          <a:ext cx="0" cy="0"/>
          <a:chOff x="0" y="0"/>
          <a:chExt cx="0" cy="0"/>
        </a:xfrm>
      </p:grpSpPr>
      <p:pic>
        <p:nvPicPr>
          <p:cNvPr id="15" name="Kuva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21536" y="5901146"/>
            <a:ext cx="8948928" cy="411480"/>
          </a:xfrm>
          <a:prstGeom prst="rect">
            <a:avLst/>
          </a:prstGeom>
        </p:spPr>
      </p:pic>
      <p:sp>
        <p:nvSpPr>
          <p:cNvPr id="4" name="Freeform 6"/>
          <p:cNvSpPr>
            <a:spLocks/>
          </p:cNvSpPr>
          <p:nvPr userDrawn="1"/>
        </p:nvSpPr>
        <p:spPr bwMode="black">
          <a:xfrm>
            <a:off x="9267372" y="1723118"/>
            <a:ext cx="768349" cy="2463800"/>
          </a:xfrm>
          <a:custGeom>
            <a:avLst/>
            <a:gdLst>
              <a:gd name="T0" fmla="*/ 1059 w 2119"/>
              <a:gd name="T1" fmla="*/ 9052 h 9052"/>
              <a:gd name="T2" fmla="*/ 0 w 2119"/>
              <a:gd name="T3" fmla="*/ 7992 h 9052"/>
              <a:gd name="T4" fmla="*/ 0 w 2119"/>
              <a:gd name="T5" fmla="*/ 1060 h 9052"/>
              <a:gd name="T6" fmla="*/ 1059 w 2119"/>
              <a:gd name="T7" fmla="*/ 0 h 9052"/>
              <a:gd name="T8" fmla="*/ 2119 w 2119"/>
              <a:gd name="T9" fmla="*/ 1060 h 9052"/>
              <a:gd name="T10" fmla="*/ 2119 w 2119"/>
              <a:gd name="T11" fmla="*/ 7992 h 9052"/>
              <a:gd name="T12" fmla="*/ 1059 w 2119"/>
              <a:gd name="T13" fmla="*/ 9052 h 9052"/>
            </a:gdLst>
            <a:ahLst/>
            <a:cxnLst>
              <a:cxn ang="0">
                <a:pos x="T0" y="T1"/>
              </a:cxn>
              <a:cxn ang="0">
                <a:pos x="T2" y="T3"/>
              </a:cxn>
              <a:cxn ang="0">
                <a:pos x="T4" y="T5"/>
              </a:cxn>
              <a:cxn ang="0">
                <a:pos x="T6" y="T7"/>
              </a:cxn>
              <a:cxn ang="0">
                <a:pos x="T8" y="T9"/>
              </a:cxn>
              <a:cxn ang="0">
                <a:pos x="T10" y="T11"/>
              </a:cxn>
              <a:cxn ang="0">
                <a:pos x="T12" y="T13"/>
              </a:cxn>
            </a:cxnLst>
            <a:rect l="0" t="0" r="r" b="b"/>
            <a:pathLst>
              <a:path w="2119" h="9052">
                <a:moveTo>
                  <a:pt x="1059" y="9052"/>
                </a:moveTo>
                <a:cubicBezTo>
                  <a:pt x="474" y="9052"/>
                  <a:pt x="0" y="8577"/>
                  <a:pt x="0" y="7992"/>
                </a:cubicBezTo>
                <a:lnTo>
                  <a:pt x="0" y="1060"/>
                </a:lnTo>
                <a:cubicBezTo>
                  <a:pt x="0" y="475"/>
                  <a:pt x="474" y="0"/>
                  <a:pt x="1059" y="0"/>
                </a:cubicBezTo>
                <a:cubicBezTo>
                  <a:pt x="1644" y="0"/>
                  <a:pt x="2119" y="475"/>
                  <a:pt x="2119" y="1060"/>
                </a:cubicBezTo>
                <a:lnTo>
                  <a:pt x="2119" y="7992"/>
                </a:lnTo>
                <a:cubicBezTo>
                  <a:pt x="2119" y="8577"/>
                  <a:pt x="1644" y="9052"/>
                  <a:pt x="1059" y="9052"/>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5" name="Freeform 7"/>
          <p:cNvSpPr>
            <a:spLocks/>
          </p:cNvSpPr>
          <p:nvPr userDrawn="1"/>
        </p:nvSpPr>
        <p:spPr bwMode="black">
          <a:xfrm>
            <a:off x="6414105" y="2427968"/>
            <a:ext cx="2370667" cy="1779588"/>
          </a:xfrm>
          <a:custGeom>
            <a:avLst/>
            <a:gdLst>
              <a:gd name="T0" fmla="*/ 6536 w 6536"/>
              <a:gd name="T1" fmla="*/ 3194 h 6537"/>
              <a:gd name="T2" fmla="*/ 3269 w 6536"/>
              <a:gd name="T3" fmla="*/ 0 h 6537"/>
              <a:gd name="T4" fmla="*/ 0 w 6536"/>
              <a:gd name="T5" fmla="*/ 3269 h 6537"/>
              <a:gd name="T6" fmla="*/ 3269 w 6536"/>
              <a:gd name="T7" fmla="*/ 6537 h 6537"/>
              <a:gd name="T8" fmla="*/ 3901 w 6536"/>
              <a:gd name="T9" fmla="*/ 6421 h 6537"/>
              <a:gd name="T10" fmla="*/ 4401 w 6536"/>
              <a:gd name="T11" fmla="*/ 5650 h 6537"/>
              <a:gd name="T12" fmla="*/ 3921 w 6536"/>
              <a:gd name="T13" fmla="*/ 4902 h 6537"/>
              <a:gd name="T14" fmla="*/ 3167 w 6536"/>
              <a:gd name="T15" fmla="*/ 4788 h 6537"/>
              <a:gd name="T16" fmla="*/ 1829 w 6536"/>
              <a:gd name="T17" fmla="*/ 3242 h 6537"/>
              <a:gd name="T18" fmla="*/ 3269 w 6536"/>
              <a:gd name="T19" fmla="*/ 1663 h 6537"/>
              <a:gd name="T20" fmla="*/ 4619 w 6536"/>
              <a:gd name="T21" fmla="*/ 2594 h 6537"/>
              <a:gd name="T22" fmla="*/ 3945 w 6536"/>
              <a:gd name="T23" fmla="*/ 2594 h 6537"/>
              <a:gd name="T24" fmla="*/ 3184 w 6536"/>
              <a:gd name="T25" fmla="*/ 3356 h 6537"/>
              <a:gd name="T26" fmla="*/ 3945 w 6536"/>
              <a:gd name="T27" fmla="*/ 4117 h 6537"/>
              <a:gd name="T28" fmla="*/ 5776 w 6536"/>
              <a:gd name="T29" fmla="*/ 4117 h 6537"/>
              <a:gd name="T30" fmla="*/ 6535 w 6536"/>
              <a:gd name="T31" fmla="*/ 3367 h 6537"/>
              <a:gd name="T32" fmla="*/ 6536 w 6536"/>
              <a:gd name="T33" fmla="*/ 3367 h 6537"/>
              <a:gd name="T34" fmla="*/ 6536 w 6536"/>
              <a:gd name="T35" fmla="*/ 3194 h 6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6" h="6537">
                <a:moveTo>
                  <a:pt x="6536" y="3194"/>
                </a:moveTo>
                <a:cubicBezTo>
                  <a:pt x="6536" y="1371"/>
                  <a:pt x="5138" y="0"/>
                  <a:pt x="3269" y="0"/>
                </a:cubicBezTo>
                <a:cubicBezTo>
                  <a:pt x="1463" y="0"/>
                  <a:pt x="0" y="1399"/>
                  <a:pt x="0" y="3269"/>
                </a:cubicBezTo>
                <a:cubicBezTo>
                  <a:pt x="0" y="5074"/>
                  <a:pt x="1367" y="6537"/>
                  <a:pt x="3269" y="6537"/>
                </a:cubicBezTo>
                <a:cubicBezTo>
                  <a:pt x="3516" y="6537"/>
                  <a:pt x="3746" y="6491"/>
                  <a:pt x="3901" y="6421"/>
                </a:cubicBezTo>
                <a:cubicBezTo>
                  <a:pt x="4192" y="6288"/>
                  <a:pt x="4401" y="6017"/>
                  <a:pt x="4401" y="5650"/>
                </a:cubicBezTo>
                <a:cubicBezTo>
                  <a:pt x="4401" y="5328"/>
                  <a:pt x="4246" y="5037"/>
                  <a:pt x="3921" y="4902"/>
                </a:cubicBezTo>
                <a:cubicBezTo>
                  <a:pt x="3717" y="4818"/>
                  <a:pt x="3427" y="4814"/>
                  <a:pt x="3167" y="4788"/>
                </a:cubicBezTo>
                <a:cubicBezTo>
                  <a:pt x="2393" y="4709"/>
                  <a:pt x="1829" y="4112"/>
                  <a:pt x="1829" y="3242"/>
                </a:cubicBezTo>
                <a:cubicBezTo>
                  <a:pt x="1829" y="2290"/>
                  <a:pt x="2528" y="1697"/>
                  <a:pt x="3269" y="1663"/>
                </a:cubicBezTo>
                <a:cubicBezTo>
                  <a:pt x="4176" y="1621"/>
                  <a:pt x="4619" y="2239"/>
                  <a:pt x="4619" y="2594"/>
                </a:cubicBezTo>
                <a:lnTo>
                  <a:pt x="3945" y="2594"/>
                </a:lnTo>
                <a:cubicBezTo>
                  <a:pt x="3525" y="2594"/>
                  <a:pt x="3184" y="2935"/>
                  <a:pt x="3184" y="3356"/>
                </a:cubicBezTo>
                <a:cubicBezTo>
                  <a:pt x="3184" y="3776"/>
                  <a:pt x="3525" y="4117"/>
                  <a:pt x="3945" y="4117"/>
                </a:cubicBezTo>
                <a:lnTo>
                  <a:pt x="5776" y="4117"/>
                </a:lnTo>
                <a:cubicBezTo>
                  <a:pt x="6193" y="4117"/>
                  <a:pt x="6529" y="3782"/>
                  <a:pt x="6535" y="3367"/>
                </a:cubicBezTo>
                <a:lnTo>
                  <a:pt x="6536" y="3367"/>
                </a:lnTo>
                <a:lnTo>
                  <a:pt x="6536" y="3194"/>
                </a:ln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6" name="Freeform 8"/>
          <p:cNvSpPr>
            <a:spLocks/>
          </p:cNvSpPr>
          <p:nvPr userDrawn="1"/>
        </p:nvSpPr>
        <p:spPr bwMode="black">
          <a:xfrm>
            <a:off x="5131406" y="2445431"/>
            <a:ext cx="768349" cy="1741488"/>
          </a:xfrm>
          <a:custGeom>
            <a:avLst/>
            <a:gdLst>
              <a:gd name="T0" fmla="*/ 1059 w 2119"/>
              <a:gd name="T1" fmla="*/ 0 h 6394"/>
              <a:gd name="T2" fmla="*/ 2119 w 2119"/>
              <a:gd name="T3" fmla="*/ 1060 h 6394"/>
              <a:gd name="T4" fmla="*/ 2119 w 2119"/>
              <a:gd name="T5" fmla="*/ 5334 h 6394"/>
              <a:gd name="T6" fmla="*/ 1059 w 2119"/>
              <a:gd name="T7" fmla="*/ 6394 h 6394"/>
              <a:gd name="T8" fmla="*/ 0 w 2119"/>
              <a:gd name="T9" fmla="*/ 5334 h 6394"/>
              <a:gd name="T10" fmla="*/ 0 w 2119"/>
              <a:gd name="T11" fmla="*/ 1060 h 6394"/>
              <a:gd name="T12" fmla="*/ 1059 w 2119"/>
              <a:gd name="T13" fmla="*/ 0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0"/>
                </a:moveTo>
                <a:cubicBezTo>
                  <a:pt x="1645" y="0"/>
                  <a:pt x="2119" y="475"/>
                  <a:pt x="2119" y="1060"/>
                </a:cubicBezTo>
                <a:lnTo>
                  <a:pt x="2119" y="5334"/>
                </a:lnTo>
                <a:cubicBezTo>
                  <a:pt x="2119" y="5919"/>
                  <a:pt x="1645" y="6394"/>
                  <a:pt x="1059" y="6394"/>
                </a:cubicBezTo>
                <a:cubicBezTo>
                  <a:pt x="474" y="6394"/>
                  <a:pt x="0" y="5919"/>
                  <a:pt x="0" y="5334"/>
                </a:cubicBezTo>
                <a:lnTo>
                  <a:pt x="0" y="1060"/>
                </a:lnTo>
                <a:cubicBezTo>
                  <a:pt x="0" y="475"/>
                  <a:pt x="474" y="0"/>
                  <a:pt x="1059" y="0"/>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4" name="Oval 9"/>
          <p:cNvSpPr>
            <a:spLocks noChangeArrowheads="1"/>
          </p:cNvSpPr>
          <p:nvPr userDrawn="1"/>
        </p:nvSpPr>
        <p:spPr bwMode="black">
          <a:xfrm>
            <a:off x="5093306" y="1629457"/>
            <a:ext cx="844549" cy="633413"/>
          </a:xfrm>
          <a:prstGeom prst="ellipse">
            <a:avLst/>
          </a:pr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6" name="Freeform 10"/>
          <p:cNvSpPr>
            <a:spLocks/>
          </p:cNvSpPr>
          <p:nvPr userDrawn="1"/>
        </p:nvSpPr>
        <p:spPr bwMode="black">
          <a:xfrm>
            <a:off x="10626272" y="2445431"/>
            <a:ext cx="768349" cy="1741488"/>
          </a:xfrm>
          <a:custGeom>
            <a:avLst/>
            <a:gdLst>
              <a:gd name="T0" fmla="*/ 1059 w 2119"/>
              <a:gd name="T1" fmla="*/ 6394 h 6394"/>
              <a:gd name="T2" fmla="*/ 0 w 2119"/>
              <a:gd name="T3" fmla="*/ 5334 h 6394"/>
              <a:gd name="T4" fmla="*/ 0 w 2119"/>
              <a:gd name="T5" fmla="*/ 1060 h 6394"/>
              <a:gd name="T6" fmla="*/ 1059 w 2119"/>
              <a:gd name="T7" fmla="*/ 0 h 6394"/>
              <a:gd name="T8" fmla="*/ 2119 w 2119"/>
              <a:gd name="T9" fmla="*/ 1060 h 6394"/>
              <a:gd name="T10" fmla="*/ 2119 w 2119"/>
              <a:gd name="T11" fmla="*/ 5334 h 6394"/>
              <a:gd name="T12" fmla="*/ 1059 w 2119"/>
              <a:gd name="T13" fmla="*/ 6394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6394"/>
                </a:moveTo>
                <a:cubicBezTo>
                  <a:pt x="474" y="6394"/>
                  <a:pt x="0" y="5919"/>
                  <a:pt x="0" y="5334"/>
                </a:cubicBezTo>
                <a:lnTo>
                  <a:pt x="0" y="1060"/>
                </a:lnTo>
                <a:cubicBezTo>
                  <a:pt x="0" y="475"/>
                  <a:pt x="474" y="0"/>
                  <a:pt x="1059" y="0"/>
                </a:cubicBezTo>
                <a:cubicBezTo>
                  <a:pt x="1645" y="0"/>
                  <a:pt x="2119" y="475"/>
                  <a:pt x="2119" y="1060"/>
                </a:cubicBezTo>
                <a:lnTo>
                  <a:pt x="2119" y="5334"/>
                </a:lnTo>
                <a:cubicBezTo>
                  <a:pt x="2119" y="5919"/>
                  <a:pt x="1645" y="6394"/>
                  <a:pt x="1059" y="6394"/>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7" name="Oval 11"/>
          <p:cNvSpPr>
            <a:spLocks noChangeArrowheads="1"/>
          </p:cNvSpPr>
          <p:nvPr userDrawn="1"/>
        </p:nvSpPr>
        <p:spPr bwMode="black">
          <a:xfrm>
            <a:off x="10586056" y="1629457"/>
            <a:ext cx="846667" cy="633413"/>
          </a:xfrm>
          <a:prstGeom prst="ellipse">
            <a:avLst/>
          </a:pr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8" name="Freeform 12"/>
          <p:cNvSpPr>
            <a:spLocks/>
          </p:cNvSpPr>
          <p:nvPr userDrawn="1"/>
        </p:nvSpPr>
        <p:spPr bwMode="black">
          <a:xfrm>
            <a:off x="779539" y="2410507"/>
            <a:ext cx="3746500" cy="1776413"/>
          </a:xfrm>
          <a:custGeom>
            <a:avLst/>
            <a:gdLst>
              <a:gd name="T0" fmla="*/ 7270 w 10328"/>
              <a:gd name="T1" fmla="*/ 79 h 6526"/>
              <a:gd name="T2" fmla="*/ 5164 w 10328"/>
              <a:gd name="T3" fmla="*/ 1216 h 6526"/>
              <a:gd name="T4" fmla="*/ 5164 w 10328"/>
              <a:gd name="T5" fmla="*/ 1216 h 6526"/>
              <a:gd name="T6" fmla="*/ 3058 w 10328"/>
              <a:gd name="T7" fmla="*/ 79 h 6526"/>
              <a:gd name="T8" fmla="*/ 0 w 10328"/>
              <a:gd name="T9" fmla="*/ 3009 h 6526"/>
              <a:gd name="T10" fmla="*/ 0 w 10328"/>
              <a:gd name="T11" fmla="*/ 5505 h 6526"/>
              <a:gd name="T12" fmla="*/ 72 w 10328"/>
              <a:gd name="T13" fmla="*/ 5846 h 6526"/>
              <a:gd name="T14" fmla="*/ 1060 w 10328"/>
              <a:gd name="T15" fmla="*/ 6526 h 6526"/>
              <a:gd name="T16" fmla="*/ 2081 w 10328"/>
              <a:gd name="T17" fmla="*/ 5749 h 6526"/>
              <a:gd name="T18" fmla="*/ 2119 w 10328"/>
              <a:gd name="T19" fmla="*/ 5505 h 6526"/>
              <a:gd name="T20" fmla="*/ 2119 w 10328"/>
              <a:gd name="T21" fmla="*/ 2965 h 6526"/>
              <a:gd name="T22" fmla="*/ 3133 w 10328"/>
              <a:gd name="T23" fmla="*/ 1951 h 6526"/>
              <a:gd name="T24" fmla="*/ 4145 w 10328"/>
              <a:gd name="T25" fmla="*/ 2965 h 6526"/>
              <a:gd name="T26" fmla="*/ 4145 w 10328"/>
              <a:gd name="T27" fmla="*/ 4019 h 6526"/>
              <a:gd name="T28" fmla="*/ 5164 w 10328"/>
              <a:gd name="T29" fmla="*/ 4972 h 6526"/>
              <a:gd name="T30" fmla="*/ 5164 w 10328"/>
              <a:gd name="T31" fmla="*/ 4972 h 6526"/>
              <a:gd name="T32" fmla="*/ 5164 w 10328"/>
              <a:gd name="T33" fmla="*/ 4972 h 6526"/>
              <a:gd name="T34" fmla="*/ 6183 w 10328"/>
              <a:gd name="T35" fmla="*/ 4019 h 6526"/>
              <a:gd name="T36" fmla="*/ 6183 w 10328"/>
              <a:gd name="T37" fmla="*/ 2965 h 6526"/>
              <a:gd name="T38" fmla="*/ 7196 w 10328"/>
              <a:gd name="T39" fmla="*/ 1951 h 6526"/>
              <a:gd name="T40" fmla="*/ 8209 w 10328"/>
              <a:gd name="T41" fmla="*/ 2965 h 6526"/>
              <a:gd name="T42" fmla="*/ 8209 w 10328"/>
              <a:gd name="T43" fmla="*/ 5505 h 6526"/>
              <a:gd name="T44" fmla="*/ 8248 w 10328"/>
              <a:gd name="T45" fmla="*/ 5749 h 6526"/>
              <a:gd name="T46" fmla="*/ 9268 w 10328"/>
              <a:gd name="T47" fmla="*/ 6526 h 6526"/>
              <a:gd name="T48" fmla="*/ 10257 w 10328"/>
              <a:gd name="T49" fmla="*/ 5846 h 6526"/>
              <a:gd name="T50" fmla="*/ 10328 w 10328"/>
              <a:gd name="T51" fmla="*/ 5505 h 6526"/>
              <a:gd name="T52" fmla="*/ 10328 w 10328"/>
              <a:gd name="T53" fmla="*/ 3009 h 6526"/>
              <a:gd name="T54" fmla="*/ 7270 w 10328"/>
              <a:gd name="T55" fmla="*/ 79 h 6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28" h="6526">
                <a:moveTo>
                  <a:pt x="7270" y="79"/>
                </a:moveTo>
                <a:cubicBezTo>
                  <a:pt x="6455" y="113"/>
                  <a:pt x="5551" y="614"/>
                  <a:pt x="5164" y="1216"/>
                </a:cubicBezTo>
                <a:lnTo>
                  <a:pt x="5164" y="1216"/>
                </a:lnTo>
                <a:cubicBezTo>
                  <a:pt x="4777" y="614"/>
                  <a:pt x="3874" y="113"/>
                  <a:pt x="3058" y="79"/>
                </a:cubicBezTo>
                <a:cubicBezTo>
                  <a:pt x="1184" y="0"/>
                  <a:pt x="0" y="1228"/>
                  <a:pt x="0" y="3009"/>
                </a:cubicBezTo>
                <a:lnTo>
                  <a:pt x="0" y="5505"/>
                </a:lnTo>
                <a:cubicBezTo>
                  <a:pt x="0" y="5624"/>
                  <a:pt x="26" y="5739"/>
                  <a:pt x="72" y="5846"/>
                </a:cubicBezTo>
                <a:cubicBezTo>
                  <a:pt x="225" y="6244"/>
                  <a:pt x="609" y="6526"/>
                  <a:pt x="1060" y="6526"/>
                </a:cubicBezTo>
                <a:cubicBezTo>
                  <a:pt x="1547" y="6526"/>
                  <a:pt x="1957" y="6197"/>
                  <a:pt x="2081" y="5749"/>
                </a:cubicBezTo>
                <a:cubicBezTo>
                  <a:pt x="2105" y="5670"/>
                  <a:pt x="2119" y="5589"/>
                  <a:pt x="2119" y="5505"/>
                </a:cubicBezTo>
                <a:lnTo>
                  <a:pt x="2119" y="2965"/>
                </a:lnTo>
                <a:cubicBezTo>
                  <a:pt x="2119" y="2405"/>
                  <a:pt x="2573" y="1951"/>
                  <a:pt x="3133" y="1951"/>
                </a:cubicBezTo>
                <a:cubicBezTo>
                  <a:pt x="3693" y="1951"/>
                  <a:pt x="4145" y="2405"/>
                  <a:pt x="4145" y="2965"/>
                </a:cubicBezTo>
                <a:lnTo>
                  <a:pt x="4145" y="4019"/>
                </a:lnTo>
                <a:cubicBezTo>
                  <a:pt x="4145" y="4545"/>
                  <a:pt x="4638" y="4972"/>
                  <a:pt x="5164" y="4972"/>
                </a:cubicBezTo>
                <a:lnTo>
                  <a:pt x="5164" y="4972"/>
                </a:lnTo>
                <a:lnTo>
                  <a:pt x="5164" y="4972"/>
                </a:lnTo>
                <a:cubicBezTo>
                  <a:pt x="5690" y="4972"/>
                  <a:pt x="6183" y="4545"/>
                  <a:pt x="6183" y="4019"/>
                </a:cubicBezTo>
                <a:lnTo>
                  <a:pt x="6183" y="2965"/>
                </a:lnTo>
                <a:cubicBezTo>
                  <a:pt x="6183" y="2405"/>
                  <a:pt x="6636" y="1951"/>
                  <a:pt x="7196" y="1951"/>
                </a:cubicBezTo>
                <a:cubicBezTo>
                  <a:pt x="7755" y="1951"/>
                  <a:pt x="8209" y="2405"/>
                  <a:pt x="8209" y="2965"/>
                </a:cubicBezTo>
                <a:lnTo>
                  <a:pt x="8209" y="5505"/>
                </a:lnTo>
                <a:cubicBezTo>
                  <a:pt x="8209" y="5589"/>
                  <a:pt x="8224" y="5670"/>
                  <a:pt x="8248" y="5749"/>
                </a:cubicBezTo>
                <a:cubicBezTo>
                  <a:pt x="8372" y="6197"/>
                  <a:pt x="8781" y="6526"/>
                  <a:pt x="9268" y="6526"/>
                </a:cubicBezTo>
                <a:cubicBezTo>
                  <a:pt x="9719" y="6526"/>
                  <a:pt x="10104" y="6244"/>
                  <a:pt x="10257" y="5846"/>
                </a:cubicBezTo>
                <a:cubicBezTo>
                  <a:pt x="10302" y="5739"/>
                  <a:pt x="10328" y="5624"/>
                  <a:pt x="10328" y="5505"/>
                </a:cubicBezTo>
                <a:lnTo>
                  <a:pt x="10328" y="3009"/>
                </a:lnTo>
                <a:cubicBezTo>
                  <a:pt x="10328" y="1228"/>
                  <a:pt x="9144" y="0"/>
                  <a:pt x="7270" y="79"/>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Tree>
    <p:extLst>
      <p:ext uri="{BB962C8B-B14F-4D97-AF65-F5344CB8AC3E}">
        <p14:creationId xmlns:p14="http://schemas.microsoft.com/office/powerpoint/2010/main" val="11107171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blank" preserve="1">
  <p:cSld name="Logo ruotsi">
    <p:spTree>
      <p:nvGrpSpPr>
        <p:cNvPr id="1" name=""/>
        <p:cNvGrpSpPr/>
        <p:nvPr/>
      </p:nvGrpSpPr>
      <p:grpSpPr>
        <a:xfrm>
          <a:off x="0" y="0"/>
          <a:ext cx="0" cy="0"/>
          <a:chOff x="0" y="0"/>
          <a:chExt cx="0" cy="0"/>
        </a:xfrm>
      </p:grpSpPr>
      <p:pic>
        <p:nvPicPr>
          <p:cNvPr id="15" name="Kuva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21536" y="5901146"/>
            <a:ext cx="8948928" cy="411480"/>
          </a:xfrm>
          <a:prstGeom prst="rect">
            <a:avLst/>
          </a:prstGeom>
        </p:spPr>
      </p:pic>
      <p:sp>
        <p:nvSpPr>
          <p:cNvPr id="14" name="Freeform 6"/>
          <p:cNvSpPr>
            <a:spLocks/>
          </p:cNvSpPr>
          <p:nvPr userDrawn="1"/>
        </p:nvSpPr>
        <p:spPr bwMode="black">
          <a:xfrm>
            <a:off x="9267372" y="1723118"/>
            <a:ext cx="768349" cy="2463800"/>
          </a:xfrm>
          <a:custGeom>
            <a:avLst/>
            <a:gdLst>
              <a:gd name="T0" fmla="*/ 1059 w 2119"/>
              <a:gd name="T1" fmla="*/ 9052 h 9052"/>
              <a:gd name="T2" fmla="*/ 0 w 2119"/>
              <a:gd name="T3" fmla="*/ 7992 h 9052"/>
              <a:gd name="T4" fmla="*/ 0 w 2119"/>
              <a:gd name="T5" fmla="*/ 1060 h 9052"/>
              <a:gd name="T6" fmla="*/ 1059 w 2119"/>
              <a:gd name="T7" fmla="*/ 0 h 9052"/>
              <a:gd name="T8" fmla="*/ 2119 w 2119"/>
              <a:gd name="T9" fmla="*/ 1060 h 9052"/>
              <a:gd name="T10" fmla="*/ 2119 w 2119"/>
              <a:gd name="T11" fmla="*/ 7992 h 9052"/>
              <a:gd name="T12" fmla="*/ 1059 w 2119"/>
              <a:gd name="T13" fmla="*/ 9052 h 9052"/>
            </a:gdLst>
            <a:ahLst/>
            <a:cxnLst>
              <a:cxn ang="0">
                <a:pos x="T0" y="T1"/>
              </a:cxn>
              <a:cxn ang="0">
                <a:pos x="T2" y="T3"/>
              </a:cxn>
              <a:cxn ang="0">
                <a:pos x="T4" y="T5"/>
              </a:cxn>
              <a:cxn ang="0">
                <a:pos x="T6" y="T7"/>
              </a:cxn>
              <a:cxn ang="0">
                <a:pos x="T8" y="T9"/>
              </a:cxn>
              <a:cxn ang="0">
                <a:pos x="T10" y="T11"/>
              </a:cxn>
              <a:cxn ang="0">
                <a:pos x="T12" y="T13"/>
              </a:cxn>
            </a:cxnLst>
            <a:rect l="0" t="0" r="r" b="b"/>
            <a:pathLst>
              <a:path w="2119" h="9052">
                <a:moveTo>
                  <a:pt x="1059" y="9052"/>
                </a:moveTo>
                <a:cubicBezTo>
                  <a:pt x="474" y="9052"/>
                  <a:pt x="0" y="8577"/>
                  <a:pt x="0" y="7992"/>
                </a:cubicBezTo>
                <a:lnTo>
                  <a:pt x="0" y="1060"/>
                </a:lnTo>
                <a:cubicBezTo>
                  <a:pt x="0" y="475"/>
                  <a:pt x="474" y="0"/>
                  <a:pt x="1059" y="0"/>
                </a:cubicBezTo>
                <a:cubicBezTo>
                  <a:pt x="1644" y="0"/>
                  <a:pt x="2119" y="475"/>
                  <a:pt x="2119" y="1060"/>
                </a:cubicBezTo>
                <a:lnTo>
                  <a:pt x="2119" y="7992"/>
                </a:lnTo>
                <a:cubicBezTo>
                  <a:pt x="2119" y="8577"/>
                  <a:pt x="1644" y="9052"/>
                  <a:pt x="1059" y="9052"/>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6" name="Freeform 7"/>
          <p:cNvSpPr>
            <a:spLocks/>
          </p:cNvSpPr>
          <p:nvPr userDrawn="1"/>
        </p:nvSpPr>
        <p:spPr bwMode="black">
          <a:xfrm>
            <a:off x="6414105" y="2427968"/>
            <a:ext cx="2370667" cy="1779588"/>
          </a:xfrm>
          <a:custGeom>
            <a:avLst/>
            <a:gdLst>
              <a:gd name="T0" fmla="*/ 6536 w 6536"/>
              <a:gd name="T1" fmla="*/ 3194 h 6537"/>
              <a:gd name="T2" fmla="*/ 3269 w 6536"/>
              <a:gd name="T3" fmla="*/ 0 h 6537"/>
              <a:gd name="T4" fmla="*/ 0 w 6536"/>
              <a:gd name="T5" fmla="*/ 3269 h 6537"/>
              <a:gd name="T6" fmla="*/ 3269 w 6536"/>
              <a:gd name="T7" fmla="*/ 6537 h 6537"/>
              <a:gd name="T8" fmla="*/ 3901 w 6536"/>
              <a:gd name="T9" fmla="*/ 6421 h 6537"/>
              <a:gd name="T10" fmla="*/ 4401 w 6536"/>
              <a:gd name="T11" fmla="*/ 5650 h 6537"/>
              <a:gd name="T12" fmla="*/ 3921 w 6536"/>
              <a:gd name="T13" fmla="*/ 4902 h 6537"/>
              <a:gd name="T14" fmla="*/ 3167 w 6536"/>
              <a:gd name="T15" fmla="*/ 4788 h 6537"/>
              <a:gd name="T16" fmla="*/ 1829 w 6536"/>
              <a:gd name="T17" fmla="*/ 3242 h 6537"/>
              <a:gd name="T18" fmla="*/ 3269 w 6536"/>
              <a:gd name="T19" fmla="*/ 1663 h 6537"/>
              <a:gd name="T20" fmla="*/ 4619 w 6536"/>
              <a:gd name="T21" fmla="*/ 2594 h 6537"/>
              <a:gd name="T22" fmla="*/ 3945 w 6536"/>
              <a:gd name="T23" fmla="*/ 2594 h 6537"/>
              <a:gd name="T24" fmla="*/ 3184 w 6536"/>
              <a:gd name="T25" fmla="*/ 3356 h 6537"/>
              <a:gd name="T26" fmla="*/ 3945 w 6536"/>
              <a:gd name="T27" fmla="*/ 4117 h 6537"/>
              <a:gd name="T28" fmla="*/ 5776 w 6536"/>
              <a:gd name="T29" fmla="*/ 4117 h 6537"/>
              <a:gd name="T30" fmla="*/ 6535 w 6536"/>
              <a:gd name="T31" fmla="*/ 3367 h 6537"/>
              <a:gd name="T32" fmla="*/ 6536 w 6536"/>
              <a:gd name="T33" fmla="*/ 3367 h 6537"/>
              <a:gd name="T34" fmla="*/ 6536 w 6536"/>
              <a:gd name="T35" fmla="*/ 3194 h 6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6" h="6537">
                <a:moveTo>
                  <a:pt x="6536" y="3194"/>
                </a:moveTo>
                <a:cubicBezTo>
                  <a:pt x="6536" y="1371"/>
                  <a:pt x="5138" y="0"/>
                  <a:pt x="3269" y="0"/>
                </a:cubicBezTo>
                <a:cubicBezTo>
                  <a:pt x="1463" y="0"/>
                  <a:pt x="0" y="1399"/>
                  <a:pt x="0" y="3269"/>
                </a:cubicBezTo>
                <a:cubicBezTo>
                  <a:pt x="0" y="5074"/>
                  <a:pt x="1367" y="6537"/>
                  <a:pt x="3269" y="6537"/>
                </a:cubicBezTo>
                <a:cubicBezTo>
                  <a:pt x="3516" y="6537"/>
                  <a:pt x="3746" y="6491"/>
                  <a:pt x="3901" y="6421"/>
                </a:cubicBezTo>
                <a:cubicBezTo>
                  <a:pt x="4192" y="6288"/>
                  <a:pt x="4401" y="6017"/>
                  <a:pt x="4401" y="5650"/>
                </a:cubicBezTo>
                <a:cubicBezTo>
                  <a:pt x="4401" y="5328"/>
                  <a:pt x="4246" y="5037"/>
                  <a:pt x="3921" y="4902"/>
                </a:cubicBezTo>
                <a:cubicBezTo>
                  <a:pt x="3717" y="4818"/>
                  <a:pt x="3427" y="4814"/>
                  <a:pt x="3167" y="4788"/>
                </a:cubicBezTo>
                <a:cubicBezTo>
                  <a:pt x="2393" y="4709"/>
                  <a:pt x="1829" y="4112"/>
                  <a:pt x="1829" y="3242"/>
                </a:cubicBezTo>
                <a:cubicBezTo>
                  <a:pt x="1829" y="2290"/>
                  <a:pt x="2528" y="1697"/>
                  <a:pt x="3269" y="1663"/>
                </a:cubicBezTo>
                <a:cubicBezTo>
                  <a:pt x="4176" y="1621"/>
                  <a:pt x="4619" y="2239"/>
                  <a:pt x="4619" y="2594"/>
                </a:cubicBezTo>
                <a:lnTo>
                  <a:pt x="3945" y="2594"/>
                </a:lnTo>
                <a:cubicBezTo>
                  <a:pt x="3525" y="2594"/>
                  <a:pt x="3184" y="2935"/>
                  <a:pt x="3184" y="3356"/>
                </a:cubicBezTo>
                <a:cubicBezTo>
                  <a:pt x="3184" y="3776"/>
                  <a:pt x="3525" y="4117"/>
                  <a:pt x="3945" y="4117"/>
                </a:cubicBezTo>
                <a:lnTo>
                  <a:pt x="5776" y="4117"/>
                </a:lnTo>
                <a:cubicBezTo>
                  <a:pt x="6193" y="4117"/>
                  <a:pt x="6529" y="3782"/>
                  <a:pt x="6535" y="3367"/>
                </a:cubicBezTo>
                <a:lnTo>
                  <a:pt x="6536" y="3367"/>
                </a:lnTo>
                <a:lnTo>
                  <a:pt x="6536" y="3194"/>
                </a:ln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7" name="Freeform 8"/>
          <p:cNvSpPr>
            <a:spLocks/>
          </p:cNvSpPr>
          <p:nvPr userDrawn="1"/>
        </p:nvSpPr>
        <p:spPr bwMode="black">
          <a:xfrm>
            <a:off x="5131406" y="2445431"/>
            <a:ext cx="768349" cy="1741488"/>
          </a:xfrm>
          <a:custGeom>
            <a:avLst/>
            <a:gdLst>
              <a:gd name="T0" fmla="*/ 1059 w 2119"/>
              <a:gd name="T1" fmla="*/ 0 h 6394"/>
              <a:gd name="T2" fmla="*/ 2119 w 2119"/>
              <a:gd name="T3" fmla="*/ 1060 h 6394"/>
              <a:gd name="T4" fmla="*/ 2119 w 2119"/>
              <a:gd name="T5" fmla="*/ 5334 h 6394"/>
              <a:gd name="T6" fmla="*/ 1059 w 2119"/>
              <a:gd name="T7" fmla="*/ 6394 h 6394"/>
              <a:gd name="T8" fmla="*/ 0 w 2119"/>
              <a:gd name="T9" fmla="*/ 5334 h 6394"/>
              <a:gd name="T10" fmla="*/ 0 w 2119"/>
              <a:gd name="T11" fmla="*/ 1060 h 6394"/>
              <a:gd name="T12" fmla="*/ 1059 w 2119"/>
              <a:gd name="T13" fmla="*/ 0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0"/>
                </a:moveTo>
                <a:cubicBezTo>
                  <a:pt x="1645" y="0"/>
                  <a:pt x="2119" y="475"/>
                  <a:pt x="2119" y="1060"/>
                </a:cubicBezTo>
                <a:lnTo>
                  <a:pt x="2119" y="5334"/>
                </a:lnTo>
                <a:cubicBezTo>
                  <a:pt x="2119" y="5919"/>
                  <a:pt x="1645" y="6394"/>
                  <a:pt x="1059" y="6394"/>
                </a:cubicBezTo>
                <a:cubicBezTo>
                  <a:pt x="474" y="6394"/>
                  <a:pt x="0" y="5919"/>
                  <a:pt x="0" y="5334"/>
                </a:cubicBezTo>
                <a:lnTo>
                  <a:pt x="0" y="1060"/>
                </a:lnTo>
                <a:cubicBezTo>
                  <a:pt x="0" y="475"/>
                  <a:pt x="474" y="0"/>
                  <a:pt x="1059" y="0"/>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8" name="Oval 9"/>
          <p:cNvSpPr>
            <a:spLocks noChangeArrowheads="1"/>
          </p:cNvSpPr>
          <p:nvPr userDrawn="1"/>
        </p:nvSpPr>
        <p:spPr bwMode="black">
          <a:xfrm>
            <a:off x="5093306" y="1629457"/>
            <a:ext cx="844549" cy="633413"/>
          </a:xfrm>
          <a:prstGeom prst="ellipse">
            <a:avLst/>
          </a:pr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9" name="Freeform 10"/>
          <p:cNvSpPr>
            <a:spLocks/>
          </p:cNvSpPr>
          <p:nvPr userDrawn="1"/>
        </p:nvSpPr>
        <p:spPr bwMode="black">
          <a:xfrm>
            <a:off x="10626272" y="2445431"/>
            <a:ext cx="768349" cy="1741488"/>
          </a:xfrm>
          <a:custGeom>
            <a:avLst/>
            <a:gdLst>
              <a:gd name="T0" fmla="*/ 1059 w 2119"/>
              <a:gd name="T1" fmla="*/ 6394 h 6394"/>
              <a:gd name="T2" fmla="*/ 0 w 2119"/>
              <a:gd name="T3" fmla="*/ 5334 h 6394"/>
              <a:gd name="T4" fmla="*/ 0 w 2119"/>
              <a:gd name="T5" fmla="*/ 1060 h 6394"/>
              <a:gd name="T6" fmla="*/ 1059 w 2119"/>
              <a:gd name="T7" fmla="*/ 0 h 6394"/>
              <a:gd name="T8" fmla="*/ 2119 w 2119"/>
              <a:gd name="T9" fmla="*/ 1060 h 6394"/>
              <a:gd name="T10" fmla="*/ 2119 w 2119"/>
              <a:gd name="T11" fmla="*/ 5334 h 6394"/>
              <a:gd name="T12" fmla="*/ 1059 w 2119"/>
              <a:gd name="T13" fmla="*/ 6394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6394"/>
                </a:moveTo>
                <a:cubicBezTo>
                  <a:pt x="474" y="6394"/>
                  <a:pt x="0" y="5919"/>
                  <a:pt x="0" y="5334"/>
                </a:cubicBezTo>
                <a:lnTo>
                  <a:pt x="0" y="1060"/>
                </a:lnTo>
                <a:cubicBezTo>
                  <a:pt x="0" y="475"/>
                  <a:pt x="474" y="0"/>
                  <a:pt x="1059" y="0"/>
                </a:cubicBezTo>
                <a:cubicBezTo>
                  <a:pt x="1645" y="0"/>
                  <a:pt x="2119" y="475"/>
                  <a:pt x="2119" y="1060"/>
                </a:cubicBezTo>
                <a:lnTo>
                  <a:pt x="2119" y="5334"/>
                </a:lnTo>
                <a:cubicBezTo>
                  <a:pt x="2119" y="5919"/>
                  <a:pt x="1645" y="6394"/>
                  <a:pt x="1059" y="6394"/>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20" name="Oval 11"/>
          <p:cNvSpPr>
            <a:spLocks noChangeArrowheads="1"/>
          </p:cNvSpPr>
          <p:nvPr userDrawn="1"/>
        </p:nvSpPr>
        <p:spPr bwMode="black">
          <a:xfrm>
            <a:off x="10586056" y="1629457"/>
            <a:ext cx="846667" cy="633413"/>
          </a:xfrm>
          <a:prstGeom prst="ellipse">
            <a:avLst/>
          </a:pr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21" name="Freeform 12"/>
          <p:cNvSpPr>
            <a:spLocks/>
          </p:cNvSpPr>
          <p:nvPr userDrawn="1"/>
        </p:nvSpPr>
        <p:spPr bwMode="black">
          <a:xfrm>
            <a:off x="779539" y="2410507"/>
            <a:ext cx="3746500" cy="1776413"/>
          </a:xfrm>
          <a:custGeom>
            <a:avLst/>
            <a:gdLst>
              <a:gd name="T0" fmla="*/ 7270 w 10328"/>
              <a:gd name="T1" fmla="*/ 79 h 6526"/>
              <a:gd name="T2" fmla="*/ 5164 w 10328"/>
              <a:gd name="T3" fmla="*/ 1216 h 6526"/>
              <a:gd name="T4" fmla="*/ 5164 w 10328"/>
              <a:gd name="T5" fmla="*/ 1216 h 6526"/>
              <a:gd name="T6" fmla="*/ 3058 w 10328"/>
              <a:gd name="T7" fmla="*/ 79 h 6526"/>
              <a:gd name="T8" fmla="*/ 0 w 10328"/>
              <a:gd name="T9" fmla="*/ 3009 h 6526"/>
              <a:gd name="T10" fmla="*/ 0 w 10328"/>
              <a:gd name="T11" fmla="*/ 5505 h 6526"/>
              <a:gd name="T12" fmla="*/ 72 w 10328"/>
              <a:gd name="T13" fmla="*/ 5846 h 6526"/>
              <a:gd name="T14" fmla="*/ 1060 w 10328"/>
              <a:gd name="T15" fmla="*/ 6526 h 6526"/>
              <a:gd name="T16" fmla="*/ 2081 w 10328"/>
              <a:gd name="T17" fmla="*/ 5749 h 6526"/>
              <a:gd name="T18" fmla="*/ 2119 w 10328"/>
              <a:gd name="T19" fmla="*/ 5505 h 6526"/>
              <a:gd name="T20" fmla="*/ 2119 w 10328"/>
              <a:gd name="T21" fmla="*/ 2965 h 6526"/>
              <a:gd name="T22" fmla="*/ 3133 w 10328"/>
              <a:gd name="T23" fmla="*/ 1951 h 6526"/>
              <a:gd name="T24" fmla="*/ 4145 w 10328"/>
              <a:gd name="T25" fmla="*/ 2965 h 6526"/>
              <a:gd name="T26" fmla="*/ 4145 w 10328"/>
              <a:gd name="T27" fmla="*/ 4019 h 6526"/>
              <a:gd name="T28" fmla="*/ 5164 w 10328"/>
              <a:gd name="T29" fmla="*/ 4972 h 6526"/>
              <a:gd name="T30" fmla="*/ 5164 w 10328"/>
              <a:gd name="T31" fmla="*/ 4972 h 6526"/>
              <a:gd name="T32" fmla="*/ 5164 w 10328"/>
              <a:gd name="T33" fmla="*/ 4972 h 6526"/>
              <a:gd name="T34" fmla="*/ 6183 w 10328"/>
              <a:gd name="T35" fmla="*/ 4019 h 6526"/>
              <a:gd name="T36" fmla="*/ 6183 w 10328"/>
              <a:gd name="T37" fmla="*/ 2965 h 6526"/>
              <a:gd name="T38" fmla="*/ 7196 w 10328"/>
              <a:gd name="T39" fmla="*/ 1951 h 6526"/>
              <a:gd name="T40" fmla="*/ 8209 w 10328"/>
              <a:gd name="T41" fmla="*/ 2965 h 6526"/>
              <a:gd name="T42" fmla="*/ 8209 w 10328"/>
              <a:gd name="T43" fmla="*/ 5505 h 6526"/>
              <a:gd name="T44" fmla="*/ 8248 w 10328"/>
              <a:gd name="T45" fmla="*/ 5749 h 6526"/>
              <a:gd name="T46" fmla="*/ 9268 w 10328"/>
              <a:gd name="T47" fmla="*/ 6526 h 6526"/>
              <a:gd name="T48" fmla="*/ 10257 w 10328"/>
              <a:gd name="T49" fmla="*/ 5846 h 6526"/>
              <a:gd name="T50" fmla="*/ 10328 w 10328"/>
              <a:gd name="T51" fmla="*/ 5505 h 6526"/>
              <a:gd name="T52" fmla="*/ 10328 w 10328"/>
              <a:gd name="T53" fmla="*/ 3009 h 6526"/>
              <a:gd name="T54" fmla="*/ 7270 w 10328"/>
              <a:gd name="T55" fmla="*/ 79 h 6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28" h="6526">
                <a:moveTo>
                  <a:pt x="7270" y="79"/>
                </a:moveTo>
                <a:cubicBezTo>
                  <a:pt x="6455" y="113"/>
                  <a:pt x="5551" y="614"/>
                  <a:pt x="5164" y="1216"/>
                </a:cubicBezTo>
                <a:lnTo>
                  <a:pt x="5164" y="1216"/>
                </a:lnTo>
                <a:cubicBezTo>
                  <a:pt x="4777" y="614"/>
                  <a:pt x="3874" y="113"/>
                  <a:pt x="3058" y="79"/>
                </a:cubicBezTo>
                <a:cubicBezTo>
                  <a:pt x="1184" y="0"/>
                  <a:pt x="0" y="1228"/>
                  <a:pt x="0" y="3009"/>
                </a:cubicBezTo>
                <a:lnTo>
                  <a:pt x="0" y="5505"/>
                </a:lnTo>
                <a:cubicBezTo>
                  <a:pt x="0" y="5624"/>
                  <a:pt x="26" y="5739"/>
                  <a:pt x="72" y="5846"/>
                </a:cubicBezTo>
                <a:cubicBezTo>
                  <a:pt x="225" y="6244"/>
                  <a:pt x="609" y="6526"/>
                  <a:pt x="1060" y="6526"/>
                </a:cubicBezTo>
                <a:cubicBezTo>
                  <a:pt x="1547" y="6526"/>
                  <a:pt x="1957" y="6197"/>
                  <a:pt x="2081" y="5749"/>
                </a:cubicBezTo>
                <a:cubicBezTo>
                  <a:pt x="2105" y="5670"/>
                  <a:pt x="2119" y="5589"/>
                  <a:pt x="2119" y="5505"/>
                </a:cubicBezTo>
                <a:lnTo>
                  <a:pt x="2119" y="2965"/>
                </a:lnTo>
                <a:cubicBezTo>
                  <a:pt x="2119" y="2405"/>
                  <a:pt x="2573" y="1951"/>
                  <a:pt x="3133" y="1951"/>
                </a:cubicBezTo>
                <a:cubicBezTo>
                  <a:pt x="3693" y="1951"/>
                  <a:pt x="4145" y="2405"/>
                  <a:pt x="4145" y="2965"/>
                </a:cubicBezTo>
                <a:lnTo>
                  <a:pt x="4145" y="4019"/>
                </a:lnTo>
                <a:cubicBezTo>
                  <a:pt x="4145" y="4545"/>
                  <a:pt x="4638" y="4972"/>
                  <a:pt x="5164" y="4972"/>
                </a:cubicBezTo>
                <a:lnTo>
                  <a:pt x="5164" y="4972"/>
                </a:lnTo>
                <a:lnTo>
                  <a:pt x="5164" y="4972"/>
                </a:lnTo>
                <a:cubicBezTo>
                  <a:pt x="5690" y="4972"/>
                  <a:pt x="6183" y="4545"/>
                  <a:pt x="6183" y="4019"/>
                </a:cubicBezTo>
                <a:lnTo>
                  <a:pt x="6183" y="2965"/>
                </a:lnTo>
                <a:cubicBezTo>
                  <a:pt x="6183" y="2405"/>
                  <a:pt x="6636" y="1951"/>
                  <a:pt x="7196" y="1951"/>
                </a:cubicBezTo>
                <a:cubicBezTo>
                  <a:pt x="7755" y="1951"/>
                  <a:pt x="8209" y="2405"/>
                  <a:pt x="8209" y="2965"/>
                </a:cubicBezTo>
                <a:lnTo>
                  <a:pt x="8209" y="5505"/>
                </a:lnTo>
                <a:cubicBezTo>
                  <a:pt x="8209" y="5589"/>
                  <a:pt x="8224" y="5670"/>
                  <a:pt x="8248" y="5749"/>
                </a:cubicBezTo>
                <a:cubicBezTo>
                  <a:pt x="8372" y="6197"/>
                  <a:pt x="8781" y="6526"/>
                  <a:pt x="9268" y="6526"/>
                </a:cubicBezTo>
                <a:cubicBezTo>
                  <a:pt x="9719" y="6526"/>
                  <a:pt x="10104" y="6244"/>
                  <a:pt x="10257" y="5846"/>
                </a:cubicBezTo>
                <a:cubicBezTo>
                  <a:pt x="10302" y="5739"/>
                  <a:pt x="10328" y="5624"/>
                  <a:pt x="10328" y="5505"/>
                </a:cubicBezTo>
                <a:lnTo>
                  <a:pt x="10328" y="3009"/>
                </a:lnTo>
                <a:cubicBezTo>
                  <a:pt x="10328" y="1228"/>
                  <a:pt x="9144" y="0"/>
                  <a:pt x="7270" y="79"/>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Tree>
    <p:extLst>
      <p:ext uri="{BB962C8B-B14F-4D97-AF65-F5344CB8AC3E}">
        <p14:creationId xmlns:p14="http://schemas.microsoft.com/office/powerpoint/2010/main" val="36494619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blank" preserve="1">
  <p:cSld name="Logo englanti">
    <p:spTree>
      <p:nvGrpSpPr>
        <p:cNvPr id="1" name=""/>
        <p:cNvGrpSpPr/>
        <p:nvPr/>
      </p:nvGrpSpPr>
      <p:grpSpPr>
        <a:xfrm>
          <a:off x="0" y="0"/>
          <a:ext cx="0" cy="0"/>
          <a:chOff x="0" y="0"/>
          <a:chExt cx="0" cy="0"/>
        </a:xfrm>
      </p:grpSpPr>
      <p:pic>
        <p:nvPicPr>
          <p:cNvPr id="15" name="Kuva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21536" y="5901146"/>
            <a:ext cx="8948928" cy="411480"/>
          </a:xfrm>
          <a:prstGeom prst="rect">
            <a:avLst/>
          </a:prstGeom>
        </p:spPr>
      </p:pic>
      <p:sp>
        <p:nvSpPr>
          <p:cNvPr id="14" name="Freeform 6"/>
          <p:cNvSpPr>
            <a:spLocks/>
          </p:cNvSpPr>
          <p:nvPr userDrawn="1"/>
        </p:nvSpPr>
        <p:spPr bwMode="black">
          <a:xfrm>
            <a:off x="9267372" y="1723118"/>
            <a:ext cx="768349" cy="2463800"/>
          </a:xfrm>
          <a:custGeom>
            <a:avLst/>
            <a:gdLst>
              <a:gd name="T0" fmla="*/ 1059 w 2119"/>
              <a:gd name="T1" fmla="*/ 9052 h 9052"/>
              <a:gd name="T2" fmla="*/ 0 w 2119"/>
              <a:gd name="T3" fmla="*/ 7992 h 9052"/>
              <a:gd name="T4" fmla="*/ 0 w 2119"/>
              <a:gd name="T5" fmla="*/ 1060 h 9052"/>
              <a:gd name="T6" fmla="*/ 1059 w 2119"/>
              <a:gd name="T7" fmla="*/ 0 h 9052"/>
              <a:gd name="T8" fmla="*/ 2119 w 2119"/>
              <a:gd name="T9" fmla="*/ 1060 h 9052"/>
              <a:gd name="T10" fmla="*/ 2119 w 2119"/>
              <a:gd name="T11" fmla="*/ 7992 h 9052"/>
              <a:gd name="T12" fmla="*/ 1059 w 2119"/>
              <a:gd name="T13" fmla="*/ 9052 h 9052"/>
            </a:gdLst>
            <a:ahLst/>
            <a:cxnLst>
              <a:cxn ang="0">
                <a:pos x="T0" y="T1"/>
              </a:cxn>
              <a:cxn ang="0">
                <a:pos x="T2" y="T3"/>
              </a:cxn>
              <a:cxn ang="0">
                <a:pos x="T4" y="T5"/>
              </a:cxn>
              <a:cxn ang="0">
                <a:pos x="T6" y="T7"/>
              </a:cxn>
              <a:cxn ang="0">
                <a:pos x="T8" y="T9"/>
              </a:cxn>
              <a:cxn ang="0">
                <a:pos x="T10" y="T11"/>
              </a:cxn>
              <a:cxn ang="0">
                <a:pos x="T12" y="T13"/>
              </a:cxn>
            </a:cxnLst>
            <a:rect l="0" t="0" r="r" b="b"/>
            <a:pathLst>
              <a:path w="2119" h="9052">
                <a:moveTo>
                  <a:pt x="1059" y="9052"/>
                </a:moveTo>
                <a:cubicBezTo>
                  <a:pt x="474" y="9052"/>
                  <a:pt x="0" y="8577"/>
                  <a:pt x="0" y="7992"/>
                </a:cubicBezTo>
                <a:lnTo>
                  <a:pt x="0" y="1060"/>
                </a:lnTo>
                <a:cubicBezTo>
                  <a:pt x="0" y="475"/>
                  <a:pt x="474" y="0"/>
                  <a:pt x="1059" y="0"/>
                </a:cubicBezTo>
                <a:cubicBezTo>
                  <a:pt x="1644" y="0"/>
                  <a:pt x="2119" y="475"/>
                  <a:pt x="2119" y="1060"/>
                </a:cubicBezTo>
                <a:lnTo>
                  <a:pt x="2119" y="7992"/>
                </a:lnTo>
                <a:cubicBezTo>
                  <a:pt x="2119" y="8577"/>
                  <a:pt x="1644" y="9052"/>
                  <a:pt x="1059" y="9052"/>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6" name="Freeform 7"/>
          <p:cNvSpPr>
            <a:spLocks/>
          </p:cNvSpPr>
          <p:nvPr userDrawn="1"/>
        </p:nvSpPr>
        <p:spPr bwMode="black">
          <a:xfrm>
            <a:off x="6414105" y="2427968"/>
            <a:ext cx="2370667" cy="1779588"/>
          </a:xfrm>
          <a:custGeom>
            <a:avLst/>
            <a:gdLst>
              <a:gd name="T0" fmla="*/ 6536 w 6536"/>
              <a:gd name="T1" fmla="*/ 3194 h 6537"/>
              <a:gd name="T2" fmla="*/ 3269 w 6536"/>
              <a:gd name="T3" fmla="*/ 0 h 6537"/>
              <a:gd name="T4" fmla="*/ 0 w 6536"/>
              <a:gd name="T5" fmla="*/ 3269 h 6537"/>
              <a:gd name="T6" fmla="*/ 3269 w 6536"/>
              <a:gd name="T7" fmla="*/ 6537 h 6537"/>
              <a:gd name="T8" fmla="*/ 3901 w 6536"/>
              <a:gd name="T9" fmla="*/ 6421 h 6537"/>
              <a:gd name="T10" fmla="*/ 4401 w 6536"/>
              <a:gd name="T11" fmla="*/ 5650 h 6537"/>
              <a:gd name="T12" fmla="*/ 3921 w 6536"/>
              <a:gd name="T13" fmla="*/ 4902 h 6537"/>
              <a:gd name="T14" fmla="*/ 3167 w 6536"/>
              <a:gd name="T15" fmla="*/ 4788 h 6537"/>
              <a:gd name="T16" fmla="*/ 1829 w 6536"/>
              <a:gd name="T17" fmla="*/ 3242 h 6537"/>
              <a:gd name="T18" fmla="*/ 3269 w 6536"/>
              <a:gd name="T19" fmla="*/ 1663 h 6537"/>
              <a:gd name="T20" fmla="*/ 4619 w 6536"/>
              <a:gd name="T21" fmla="*/ 2594 h 6537"/>
              <a:gd name="T22" fmla="*/ 3945 w 6536"/>
              <a:gd name="T23" fmla="*/ 2594 h 6537"/>
              <a:gd name="T24" fmla="*/ 3184 w 6536"/>
              <a:gd name="T25" fmla="*/ 3356 h 6537"/>
              <a:gd name="T26" fmla="*/ 3945 w 6536"/>
              <a:gd name="T27" fmla="*/ 4117 h 6537"/>
              <a:gd name="T28" fmla="*/ 5776 w 6536"/>
              <a:gd name="T29" fmla="*/ 4117 h 6537"/>
              <a:gd name="T30" fmla="*/ 6535 w 6536"/>
              <a:gd name="T31" fmla="*/ 3367 h 6537"/>
              <a:gd name="T32" fmla="*/ 6536 w 6536"/>
              <a:gd name="T33" fmla="*/ 3367 h 6537"/>
              <a:gd name="T34" fmla="*/ 6536 w 6536"/>
              <a:gd name="T35" fmla="*/ 3194 h 6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6" h="6537">
                <a:moveTo>
                  <a:pt x="6536" y="3194"/>
                </a:moveTo>
                <a:cubicBezTo>
                  <a:pt x="6536" y="1371"/>
                  <a:pt x="5138" y="0"/>
                  <a:pt x="3269" y="0"/>
                </a:cubicBezTo>
                <a:cubicBezTo>
                  <a:pt x="1463" y="0"/>
                  <a:pt x="0" y="1399"/>
                  <a:pt x="0" y="3269"/>
                </a:cubicBezTo>
                <a:cubicBezTo>
                  <a:pt x="0" y="5074"/>
                  <a:pt x="1367" y="6537"/>
                  <a:pt x="3269" y="6537"/>
                </a:cubicBezTo>
                <a:cubicBezTo>
                  <a:pt x="3516" y="6537"/>
                  <a:pt x="3746" y="6491"/>
                  <a:pt x="3901" y="6421"/>
                </a:cubicBezTo>
                <a:cubicBezTo>
                  <a:pt x="4192" y="6288"/>
                  <a:pt x="4401" y="6017"/>
                  <a:pt x="4401" y="5650"/>
                </a:cubicBezTo>
                <a:cubicBezTo>
                  <a:pt x="4401" y="5328"/>
                  <a:pt x="4246" y="5037"/>
                  <a:pt x="3921" y="4902"/>
                </a:cubicBezTo>
                <a:cubicBezTo>
                  <a:pt x="3717" y="4818"/>
                  <a:pt x="3427" y="4814"/>
                  <a:pt x="3167" y="4788"/>
                </a:cubicBezTo>
                <a:cubicBezTo>
                  <a:pt x="2393" y="4709"/>
                  <a:pt x="1829" y="4112"/>
                  <a:pt x="1829" y="3242"/>
                </a:cubicBezTo>
                <a:cubicBezTo>
                  <a:pt x="1829" y="2290"/>
                  <a:pt x="2528" y="1697"/>
                  <a:pt x="3269" y="1663"/>
                </a:cubicBezTo>
                <a:cubicBezTo>
                  <a:pt x="4176" y="1621"/>
                  <a:pt x="4619" y="2239"/>
                  <a:pt x="4619" y="2594"/>
                </a:cubicBezTo>
                <a:lnTo>
                  <a:pt x="3945" y="2594"/>
                </a:lnTo>
                <a:cubicBezTo>
                  <a:pt x="3525" y="2594"/>
                  <a:pt x="3184" y="2935"/>
                  <a:pt x="3184" y="3356"/>
                </a:cubicBezTo>
                <a:cubicBezTo>
                  <a:pt x="3184" y="3776"/>
                  <a:pt x="3525" y="4117"/>
                  <a:pt x="3945" y="4117"/>
                </a:cubicBezTo>
                <a:lnTo>
                  <a:pt x="5776" y="4117"/>
                </a:lnTo>
                <a:cubicBezTo>
                  <a:pt x="6193" y="4117"/>
                  <a:pt x="6529" y="3782"/>
                  <a:pt x="6535" y="3367"/>
                </a:cubicBezTo>
                <a:lnTo>
                  <a:pt x="6536" y="3367"/>
                </a:lnTo>
                <a:lnTo>
                  <a:pt x="6536" y="3194"/>
                </a:ln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7" name="Freeform 8"/>
          <p:cNvSpPr>
            <a:spLocks/>
          </p:cNvSpPr>
          <p:nvPr userDrawn="1"/>
        </p:nvSpPr>
        <p:spPr bwMode="black">
          <a:xfrm>
            <a:off x="5131406" y="2445431"/>
            <a:ext cx="768349" cy="1741488"/>
          </a:xfrm>
          <a:custGeom>
            <a:avLst/>
            <a:gdLst>
              <a:gd name="T0" fmla="*/ 1059 w 2119"/>
              <a:gd name="T1" fmla="*/ 0 h 6394"/>
              <a:gd name="T2" fmla="*/ 2119 w 2119"/>
              <a:gd name="T3" fmla="*/ 1060 h 6394"/>
              <a:gd name="T4" fmla="*/ 2119 w 2119"/>
              <a:gd name="T5" fmla="*/ 5334 h 6394"/>
              <a:gd name="T6" fmla="*/ 1059 w 2119"/>
              <a:gd name="T7" fmla="*/ 6394 h 6394"/>
              <a:gd name="T8" fmla="*/ 0 w 2119"/>
              <a:gd name="T9" fmla="*/ 5334 h 6394"/>
              <a:gd name="T10" fmla="*/ 0 w 2119"/>
              <a:gd name="T11" fmla="*/ 1060 h 6394"/>
              <a:gd name="T12" fmla="*/ 1059 w 2119"/>
              <a:gd name="T13" fmla="*/ 0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0"/>
                </a:moveTo>
                <a:cubicBezTo>
                  <a:pt x="1645" y="0"/>
                  <a:pt x="2119" y="475"/>
                  <a:pt x="2119" y="1060"/>
                </a:cubicBezTo>
                <a:lnTo>
                  <a:pt x="2119" y="5334"/>
                </a:lnTo>
                <a:cubicBezTo>
                  <a:pt x="2119" y="5919"/>
                  <a:pt x="1645" y="6394"/>
                  <a:pt x="1059" y="6394"/>
                </a:cubicBezTo>
                <a:cubicBezTo>
                  <a:pt x="474" y="6394"/>
                  <a:pt x="0" y="5919"/>
                  <a:pt x="0" y="5334"/>
                </a:cubicBezTo>
                <a:lnTo>
                  <a:pt x="0" y="1060"/>
                </a:lnTo>
                <a:cubicBezTo>
                  <a:pt x="0" y="475"/>
                  <a:pt x="474" y="0"/>
                  <a:pt x="1059" y="0"/>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8" name="Oval 9"/>
          <p:cNvSpPr>
            <a:spLocks noChangeArrowheads="1"/>
          </p:cNvSpPr>
          <p:nvPr userDrawn="1"/>
        </p:nvSpPr>
        <p:spPr bwMode="black">
          <a:xfrm>
            <a:off x="5093306" y="1629457"/>
            <a:ext cx="844549" cy="633413"/>
          </a:xfrm>
          <a:prstGeom prst="ellipse">
            <a:avLst/>
          </a:pr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9" name="Freeform 10"/>
          <p:cNvSpPr>
            <a:spLocks/>
          </p:cNvSpPr>
          <p:nvPr userDrawn="1"/>
        </p:nvSpPr>
        <p:spPr bwMode="black">
          <a:xfrm>
            <a:off x="10626272" y="2445431"/>
            <a:ext cx="768349" cy="1741488"/>
          </a:xfrm>
          <a:custGeom>
            <a:avLst/>
            <a:gdLst>
              <a:gd name="T0" fmla="*/ 1059 w 2119"/>
              <a:gd name="T1" fmla="*/ 6394 h 6394"/>
              <a:gd name="T2" fmla="*/ 0 w 2119"/>
              <a:gd name="T3" fmla="*/ 5334 h 6394"/>
              <a:gd name="T4" fmla="*/ 0 w 2119"/>
              <a:gd name="T5" fmla="*/ 1060 h 6394"/>
              <a:gd name="T6" fmla="*/ 1059 w 2119"/>
              <a:gd name="T7" fmla="*/ 0 h 6394"/>
              <a:gd name="T8" fmla="*/ 2119 w 2119"/>
              <a:gd name="T9" fmla="*/ 1060 h 6394"/>
              <a:gd name="T10" fmla="*/ 2119 w 2119"/>
              <a:gd name="T11" fmla="*/ 5334 h 6394"/>
              <a:gd name="T12" fmla="*/ 1059 w 2119"/>
              <a:gd name="T13" fmla="*/ 6394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6394"/>
                </a:moveTo>
                <a:cubicBezTo>
                  <a:pt x="474" y="6394"/>
                  <a:pt x="0" y="5919"/>
                  <a:pt x="0" y="5334"/>
                </a:cubicBezTo>
                <a:lnTo>
                  <a:pt x="0" y="1060"/>
                </a:lnTo>
                <a:cubicBezTo>
                  <a:pt x="0" y="475"/>
                  <a:pt x="474" y="0"/>
                  <a:pt x="1059" y="0"/>
                </a:cubicBezTo>
                <a:cubicBezTo>
                  <a:pt x="1645" y="0"/>
                  <a:pt x="2119" y="475"/>
                  <a:pt x="2119" y="1060"/>
                </a:cubicBezTo>
                <a:lnTo>
                  <a:pt x="2119" y="5334"/>
                </a:lnTo>
                <a:cubicBezTo>
                  <a:pt x="2119" y="5919"/>
                  <a:pt x="1645" y="6394"/>
                  <a:pt x="1059" y="6394"/>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20" name="Oval 11"/>
          <p:cNvSpPr>
            <a:spLocks noChangeArrowheads="1"/>
          </p:cNvSpPr>
          <p:nvPr userDrawn="1"/>
        </p:nvSpPr>
        <p:spPr bwMode="black">
          <a:xfrm>
            <a:off x="10586056" y="1629457"/>
            <a:ext cx="846667" cy="633413"/>
          </a:xfrm>
          <a:prstGeom prst="ellipse">
            <a:avLst/>
          </a:pr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21" name="Freeform 12"/>
          <p:cNvSpPr>
            <a:spLocks/>
          </p:cNvSpPr>
          <p:nvPr userDrawn="1"/>
        </p:nvSpPr>
        <p:spPr bwMode="black">
          <a:xfrm>
            <a:off x="779539" y="2410507"/>
            <a:ext cx="3746500" cy="1776413"/>
          </a:xfrm>
          <a:custGeom>
            <a:avLst/>
            <a:gdLst>
              <a:gd name="T0" fmla="*/ 7270 w 10328"/>
              <a:gd name="T1" fmla="*/ 79 h 6526"/>
              <a:gd name="T2" fmla="*/ 5164 w 10328"/>
              <a:gd name="T3" fmla="*/ 1216 h 6526"/>
              <a:gd name="T4" fmla="*/ 5164 w 10328"/>
              <a:gd name="T5" fmla="*/ 1216 h 6526"/>
              <a:gd name="T6" fmla="*/ 3058 w 10328"/>
              <a:gd name="T7" fmla="*/ 79 h 6526"/>
              <a:gd name="T8" fmla="*/ 0 w 10328"/>
              <a:gd name="T9" fmla="*/ 3009 h 6526"/>
              <a:gd name="T10" fmla="*/ 0 w 10328"/>
              <a:gd name="T11" fmla="*/ 5505 h 6526"/>
              <a:gd name="T12" fmla="*/ 72 w 10328"/>
              <a:gd name="T13" fmla="*/ 5846 h 6526"/>
              <a:gd name="T14" fmla="*/ 1060 w 10328"/>
              <a:gd name="T15" fmla="*/ 6526 h 6526"/>
              <a:gd name="T16" fmla="*/ 2081 w 10328"/>
              <a:gd name="T17" fmla="*/ 5749 h 6526"/>
              <a:gd name="T18" fmla="*/ 2119 w 10328"/>
              <a:gd name="T19" fmla="*/ 5505 h 6526"/>
              <a:gd name="T20" fmla="*/ 2119 w 10328"/>
              <a:gd name="T21" fmla="*/ 2965 h 6526"/>
              <a:gd name="T22" fmla="*/ 3133 w 10328"/>
              <a:gd name="T23" fmla="*/ 1951 h 6526"/>
              <a:gd name="T24" fmla="*/ 4145 w 10328"/>
              <a:gd name="T25" fmla="*/ 2965 h 6526"/>
              <a:gd name="T26" fmla="*/ 4145 w 10328"/>
              <a:gd name="T27" fmla="*/ 4019 h 6526"/>
              <a:gd name="T28" fmla="*/ 5164 w 10328"/>
              <a:gd name="T29" fmla="*/ 4972 h 6526"/>
              <a:gd name="T30" fmla="*/ 5164 w 10328"/>
              <a:gd name="T31" fmla="*/ 4972 h 6526"/>
              <a:gd name="T32" fmla="*/ 5164 w 10328"/>
              <a:gd name="T33" fmla="*/ 4972 h 6526"/>
              <a:gd name="T34" fmla="*/ 6183 w 10328"/>
              <a:gd name="T35" fmla="*/ 4019 h 6526"/>
              <a:gd name="T36" fmla="*/ 6183 w 10328"/>
              <a:gd name="T37" fmla="*/ 2965 h 6526"/>
              <a:gd name="T38" fmla="*/ 7196 w 10328"/>
              <a:gd name="T39" fmla="*/ 1951 h 6526"/>
              <a:gd name="T40" fmla="*/ 8209 w 10328"/>
              <a:gd name="T41" fmla="*/ 2965 h 6526"/>
              <a:gd name="T42" fmla="*/ 8209 w 10328"/>
              <a:gd name="T43" fmla="*/ 5505 h 6526"/>
              <a:gd name="T44" fmla="*/ 8248 w 10328"/>
              <a:gd name="T45" fmla="*/ 5749 h 6526"/>
              <a:gd name="T46" fmla="*/ 9268 w 10328"/>
              <a:gd name="T47" fmla="*/ 6526 h 6526"/>
              <a:gd name="T48" fmla="*/ 10257 w 10328"/>
              <a:gd name="T49" fmla="*/ 5846 h 6526"/>
              <a:gd name="T50" fmla="*/ 10328 w 10328"/>
              <a:gd name="T51" fmla="*/ 5505 h 6526"/>
              <a:gd name="T52" fmla="*/ 10328 w 10328"/>
              <a:gd name="T53" fmla="*/ 3009 h 6526"/>
              <a:gd name="T54" fmla="*/ 7270 w 10328"/>
              <a:gd name="T55" fmla="*/ 79 h 6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28" h="6526">
                <a:moveTo>
                  <a:pt x="7270" y="79"/>
                </a:moveTo>
                <a:cubicBezTo>
                  <a:pt x="6455" y="113"/>
                  <a:pt x="5551" y="614"/>
                  <a:pt x="5164" y="1216"/>
                </a:cubicBezTo>
                <a:lnTo>
                  <a:pt x="5164" y="1216"/>
                </a:lnTo>
                <a:cubicBezTo>
                  <a:pt x="4777" y="614"/>
                  <a:pt x="3874" y="113"/>
                  <a:pt x="3058" y="79"/>
                </a:cubicBezTo>
                <a:cubicBezTo>
                  <a:pt x="1184" y="0"/>
                  <a:pt x="0" y="1228"/>
                  <a:pt x="0" y="3009"/>
                </a:cubicBezTo>
                <a:lnTo>
                  <a:pt x="0" y="5505"/>
                </a:lnTo>
                <a:cubicBezTo>
                  <a:pt x="0" y="5624"/>
                  <a:pt x="26" y="5739"/>
                  <a:pt x="72" y="5846"/>
                </a:cubicBezTo>
                <a:cubicBezTo>
                  <a:pt x="225" y="6244"/>
                  <a:pt x="609" y="6526"/>
                  <a:pt x="1060" y="6526"/>
                </a:cubicBezTo>
                <a:cubicBezTo>
                  <a:pt x="1547" y="6526"/>
                  <a:pt x="1957" y="6197"/>
                  <a:pt x="2081" y="5749"/>
                </a:cubicBezTo>
                <a:cubicBezTo>
                  <a:pt x="2105" y="5670"/>
                  <a:pt x="2119" y="5589"/>
                  <a:pt x="2119" y="5505"/>
                </a:cubicBezTo>
                <a:lnTo>
                  <a:pt x="2119" y="2965"/>
                </a:lnTo>
                <a:cubicBezTo>
                  <a:pt x="2119" y="2405"/>
                  <a:pt x="2573" y="1951"/>
                  <a:pt x="3133" y="1951"/>
                </a:cubicBezTo>
                <a:cubicBezTo>
                  <a:pt x="3693" y="1951"/>
                  <a:pt x="4145" y="2405"/>
                  <a:pt x="4145" y="2965"/>
                </a:cubicBezTo>
                <a:lnTo>
                  <a:pt x="4145" y="4019"/>
                </a:lnTo>
                <a:cubicBezTo>
                  <a:pt x="4145" y="4545"/>
                  <a:pt x="4638" y="4972"/>
                  <a:pt x="5164" y="4972"/>
                </a:cubicBezTo>
                <a:lnTo>
                  <a:pt x="5164" y="4972"/>
                </a:lnTo>
                <a:lnTo>
                  <a:pt x="5164" y="4972"/>
                </a:lnTo>
                <a:cubicBezTo>
                  <a:pt x="5690" y="4972"/>
                  <a:pt x="6183" y="4545"/>
                  <a:pt x="6183" y="4019"/>
                </a:cubicBezTo>
                <a:lnTo>
                  <a:pt x="6183" y="2965"/>
                </a:lnTo>
                <a:cubicBezTo>
                  <a:pt x="6183" y="2405"/>
                  <a:pt x="6636" y="1951"/>
                  <a:pt x="7196" y="1951"/>
                </a:cubicBezTo>
                <a:cubicBezTo>
                  <a:pt x="7755" y="1951"/>
                  <a:pt x="8209" y="2405"/>
                  <a:pt x="8209" y="2965"/>
                </a:cubicBezTo>
                <a:lnTo>
                  <a:pt x="8209" y="5505"/>
                </a:lnTo>
                <a:cubicBezTo>
                  <a:pt x="8209" y="5589"/>
                  <a:pt x="8224" y="5670"/>
                  <a:pt x="8248" y="5749"/>
                </a:cubicBezTo>
                <a:cubicBezTo>
                  <a:pt x="8372" y="6197"/>
                  <a:pt x="8781" y="6526"/>
                  <a:pt x="9268" y="6526"/>
                </a:cubicBezTo>
                <a:cubicBezTo>
                  <a:pt x="9719" y="6526"/>
                  <a:pt x="10104" y="6244"/>
                  <a:pt x="10257" y="5846"/>
                </a:cubicBezTo>
                <a:cubicBezTo>
                  <a:pt x="10302" y="5739"/>
                  <a:pt x="10328" y="5624"/>
                  <a:pt x="10328" y="5505"/>
                </a:cubicBezTo>
                <a:lnTo>
                  <a:pt x="10328" y="3009"/>
                </a:lnTo>
                <a:cubicBezTo>
                  <a:pt x="10328" y="1228"/>
                  <a:pt x="9144" y="0"/>
                  <a:pt x="7270" y="79"/>
                </a:cubicBezTo>
                <a:close/>
              </a:path>
            </a:pathLst>
          </a:custGeom>
          <a:solidFill>
            <a:srgbClr val="00FF3C"/>
          </a:solidFill>
          <a:ln>
            <a:noFill/>
          </a:ln>
        </p:spPr>
        <p:txBody>
          <a:bodyPr vert="horz" wrap="square" lIns="91440" tIns="45720" rIns="91440" bIns="45720" numCol="1" anchor="t" anchorCtr="0" compatLnSpc="1">
            <a:prstTxWarp prst="textNoShape">
              <a:avLst/>
            </a:prstTxWarp>
          </a:bodyPr>
          <a:lstStyle/>
          <a:p>
            <a:endParaRPr lang="fi-FI" sz="1800"/>
          </a:p>
        </p:txBody>
      </p:sp>
    </p:spTree>
    <p:extLst>
      <p:ext uri="{BB962C8B-B14F-4D97-AF65-F5344CB8AC3E}">
        <p14:creationId xmlns:p14="http://schemas.microsoft.com/office/powerpoint/2010/main" val="8378804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735875" y="615497"/>
            <a:ext cx="9306129" cy="999217"/>
          </a:xfrm>
        </p:spPr>
        <p:txBody>
          <a:bodyPr anchor="t">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6" name="Text Placeholder 4">
            <a:extLst>
              <a:ext uri="{FF2B5EF4-FFF2-40B4-BE49-F238E27FC236}">
                <a16:creationId xmlns:a16="http://schemas.microsoft.com/office/drawing/2014/main" id="{779BC6B1-F050-B84E-9988-364A3E8F2BE0}"/>
              </a:ext>
            </a:extLst>
          </p:cNvPr>
          <p:cNvSpPr>
            <a:spLocks noGrp="1"/>
          </p:cNvSpPr>
          <p:nvPr>
            <p:ph type="body" sz="quarter" idx="11"/>
          </p:nvPr>
        </p:nvSpPr>
        <p:spPr>
          <a:xfrm>
            <a:off x="1245713" y="1721284"/>
            <a:ext cx="9909967" cy="4521219"/>
          </a:xfrm>
        </p:spPr>
        <p:txBody>
          <a:bodyPr>
            <a:normAutofit/>
          </a:bodyPr>
          <a:lstStyle>
            <a:lvl1pPr>
              <a:lnSpc>
                <a:spcPct val="100000"/>
              </a:lnSpc>
              <a:buClr>
                <a:srgbClr val="00F23A"/>
              </a:buClr>
              <a:defRPr sz="2400">
                <a:solidFill>
                  <a:schemeClr val="bg1"/>
                </a:solidFill>
              </a:defRPr>
            </a:lvl1pPr>
            <a:lvl2pPr>
              <a:lnSpc>
                <a:spcPct val="100000"/>
              </a:lnSpc>
              <a:buClr>
                <a:srgbClr val="00F23A"/>
              </a:buClr>
              <a:defRPr sz="2000">
                <a:solidFill>
                  <a:schemeClr val="bg1"/>
                </a:solidFill>
              </a:defRPr>
            </a:lvl2pPr>
            <a:lvl3pPr>
              <a:lnSpc>
                <a:spcPct val="100000"/>
              </a:lnSpc>
              <a:buClr>
                <a:srgbClr val="00F23A"/>
              </a:buClr>
              <a:defRPr sz="1800">
                <a:solidFill>
                  <a:schemeClr val="bg1"/>
                </a:solidFill>
              </a:defRPr>
            </a:lvl3pPr>
            <a:lvl4pPr>
              <a:lnSpc>
                <a:spcPct val="100000"/>
              </a:lnSpc>
              <a:buClr>
                <a:srgbClr val="00F23A"/>
              </a:buClr>
              <a:defRPr sz="1600">
                <a:solidFill>
                  <a:schemeClr val="bg1"/>
                </a:solidFill>
              </a:defRPr>
            </a:lvl4pPr>
            <a:lvl5pPr>
              <a:lnSpc>
                <a:spcPct val="100000"/>
              </a:lnSpc>
              <a:buClr>
                <a:srgbClr val="00F23A"/>
              </a:buClr>
              <a:defRPr sz="16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5359299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90F9F89-1AAA-A44D-A074-2FF00A732B28}"/>
              </a:ext>
            </a:extLst>
          </p:cNvPr>
          <p:cNvSpPr>
            <a:spLocks noGrp="1"/>
          </p:cNvSpPr>
          <p:nvPr>
            <p:ph type="sldNum" sz="quarter" idx="10"/>
          </p:nvPr>
        </p:nvSpPr>
        <p:spPr/>
        <p:txBody>
          <a:bodyPr/>
          <a:lstStyle/>
          <a:p>
            <a:fld id="{7D0A3693-5CB6-4B45-8859-D19B56E87773}" type="slidenum">
              <a:rPr lang="en-FI" smtClean="0"/>
              <a:pPr/>
              <a:t>‹#›</a:t>
            </a:fld>
            <a:endParaRPr lang="en-FI"/>
          </a:p>
        </p:txBody>
      </p:sp>
      <p:sp>
        <p:nvSpPr>
          <p:cNvPr id="9" name="Title 1">
            <a:extLst>
              <a:ext uri="{FF2B5EF4-FFF2-40B4-BE49-F238E27FC236}">
                <a16:creationId xmlns:a16="http://schemas.microsoft.com/office/drawing/2014/main" id="{98E0F1B4-0054-F144-BBE0-FA9FDA0B551A}"/>
              </a:ext>
            </a:extLst>
          </p:cNvPr>
          <p:cNvSpPr>
            <a:spLocks noGrp="1"/>
          </p:cNvSpPr>
          <p:nvPr>
            <p:ph type="title"/>
          </p:nvPr>
        </p:nvSpPr>
        <p:spPr>
          <a:xfrm>
            <a:off x="735875" y="615497"/>
            <a:ext cx="9306129" cy="999217"/>
          </a:xfrm>
        </p:spPr>
        <p:txBody>
          <a:bodyPr anchor="t">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
        <p:nvSpPr>
          <p:cNvPr id="10" name="Text Placeholder 4">
            <a:extLst>
              <a:ext uri="{FF2B5EF4-FFF2-40B4-BE49-F238E27FC236}">
                <a16:creationId xmlns:a16="http://schemas.microsoft.com/office/drawing/2014/main" id="{33929152-2197-1345-A5AE-F257CFD5B30D}"/>
              </a:ext>
            </a:extLst>
          </p:cNvPr>
          <p:cNvSpPr>
            <a:spLocks noGrp="1"/>
          </p:cNvSpPr>
          <p:nvPr>
            <p:ph type="body" sz="quarter" idx="11"/>
          </p:nvPr>
        </p:nvSpPr>
        <p:spPr>
          <a:xfrm>
            <a:off x="1245713" y="1721284"/>
            <a:ext cx="4850287" cy="4521219"/>
          </a:xfrm>
        </p:spPr>
        <p:txBody>
          <a:bodyPr>
            <a:normAutofit/>
          </a:bodyPr>
          <a:lstStyle>
            <a:lvl1pPr>
              <a:lnSpc>
                <a:spcPct val="100000"/>
              </a:lnSpc>
              <a:buClr>
                <a:srgbClr val="00F23A"/>
              </a:buClr>
              <a:defRPr sz="2400">
                <a:solidFill>
                  <a:schemeClr val="bg1"/>
                </a:solidFill>
              </a:defRPr>
            </a:lvl1pPr>
            <a:lvl2pPr>
              <a:lnSpc>
                <a:spcPct val="100000"/>
              </a:lnSpc>
              <a:buClr>
                <a:srgbClr val="00F23A"/>
              </a:buClr>
              <a:defRPr sz="2000">
                <a:solidFill>
                  <a:schemeClr val="bg1"/>
                </a:solidFill>
              </a:defRPr>
            </a:lvl2pPr>
            <a:lvl3pPr>
              <a:lnSpc>
                <a:spcPct val="100000"/>
              </a:lnSpc>
              <a:buClr>
                <a:srgbClr val="00F23A"/>
              </a:buClr>
              <a:defRPr sz="1800">
                <a:solidFill>
                  <a:schemeClr val="bg1"/>
                </a:solidFill>
              </a:defRPr>
            </a:lvl3pPr>
            <a:lvl4pPr>
              <a:lnSpc>
                <a:spcPct val="100000"/>
              </a:lnSpc>
              <a:buClr>
                <a:srgbClr val="00F23A"/>
              </a:buClr>
              <a:defRPr sz="1600">
                <a:solidFill>
                  <a:schemeClr val="bg1"/>
                </a:solidFill>
              </a:defRPr>
            </a:lvl4pPr>
            <a:lvl5pPr>
              <a:lnSpc>
                <a:spcPct val="100000"/>
              </a:lnSpc>
              <a:buClr>
                <a:srgbClr val="00F23A"/>
              </a:buClr>
              <a:defRPr sz="16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11" name="Text Placeholder 4">
            <a:extLst>
              <a:ext uri="{FF2B5EF4-FFF2-40B4-BE49-F238E27FC236}">
                <a16:creationId xmlns:a16="http://schemas.microsoft.com/office/drawing/2014/main" id="{A9C6CF21-D31B-2342-85CD-315CE3D2CB76}"/>
              </a:ext>
            </a:extLst>
          </p:cNvPr>
          <p:cNvSpPr>
            <a:spLocks noGrp="1"/>
          </p:cNvSpPr>
          <p:nvPr>
            <p:ph type="body" sz="quarter" idx="12"/>
          </p:nvPr>
        </p:nvSpPr>
        <p:spPr>
          <a:xfrm>
            <a:off x="6198713" y="1721284"/>
            <a:ext cx="4850287" cy="4521219"/>
          </a:xfrm>
        </p:spPr>
        <p:txBody>
          <a:bodyPr>
            <a:normAutofit/>
          </a:bodyPr>
          <a:lstStyle>
            <a:lvl1pPr>
              <a:lnSpc>
                <a:spcPct val="100000"/>
              </a:lnSpc>
              <a:buClr>
                <a:srgbClr val="00F23A"/>
              </a:buClr>
              <a:defRPr sz="2400">
                <a:solidFill>
                  <a:schemeClr val="bg1"/>
                </a:solidFill>
              </a:defRPr>
            </a:lvl1pPr>
            <a:lvl2pPr>
              <a:lnSpc>
                <a:spcPct val="100000"/>
              </a:lnSpc>
              <a:buClr>
                <a:srgbClr val="00F23A"/>
              </a:buClr>
              <a:defRPr sz="2000">
                <a:solidFill>
                  <a:schemeClr val="bg1"/>
                </a:solidFill>
              </a:defRPr>
            </a:lvl2pPr>
            <a:lvl3pPr>
              <a:lnSpc>
                <a:spcPct val="100000"/>
              </a:lnSpc>
              <a:buClr>
                <a:srgbClr val="00F23A"/>
              </a:buClr>
              <a:defRPr sz="1800">
                <a:solidFill>
                  <a:schemeClr val="bg1"/>
                </a:solidFill>
              </a:defRPr>
            </a:lvl3pPr>
            <a:lvl4pPr>
              <a:lnSpc>
                <a:spcPct val="100000"/>
              </a:lnSpc>
              <a:buClr>
                <a:srgbClr val="00F23A"/>
              </a:buClr>
              <a:defRPr sz="1600">
                <a:solidFill>
                  <a:schemeClr val="bg1"/>
                </a:solidFill>
              </a:defRPr>
            </a:lvl4pPr>
            <a:lvl5pPr>
              <a:lnSpc>
                <a:spcPct val="100000"/>
              </a:lnSpc>
              <a:buClr>
                <a:srgbClr val="00F23A"/>
              </a:buClr>
              <a:defRPr sz="16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Tree>
    <p:extLst>
      <p:ext uri="{BB962C8B-B14F-4D97-AF65-F5344CB8AC3E}">
        <p14:creationId xmlns:p14="http://schemas.microsoft.com/office/powerpoint/2010/main" val="2723736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image" Target="../media/image21.svg"/><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image" Target="../media/image5.png"/><Relationship Id="rId5" Type="http://schemas.openxmlformats.org/officeDocument/2006/relationships/slideLayout" Target="../slideLayouts/slideLayout122.xml"/><Relationship Id="rId10" Type="http://schemas.openxmlformats.org/officeDocument/2006/relationships/theme" Target="../theme/theme10.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image" Target="../media/image21.svg"/><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image" Target="../media/image5.png"/><Relationship Id="rId5" Type="http://schemas.openxmlformats.org/officeDocument/2006/relationships/slideLayout" Target="../slideLayouts/slideLayout131.xml"/><Relationship Id="rId10" Type="http://schemas.openxmlformats.org/officeDocument/2006/relationships/theme" Target="../theme/theme11.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38.xml"/><Relationship Id="rId7" Type="http://schemas.openxmlformats.org/officeDocument/2006/relationships/theme" Target="../theme/theme12.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5" Type="http://schemas.openxmlformats.org/officeDocument/2006/relationships/slideLayout" Target="../slideLayouts/slideLayout140.xml"/><Relationship Id="rId4" Type="http://schemas.openxmlformats.org/officeDocument/2006/relationships/slideLayout" Target="../slideLayouts/slideLayout13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18" Type="http://schemas.openxmlformats.org/officeDocument/2006/relationships/slideLayout" Target="../slideLayouts/slideLayout159.xml"/><Relationship Id="rId26" Type="http://schemas.openxmlformats.org/officeDocument/2006/relationships/slideLayout" Target="../slideLayouts/slideLayout167.xml"/><Relationship Id="rId3" Type="http://schemas.openxmlformats.org/officeDocument/2006/relationships/slideLayout" Target="../slideLayouts/slideLayout144.xml"/><Relationship Id="rId21" Type="http://schemas.openxmlformats.org/officeDocument/2006/relationships/slideLayout" Target="../slideLayouts/slideLayout162.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slideLayout" Target="../slideLayouts/slideLayout158.xml"/><Relationship Id="rId25" Type="http://schemas.openxmlformats.org/officeDocument/2006/relationships/slideLayout" Target="../slideLayouts/slideLayout166.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20" Type="http://schemas.openxmlformats.org/officeDocument/2006/relationships/slideLayout" Target="../slideLayouts/slideLayout161.xml"/><Relationship Id="rId29" Type="http://schemas.openxmlformats.org/officeDocument/2006/relationships/slideLayout" Target="../slideLayouts/slideLayout170.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24" Type="http://schemas.openxmlformats.org/officeDocument/2006/relationships/slideLayout" Target="../slideLayouts/slideLayout165.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23" Type="http://schemas.openxmlformats.org/officeDocument/2006/relationships/slideLayout" Target="../slideLayouts/slideLayout164.xml"/><Relationship Id="rId28" Type="http://schemas.openxmlformats.org/officeDocument/2006/relationships/slideLayout" Target="../slideLayouts/slideLayout169.xml"/><Relationship Id="rId10" Type="http://schemas.openxmlformats.org/officeDocument/2006/relationships/slideLayout" Target="../slideLayouts/slideLayout151.xml"/><Relationship Id="rId19" Type="http://schemas.openxmlformats.org/officeDocument/2006/relationships/slideLayout" Target="../slideLayouts/slideLayout160.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 Id="rId22" Type="http://schemas.openxmlformats.org/officeDocument/2006/relationships/slideLayout" Target="../slideLayouts/slideLayout163.xml"/><Relationship Id="rId27" Type="http://schemas.openxmlformats.org/officeDocument/2006/relationships/slideLayout" Target="../slideLayouts/slideLayout168.xml"/><Relationship Id="rId30"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18" Type="http://schemas.openxmlformats.org/officeDocument/2006/relationships/slideLayout" Target="../slideLayouts/slideLayout188.xml"/><Relationship Id="rId3" Type="http://schemas.openxmlformats.org/officeDocument/2006/relationships/slideLayout" Target="../slideLayouts/slideLayout173.xml"/><Relationship Id="rId21" Type="http://schemas.openxmlformats.org/officeDocument/2006/relationships/slideLayout" Target="../slideLayouts/slideLayout191.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17" Type="http://schemas.openxmlformats.org/officeDocument/2006/relationships/slideLayout" Target="../slideLayouts/slideLayout187.xml"/><Relationship Id="rId2" Type="http://schemas.openxmlformats.org/officeDocument/2006/relationships/slideLayout" Target="../slideLayouts/slideLayout172.xml"/><Relationship Id="rId16" Type="http://schemas.openxmlformats.org/officeDocument/2006/relationships/slideLayout" Target="../slideLayouts/slideLayout186.xml"/><Relationship Id="rId20" Type="http://schemas.openxmlformats.org/officeDocument/2006/relationships/slideLayout" Target="../slideLayouts/slideLayout190.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5" Type="http://schemas.openxmlformats.org/officeDocument/2006/relationships/slideLayout" Target="../slideLayouts/slideLayout185.xml"/><Relationship Id="rId23" Type="http://schemas.openxmlformats.org/officeDocument/2006/relationships/theme" Target="../theme/theme14.xml"/><Relationship Id="rId10" Type="http://schemas.openxmlformats.org/officeDocument/2006/relationships/slideLayout" Target="../slideLayouts/slideLayout180.xml"/><Relationship Id="rId19" Type="http://schemas.openxmlformats.org/officeDocument/2006/relationships/slideLayout" Target="../slideLayouts/slideLayout189.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slideLayout" Target="../slideLayouts/slideLayout184.xml"/><Relationship Id="rId22" Type="http://schemas.openxmlformats.org/officeDocument/2006/relationships/slideLayout" Target="../slideLayouts/slideLayout19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2.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8.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6.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image" Target="../media/image6.sv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image" Target="../media/image8.png"/><Relationship Id="rId5" Type="http://schemas.openxmlformats.org/officeDocument/2006/relationships/slideLayout" Target="../slideLayouts/slideLayout46.xml"/><Relationship Id="rId10" Type="http://schemas.openxmlformats.org/officeDocument/2006/relationships/theme" Target="../theme/theme4.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image" Target="../media/image13.svg"/><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image" Target="../media/image12.png"/><Relationship Id="rId5" Type="http://schemas.openxmlformats.org/officeDocument/2006/relationships/slideLayout" Target="../slideLayouts/slideLayout66.xml"/><Relationship Id="rId10" Type="http://schemas.openxmlformats.org/officeDocument/2006/relationships/theme" Target="../theme/theme6.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theme" Target="../theme/theme7.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6.sv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image" Target="../media/image8.png"/><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theme" Target="../theme/theme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image" Target="../media/image6.svg"/><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image" Target="../media/image8.png"/><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theme" Target="../theme/theme9.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609600" y="384630"/>
            <a:ext cx="10972800" cy="1028147"/>
          </a:xfrm>
          <a:prstGeom prst="rect">
            <a:avLst/>
          </a:prstGeom>
        </p:spPr>
        <p:txBody>
          <a:bodyPr vert="horz" lIns="91440" tIns="45720" rIns="91440" bIns="45720" rtlCol="0" anchor="t" anchorCtr="0">
            <a:no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609600" y="1670400"/>
            <a:ext cx="10972800" cy="4457020"/>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609600" y="6467475"/>
            <a:ext cx="1357941" cy="284765"/>
          </a:xfrm>
          <a:prstGeom prst="rect">
            <a:avLst/>
          </a:prstGeom>
        </p:spPr>
        <p:txBody>
          <a:bodyPr vert="horz" lIns="91440" tIns="45720" rIns="91440" bIns="45720" rtlCol="0" anchor="ctr"/>
          <a:lstStyle>
            <a:lvl1pPr algn="l">
              <a:defRPr sz="1100">
                <a:solidFill>
                  <a:srgbClr val="6A6E73"/>
                </a:solidFill>
                <a:latin typeface="+mn-lt"/>
              </a:defRPr>
            </a:lvl1pPr>
          </a:lstStyle>
          <a:p>
            <a:fld id="{F37AA8EB-25B6-461A-979D-5E96062EA417}" type="datetime1">
              <a:rPr lang="fi-FI" smtClean="0"/>
              <a:pPr/>
              <a:t>22.9.2022</a:t>
            </a:fld>
            <a:endParaRPr lang="fi-FI" dirty="0"/>
          </a:p>
        </p:txBody>
      </p:sp>
      <p:sp>
        <p:nvSpPr>
          <p:cNvPr id="5" name="Alatunnisteen paikkamerkki 4"/>
          <p:cNvSpPr>
            <a:spLocks noGrp="1"/>
          </p:cNvSpPr>
          <p:nvPr>
            <p:ph type="ftr" sz="quarter" idx="3"/>
          </p:nvPr>
        </p:nvSpPr>
        <p:spPr>
          <a:xfrm>
            <a:off x="7344139" y="6467475"/>
            <a:ext cx="2976331" cy="284765"/>
          </a:xfrm>
          <a:prstGeom prst="rect">
            <a:avLst/>
          </a:prstGeom>
        </p:spPr>
        <p:txBody>
          <a:bodyPr vert="horz" lIns="91440" tIns="45720" rIns="91440" bIns="45720" rtlCol="0" anchor="ctr"/>
          <a:lstStyle>
            <a:lvl1pPr algn="r">
              <a:defRPr sz="1100">
                <a:solidFill>
                  <a:srgbClr val="6A6E73"/>
                </a:solidFill>
                <a:latin typeface="+mn-lt"/>
              </a:defRPr>
            </a:lvl1pPr>
          </a:lstStyle>
          <a:p>
            <a:r>
              <a:rPr lang="fi-FI"/>
              <a:t>mielenterveysseura.fi</a:t>
            </a:r>
          </a:p>
        </p:txBody>
      </p:sp>
      <p:sp>
        <p:nvSpPr>
          <p:cNvPr id="6" name="Dian numeron paikkamerkki 5"/>
          <p:cNvSpPr>
            <a:spLocks noGrp="1"/>
          </p:cNvSpPr>
          <p:nvPr>
            <p:ph type="sldNum" sz="quarter" idx="4"/>
          </p:nvPr>
        </p:nvSpPr>
        <p:spPr>
          <a:xfrm>
            <a:off x="1967542" y="6467475"/>
            <a:ext cx="1294837" cy="284765"/>
          </a:xfrm>
          <a:prstGeom prst="rect">
            <a:avLst/>
          </a:prstGeom>
        </p:spPr>
        <p:txBody>
          <a:bodyPr vert="horz" lIns="91440" tIns="45720" rIns="91440" bIns="45720" rtlCol="0" anchor="ctr"/>
          <a:lstStyle>
            <a:lvl1pPr algn="l">
              <a:defRPr sz="1100">
                <a:solidFill>
                  <a:srgbClr val="6A6E73"/>
                </a:solidFill>
                <a:latin typeface="+mn-lt"/>
              </a:defRPr>
            </a:lvl1pPr>
          </a:lstStyle>
          <a:p>
            <a:fld id="{29F13F21-89A0-4E12-8E58-753F65C13159}" type="slidenum">
              <a:rPr lang="fi-FI" smtClean="0"/>
              <a:pPr/>
              <a:t>‹#›</a:t>
            </a:fld>
            <a:endParaRPr lang="fi-FI" dirty="0"/>
          </a:p>
        </p:txBody>
      </p:sp>
      <p:grpSp>
        <p:nvGrpSpPr>
          <p:cNvPr id="7" name="Ryhmä 6"/>
          <p:cNvGrpSpPr/>
          <p:nvPr/>
        </p:nvGrpSpPr>
        <p:grpSpPr bwMode="black">
          <a:xfrm>
            <a:off x="10839513" y="6527006"/>
            <a:ext cx="631633" cy="152857"/>
            <a:chOff x="584654" y="1629456"/>
            <a:chExt cx="7989888" cy="2578100"/>
          </a:xfrm>
        </p:grpSpPr>
        <p:sp>
          <p:nvSpPr>
            <p:cNvPr id="17" name="Freeform 6"/>
            <p:cNvSpPr>
              <a:spLocks/>
            </p:cNvSpPr>
            <p:nvPr userDrawn="1"/>
          </p:nvSpPr>
          <p:spPr bwMode="black">
            <a:xfrm>
              <a:off x="6950529" y="1723118"/>
              <a:ext cx="576262" cy="2463800"/>
            </a:xfrm>
            <a:custGeom>
              <a:avLst/>
              <a:gdLst>
                <a:gd name="T0" fmla="*/ 1059 w 2119"/>
                <a:gd name="T1" fmla="*/ 9052 h 9052"/>
                <a:gd name="T2" fmla="*/ 0 w 2119"/>
                <a:gd name="T3" fmla="*/ 7992 h 9052"/>
                <a:gd name="T4" fmla="*/ 0 w 2119"/>
                <a:gd name="T5" fmla="*/ 1060 h 9052"/>
                <a:gd name="T6" fmla="*/ 1059 w 2119"/>
                <a:gd name="T7" fmla="*/ 0 h 9052"/>
                <a:gd name="T8" fmla="*/ 2119 w 2119"/>
                <a:gd name="T9" fmla="*/ 1060 h 9052"/>
                <a:gd name="T10" fmla="*/ 2119 w 2119"/>
                <a:gd name="T11" fmla="*/ 7992 h 9052"/>
                <a:gd name="T12" fmla="*/ 1059 w 2119"/>
                <a:gd name="T13" fmla="*/ 9052 h 9052"/>
              </a:gdLst>
              <a:ahLst/>
              <a:cxnLst>
                <a:cxn ang="0">
                  <a:pos x="T0" y="T1"/>
                </a:cxn>
                <a:cxn ang="0">
                  <a:pos x="T2" y="T3"/>
                </a:cxn>
                <a:cxn ang="0">
                  <a:pos x="T4" y="T5"/>
                </a:cxn>
                <a:cxn ang="0">
                  <a:pos x="T6" y="T7"/>
                </a:cxn>
                <a:cxn ang="0">
                  <a:pos x="T8" y="T9"/>
                </a:cxn>
                <a:cxn ang="0">
                  <a:pos x="T10" y="T11"/>
                </a:cxn>
                <a:cxn ang="0">
                  <a:pos x="T12" y="T13"/>
                </a:cxn>
              </a:cxnLst>
              <a:rect l="0" t="0" r="r" b="b"/>
              <a:pathLst>
                <a:path w="2119" h="9052">
                  <a:moveTo>
                    <a:pt x="1059" y="9052"/>
                  </a:moveTo>
                  <a:cubicBezTo>
                    <a:pt x="474" y="9052"/>
                    <a:pt x="0" y="8577"/>
                    <a:pt x="0" y="7992"/>
                  </a:cubicBezTo>
                  <a:lnTo>
                    <a:pt x="0" y="1060"/>
                  </a:lnTo>
                  <a:cubicBezTo>
                    <a:pt x="0" y="475"/>
                    <a:pt x="474" y="0"/>
                    <a:pt x="1059" y="0"/>
                  </a:cubicBezTo>
                  <a:cubicBezTo>
                    <a:pt x="1644" y="0"/>
                    <a:pt x="2119" y="475"/>
                    <a:pt x="2119" y="1060"/>
                  </a:cubicBezTo>
                  <a:lnTo>
                    <a:pt x="2119" y="7992"/>
                  </a:lnTo>
                  <a:cubicBezTo>
                    <a:pt x="2119" y="8577"/>
                    <a:pt x="1644" y="9052"/>
                    <a:pt x="1059" y="9052"/>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8" name="Freeform 7"/>
            <p:cNvSpPr>
              <a:spLocks/>
            </p:cNvSpPr>
            <p:nvPr userDrawn="1"/>
          </p:nvSpPr>
          <p:spPr bwMode="black">
            <a:xfrm>
              <a:off x="4810579" y="2427968"/>
              <a:ext cx="1778000" cy="1779588"/>
            </a:xfrm>
            <a:custGeom>
              <a:avLst/>
              <a:gdLst>
                <a:gd name="T0" fmla="*/ 6536 w 6536"/>
                <a:gd name="T1" fmla="*/ 3194 h 6537"/>
                <a:gd name="T2" fmla="*/ 3269 w 6536"/>
                <a:gd name="T3" fmla="*/ 0 h 6537"/>
                <a:gd name="T4" fmla="*/ 0 w 6536"/>
                <a:gd name="T5" fmla="*/ 3269 h 6537"/>
                <a:gd name="T6" fmla="*/ 3269 w 6536"/>
                <a:gd name="T7" fmla="*/ 6537 h 6537"/>
                <a:gd name="T8" fmla="*/ 3901 w 6536"/>
                <a:gd name="T9" fmla="*/ 6421 h 6537"/>
                <a:gd name="T10" fmla="*/ 4401 w 6536"/>
                <a:gd name="T11" fmla="*/ 5650 h 6537"/>
                <a:gd name="T12" fmla="*/ 3921 w 6536"/>
                <a:gd name="T13" fmla="*/ 4902 h 6537"/>
                <a:gd name="T14" fmla="*/ 3167 w 6536"/>
                <a:gd name="T15" fmla="*/ 4788 h 6537"/>
                <a:gd name="T16" fmla="*/ 1829 w 6536"/>
                <a:gd name="T17" fmla="*/ 3242 h 6537"/>
                <a:gd name="T18" fmla="*/ 3269 w 6536"/>
                <a:gd name="T19" fmla="*/ 1663 h 6537"/>
                <a:gd name="T20" fmla="*/ 4619 w 6536"/>
                <a:gd name="T21" fmla="*/ 2594 h 6537"/>
                <a:gd name="T22" fmla="*/ 3945 w 6536"/>
                <a:gd name="T23" fmla="*/ 2594 h 6537"/>
                <a:gd name="T24" fmla="*/ 3184 w 6536"/>
                <a:gd name="T25" fmla="*/ 3356 h 6537"/>
                <a:gd name="T26" fmla="*/ 3945 w 6536"/>
                <a:gd name="T27" fmla="*/ 4117 h 6537"/>
                <a:gd name="T28" fmla="*/ 5776 w 6536"/>
                <a:gd name="T29" fmla="*/ 4117 h 6537"/>
                <a:gd name="T30" fmla="*/ 6535 w 6536"/>
                <a:gd name="T31" fmla="*/ 3367 h 6537"/>
                <a:gd name="T32" fmla="*/ 6536 w 6536"/>
                <a:gd name="T33" fmla="*/ 3367 h 6537"/>
                <a:gd name="T34" fmla="*/ 6536 w 6536"/>
                <a:gd name="T35" fmla="*/ 3194 h 6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6" h="6537">
                  <a:moveTo>
                    <a:pt x="6536" y="3194"/>
                  </a:moveTo>
                  <a:cubicBezTo>
                    <a:pt x="6536" y="1371"/>
                    <a:pt x="5138" y="0"/>
                    <a:pt x="3269" y="0"/>
                  </a:cubicBezTo>
                  <a:cubicBezTo>
                    <a:pt x="1463" y="0"/>
                    <a:pt x="0" y="1399"/>
                    <a:pt x="0" y="3269"/>
                  </a:cubicBezTo>
                  <a:cubicBezTo>
                    <a:pt x="0" y="5074"/>
                    <a:pt x="1367" y="6537"/>
                    <a:pt x="3269" y="6537"/>
                  </a:cubicBezTo>
                  <a:cubicBezTo>
                    <a:pt x="3516" y="6537"/>
                    <a:pt x="3746" y="6491"/>
                    <a:pt x="3901" y="6421"/>
                  </a:cubicBezTo>
                  <a:cubicBezTo>
                    <a:pt x="4192" y="6288"/>
                    <a:pt x="4401" y="6017"/>
                    <a:pt x="4401" y="5650"/>
                  </a:cubicBezTo>
                  <a:cubicBezTo>
                    <a:pt x="4401" y="5328"/>
                    <a:pt x="4246" y="5037"/>
                    <a:pt x="3921" y="4902"/>
                  </a:cubicBezTo>
                  <a:cubicBezTo>
                    <a:pt x="3717" y="4818"/>
                    <a:pt x="3427" y="4814"/>
                    <a:pt x="3167" y="4788"/>
                  </a:cubicBezTo>
                  <a:cubicBezTo>
                    <a:pt x="2393" y="4709"/>
                    <a:pt x="1829" y="4112"/>
                    <a:pt x="1829" y="3242"/>
                  </a:cubicBezTo>
                  <a:cubicBezTo>
                    <a:pt x="1829" y="2290"/>
                    <a:pt x="2528" y="1697"/>
                    <a:pt x="3269" y="1663"/>
                  </a:cubicBezTo>
                  <a:cubicBezTo>
                    <a:pt x="4176" y="1621"/>
                    <a:pt x="4619" y="2239"/>
                    <a:pt x="4619" y="2594"/>
                  </a:cubicBezTo>
                  <a:lnTo>
                    <a:pt x="3945" y="2594"/>
                  </a:lnTo>
                  <a:cubicBezTo>
                    <a:pt x="3525" y="2594"/>
                    <a:pt x="3184" y="2935"/>
                    <a:pt x="3184" y="3356"/>
                  </a:cubicBezTo>
                  <a:cubicBezTo>
                    <a:pt x="3184" y="3776"/>
                    <a:pt x="3525" y="4117"/>
                    <a:pt x="3945" y="4117"/>
                  </a:cubicBezTo>
                  <a:lnTo>
                    <a:pt x="5776" y="4117"/>
                  </a:lnTo>
                  <a:cubicBezTo>
                    <a:pt x="6193" y="4117"/>
                    <a:pt x="6529" y="3782"/>
                    <a:pt x="6535" y="3367"/>
                  </a:cubicBezTo>
                  <a:lnTo>
                    <a:pt x="6536" y="3367"/>
                  </a:lnTo>
                  <a:lnTo>
                    <a:pt x="6536" y="3194"/>
                  </a:ln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19" name="Freeform 8"/>
            <p:cNvSpPr>
              <a:spLocks/>
            </p:cNvSpPr>
            <p:nvPr userDrawn="1"/>
          </p:nvSpPr>
          <p:spPr bwMode="black">
            <a:xfrm>
              <a:off x="3848554" y="2445431"/>
              <a:ext cx="576262" cy="1741488"/>
            </a:xfrm>
            <a:custGeom>
              <a:avLst/>
              <a:gdLst>
                <a:gd name="T0" fmla="*/ 1059 w 2119"/>
                <a:gd name="T1" fmla="*/ 0 h 6394"/>
                <a:gd name="T2" fmla="*/ 2119 w 2119"/>
                <a:gd name="T3" fmla="*/ 1060 h 6394"/>
                <a:gd name="T4" fmla="*/ 2119 w 2119"/>
                <a:gd name="T5" fmla="*/ 5334 h 6394"/>
                <a:gd name="T6" fmla="*/ 1059 w 2119"/>
                <a:gd name="T7" fmla="*/ 6394 h 6394"/>
                <a:gd name="T8" fmla="*/ 0 w 2119"/>
                <a:gd name="T9" fmla="*/ 5334 h 6394"/>
                <a:gd name="T10" fmla="*/ 0 w 2119"/>
                <a:gd name="T11" fmla="*/ 1060 h 6394"/>
                <a:gd name="T12" fmla="*/ 1059 w 2119"/>
                <a:gd name="T13" fmla="*/ 0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0"/>
                  </a:moveTo>
                  <a:cubicBezTo>
                    <a:pt x="1645" y="0"/>
                    <a:pt x="2119" y="475"/>
                    <a:pt x="2119" y="1060"/>
                  </a:cubicBezTo>
                  <a:lnTo>
                    <a:pt x="2119" y="5334"/>
                  </a:lnTo>
                  <a:cubicBezTo>
                    <a:pt x="2119" y="5919"/>
                    <a:pt x="1645" y="6394"/>
                    <a:pt x="1059" y="6394"/>
                  </a:cubicBezTo>
                  <a:cubicBezTo>
                    <a:pt x="474" y="6394"/>
                    <a:pt x="0" y="5919"/>
                    <a:pt x="0" y="5334"/>
                  </a:cubicBezTo>
                  <a:lnTo>
                    <a:pt x="0" y="1060"/>
                  </a:lnTo>
                  <a:cubicBezTo>
                    <a:pt x="0" y="475"/>
                    <a:pt x="474" y="0"/>
                    <a:pt x="1059" y="0"/>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20" name="Oval 9"/>
            <p:cNvSpPr>
              <a:spLocks noChangeArrowheads="1"/>
            </p:cNvSpPr>
            <p:nvPr userDrawn="1"/>
          </p:nvSpPr>
          <p:spPr bwMode="black">
            <a:xfrm>
              <a:off x="3819979" y="1629456"/>
              <a:ext cx="633412" cy="633413"/>
            </a:xfrm>
            <a:prstGeom prst="ellipse">
              <a:avLst/>
            </a:pr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21" name="Freeform 10"/>
            <p:cNvSpPr>
              <a:spLocks/>
            </p:cNvSpPr>
            <p:nvPr userDrawn="1"/>
          </p:nvSpPr>
          <p:spPr bwMode="black">
            <a:xfrm>
              <a:off x="7969704" y="2445431"/>
              <a:ext cx="576262" cy="1741488"/>
            </a:xfrm>
            <a:custGeom>
              <a:avLst/>
              <a:gdLst>
                <a:gd name="T0" fmla="*/ 1059 w 2119"/>
                <a:gd name="T1" fmla="*/ 6394 h 6394"/>
                <a:gd name="T2" fmla="*/ 0 w 2119"/>
                <a:gd name="T3" fmla="*/ 5334 h 6394"/>
                <a:gd name="T4" fmla="*/ 0 w 2119"/>
                <a:gd name="T5" fmla="*/ 1060 h 6394"/>
                <a:gd name="T6" fmla="*/ 1059 w 2119"/>
                <a:gd name="T7" fmla="*/ 0 h 6394"/>
                <a:gd name="T8" fmla="*/ 2119 w 2119"/>
                <a:gd name="T9" fmla="*/ 1060 h 6394"/>
                <a:gd name="T10" fmla="*/ 2119 w 2119"/>
                <a:gd name="T11" fmla="*/ 5334 h 6394"/>
                <a:gd name="T12" fmla="*/ 1059 w 2119"/>
                <a:gd name="T13" fmla="*/ 6394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6394"/>
                  </a:moveTo>
                  <a:cubicBezTo>
                    <a:pt x="474" y="6394"/>
                    <a:pt x="0" y="5919"/>
                    <a:pt x="0" y="5334"/>
                  </a:cubicBezTo>
                  <a:lnTo>
                    <a:pt x="0" y="1060"/>
                  </a:lnTo>
                  <a:cubicBezTo>
                    <a:pt x="0" y="475"/>
                    <a:pt x="474" y="0"/>
                    <a:pt x="1059" y="0"/>
                  </a:cubicBezTo>
                  <a:cubicBezTo>
                    <a:pt x="1645" y="0"/>
                    <a:pt x="2119" y="475"/>
                    <a:pt x="2119" y="1060"/>
                  </a:cubicBezTo>
                  <a:lnTo>
                    <a:pt x="2119" y="5334"/>
                  </a:lnTo>
                  <a:cubicBezTo>
                    <a:pt x="2119" y="5919"/>
                    <a:pt x="1645" y="6394"/>
                    <a:pt x="1059" y="6394"/>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22" name="Oval 11"/>
            <p:cNvSpPr>
              <a:spLocks noChangeArrowheads="1"/>
            </p:cNvSpPr>
            <p:nvPr userDrawn="1"/>
          </p:nvSpPr>
          <p:spPr bwMode="black">
            <a:xfrm>
              <a:off x="7939542" y="1629456"/>
              <a:ext cx="635000" cy="633413"/>
            </a:xfrm>
            <a:prstGeom prst="ellipse">
              <a:avLst/>
            </a:pr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sp>
          <p:nvSpPr>
            <p:cNvPr id="23" name="Freeform 12"/>
            <p:cNvSpPr>
              <a:spLocks/>
            </p:cNvSpPr>
            <p:nvPr userDrawn="1"/>
          </p:nvSpPr>
          <p:spPr bwMode="black">
            <a:xfrm>
              <a:off x="584654" y="2410506"/>
              <a:ext cx="2809875" cy="1776413"/>
            </a:xfrm>
            <a:custGeom>
              <a:avLst/>
              <a:gdLst>
                <a:gd name="T0" fmla="*/ 7270 w 10328"/>
                <a:gd name="T1" fmla="*/ 79 h 6526"/>
                <a:gd name="T2" fmla="*/ 5164 w 10328"/>
                <a:gd name="T3" fmla="*/ 1216 h 6526"/>
                <a:gd name="T4" fmla="*/ 5164 w 10328"/>
                <a:gd name="T5" fmla="*/ 1216 h 6526"/>
                <a:gd name="T6" fmla="*/ 3058 w 10328"/>
                <a:gd name="T7" fmla="*/ 79 h 6526"/>
                <a:gd name="T8" fmla="*/ 0 w 10328"/>
                <a:gd name="T9" fmla="*/ 3009 h 6526"/>
                <a:gd name="T10" fmla="*/ 0 w 10328"/>
                <a:gd name="T11" fmla="*/ 5505 h 6526"/>
                <a:gd name="T12" fmla="*/ 72 w 10328"/>
                <a:gd name="T13" fmla="*/ 5846 h 6526"/>
                <a:gd name="T14" fmla="*/ 1060 w 10328"/>
                <a:gd name="T15" fmla="*/ 6526 h 6526"/>
                <a:gd name="T16" fmla="*/ 2081 w 10328"/>
                <a:gd name="T17" fmla="*/ 5749 h 6526"/>
                <a:gd name="T18" fmla="*/ 2119 w 10328"/>
                <a:gd name="T19" fmla="*/ 5505 h 6526"/>
                <a:gd name="T20" fmla="*/ 2119 w 10328"/>
                <a:gd name="T21" fmla="*/ 2965 h 6526"/>
                <a:gd name="T22" fmla="*/ 3133 w 10328"/>
                <a:gd name="T23" fmla="*/ 1951 h 6526"/>
                <a:gd name="T24" fmla="*/ 4145 w 10328"/>
                <a:gd name="T25" fmla="*/ 2965 h 6526"/>
                <a:gd name="T26" fmla="*/ 4145 w 10328"/>
                <a:gd name="T27" fmla="*/ 4019 h 6526"/>
                <a:gd name="T28" fmla="*/ 5164 w 10328"/>
                <a:gd name="T29" fmla="*/ 4972 h 6526"/>
                <a:gd name="T30" fmla="*/ 5164 w 10328"/>
                <a:gd name="T31" fmla="*/ 4972 h 6526"/>
                <a:gd name="T32" fmla="*/ 5164 w 10328"/>
                <a:gd name="T33" fmla="*/ 4972 h 6526"/>
                <a:gd name="T34" fmla="*/ 6183 w 10328"/>
                <a:gd name="T35" fmla="*/ 4019 h 6526"/>
                <a:gd name="T36" fmla="*/ 6183 w 10328"/>
                <a:gd name="T37" fmla="*/ 2965 h 6526"/>
                <a:gd name="T38" fmla="*/ 7196 w 10328"/>
                <a:gd name="T39" fmla="*/ 1951 h 6526"/>
                <a:gd name="T40" fmla="*/ 8209 w 10328"/>
                <a:gd name="T41" fmla="*/ 2965 h 6526"/>
                <a:gd name="T42" fmla="*/ 8209 w 10328"/>
                <a:gd name="T43" fmla="*/ 5505 h 6526"/>
                <a:gd name="T44" fmla="*/ 8248 w 10328"/>
                <a:gd name="T45" fmla="*/ 5749 h 6526"/>
                <a:gd name="T46" fmla="*/ 9268 w 10328"/>
                <a:gd name="T47" fmla="*/ 6526 h 6526"/>
                <a:gd name="T48" fmla="*/ 10257 w 10328"/>
                <a:gd name="T49" fmla="*/ 5846 h 6526"/>
                <a:gd name="T50" fmla="*/ 10328 w 10328"/>
                <a:gd name="T51" fmla="*/ 5505 h 6526"/>
                <a:gd name="T52" fmla="*/ 10328 w 10328"/>
                <a:gd name="T53" fmla="*/ 3009 h 6526"/>
                <a:gd name="T54" fmla="*/ 7270 w 10328"/>
                <a:gd name="T55" fmla="*/ 79 h 6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28" h="6526">
                  <a:moveTo>
                    <a:pt x="7270" y="79"/>
                  </a:moveTo>
                  <a:cubicBezTo>
                    <a:pt x="6455" y="113"/>
                    <a:pt x="5551" y="614"/>
                    <a:pt x="5164" y="1216"/>
                  </a:cubicBezTo>
                  <a:lnTo>
                    <a:pt x="5164" y="1216"/>
                  </a:lnTo>
                  <a:cubicBezTo>
                    <a:pt x="4777" y="614"/>
                    <a:pt x="3874" y="113"/>
                    <a:pt x="3058" y="79"/>
                  </a:cubicBezTo>
                  <a:cubicBezTo>
                    <a:pt x="1184" y="0"/>
                    <a:pt x="0" y="1228"/>
                    <a:pt x="0" y="3009"/>
                  </a:cubicBezTo>
                  <a:lnTo>
                    <a:pt x="0" y="5505"/>
                  </a:lnTo>
                  <a:cubicBezTo>
                    <a:pt x="0" y="5624"/>
                    <a:pt x="26" y="5739"/>
                    <a:pt x="72" y="5846"/>
                  </a:cubicBezTo>
                  <a:cubicBezTo>
                    <a:pt x="225" y="6244"/>
                    <a:pt x="609" y="6526"/>
                    <a:pt x="1060" y="6526"/>
                  </a:cubicBezTo>
                  <a:cubicBezTo>
                    <a:pt x="1547" y="6526"/>
                    <a:pt x="1957" y="6197"/>
                    <a:pt x="2081" y="5749"/>
                  </a:cubicBezTo>
                  <a:cubicBezTo>
                    <a:pt x="2105" y="5670"/>
                    <a:pt x="2119" y="5589"/>
                    <a:pt x="2119" y="5505"/>
                  </a:cubicBezTo>
                  <a:lnTo>
                    <a:pt x="2119" y="2965"/>
                  </a:lnTo>
                  <a:cubicBezTo>
                    <a:pt x="2119" y="2405"/>
                    <a:pt x="2573" y="1951"/>
                    <a:pt x="3133" y="1951"/>
                  </a:cubicBezTo>
                  <a:cubicBezTo>
                    <a:pt x="3693" y="1951"/>
                    <a:pt x="4145" y="2405"/>
                    <a:pt x="4145" y="2965"/>
                  </a:cubicBezTo>
                  <a:lnTo>
                    <a:pt x="4145" y="4019"/>
                  </a:lnTo>
                  <a:cubicBezTo>
                    <a:pt x="4145" y="4545"/>
                    <a:pt x="4638" y="4972"/>
                    <a:pt x="5164" y="4972"/>
                  </a:cubicBezTo>
                  <a:lnTo>
                    <a:pt x="5164" y="4972"/>
                  </a:lnTo>
                  <a:lnTo>
                    <a:pt x="5164" y="4972"/>
                  </a:lnTo>
                  <a:cubicBezTo>
                    <a:pt x="5690" y="4972"/>
                    <a:pt x="6183" y="4545"/>
                    <a:pt x="6183" y="4019"/>
                  </a:cubicBezTo>
                  <a:lnTo>
                    <a:pt x="6183" y="2965"/>
                  </a:lnTo>
                  <a:cubicBezTo>
                    <a:pt x="6183" y="2405"/>
                    <a:pt x="6636" y="1951"/>
                    <a:pt x="7196" y="1951"/>
                  </a:cubicBezTo>
                  <a:cubicBezTo>
                    <a:pt x="7755" y="1951"/>
                    <a:pt x="8209" y="2405"/>
                    <a:pt x="8209" y="2965"/>
                  </a:cubicBezTo>
                  <a:lnTo>
                    <a:pt x="8209" y="5505"/>
                  </a:lnTo>
                  <a:cubicBezTo>
                    <a:pt x="8209" y="5589"/>
                    <a:pt x="8224" y="5670"/>
                    <a:pt x="8248" y="5749"/>
                  </a:cubicBezTo>
                  <a:cubicBezTo>
                    <a:pt x="8372" y="6197"/>
                    <a:pt x="8781" y="6526"/>
                    <a:pt x="9268" y="6526"/>
                  </a:cubicBezTo>
                  <a:cubicBezTo>
                    <a:pt x="9719" y="6526"/>
                    <a:pt x="10104" y="6244"/>
                    <a:pt x="10257" y="5846"/>
                  </a:cubicBezTo>
                  <a:cubicBezTo>
                    <a:pt x="10302" y="5739"/>
                    <a:pt x="10328" y="5624"/>
                    <a:pt x="10328" y="5505"/>
                  </a:cubicBezTo>
                  <a:lnTo>
                    <a:pt x="10328" y="3009"/>
                  </a:lnTo>
                  <a:cubicBezTo>
                    <a:pt x="10328" y="1228"/>
                    <a:pt x="9144" y="0"/>
                    <a:pt x="7270" y="79"/>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800"/>
            </a:p>
          </p:txBody>
        </p:sp>
      </p:grpSp>
    </p:spTree>
    <p:extLst>
      <p:ext uri="{BB962C8B-B14F-4D97-AF65-F5344CB8AC3E}">
        <p14:creationId xmlns:p14="http://schemas.microsoft.com/office/powerpoint/2010/main" val="34555592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977" r:id="rId23"/>
    <p:sldLayoutId id="2147483978" r:id="rId24"/>
    <p:sldLayoutId id="2147484003" r:id="rId25"/>
  </p:sldLayoutIdLst>
  <p:hf hdr="0"/>
  <p:txStyles>
    <p:titleStyle>
      <a:lvl1pPr algn="l" defTabSz="914400" rtl="0" eaLnBrk="1" latinLnBrk="0" hangingPunct="1">
        <a:spcBef>
          <a:spcPct val="0"/>
        </a:spcBef>
        <a:buNone/>
        <a:defRPr sz="3200" b="1" kern="1200" cap="none" spc="0" baseline="0">
          <a:solidFill>
            <a:srgbClr val="00E13C"/>
          </a:solidFill>
          <a:latin typeface="+mj-lt"/>
          <a:ea typeface="+mj-ea"/>
          <a:cs typeface="+mj-cs"/>
        </a:defRPr>
      </a:lvl1pPr>
    </p:titleStyle>
    <p:bodyStyle>
      <a:lvl1pPr marL="269875" indent="-269875" algn="l" defTabSz="914400" rtl="0" eaLnBrk="1" latinLnBrk="0" hangingPunct="1">
        <a:lnSpc>
          <a:spcPct val="120000"/>
        </a:lnSpc>
        <a:spcBef>
          <a:spcPts val="0"/>
        </a:spcBef>
        <a:buClr>
          <a:srgbClr val="00E13C"/>
        </a:buClr>
        <a:buFont typeface="Arial" panose="020B0604020202020204" pitchFamily="34" charset="0"/>
        <a:buChar char="•"/>
        <a:defRPr sz="2000" kern="1200">
          <a:solidFill>
            <a:srgbClr val="6A6E73"/>
          </a:solidFill>
          <a:latin typeface="+mn-lt"/>
          <a:ea typeface="+mn-ea"/>
          <a:cs typeface="+mn-cs"/>
        </a:defRPr>
      </a:lvl1pPr>
      <a:lvl2pPr marL="541338" indent="-271463" algn="l" defTabSz="914400" rtl="0" eaLnBrk="1" latinLnBrk="0" hangingPunct="1">
        <a:lnSpc>
          <a:spcPct val="120000"/>
        </a:lnSpc>
        <a:spcBef>
          <a:spcPts val="0"/>
        </a:spcBef>
        <a:buClr>
          <a:srgbClr val="00E13C"/>
        </a:buClr>
        <a:buFont typeface="Arial" panose="020B0604020202020204" pitchFamily="34" charset="0"/>
        <a:buChar char="•"/>
        <a:defRPr sz="2000" kern="1200">
          <a:solidFill>
            <a:srgbClr val="6A6E73"/>
          </a:solidFill>
          <a:latin typeface="+mn-lt"/>
          <a:ea typeface="+mn-ea"/>
          <a:cs typeface="+mn-cs"/>
        </a:defRPr>
      </a:lvl2pPr>
      <a:lvl3pPr marL="811213" indent="-269875" algn="l" defTabSz="914400" rtl="0" eaLnBrk="1" latinLnBrk="0" hangingPunct="1">
        <a:lnSpc>
          <a:spcPct val="120000"/>
        </a:lnSpc>
        <a:spcBef>
          <a:spcPts val="0"/>
        </a:spcBef>
        <a:buClr>
          <a:srgbClr val="00E13C"/>
        </a:buClr>
        <a:buFont typeface="Arial" panose="020B0604020202020204" pitchFamily="34" charset="0"/>
        <a:buChar char="•"/>
        <a:defRPr sz="2000" kern="1200">
          <a:solidFill>
            <a:srgbClr val="6A6E73"/>
          </a:solidFill>
          <a:latin typeface="+mn-lt"/>
          <a:ea typeface="+mn-ea"/>
          <a:cs typeface="+mn-cs"/>
        </a:defRPr>
      </a:lvl3pPr>
      <a:lvl4pPr marL="1081088" indent="-269875" algn="l" defTabSz="914400" rtl="0" eaLnBrk="1" latinLnBrk="0" hangingPunct="1">
        <a:lnSpc>
          <a:spcPct val="120000"/>
        </a:lnSpc>
        <a:spcBef>
          <a:spcPts val="0"/>
        </a:spcBef>
        <a:buClr>
          <a:srgbClr val="00E13C"/>
        </a:buClr>
        <a:buFont typeface="Arial" panose="020B0604020202020204" pitchFamily="34" charset="0"/>
        <a:buChar char="•"/>
        <a:defRPr sz="2000" kern="1200">
          <a:solidFill>
            <a:srgbClr val="6A6E73"/>
          </a:solidFill>
          <a:latin typeface="+mn-lt"/>
          <a:ea typeface="+mn-ea"/>
          <a:cs typeface="+mn-cs"/>
        </a:defRPr>
      </a:lvl4pPr>
      <a:lvl5pPr marL="1339850" indent="-258763" algn="l" defTabSz="914400" rtl="0" eaLnBrk="1" latinLnBrk="0" hangingPunct="1">
        <a:lnSpc>
          <a:spcPct val="120000"/>
        </a:lnSpc>
        <a:spcBef>
          <a:spcPts val="0"/>
        </a:spcBef>
        <a:buClr>
          <a:srgbClr val="00E13C"/>
        </a:buClr>
        <a:buFont typeface="Arial" panose="020B0604020202020204" pitchFamily="34" charset="0"/>
        <a:buChar char="•"/>
        <a:defRPr sz="2000" kern="1200">
          <a:solidFill>
            <a:srgbClr val="6A6E73"/>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08353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5D015A-26D0-5A44-B835-114A4D76D4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FI"/>
          </a:p>
        </p:txBody>
      </p:sp>
      <p:sp>
        <p:nvSpPr>
          <p:cNvPr id="3" name="Text Placeholder 2">
            <a:extLst>
              <a:ext uri="{FF2B5EF4-FFF2-40B4-BE49-F238E27FC236}">
                <a16:creationId xmlns:a16="http://schemas.microsoft.com/office/drawing/2014/main" id="{B2C92484-E92E-A44E-8D63-94687FCBAA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7" name="Graphic 6">
            <a:extLst>
              <a:ext uri="{FF2B5EF4-FFF2-40B4-BE49-F238E27FC236}">
                <a16:creationId xmlns:a16="http://schemas.microsoft.com/office/drawing/2014/main" id="{EC5DBAF5-F340-E345-B06A-CACC2D3A45EA}"/>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264509" y="6392997"/>
            <a:ext cx="533400" cy="266700"/>
          </a:xfrm>
          <a:prstGeom prst="rect">
            <a:avLst/>
          </a:prstGeom>
        </p:spPr>
      </p:pic>
      <p:sp>
        <p:nvSpPr>
          <p:cNvPr id="8" name="TextBox 7">
            <a:extLst>
              <a:ext uri="{FF2B5EF4-FFF2-40B4-BE49-F238E27FC236}">
                <a16:creationId xmlns:a16="http://schemas.microsoft.com/office/drawing/2014/main" id="{20E8C2D9-2837-C046-ACD4-D74C9F2D7B19}"/>
              </a:ext>
            </a:extLst>
          </p:cNvPr>
          <p:cNvSpPr txBox="1"/>
          <p:nvPr userDrawn="1"/>
        </p:nvSpPr>
        <p:spPr>
          <a:xfrm>
            <a:off x="11687902" y="6385674"/>
            <a:ext cx="416416" cy="307777"/>
          </a:xfrm>
          <a:prstGeom prst="rect">
            <a:avLst/>
          </a:prstGeom>
          <a:noFill/>
        </p:spPr>
        <p:txBody>
          <a:bodyPr wrap="square" rtlCol="0">
            <a:spAutoFit/>
          </a:bodyPr>
          <a:lstStyle/>
          <a:p>
            <a:r>
              <a:rPr lang="en-FI" sz="1400" b="1" i="0">
                <a:solidFill>
                  <a:schemeClr val="bg1"/>
                </a:solidFill>
                <a:latin typeface="Georgia" panose="02040502050405020303" pitchFamily="18" charset="0"/>
                <a:cs typeface="Poppins SemiBold" pitchFamily="2" charset="77"/>
              </a:rPr>
              <a:t>.fi</a:t>
            </a:r>
          </a:p>
        </p:txBody>
      </p:sp>
      <p:sp>
        <p:nvSpPr>
          <p:cNvPr id="9" name="Slide Number Placeholder 5">
            <a:extLst>
              <a:ext uri="{FF2B5EF4-FFF2-40B4-BE49-F238E27FC236}">
                <a16:creationId xmlns:a16="http://schemas.microsoft.com/office/drawing/2014/main" id="{0819ABA4-F705-1E45-9F57-2C9D2EB1050C}"/>
              </a:ext>
            </a:extLst>
          </p:cNvPr>
          <p:cNvSpPr>
            <a:spLocks noGrp="1"/>
          </p:cNvSpPr>
          <p:nvPr>
            <p:ph type="sldNum" sz="quarter" idx="4"/>
          </p:nvPr>
        </p:nvSpPr>
        <p:spPr>
          <a:xfrm>
            <a:off x="198120" y="6357366"/>
            <a:ext cx="891378" cy="365124"/>
          </a:xfrm>
          <a:prstGeom prst="rect">
            <a:avLst/>
          </a:prstGeom>
        </p:spPr>
        <p:txBody>
          <a:bodyPr vert="horz" lIns="91440" tIns="45720" rIns="91440" bIns="45720" rtlCol="0" anchor="ctr"/>
          <a:lstStyle>
            <a:lvl1pPr algn="l">
              <a:defRPr sz="1200">
                <a:solidFill>
                  <a:schemeClr val="bg1"/>
                </a:solidFill>
                <a:latin typeface="+mn-lt"/>
              </a:defRPr>
            </a:lvl1pPr>
          </a:lstStyle>
          <a:p>
            <a:fld id="{7D0A3693-5CB6-4B45-8859-D19B56E87773}" type="slidenum">
              <a:rPr lang="en-FI" smtClean="0"/>
              <a:pPr/>
              <a:t>‹#›</a:t>
            </a:fld>
            <a:endParaRPr lang="en-FI"/>
          </a:p>
        </p:txBody>
      </p:sp>
    </p:spTree>
    <p:extLst>
      <p:ext uri="{BB962C8B-B14F-4D97-AF65-F5344CB8AC3E}">
        <p14:creationId xmlns:p14="http://schemas.microsoft.com/office/powerpoint/2010/main" val="3466121497"/>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Lst>
  <p:hf hdr="0"/>
  <p:txStyles>
    <p:titleStyle>
      <a:lvl1pPr algn="l" defTabSz="914400" rtl="0" eaLnBrk="1" latinLnBrk="0" hangingPunct="1">
        <a:lnSpc>
          <a:spcPct val="90000"/>
        </a:lnSpc>
        <a:spcBef>
          <a:spcPct val="0"/>
        </a:spcBef>
        <a:buNone/>
        <a:defRPr sz="3600" b="1" i="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1"/>
        </a:buClr>
        <a:buSzPct val="120000"/>
        <a:buFont typeface="Arial" panose="020B0604020202020204" pitchFamily="34" charset="0"/>
        <a:buChar char="•"/>
        <a:defRPr sz="2400" b="0" i="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Clr>
          <a:schemeClr val="bg1"/>
        </a:buClr>
        <a:buSzPct val="120000"/>
        <a:buFont typeface="Arial" panose="020B0604020202020204" pitchFamily="34" charset="0"/>
        <a:buChar char="•"/>
        <a:defRPr sz="2000" b="0" i="0" kern="1200">
          <a:solidFill>
            <a:schemeClr val="bg1"/>
          </a:solidFill>
          <a:latin typeface="Georgia" panose="02040502050405020303" pitchFamily="18" charset="0"/>
          <a:ea typeface="+mn-ea"/>
          <a:cs typeface="+mn-cs"/>
        </a:defRPr>
      </a:lvl2pPr>
      <a:lvl3pPr marL="1200150" indent="-285750" algn="l" defTabSz="914400" rtl="0" eaLnBrk="1" latinLnBrk="0" hangingPunct="1">
        <a:lnSpc>
          <a:spcPct val="90000"/>
        </a:lnSpc>
        <a:spcBef>
          <a:spcPts val="500"/>
        </a:spcBef>
        <a:buClr>
          <a:schemeClr val="bg1"/>
        </a:buClr>
        <a:buSzPct val="120000"/>
        <a:buFont typeface="Arial" panose="020B0604020202020204" pitchFamily="34" charset="0"/>
        <a:buChar char="•"/>
        <a:defRPr sz="1800" b="0" i="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Clr>
          <a:schemeClr val="bg1"/>
        </a:buClr>
        <a:buSzPct val="120000"/>
        <a:buFont typeface="Arial" panose="020B0604020202020204" pitchFamily="34" charset="0"/>
        <a:buChar char="•"/>
        <a:defRPr sz="1600" b="0" i="0" kern="1200">
          <a:solidFill>
            <a:schemeClr val="bg1"/>
          </a:solidFill>
          <a:latin typeface="Georgia" panose="02040502050405020303" pitchFamily="18" charset="0"/>
          <a:ea typeface="+mn-ea"/>
          <a:cs typeface="+mn-cs"/>
        </a:defRPr>
      </a:lvl4pPr>
      <a:lvl5pPr marL="2114550" indent="-285750" algn="l" defTabSz="914400" rtl="0" eaLnBrk="1" latinLnBrk="0" hangingPunct="1">
        <a:lnSpc>
          <a:spcPct val="90000"/>
        </a:lnSpc>
        <a:spcBef>
          <a:spcPts val="500"/>
        </a:spcBef>
        <a:buClr>
          <a:schemeClr val="bg1"/>
        </a:buClr>
        <a:buSzPct val="120000"/>
        <a:buFont typeface="Arial" panose="020B0604020202020204" pitchFamily="34" charset="0"/>
        <a:buChar char="•"/>
        <a:defRPr sz="1600" b="0" i="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57575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5D015A-26D0-5A44-B835-114A4D76D4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FI"/>
          </a:p>
        </p:txBody>
      </p:sp>
      <p:sp>
        <p:nvSpPr>
          <p:cNvPr id="3" name="Text Placeholder 2">
            <a:extLst>
              <a:ext uri="{FF2B5EF4-FFF2-40B4-BE49-F238E27FC236}">
                <a16:creationId xmlns:a16="http://schemas.microsoft.com/office/drawing/2014/main" id="{B2C92484-E92E-A44E-8D63-94687FCBAA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pic>
        <p:nvPicPr>
          <p:cNvPr id="7" name="Graphic 6">
            <a:extLst>
              <a:ext uri="{FF2B5EF4-FFF2-40B4-BE49-F238E27FC236}">
                <a16:creationId xmlns:a16="http://schemas.microsoft.com/office/drawing/2014/main" id="{EC5DBAF5-F340-E345-B06A-CACC2D3A45EA}"/>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264509" y="6392997"/>
            <a:ext cx="533400" cy="266700"/>
          </a:xfrm>
          <a:prstGeom prst="rect">
            <a:avLst/>
          </a:prstGeom>
        </p:spPr>
      </p:pic>
      <p:sp>
        <p:nvSpPr>
          <p:cNvPr id="8" name="TextBox 7">
            <a:extLst>
              <a:ext uri="{FF2B5EF4-FFF2-40B4-BE49-F238E27FC236}">
                <a16:creationId xmlns:a16="http://schemas.microsoft.com/office/drawing/2014/main" id="{20E8C2D9-2837-C046-ACD4-D74C9F2D7B19}"/>
              </a:ext>
            </a:extLst>
          </p:cNvPr>
          <p:cNvSpPr txBox="1"/>
          <p:nvPr userDrawn="1"/>
        </p:nvSpPr>
        <p:spPr>
          <a:xfrm>
            <a:off x="11687902" y="6385674"/>
            <a:ext cx="416416" cy="307777"/>
          </a:xfrm>
          <a:prstGeom prst="rect">
            <a:avLst/>
          </a:prstGeom>
          <a:noFill/>
        </p:spPr>
        <p:txBody>
          <a:bodyPr wrap="square" rtlCol="0">
            <a:spAutoFit/>
          </a:bodyPr>
          <a:lstStyle/>
          <a:p>
            <a:r>
              <a:rPr lang="en-FI" sz="1400" b="1" i="0">
                <a:solidFill>
                  <a:schemeClr val="bg1"/>
                </a:solidFill>
                <a:latin typeface="Georgia" panose="02040502050405020303" pitchFamily="18" charset="0"/>
                <a:cs typeface="Poppins SemiBold" pitchFamily="2" charset="77"/>
              </a:rPr>
              <a:t>.fi</a:t>
            </a:r>
          </a:p>
        </p:txBody>
      </p:sp>
      <p:sp>
        <p:nvSpPr>
          <p:cNvPr id="9" name="Slide Number Placeholder 5">
            <a:extLst>
              <a:ext uri="{FF2B5EF4-FFF2-40B4-BE49-F238E27FC236}">
                <a16:creationId xmlns:a16="http://schemas.microsoft.com/office/drawing/2014/main" id="{0819ABA4-F705-1E45-9F57-2C9D2EB1050C}"/>
              </a:ext>
            </a:extLst>
          </p:cNvPr>
          <p:cNvSpPr>
            <a:spLocks noGrp="1"/>
          </p:cNvSpPr>
          <p:nvPr>
            <p:ph type="sldNum" sz="quarter" idx="4"/>
          </p:nvPr>
        </p:nvSpPr>
        <p:spPr>
          <a:xfrm>
            <a:off x="198120" y="6357366"/>
            <a:ext cx="891378" cy="365124"/>
          </a:xfrm>
          <a:prstGeom prst="rect">
            <a:avLst/>
          </a:prstGeom>
        </p:spPr>
        <p:txBody>
          <a:bodyPr vert="horz" lIns="91440" tIns="45720" rIns="91440" bIns="45720" rtlCol="0" anchor="ctr"/>
          <a:lstStyle>
            <a:lvl1pPr algn="l">
              <a:defRPr sz="1200">
                <a:solidFill>
                  <a:schemeClr val="bg1"/>
                </a:solidFill>
                <a:latin typeface="+mn-lt"/>
              </a:defRPr>
            </a:lvl1pPr>
          </a:lstStyle>
          <a:p>
            <a:fld id="{7D0A3693-5CB6-4B45-8859-D19B56E87773}" type="slidenum">
              <a:rPr lang="en-FI" smtClean="0"/>
              <a:pPr/>
              <a:t>‹#›</a:t>
            </a:fld>
            <a:endParaRPr lang="en-FI"/>
          </a:p>
        </p:txBody>
      </p:sp>
    </p:spTree>
    <p:extLst>
      <p:ext uri="{BB962C8B-B14F-4D97-AF65-F5344CB8AC3E}">
        <p14:creationId xmlns:p14="http://schemas.microsoft.com/office/powerpoint/2010/main" val="1558435583"/>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Lst>
  <p:hf hdr="0"/>
  <p:txStyles>
    <p:titleStyle>
      <a:lvl1pPr algn="l" defTabSz="914400" rtl="0" eaLnBrk="1" latinLnBrk="0" hangingPunct="1">
        <a:lnSpc>
          <a:spcPct val="90000"/>
        </a:lnSpc>
        <a:spcBef>
          <a:spcPct val="0"/>
        </a:spcBef>
        <a:buNone/>
        <a:defRPr sz="3600" b="1" i="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00F700"/>
        </a:buClr>
        <a:buSzPct val="120000"/>
        <a:buFont typeface="Arial" panose="020B0604020202020204" pitchFamily="34" charset="0"/>
        <a:buChar char="•"/>
        <a:defRPr sz="2400" b="0" i="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Clr>
          <a:srgbClr val="00F700"/>
        </a:buClr>
        <a:buSzPct val="120000"/>
        <a:buFont typeface="Arial" panose="020B0604020202020204" pitchFamily="34" charset="0"/>
        <a:buChar char="•"/>
        <a:defRPr sz="2000" b="0" i="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Clr>
          <a:srgbClr val="00F700"/>
        </a:buClr>
        <a:buSzPct val="120000"/>
        <a:buFont typeface="Arial" panose="020B0604020202020204" pitchFamily="34" charset="0"/>
        <a:buChar char="•"/>
        <a:defRPr sz="1800" b="0" i="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Clr>
          <a:srgbClr val="00F700"/>
        </a:buClr>
        <a:buSzPct val="120000"/>
        <a:buFont typeface="Arial" panose="020B0604020202020204" pitchFamily="34" charset="0"/>
        <a:buChar char="•"/>
        <a:defRPr sz="1600" b="0" i="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Clr>
          <a:srgbClr val="00F700"/>
        </a:buClr>
        <a:buSzPct val="120000"/>
        <a:buFont typeface="Arial" panose="020B0604020202020204" pitchFamily="34" charset="0"/>
        <a:buChar char="•"/>
        <a:defRPr sz="1600" b="0" i="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F2A7DB8-883C-6C4B-A102-820871E5D330}"/>
              </a:ext>
            </a:extLst>
          </p:cNvPr>
          <p:cNvSpPr>
            <a:spLocks noGrp="1"/>
          </p:cNvSpPr>
          <p:nvPr>
            <p:ph type="ftr" sz="quarter" idx="3"/>
          </p:nvPr>
        </p:nvSpPr>
        <p:spPr>
          <a:xfrm>
            <a:off x="7879080" y="6356349"/>
            <a:ext cx="4114800" cy="365125"/>
          </a:xfrm>
          <a:prstGeom prst="rect">
            <a:avLst/>
          </a:prstGeom>
        </p:spPr>
        <p:txBody>
          <a:bodyPr vert="horz" lIns="91440" tIns="45720" rIns="91440" bIns="45720" rtlCol="0" anchor="ctr"/>
          <a:lstStyle>
            <a:lvl1pPr algn="r">
              <a:defRPr sz="1200">
                <a:solidFill>
                  <a:schemeClr val="bg1"/>
                </a:solidFill>
                <a:latin typeface="+mn-lt"/>
              </a:defRPr>
            </a:lvl1pPr>
          </a:lstStyle>
          <a:p>
            <a:r>
              <a:rPr lang="en-GB"/>
              <a:t>Suomen Mielenterveys ry – Psykisk Hälsa Finland rf 
</a:t>
            </a:r>
            <a:endParaRPr lang="en-FI" dirty="0"/>
          </a:p>
        </p:txBody>
      </p:sp>
      <p:sp>
        <p:nvSpPr>
          <p:cNvPr id="4" name="Date Placeholder 3">
            <a:extLst>
              <a:ext uri="{FF2B5EF4-FFF2-40B4-BE49-F238E27FC236}">
                <a16:creationId xmlns:a16="http://schemas.microsoft.com/office/drawing/2014/main" id="{CCA831C7-2781-574B-9A0D-1D5595C18285}"/>
              </a:ext>
            </a:extLst>
          </p:cNvPr>
          <p:cNvSpPr>
            <a:spLocks noGrp="1"/>
          </p:cNvSpPr>
          <p:nvPr>
            <p:ph type="dt" sz="half" idx="2"/>
          </p:nvPr>
        </p:nvSpPr>
        <p:spPr>
          <a:xfrm>
            <a:off x="198120" y="6356350"/>
            <a:ext cx="891378" cy="365125"/>
          </a:xfrm>
          <a:prstGeom prst="rect">
            <a:avLst/>
          </a:prstGeom>
        </p:spPr>
        <p:txBody>
          <a:bodyPr vert="horz" lIns="91440" tIns="45720" rIns="91440" bIns="45720" rtlCol="0" anchor="ctr"/>
          <a:lstStyle>
            <a:lvl1pPr algn="l">
              <a:defRPr sz="1200">
                <a:solidFill>
                  <a:schemeClr val="bg1"/>
                </a:solidFill>
                <a:latin typeface="+mn-lt"/>
              </a:defRPr>
            </a:lvl1pPr>
          </a:lstStyle>
          <a:p>
            <a:fld id="{F03E8214-EF4A-1B4F-ABCC-4695E766E218}" type="datetime1">
              <a:rPr lang="fi-FI" smtClean="0"/>
              <a:t>22.9.2022</a:t>
            </a:fld>
            <a:endParaRPr lang="en-FI" dirty="0"/>
          </a:p>
        </p:txBody>
      </p:sp>
    </p:spTree>
    <p:extLst>
      <p:ext uri="{BB962C8B-B14F-4D97-AF65-F5344CB8AC3E}">
        <p14:creationId xmlns:p14="http://schemas.microsoft.com/office/powerpoint/2010/main" val="547067510"/>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609600" y="457200"/>
            <a:ext cx="10972800" cy="955576"/>
          </a:xfrm>
          <a:prstGeom prst="rect">
            <a:avLst/>
          </a:prstGeom>
        </p:spPr>
        <p:txBody>
          <a:bodyPr vert="horz" lIns="91440" tIns="45720" rIns="91440" bIns="45720" rtlCol="0" anchor="t" anchorCtr="0">
            <a:noAutofit/>
          </a:bodyPr>
          <a:lstStyle/>
          <a:p>
            <a:r>
              <a:rPr lang="fi-FI"/>
              <a:t>Muokkaa </a:t>
            </a:r>
            <a:r>
              <a:rPr lang="fi-FI" err="1"/>
              <a:t>perustyyl</a:t>
            </a:r>
            <a:r>
              <a:rPr lang="fi-FI"/>
              <a:t>. </a:t>
            </a:r>
            <a:r>
              <a:rPr lang="fi-FI" err="1"/>
              <a:t>napsautt</a:t>
            </a:r>
            <a:r>
              <a:rPr lang="fi-FI"/>
              <a:t>.</a:t>
            </a:r>
          </a:p>
        </p:txBody>
      </p:sp>
      <p:sp>
        <p:nvSpPr>
          <p:cNvPr id="3" name="Tekstin paikkamerkki 2"/>
          <p:cNvSpPr>
            <a:spLocks noGrp="1"/>
          </p:cNvSpPr>
          <p:nvPr>
            <p:ph type="body" idx="1"/>
          </p:nvPr>
        </p:nvSpPr>
        <p:spPr>
          <a:xfrm>
            <a:off x="609600" y="1670400"/>
            <a:ext cx="10972800" cy="4457020"/>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609600" y="6495692"/>
            <a:ext cx="1357941" cy="265293"/>
          </a:xfrm>
          <a:prstGeom prst="rect">
            <a:avLst/>
          </a:prstGeom>
        </p:spPr>
        <p:txBody>
          <a:bodyPr vert="horz" lIns="91440" tIns="45720" rIns="91440" bIns="45720" rtlCol="0" anchor="ctr"/>
          <a:lstStyle>
            <a:lvl1pPr algn="l">
              <a:defRPr sz="1100">
                <a:solidFill>
                  <a:schemeClr val="tx2"/>
                </a:solidFill>
                <a:latin typeface="+mn-lt"/>
              </a:defRPr>
            </a:lvl1pPr>
          </a:lstStyle>
          <a:p>
            <a:fld id="{C1F327FC-69F5-461D-8496-75C660C7DF94}" type="datetime1">
              <a:rPr lang="fi-FI" smtClean="0"/>
              <a:t>22.9.2022</a:t>
            </a:fld>
            <a:endParaRPr lang="fi-FI"/>
          </a:p>
        </p:txBody>
      </p:sp>
      <p:sp>
        <p:nvSpPr>
          <p:cNvPr id="5" name="Alatunnisteen paikkamerkki 4"/>
          <p:cNvSpPr>
            <a:spLocks noGrp="1"/>
          </p:cNvSpPr>
          <p:nvPr>
            <p:ph type="ftr" sz="quarter" idx="3"/>
          </p:nvPr>
        </p:nvSpPr>
        <p:spPr>
          <a:xfrm>
            <a:off x="7344139" y="6495692"/>
            <a:ext cx="2976331" cy="265293"/>
          </a:xfrm>
          <a:prstGeom prst="rect">
            <a:avLst/>
          </a:prstGeom>
        </p:spPr>
        <p:txBody>
          <a:bodyPr vert="horz" lIns="91440" tIns="45720" rIns="91440" bIns="45720" rtlCol="0" anchor="ctr"/>
          <a:lstStyle>
            <a:lvl1pPr algn="r">
              <a:defRPr sz="1100">
                <a:solidFill>
                  <a:schemeClr val="tx2"/>
                </a:solidFill>
                <a:latin typeface="+mn-lt"/>
              </a:defRPr>
            </a:lvl1pPr>
          </a:lstStyle>
          <a:p>
            <a:r>
              <a:rPr lang="fi-FI"/>
              <a:t>mieli.fi</a:t>
            </a:r>
          </a:p>
        </p:txBody>
      </p:sp>
      <p:sp>
        <p:nvSpPr>
          <p:cNvPr id="6" name="Dian numeron paikkamerkki 5"/>
          <p:cNvSpPr>
            <a:spLocks noGrp="1"/>
          </p:cNvSpPr>
          <p:nvPr>
            <p:ph type="sldNum" sz="quarter" idx="4"/>
          </p:nvPr>
        </p:nvSpPr>
        <p:spPr>
          <a:xfrm>
            <a:off x="2416115" y="6495692"/>
            <a:ext cx="1294837" cy="265293"/>
          </a:xfrm>
          <a:prstGeom prst="rect">
            <a:avLst/>
          </a:prstGeom>
        </p:spPr>
        <p:txBody>
          <a:bodyPr vert="horz" lIns="91440" tIns="45720" rIns="91440" bIns="45720" rtlCol="0" anchor="ctr"/>
          <a:lstStyle>
            <a:lvl1pPr algn="l">
              <a:defRPr sz="1100">
                <a:solidFill>
                  <a:schemeClr val="tx2"/>
                </a:solidFill>
                <a:latin typeface="+mn-lt"/>
              </a:defRPr>
            </a:lvl1pPr>
          </a:lstStyle>
          <a:p>
            <a:fld id="{29F13F21-89A0-4E12-8E58-753F65C13159}" type="slidenum">
              <a:rPr lang="fi-FI" smtClean="0"/>
              <a:pPr/>
              <a:t>‹#›</a:t>
            </a:fld>
            <a:endParaRPr lang="fi-FI"/>
          </a:p>
        </p:txBody>
      </p:sp>
      <p:grpSp>
        <p:nvGrpSpPr>
          <p:cNvPr id="7" name="Ryhmä 6"/>
          <p:cNvGrpSpPr/>
          <p:nvPr/>
        </p:nvGrpSpPr>
        <p:grpSpPr bwMode="black">
          <a:xfrm>
            <a:off x="10839513" y="6527006"/>
            <a:ext cx="631633" cy="152857"/>
            <a:chOff x="584654" y="1629456"/>
            <a:chExt cx="7989888" cy="2578100"/>
          </a:xfrm>
          <a:solidFill>
            <a:srgbClr val="00FF3C"/>
          </a:solidFill>
        </p:grpSpPr>
        <p:sp>
          <p:nvSpPr>
            <p:cNvPr id="17" name="Freeform 6"/>
            <p:cNvSpPr>
              <a:spLocks/>
            </p:cNvSpPr>
            <p:nvPr userDrawn="1"/>
          </p:nvSpPr>
          <p:spPr bwMode="black">
            <a:xfrm>
              <a:off x="6950529" y="1723118"/>
              <a:ext cx="576262" cy="2463800"/>
            </a:xfrm>
            <a:custGeom>
              <a:avLst/>
              <a:gdLst>
                <a:gd name="T0" fmla="*/ 1059 w 2119"/>
                <a:gd name="T1" fmla="*/ 9052 h 9052"/>
                <a:gd name="T2" fmla="*/ 0 w 2119"/>
                <a:gd name="T3" fmla="*/ 7992 h 9052"/>
                <a:gd name="T4" fmla="*/ 0 w 2119"/>
                <a:gd name="T5" fmla="*/ 1060 h 9052"/>
                <a:gd name="T6" fmla="*/ 1059 w 2119"/>
                <a:gd name="T7" fmla="*/ 0 h 9052"/>
                <a:gd name="T8" fmla="*/ 2119 w 2119"/>
                <a:gd name="T9" fmla="*/ 1060 h 9052"/>
                <a:gd name="T10" fmla="*/ 2119 w 2119"/>
                <a:gd name="T11" fmla="*/ 7992 h 9052"/>
                <a:gd name="T12" fmla="*/ 1059 w 2119"/>
                <a:gd name="T13" fmla="*/ 9052 h 9052"/>
              </a:gdLst>
              <a:ahLst/>
              <a:cxnLst>
                <a:cxn ang="0">
                  <a:pos x="T0" y="T1"/>
                </a:cxn>
                <a:cxn ang="0">
                  <a:pos x="T2" y="T3"/>
                </a:cxn>
                <a:cxn ang="0">
                  <a:pos x="T4" y="T5"/>
                </a:cxn>
                <a:cxn ang="0">
                  <a:pos x="T6" y="T7"/>
                </a:cxn>
                <a:cxn ang="0">
                  <a:pos x="T8" y="T9"/>
                </a:cxn>
                <a:cxn ang="0">
                  <a:pos x="T10" y="T11"/>
                </a:cxn>
                <a:cxn ang="0">
                  <a:pos x="T12" y="T13"/>
                </a:cxn>
              </a:cxnLst>
              <a:rect l="0" t="0" r="r" b="b"/>
              <a:pathLst>
                <a:path w="2119" h="9052">
                  <a:moveTo>
                    <a:pt x="1059" y="9052"/>
                  </a:moveTo>
                  <a:cubicBezTo>
                    <a:pt x="474" y="9052"/>
                    <a:pt x="0" y="8577"/>
                    <a:pt x="0" y="7992"/>
                  </a:cubicBezTo>
                  <a:lnTo>
                    <a:pt x="0" y="1060"/>
                  </a:lnTo>
                  <a:cubicBezTo>
                    <a:pt x="0" y="475"/>
                    <a:pt x="474" y="0"/>
                    <a:pt x="1059" y="0"/>
                  </a:cubicBezTo>
                  <a:cubicBezTo>
                    <a:pt x="1644" y="0"/>
                    <a:pt x="2119" y="475"/>
                    <a:pt x="2119" y="1060"/>
                  </a:cubicBezTo>
                  <a:lnTo>
                    <a:pt x="2119" y="7992"/>
                  </a:lnTo>
                  <a:cubicBezTo>
                    <a:pt x="2119" y="8577"/>
                    <a:pt x="1644" y="9052"/>
                    <a:pt x="1059" y="9052"/>
                  </a:cubicBezTo>
                  <a:close/>
                </a:path>
              </a:pathLst>
            </a:custGeom>
            <a:grpFill/>
            <a:ln>
              <a:noFill/>
            </a:ln>
          </p:spPr>
          <p:txBody>
            <a:bodyPr vert="horz" wrap="square" lIns="91440" tIns="45720" rIns="91440" bIns="45720" numCol="1" anchor="t" anchorCtr="0" compatLnSpc="1">
              <a:prstTxWarp prst="textNoShape">
                <a:avLst/>
              </a:prstTxWarp>
            </a:bodyPr>
            <a:lstStyle/>
            <a:p>
              <a:endParaRPr lang="fi-FI" sz="1800">
                <a:solidFill>
                  <a:schemeClr val="tx2"/>
                </a:solidFill>
              </a:endParaRPr>
            </a:p>
          </p:txBody>
        </p:sp>
        <p:sp>
          <p:nvSpPr>
            <p:cNvPr id="18" name="Freeform 7"/>
            <p:cNvSpPr>
              <a:spLocks/>
            </p:cNvSpPr>
            <p:nvPr userDrawn="1"/>
          </p:nvSpPr>
          <p:spPr bwMode="black">
            <a:xfrm>
              <a:off x="4810579" y="2427968"/>
              <a:ext cx="1778000" cy="1779588"/>
            </a:xfrm>
            <a:custGeom>
              <a:avLst/>
              <a:gdLst>
                <a:gd name="T0" fmla="*/ 6536 w 6536"/>
                <a:gd name="T1" fmla="*/ 3194 h 6537"/>
                <a:gd name="T2" fmla="*/ 3269 w 6536"/>
                <a:gd name="T3" fmla="*/ 0 h 6537"/>
                <a:gd name="T4" fmla="*/ 0 w 6536"/>
                <a:gd name="T5" fmla="*/ 3269 h 6537"/>
                <a:gd name="T6" fmla="*/ 3269 w 6536"/>
                <a:gd name="T7" fmla="*/ 6537 h 6537"/>
                <a:gd name="T8" fmla="*/ 3901 w 6536"/>
                <a:gd name="T9" fmla="*/ 6421 h 6537"/>
                <a:gd name="T10" fmla="*/ 4401 w 6536"/>
                <a:gd name="T11" fmla="*/ 5650 h 6537"/>
                <a:gd name="T12" fmla="*/ 3921 w 6536"/>
                <a:gd name="T13" fmla="*/ 4902 h 6537"/>
                <a:gd name="T14" fmla="*/ 3167 w 6536"/>
                <a:gd name="T15" fmla="*/ 4788 h 6537"/>
                <a:gd name="T16" fmla="*/ 1829 w 6536"/>
                <a:gd name="T17" fmla="*/ 3242 h 6537"/>
                <a:gd name="T18" fmla="*/ 3269 w 6536"/>
                <a:gd name="T19" fmla="*/ 1663 h 6537"/>
                <a:gd name="T20" fmla="*/ 4619 w 6536"/>
                <a:gd name="T21" fmla="*/ 2594 h 6537"/>
                <a:gd name="T22" fmla="*/ 3945 w 6536"/>
                <a:gd name="T23" fmla="*/ 2594 h 6537"/>
                <a:gd name="T24" fmla="*/ 3184 w 6536"/>
                <a:gd name="T25" fmla="*/ 3356 h 6537"/>
                <a:gd name="T26" fmla="*/ 3945 w 6536"/>
                <a:gd name="T27" fmla="*/ 4117 h 6537"/>
                <a:gd name="T28" fmla="*/ 5776 w 6536"/>
                <a:gd name="T29" fmla="*/ 4117 h 6537"/>
                <a:gd name="T30" fmla="*/ 6535 w 6536"/>
                <a:gd name="T31" fmla="*/ 3367 h 6537"/>
                <a:gd name="T32" fmla="*/ 6536 w 6536"/>
                <a:gd name="T33" fmla="*/ 3367 h 6537"/>
                <a:gd name="T34" fmla="*/ 6536 w 6536"/>
                <a:gd name="T35" fmla="*/ 3194 h 6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6" h="6537">
                  <a:moveTo>
                    <a:pt x="6536" y="3194"/>
                  </a:moveTo>
                  <a:cubicBezTo>
                    <a:pt x="6536" y="1371"/>
                    <a:pt x="5138" y="0"/>
                    <a:pt x="3269" y="0"/>
                  </a:cubicBezTo>
                  <a:cubicBezTo>
                    <a:pt x="1463" y="0"/>
                    <a:pt x="0" y="1399"/>
                    <a:pt x="0" y="3269"/>
                  </a:cubicBezTo>
                  <a:cubicBezTo>
                    <a:pt x="0" y="5074"/>
                    <a:pt x="1367" y="6537"/>
                    <a:pt x="3269" y="6537"/>
                  </a:cubicBezTo>
                  <a:cubicBezTo>
                    <a:pt x="3516" y="6537"/>
                    <a:pt x="3746" y="6491"/>
                    <a:pt x="3901" y="6421"/>
                  </a:cubicBezTo>
                  <a:cubicBezTo>
                    <a:pt x="4192" y="6288"/>
                    <a:pt x="4401" y="6017"/>
                    <a:pt x="4401" y="5650"/>
                  </a:cubicBezTo>
                  <a:cubicBezTo>
                    <a:pt x="4401" y="5328"/>
                    <a:pt x="4246" y="5037"/>
                    <a:pt x="3921" y="4902"/>
                  </a:cubicBezTo>
                  <a:cubicBezTo>
                    <a:pt x="3717" y="4818"/>
                    <a:pt x="3427" y="4814"/>
                    <a:pt x="3167" y="4788"/>
                  </a:cubicBezTo>
                  <a:cubicBezTo>
                    <a:pt x="2393" y="4709"/>
                    <a:pt x="1829" y="4112"/>
                    <a:pt x="1829" y="3242"/>
                  </a:cubicBezTo>
                  <a:cubicBezTo>
                    <a:pt x="1829" y="2290"/>
                    <a:pt x="2528" y="1697"/>
                    <a:pt x="3269" y="1663"/>
                  </a:cubicBezTo>
                  <a:cubicBezTo>
                    <a:pt x="4176" y="1621"/>
                    <a:pt x="4619" y="2239"/>
                    <a:pt x="4619" y="2594"/>
                  </a:cubicBezTo>
                  <a:lnTo>
                    <a:pt x="3945" y="2594"/>
                  </a:lnTo>
                  <a:cubicBezTo>
                    <a:pt x="3525" y="2594"/>
                    <a:pt x="3184" y="2935"/>
                    <a:pt x="3184" y="3356"/>
                  </a:cubicBezTo>
                  <a:cubicBezTo>
                    <a:pt x="3184" y="3776"/>
                    <a:pt x="3525" y="4117"/>
                    <a:pt x="3945" y="4117"/>
                  </a:cubicBezTo>
                  <a:lnTo>
                    <a:pt x="5776" y="4117"/>
                  </a:lnTo>
                  <a:cubicBezTo>
                    <a:pt x="6193" y="4117"/>
                    <a:pt x="6529" y="3782"/>
                    <a:pt x="6535" y="3367"/>
                  </a:cubicBezTo>
                  <a:lnTo>
                    <a:pt x="6536" y="3367"/>
                  </a:lnTo>
                  <a:lnTo>
                    <a:pt x="6536" y="3194"/>
                  </a:lnTo>
                  <a:close/>
                </a:path>
              </a:pathLst>
            </a:custGeom>
            <a:grpFill/>
            <a:ln>
              <a:noFill/>
            </a:ln>
          </p:spPr>
          <p:txBody>
            <a:bodyPr vert="horz" wrap="square" lIns="91440" tIns="45720" rIns="91440" bIns="45720" numCol="1" anchor="t" anchorCtr="0" compatLnSpc="1">
              <a:prstTxWarp prst="textNoShape">
                <a:avLst/>
              </a:prstTxWarp>
            </a:bodyPr>
            <a:lstStyle/>
            <a:p>
              <a:endParaRPr lang="fi-FI" sz="1800">
                <a:solidFill>
                  <a:schemeClr val="tx2"/>
                </a:solidFill>
              </a:endParaRPr>
            </a:p>
          </p:txBody>
        </p:sp>
        <p:sp>
          <p:nvSpPr>
            <p:cNvPr id="19" name="Freeform 8"/>
            <p:cNvSpPr>
              <a:spLocks/>
            </p:cNvSpPr>
            <p:nvPr userDrawn="1"/>
          </p:nvSpPr>
          <p:spPr bwMode="black">
            <a:xfrm>
              <a:off x="3848554" y="2445431"/>
              <a:ext cx="576262" cy="1741488"/>
            </a:xfrm>
            <a:custGeom>
              <a:avLst/>
              <a:gdLst>
                <a:gd name="T0" fmla="*/ 1059 w 2119"/>
                <a:gd name="T1" fmla="*/ 0 h 6394"/>
                <a:gd name="T2" fmla="*/ 2119 w 2119"/>
                <a:gd name="T3" fmla="*/ 1060 h 6394"/>
                <a:gd name="T4" fmla="*/ 2119 w 2119"/>
                <a:gd name="T5" fmla="*/ 5334 h 6394"/>
                <a:gd name="T6" fmla="*/ 1059 w 2119"/>
                <a:gd name="T7" fmla="*/ 6394 h 6394"/>
                <a:gd name="T8" fmla="*/ 0 w 2119"/>
                <a:gd name="T9" fmla="*/ 5334 h 6394"/>
                <a:gd name="T10" fmla="*/ 0 w 2119"/>
                <a:gd name="T11" fmla="*/ 1060 h 6394"/>
                <a:gd name="T12" fmla="*/ 1059 w 2119"/>
                <a:gd name="T13" fmla="*/ 0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0"/>
                  </a:moveTo>
                  <a:cubicBezTo>
                    <a:pt x="1645" y="0"/>
                    <a:pt x="2119" y="475"/>
                    <a:pt x="2119" y="1060"/>
                  </a:cubicBezTo>
                  <a:lnTo>
                    <a:pt x="2119" y="5334"/>
                  </a:lnTo>
                  <a:cubicBezTo>
                    <a:pt x="2119" y="5919"/>
                    <a:pt x="1645" y="6394"/>
                    <a:pt x="1059" y="6394"/>
                  </a:cubicBezTo>
                  <a:cubicBezTo>
                    <a:pt x="474" y="6394"/>
                    <a:pt x="0" y="5919"/>
                    <a:pt x="0" y="5334"/>
                  </a:cubicBezTo>
                  <a:lnTo>
                    <a:pt x="0" y="1060"/>
                  </a:lnTo>
                  <a:cubicBezTo>
                    <a:pt x="0" y="475"/>
                    <a:pt x="474" y="0"/>
                    <a:pt x="105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fi-FI" sz="1800">
                <a:solidFill>
                  <a:schemeClr val="tx2"/>
                </a:solidFill>
              </a:endParaRPr>
            </a:p>
          </p:txBody>
        </p:sp>
        <p:sp>
          <p:nvSpPr>
            <p:cNvPr id="20" name="Oval 9"/>
            <p:cNvSpPr>
              <a:spLocks noChangeArrowheads="1"/>
            </p:cNvSpPr>
            <p:nvPr userDrawn="1"/>
          </p:nvSpPr>
          <p:spPr bwMode="black">
            <a:xfrm>
              <a:off x="3819979" y="1629456"/>
              <a:ext cx="633412" cy="633413"/>
            </a:xfrm>
            <a:prstGeom prst="ellipse">
              <a:avLst/>
            </a:prstGeom>
            <a:grpFill/>
            <a:ln>
              <a:noFill/>
            </a:ln>
          </p:spPr>
          <p:txBody>
            <a:bodyPr vert="horz" wrap="square" lIns="91440" tIns="45720" rIns="91440" bIns="45720" numCol="1" anchor="t" anchorCtr="0" compatLnSpc="1">
              <a:prstTxWarp prst="textNoShape">
                <a:avLst/>
              </a:prstTxWarp>
            </a:bodyPr>
            <a:lstStyle/>
            <a:p>
              <a:endParaRPr lang="fi-FI" sz="1800">
                <a:solidFill>
                  <a:schemeClr val="tx2"/>
                </a:solidFill>
              </a:endParaRPr>
            </a:p>
          </p:txBody>
        </p:sp>
        <p:sp>
          <p:nvSpPr>
            <p:cNvPr id="21" name="Freeform 10"/>
            <p:cNvSpPr>
              <a:spLocks/>
            </p:cNvSpPr>
            <p:nvPr userDrawn="1"/>
          </p:nvSpPr>
          <p:spPr bwMode="black">
            <a:xfrm>
              <a:off x="7969704" y="2445431"/>
              <a:ext cx="576262" cy="1741488"/>
            </a:xfrm>
            <a:custGeom>
              <a:avLst/>
              <a:gdLst>
                <a:gd name="T0" fmla="*/ 1059 w 2119"/>
                <a:gd name="T1" fmla="*/ 6394 h 6394"/>
                <a:gd name="T2" fmla="*/ 0 w 2119"/>
                <a:gd name="T3" fmla="*/ 5334 h 6394"/>
                <a:gd name="T4" fmla="*/ 0 w 2119"/>
                <a:gd name="T5" fmla="*/ 1060 h 6394"/>
                <a:gd name="T6" fmla="*/ 1059 w 2119"/>
                <a:gd name="T7" fmla="*/ 0 h 6394"/>
                <a:gd name="T8" fmla="*/ 2119 w 2119"/>
                <a:gd name="T9" fmla="*/ 1060 h 6394"/>
                <a:gd name="T10" fmla="*/ 2119 w 2119"/>
                <a:gd name="T11" fmla="*/ 5334 h 6394"/>
                <a:gd name="T12" fmla="*/ 1059 w 2119"/>
                <a:gd name="T13" fmla="*/ 6394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6394"/>
                  </a:moveTo>
                  <a:cubicBezTo>
                    <a:pt x="474" y="6394"/>
                    <a:pt x="0" y="5919"/>
                    <a:pt x="0" y="5334"/>
                  </a:cubicBezTo>
                  <a:lnTo>
                    <a:pt x="0" y="1060"/>
                  </a:lnTo>
                  <a:cubicBezTo>
                    <a:pt x="0" y="475"/>
                    <a:pt x="474" y="0"/>
                    <a:pt x="1059" y="0"/>
                  </a:cubicBezTo>
                  <a:cubicBezTo>
                    <a:pt x="1645" y="0"/>
                    <a:pt x="2119" y="475"/>
                    <a:pt x="2119" y="1060"/>
                  </a:cubicBezTo>
                  <a:lnTo>
                    <a:pt x="2119" y="5334"/>
                  </a:lnTo>
                  <a:cubicBezTo>
                    <a:pt x="2119" y="5919"/>
                    <a:pt x="1645" y="6394"/>
                    <a:pt x="1059" y="6394"/>
                  </a:cubicBezTo>
                  <a:close/>
                </a:path>
              </a:pathLst>
            </a:custGeom>
            <a:grpFill/>
            <a:ln>
              <a:noFill/>
            </a:ln>
          </p:spPr>
          <p:txBody>
            <a:bodyPr vert="horz" wrap="square" lIns="91440" tIns="45720" rIns="91440" bIns="45720" numCol="1" anchor="t" anchorCtr="0" compatLnSpc="1">
              <a:prstTxWarp prst="textNoShape">
                <a:avLst/>
              </a:prstTxWarp>
            </a:bodyPr>
            <a:lstStyle/>
            <a:p>
              <a:endParaRPr lang="fi-FI" sz="1800">
                <a:solidFill>
                  <a:schemeClr val="tx2"/>
                </a:solidFill>
              </a:endParaRPr>
            </a:p>
          </p:txBody>
        </p:sp>
        <p:sp>
          <p:nvSpPr>
            <p:cNvPr id="22" name="Oval 11"/>
            <p:cNvSpPr>
              <a:spLocks noChangeArrowheads="1"/>
            </p:cNvSpPr>
            <p:nvPr userDrawn="1"/>
          </p:nvSpPr>
          <p:spPr bwMode="black">
            <a:xfrm>
              <a:off x="7939542" y="1629456"/>
              <a:ext cx="635000" cy="633413"/>
            </a:xfrm>
            <a:prstGeom prst="ellipse">
              <a:avLst/>
            </a:prstGeom>
            <a:grpFill/>
            <a:ln>
              <a:noFill/>
            </a:ln>
          </p:spPr>
          <p:txBody>
            <a:bodyPr vert="horz" wrap="square" lIns="91440" tIns="45720" rIns="91440" bIns="45720" numCol="1" anchor="t" anchorCtr="0" compatLnSpc="1">
              <a:prstTxWarp prst="textNoShape">
                <a:avLst/>
              </a:prstTxWarp>
            </a:bodyPr>
            <a:lstStyle/>
            <a:p>
              <a:endParaRPr lang="fi-FI" sz="1800">
                <a:solidFill>
                  <a:schemeClr val="tx2"/>
                </a:solidFill>
              </a:endParaRPr>
            </a:p>
          </p:txBody>
        </p:sp>
        <p:sp>
          <p:nvSpPr>
            <p:cNvPr id="23" name="Freeform 12"/>
            <p:cNvSpPr>
              <a:spLocks/>
            </p:cNvSpPr>
            <p:nvPr userDrawn="1"/>
          </p:nvSpPr>
          <p:spPr bwMode="black">
            <a:xfrm>
              <a:off x="584654" y="2410506"/>
              <a:ext cx="2809875" cy="1776413"/>
            </a:xfrm>
            <a:custGeom>
              <a:avLst/>
              <a:gdLst>
                <a:gd name="T0" fmla="*/ 7270 w 10328"/>
                <a:gd name="T1" fmla="*/ 79 h 6526"/>
                <a:gd name="T2" fmla="*/ 5164 w 10328"/>
                <a:gd name="T3" fmla="*/ 1216 h 6526"/>
                <a:gd name="T4" fmla="*/ 5164 w 10328"/>
                <a:gd name="T5" fmla="*/ 1216 h 6526"/>
                <a:gd name="T6" fmla="*/ 3058 w 10328"/>
                <a:gd name="T7" fmla="*/ 79 h 6526"/>
                <a:gd name="T8" fmla="*/ 0 w 10328"/>
                <a:gd name="T9" fmla="*/ 3009 h 6526"/>
                <a:gd name="T10" fmla="*/ 0 w 10328"/>
                <a:gd name="T11" fmla="*/ 5505 h 6526"/>
                <a:gd name="T12" fmla="*/ 72 w 10328"/>
                <a:gd name="T13" fmla="*/ 5846 h 6526"/>
                <a:gd name="T14" fmla="*/ 1060 w 10328"/>
                <a:gd name="T15" fmla="*/ 6526 h 6526"/>
                <a:gd name="T16" fmla="*/ 2081 w 10328"/>
                <a:gd name="T17" fmla="*/ 5749 h 6526"/>
                <a:gd name="T18" fmla="*/ 2119 w 10328"/>
                <a:gd name="T19" fmla="*/ 5505 h 6526"/>
                <a:gd name="T20" fmla="*/ 2119 w 10328"/>
                <a:gd name="T21" fmla="*/ 2965 h 6526"/>
                <a:gd name="T22" fmla="*/ 3133 w 10328"/>
                <a:gd name="T23" fmla="*/ 1951 h 6526"/>
                <a:gd name="T24" fmla="*/ 4145 w 10328"/>
                <a:gd name="T25" fmla="*/ 2965 h 6526"/>
                <a:gd name="T26" fmla="*/ 4145 w 10328"/>
                <a:gd name="T27" fmla="*/ 4019 h 6526"/>
                <a:gd name="T28" fmla="*/ 5164 w 10328"/>
                <a:gd name="T29" fmla="*/ 4972 h 6526"/>
                <a:gd name="T30" fmla="*/ 5164 w 10328"/>
                <a:gd name="T31" fmla="*/ 4972 h 6526"/>
                <a:gd name="T32" fmla="*/ 5164 w 10328"/>
                <a:gd name="T33" fmla="*/ 4972 h 6526"/>
                <a:gd name="T34" fmla="*/ 6183 w 10328"/>
                <a:gd name="T35" fmla="*/ 4019 h 6526"/>
                <a:gd name="T36" fmla="*/ 6183 w 10328"/>
                <a:gd name="T37" fmla="*/ 2965 h 6526"/>
                <a:gd name="T38" fmla="*/ 7196 w 10328"/>
                <a:gd name="T39" fmla="*/ 1951 h 6526"/>
                <a:gd name="T40" fmla="*/ 8209 w 10328"/>
                <a:gd name="T41" fmla="*/ 2965 h 6526"/>
                <a:gd name="T42" fmla="*/ 8209 w 10328"/>
                <a:gd name="T43" fmla="*/ 5505 h 6526"/>
                <a:gd name="T44" fmla="*/ 8248 w 10328"/>
                <a:gd name="T45" fmla="*/ 5749 h 6526"/>
                <a:gd name="T46" fmla="*/ 9268 w 10328"/>
                <a:gd name="T47" fmla="*/ 6526 h 6526"/>
                <a:gd name="T48" fmla="*/ 10257 w 10328"/>
                <a:gd name="T49" fmla="*/ 5846 h 6526"/>
                <a:gd name="T50" fmla="*/ 10328 w 10328"/>
                <a:gd name="T51" fmla="*/ 5505 h 6526"/>
                <a:gd name="T52" fmla="*/ 10328 w 10328"/>
                <a:gd name="T53" fmla="*/ 3009 h 6526"/>
                <a:gd name="T54" fmla="*/ 7270 w 10328"/>
                <a:gd name="T55" fmla="*/ 79 h 6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28" h="6526">
                  <a:moveTo>
                    <a:pt x="7270" y="79"/>
                  </a:moveTo>
                  <a:cubicBezTo>
                    <a:pt x="6455" y="113"/>
                    <a:pt x="5551" y="614"/>
                    <a:pt x="5164" y="1216"/>
                  </a:cubicBezTo>
                  <a:lnTo>
                    <a:pt x="5164" y="1216"/>
                  </a:lnTo>
                  <a:cubicBezTo>
                    <a:pt x="4777" y="614"/>
                    <a:pt x="3874" y="113"/>
                    <a:pt x="3058" y="79"/>
                  </a:cubicBezTo>
                  <a:cubicBezTo>
                    <a:pt x="1184" y="0"/>
                    <a:pt x="0" y="1228"/>
                    <a:pt x="0" y="3009"/>
                  </a:cubicBezTo>
                  <a:lnTo>
                    <a:pt x="0" y="5505"/>
                  </a:lnTo>
                  <a:cubicBezTo>
                    <a:pt x="0" y="5624"/>
                    <a:pt x="26" y="5739"/>
                    <a:pt x="72" y="5846"/>
                  </a:cubicBezTo>
                  <a:cubicBezTo>
                    <a:pt x="225" y="6244"/>
                    <a:pt x="609" y="6526"/>
                    <a:pt x="1060" y="6526"/>
                  </a:cubicBezTo>
                  <a:cubicBezTo>
                    <a:pt x="1547" y="6526"/>
                    <a:pt x="1957" y="6197"/>
                    <a:pt x="2081" y="5749"/>
                  </a:cubicBezTo>
                  <a:cubicBezTo>
                    <a:pt x="2105" y="5670"/>
                    <a:pt x="2119" y="5589"/>
                    <a:pt x="2119" y="5505"/>
                  </a:cubicBezTo>
                  <a:lnTo>
                    <a:pt x="2119" y="2965"/>
                  </a:lnTo>
                  <a:cubicBezTo>
                    <a:pt x="2119" y="2405"/>
                    <a:pt x="2573" y="1951"/>
                    <a:pt x="3133" y="1951"/>
                  </a:cubicBezTo>
                  <a:cubicBezTo>
                    <a:pt x="3693" y="1951"/>
                    <a:pt x="4145" y="2405"/>
                    <a:pt x="4145" y="2965"/>
                  </a:cubicBezTo>
                  <a:lnTo>
                    <a:pt x="4145" y="4019"/>
                  </a:lnTo>
                  <a:cubicBezTo>
                    <a:pt x="4145" y="4545"/>
                    <a:pt x="4638" y="4972"/>
                    <a:pt x="5164" y="4972"/>
                  </a:cubicBezTo>
                  <a:lnTo>
                    <a:pt x="5164" y="4972"/>
                  </a:lnTo>
                  <a:lnTo>
                    <a:pt x="5164" y="4972"/>
                  </a:lnTo>
                  <a:cubicBezTo>
                    <a:pt x="5690" y="4972"/>
                    <a:pt x="6183" y="4545"/>
                    <a:pt x="6183" y="4019"/>
                  </a:cubicBezTo>
                  <a:lnTo>
                    <a:pt x="6183" y="2965"/>
                  </a:lnTo>
                  <a:cubicBezTo>
                    <a:pt x="6183" y="2405"/>
                    <a:pt x="6636" y="1951"/>
                    <a:pt x="7196" y="1951"/>
                  </a:cubicBezTo>
                  <a:cubicBezTo>
                    <a:pt x="7755" y="1951"/>
                    <a:pt x="8209" y="2405"/>
                    <a:pt x="8209" y="2965"/>
                  </a:cubicBezTo>
                  <a:lnTo>
                    <a:pt x="8209" y="5505"/>
                  </a:lnTo>
                  <a:cubicBezTo>
                    <a:pt x="8209" y="5589"/>
                    <a:pt x="8224" y="5670"/>
                    <a:pt x="8248" y="5749"/>
                  </a:cubicBezTo>
                  <a:cubicBezTo>
                    <a:pt x="8372" y="6197"/>
                    <a:pt x="8781" y="6526"/>
                    <a:pt x="9268" y="6526"/>
                  </a:cubicBezTo>
                  <a:cubicBezTo>
                    <a:pt x="9719" y="6526"/>
                    <a:pt x="10104" y="6244"/>
                    <a:pt x="10257" y="5846"/>
                  </a:cubicBezTo>
                  <a:cubicBezTo>
                    <a:pt x="10302" y="5739"/>
                    <a:pt x="10328" y="5624"/>
                    <a:pt x="10328" y="5505"/>
                  </a:cubicBezTo>
                  <a:lnTo>
                    <a:pt x="10328" y="3009"/>
                  </a:lnTo>
                  <a:cubicBezTo>
                    <a:pt x="10328" y="1228"/>
                    <a:pt x="9144" y="0"/>
                    <a:pt x="7270" y="79"/>
                  </a:cubicBezTo>
                  <a:close/>
                </a:path>
              </a:pathLst>
            </a:custGeom>
            <a:grpFill/>
            <a:ln>
              <a:noFill/>
            </a:ln>
          </p:spPr>
          <p:txBody>
            <a:bodyPr vert="horz" wrap="square" lIns="91440" tIns="45720" rIns="91440" bIns="45720" numCol="1" anchor="t" anchorCtr="0" compatLnSpc="1">
              <a:prstTxWarp prst="textNoShape">
                <a:avLst/>
              </a:prstTxWarp>
            </a:bodyPr>
            <a:lstStyle/>
            <a:p>
              <a:endParaRPr lang="fi-FI" sz="1800">
                <a:solidFill>
                  <a:schemeClr val="tx2"/>
                </a:solidFill>
              </a:endParaRPr>
            </a:p>
          </p:txBody>
        </p:sp>
      </p:grpSp>
    </p:spTree>
    <p:extLst>
      <p:ext uri="{BB962C8B-B14F-4D97-AF65-F5344CB8AC3E}">
        <p14:creationId xmlns:p14="http://schemas.microsoft.com/office/powerpoint/2010/main" val="4068024287"/>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 id="2147483962" r:id="rId15"/>
    <p:sldLayoutId id="2147483963" r:id="rId16"/>
    <p:sldLayoutId id="2147483964" r:id="rId17"/>
    <p:sldLayoutId id="2147483965" r:id="rId18"/>
    <p:sldLayoutId id="2147483966" r:id="rId19"/>
    <p:sldLayoutId id="2147483967" r:id="rId20"/>
    <p:sldLayoutId id="2147483968" r:id="rId21"/>
    <p:sldLayoutId id="2147483969" r:id="rId22"/>
    <p:sldLayoutId id="2147483970" r:id="rId23"/>
    <p:sldLayoutId id="2147483971" r:id="rId24"/>
    <p:sldLayoutId id="2147483972" r:id="rId25"/>
    <p:sldLayoutId id="2147483973" r:id="rId26"/>
    <p:sldLayoutId id="2147483974" r:id="rId27"/>
    <p:sldLayoutId id="2147483975" r:id="rId28"/>
    <p:sldLayoutId id="2147483976" r:id="rId29"/>
  </p:sldLayoutIdLst>
  <p:hf hdr="0"/>
  <p:txStyles>
    <p:titleStyle>
      <a:lvl1pPr algn="l" defTabSz="914400" rtl="0" eaLnBrk="1" latinLnBrk="0" hangingPunct="1">
        <a:lnSpc>
          <a:spcPct val="90000"/>
        </a:lnSpc>
        <a:spcBef>
          <a:spcPct val="0"/>
        </a:spcBef>
        <a:buNone/>
        <a:defRPr sz="3200" b="1" kern="1200" cap="all" spc="0" baseline="0">
          <a:solidFill>
            <a:schemeClr val="tx2"/>
          </a:solidFill>
          <a:latin typeface="+mj-lt"/>
          <a:ea typeface="+mj-ea"/>
          <a:cs typeface="+mj-cs"/>
        </a:defRPr>
      </a:lvl1pPr>
    </p:titleStyle>
    <p:bodyStyle>
      <a:lvl1pPr marL="269875" indent="-269875" algn="l" defTabSz="914400" rtl="0" eaLnBrk="1" latinLnBrk="0" hangingPunct="1">
        <a:lnSpc>
          <a:spcPct val="120000"/>
        </a:lnSpc>
        <a:spcBef>
          <a:spcPts val="0"/>
        </a:spcBef>
        <a:buClr>
          <a:schemeClr val="bg2"/>
        </a:buClr>
        <a:buFont typeface="Arial" panose="020B0604020202020204" pitchFamily="34" charset="0"/>
        <a:buChar char="•"/>
        <a:defRPr sz="2400" kern="1200">
          <a:solidFill>
            <a:schemeClr val="tx2"/>
          </a:solidFill>
          <a:latin typeface="+mn-lt"/>
          <a:ea typeface="+mn-ea"/>
          <a:cs typeface="+mn-cs"/>
        </a:defRPr>
      </a:lvl1pPr>
      <a:lvl2pPr marL="541338" indent="-271463" algn="l" defTabSz="914400" rtl="0" eaLnBrk="1" latinLnBrk="0" hangingPunct="1">
        <a:lnSpc>
          <a:spcPct val="120000"/>
        </a:lnSpc>
        <a:spcBef>
          <a:spcPts val="0"/>
        </a:spcBef>
        <a:buClr>
          <a:schemeClr val="bg2"/>
        </a:buClr>
        <a:buFont typeface="Arial" panose="020B0604020202020204" pitchFamily="34" charset="0"/>
        <a:buChar char="•"/>
        <a:defRPr sz="2000" kern="1200">
          <a:solidFill>
            <a:schemeClr val="tx2"/>
          </a:solidFill>
          <a:latin typeface="+mn-lt"/>
          <a:ea typeface="+mn-ea"/>
          <a:cs typeface="+mn-cs"/>
        </a:defRPr>
      </a:lvl2pPr>
      <a:lvl3pPr marL="811213" indent="-269875" algn="l" defTabSz="914400" rtl="0" eaLnBrk="1" latinLnBrk="0" hangingPunct="1">
        <a:lnSpc>
          <a:spcPct val="120000"/>
        </a:lnSpc>
        <a:spcBef>
          <a:spcPts val="0"/>
        </a:spcBef>
        <a:buClr>
          <a:schemeClr val="bg2"/>
        </a:buClr>
        <a:buFont typeface="Arial" panose="020B0604020202020204" pitchFamily="34" charset="0"/>
        <a:buChar char="•"/>
        <a:defRPr sz="2000" kern="1200">
          <a:solidFill>
            <a:schemeClr val="tx2"/>
          </a:solidFill>
          <a:latin typeface="+mn-lt"/>
          <a:ea typeface="+mn-ea"/>
          <a:cs typeface="+mn-cs"/>
        </a:defRPr>
      </a:lvl3pPr>
      <a:lvl4pPr marL="1081088" indent="-269875" algn="l" defTabSz="914400" rtl="0" eaLnBrk="1" latinLnBrk="0" hangingPunct="1">
        <a:lnSpc>
          <a:spcPct val="120000"/>
        </a:lnSpc>
        <a:spcBef>
          <a:spcPts val="0"/>
        </a:spcBef>
        <a:buClr>
          <a:schemeClr val="bg2"/>
        </a:buClr>
        <a:buFont typeface="Arial" panose="020B0604020202020204" pitchFamily="34" charset="0"/>
        <a:buChar char="•"/>
        <a:defRPr sz="2000" kern="1200">
          <a:solidFill>
            <a:schemeClr val="tx2"/>
          </a:solidFill>
          <a:latin typeface="+mn-lt"/>
          <a:ea typeface="+mn-ea"/>
          <a:cs typeface="+mn-cs"/>
        </a:defRPr>
      </a:lvl4pPr>
      <a:lvl5pPr marL="1339850" indent="-258763" algn="l" defTabSz="914400" rtl="0" eaLnBrk="1" latinLnBrk="0" hangingPunct="1">
        <a:lnSpc>
          <a:spcPct val="120000"/>
        </a:lnSpc>
        <a:spcBef>
          <a:spcPts val="0"/>
        </a:spcBef>
        <a:buClr>
          <a:schemeClr val="bg2"/>
        </a:buClr>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609600" y="384632"/>
            <a:ext cx="10972800" cy="1028147"/>
          </a:xfrm>
          <a:prstGeom prst="rect">
            <a:avLst/>
          </a:prstGeom>
        </p:spPr>
        <p:txBody>
          <a:bodyPr vert="horz" lIns="91440" tIns="45720" rIns="91440" bIns="45720" rtlCol="0" anchor="t" anchorCtr="0">
            <a:no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609600" y="1670400"/>
            <a:ext cx="10972800" cy="4457020"/>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609600" y="6467477"/>
            <a:ext cx="1357941" cy="284765"/>
          </a:xfrm>
          <a:prstGeom prst="rect">
            <a:avLst/>
          </a:prstGeom>
        </p:spPr>
        <p:txBody>
          <a:bodyPr vert="horz" lIns="91440" tIns="45720" rIns="91440" bIns="45720" rtlCol="0" anchor="ctr"/>
          <a:lstStyle>
            <a:lvl1pPr algn="l">
              <a:defRPr sz="825">
                <a:solidFill>
                  <a:srgbClr val="6A6E73"/>
                </a:solidFill>
                <a:latin typeface="+mn-lt"/>
              </a:defRPr>
            </a:lvl1pPr>
          </a:lstStyle>
          <a:p>
            <a:fld id="{F37AA8EB-25B6-461A-979D-5E96062EA417}" type="datetime1">
              <a:rPr lang="fi-FI" smtClean="0"/>
              <a:pPr/>
              <a:t>22.9.2022</a:t>
            </a:fld>
            <a:endParaRPr lang="fi-FI" dirty="0"/>
          </a:p>
        </p:txBody>
      </p:sp>
      <p:sp>
        <p:nvSpPr>
          <p:cNvPr id="5" name="Alatunnisteen paikkamerkki 4"/>
          <p:cNvSpPr>
            <a:spLocks noGrp="1"/>
          </p:cNvSpPr>
          <p:nvPr>
            <p:ph type="ftr" sz="quarter" idx="3"/>
          </p:nvPr>
        </p:nvSpPr>
        <p:spPr>
          <a:xfrm>
            <a:off x="7344140" y="6467477"/>
            <a:ext cx="2976331" cy="284765"/>
          </a:xfrm>
          <a:prstGeom prst="rect">
            <a:avLst/>
          </a:prstGeom>
        </p:spPr>
        <p:txBody>
          <a:bodyPr vert="horz" lIns="91440" tIns="45720" rIns="91440" bIns="45720" rtlCol="0" anchor="ctr"/>
          <a:lstStyle>
            <a:lvl1pPr algn="r">
              <a:defRPr sz="825">
                <a:solidFill>
                  <a:srgbClr val="6A6E73"/>
                </a:solidFill>
                <a:latin typeface="+mn-lt"/>
              </a:defRPr>
            </a:lvl1pPr>
          </a:lstStyle>
          <a:p>
            <a:r>
              <a:rPr lang="fi-FI"/>
              <a:t>mielenterveysseura.fi</a:t>
            </a:r>
          </a:p>
        </p:txBody>
      </p:sp>
      <p:sp>
        <p:nvSpPr>
          <p:cNvPr id="6" name="Dian numeron paikkamerkki 5"/>
          <p:cNvSpPr>
            <a:spLocks noGrp="1"/>
          </p:cNvSpPr>
          <p:nvPr>
            <p:ph type="sldNum" sz="quarter" idx="4"/>
          </p:nvPr>
        </p:nvSpPr>
        <p:spPr>
          <a:xfrm>
            <a:off x="1967543" y="6467477"/>
            <a:ext cx="1294837" cy="284765"/>
          </a:xfrm>
          <a:prstGeom prst="rect">
            <a:avLst/>
          </a:prstGeom>
        </p:spPr>
        <p:txBody>
          <a:bodyPr vert="horz" lIns="91440" tIns="45720" rIns="91440" bIns="45720" rtlCol="0" anchor="ctr"/>
          <a:lstStyle>
            <a:lvl1pPr algn="l">
              <a:defRPr sz="825">
                <a:solidFill>
                  <a:srgbClr val="6A6E73"/>
                </a:solidFill>
                <a:latin typeface="+mn-lt"/>
              </a:defRPr>
            </a:lvl1pPr>
          </a:lstStyle>
          <a:p>
            <a:fld id="{29F13F21-89A0-4E12-8E58-753F65C13159}" type="slidenum">
              <a:rPr lang="fi-FI" smtClean="0"/>
              <a:pPr/>
              <a:t>‹#›</a:t>
            </a:fld>
            <a:endParaRPr lang="fi-FI" dirty="0"/>
          </a:p>
        </p:txBody>
      </p:sp>
      <p:grpSp>
        <p:nvGrpSpPr>
          <p:cNvPr id="7" name="Ryhmä 6"/>
          <p:cNvGrpSpPr/>
          <p:nvPr/>
        </p:nvGrpSpPr>
        <p:grpSpPr bwMode="black">
          <a:xfrm>
            <a:off x="10839514" y="6527008"/>
            <a:ext cx="631633" cy="152857"/>
            <a:chOff x="584654" y="1629456"/>
            <a:chExt cx="7989888" cy="2578100"/>
          </a:xfrm>
        </p:grpSpPr>
        <p:sp>
          <p:nvSpPr>
            <p:cNvPr id="17" name="Freeform 6"/>
            <p:cNvSpPr>
              <a:spLocks/>
            </p:cNvSpPr>
            <p:nvPr userDrawn="1"/>
          </p:nvSpPr>
          <p:spPr bwMode="black">
            <a:xfrm>
              <a:off x="6950529" y="1723118"/>
              <a:ext cx="576262" cy="2463800"/>
            </a:xfrm>
            <a:custGeom>
              <a:avLst/>
              <a:gdLst>
                <a:gd name="T0" fmla="*/ 1059 w 2119"/>
                <a:gd name="T1" fmla="*/ 9052 h 9052"/>
                <a:gd name="T2" fmla="*/ 0 w 2119"/>
                <a:gd name="T3" fmla="*/ 7992 h 9052"/>
                <a:gd name="T4" fmla="*/ 0 w 2119"/>
                <a:gd name="T5" fmla="*/ 1060 h 9052"/>
                <a:gd name="T6" fmla="*/ 1059 w 2119"/>
                <a:gd name="T7" fmla="*/ 0 h 9052"/>
                <a:gd name="T8" fmla="*/ 2119 w 2119"/>
                <a:gd name="T9" fmla="*/ 1060 h 9052"/>
                <a:gd name="T10" fmla="*/ 2119 w 2119"/>
                <a:gd name="T11" fmla="*/ 7992 h 9052"/>
                <a:gd name="T12" fmla="*/ 1059 w 2119"/>
                <a:gd name="T13" fmla="*/ 9052 h 9052"/>
              </a:gdLst>
              <a:ahLst/>
              <a:cxnLst>
                <a:cxn ang="0">
                  <a:pos x="T0" y="T1"/>
                </a:cxn>
                <a:cxn ang="0">
                  <a:pos x="T2" y="T3"/>
                </a:cxn>
                <a:cxn ang="0">
                  <a:pos x="T4" y="T5"/>
                </a:cxn>
                <a:cxn ang="0">
                  <a:pos x="T6" y="T7"/>
                </a:cxn>
                <a:cxn ang="0">
                  <a:pos x="T8" y="T9"/>
                </a:cxn>
                <a:cxn ang="0">
                  <a:pos x="T10" y="T11"/>
                </a:cxn>
                <a:cxn ang="0">
                  <a:pos x="T12" y="T13"/>
                </a:cxn>
              </a:cxnLst>
              <a:rect l="0" t="0" r="r" b="b"/>
              <a:pathLst>
                <a:path w="2119" h="9052">
                  <a:moveTo>
                    <a:pt x="1059" y="9052"/>
                  </a:moveTo>
                  <a:cubicBezTo>
                    <a:pt x="474" y="9052"/>
                    <a:pt x="0" y="8577"/>
                    <a:pt x="0" y="7992"/>
                  </a:cubicBezTo>
                  <a:lnTo>
                    <a:pt x="0" y="1060"/>
                  </a:lnTo>
                  <a:cubicBezTo>
                    <a:pt x="0" y="475"/>
                    <a:pt x="474" y="0"/>
                    <a:pt x="1059" y="0"/>
                  </a:cubicBezTo>
                  <a:cubicBezTo>
                    <a:pt x="1644" y="0"/>
                    <a:pt x="2119" y="475"/>
                    <a:pt x="2119" y="1060"/>
                  </a:cubicBezTo>
                  <a:lnTo>
                    <a:pt x="2119" y="7992"/>
                  </a:lnTo>
                  <a:cubicBezTo>
                    <a:pt x="2119" y="8577"/>
                    <a:pt x="1644" y="9052"/>
                    <a:pt x="1059" y="9052"/>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350">
                <a:solidFill>
                  <a:prstClr val="black"/>
                </a:solidFill>
              </a:endParaRPr>
            </a:p>
          </p:txBody>
        </p:sp>
        <p:sp>
          <p:nvSpPr>
            <p:cNvPr id="18" name="Freeform 7"/>
            <p:cNvSpPr>
              <a:spLocks/>
            </p:cNvSpPr>
            <p:nvPr userDrawn="1"/>
          </p:nvSpPr>
          <p:spPr bwMode="black">
            <a:xfrm>
              <a:off x="4810579" y="2427968"/>
              <a:ext cx="1778000" cy="1779588"/>
            </a:xfrm>
            <a:custGeom>
              <a:avLst/>
              <a:gdLst>
                <a:gd name="T0" fmla="*/ 6536 w 6536"/>
                <a:gd name="T1" fmla="*/ 3194 h 6537"/>
                <a:gd name="T2" fmla="*/ 3269 w 6536"/>
                <a:gd name="T3" fmla="*/ 0 h 6537"/>
                <a:gd name="T4" fmla="*/ 0 w 6536"/>
                <a:gd name="T5" fmla="*/ 3269 h 6537"/>
                <a:gd name="T6" fmla="*/ 3269 w 6536"/>
                <a:gd name="T7" fmla="*/ 6537 h 6537"/>
                <a:gd name="T8" fmla="*/ 3901 w 6536"/>
                <a:gd name="T9" fmla="*/ 6421 h 6537"/>
                <a:gd name="T10" fmla="*/ 4401 w 6536"/>
                <a:gd name="T11" fmla="*/ 5650 h 6537"/>
                <a:gd name="T12" fmla="*/ 3921 w 6536"/>
                <a:gd name="T13" fmla="*/ 4902 h 6537"/>
                <a:gd name="T14" fmla="*/ 3167 w 6536"/>
                <a:gd name="T15" fmla="*/ 4788 h 6537"/>
                <a:gd name="T16" fmla="*/ 1829 w 6536"/>
                <a:gd name="T17" fmla="*/ 3242 h 6537"/>
                <a:gd name="T18" fmla="*/ 3269 w 6536"/>
                <a:gd name="T19" fmla="*/ 1663 h 6537"/>
                <a:gd name="T20" fmla="*/ 4619 w 6536"/>
                <a:gd name="T21" fmla="*/ 2594 h 6537"/>
                <a:gd name="T22" fmla="*/ 3945 w 6536"/>
                <a:gd name="T23" fmla="*/ 2594 h 6537"/>
                <a:gd name="T24" fmla="*/ 3184 w 6536"/>
                <a:gd name="T25" fmla="*/ 3356 h 6537"/>
                <a:gd name="T26" fmla="*/ 3945 w 6536"/>
                <a:gd name="T27" fmla="*/ 4117 h 6537"/>
                <a:gd name="T28" fmla="*/ 5776 w 6536"/>
                <a:gd name="T29" fmla="*/ 4117 h 6537"/>
                <a:gd name="T30" fmla="*/ 6535 w 6536"/>
                <a:gd name="T31" fmla="*/ 3367 h 6537"/>
                <a:gd name="T32" fmla="*/ 6536 w 6536"/>
                <a:gd name="T33" fmla="*/ 3367 h 6537"/>
                <a:gd name="T34" fmla="*/ 6536 w 6536"/>
                <a:gd name="T35" fmla="*/ 3194 h 6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6" h="6537">
                  <a:moveTo>
                    <a:pt x="6536" y="3194"/>
                  </a:moveTo>
                  <a:cubicBezTo>
                    <a:pt x="6536" y="1371"/>
                    <a:pt x="5138" y="0"/>
                    <a:pt x="3269" y="0"/>
                  </a:cubicBezTo>
                  <a:cubicBezTo>
                    <a:pt x="1463" y="0"/>
                    <a:pt x="0" y="1399"/>
                    <a:pt x="0" y="3269"/>
                  </a:cubicBezTo>
                  <a:cubicBezTo>
                    <a:pt x="0" y="5074"/>
                    <a:pt x="1367" y="6537"/>
                    <a:pt x="3269" y="6537"/>
                  </a:cubicBezTo>
                  <a:cubicBezTo>
                    <a:pt x="3516" y="6537"/>
                    <a:pt x="3746" y="6491"/>
                    <a:pt x="3901" y="6421"/>
                  </a:cubicBezTo>
                  <a:cubicBezTo>
                    <a:pt x="4192" y="6288"/>
                    <a:pt x="4401" y="6017"/>
                    <a:pt x="4401" y="5650"/>
                  </a:cubicBezTo>
                  <a:cubicBezTo>
                    <a:pt x="4401" y="5328"/>
                    <a:pt x="4246" y="5037"/>
                    <a:pt x="3921" y="4902"/>
                  </a:cubicBezTo>
                  <a:cubicBezTo>
                    <a:pt x="3717" y="4818"/>
                    <a:pt x="3427" y="4814"/>
                    <a:pt x="3167" y="4788"/>
                  </a:cubicBezTo>
                  <a:cubicBezTo>
                    <a:pt x="2393" y="4709"/>
                    <a:pt x="1829" y="4112"/>
                    <a:pt x="1829" y="3242"/>
                  </a:cubicBezTo>
                  <a:cubicBezTo>
                    <a:pt x="1829" y="2290"/>
                    <a:pt x="2528" y="1697"/>
                    <a:pt x="3269" y="1663"/>
                  </a:cubicBezTo>
                  <a:cubicBezTo>
                    <a:pt x="4176" y="1621"/>
                    <a:pt x="4619" y="2239"/>
                    <a:pt x="4619" y="2594"/>
                  </a:cubicBezTo>
                  <a:lnTo>
                    <a:pt x="3945" y="2594"/>
                  </a:lnTo>
                  <a:cubicBezTo>
                    <a:pt x="3525" y="2594"/>
                    <a:pt x="3184" y="2935"/>
                    <a:pt x="3184" y="3356"/>
                  </a:cubicBezTo>
                  <a:cubicBezTo>
                    <a:pt x="3184" y="3776"/>
                    <a:pt x="3525" y="4117"/>
                    <a:pt x="3945" y="4117"/>
                  </a:cubicBezTo>
                  <a:lnTo>
                    <a:pt x="5776" y="4117"/>
                  </a:lnTo>
                  <a:cubicBezTo>
                    <a:pt x="6193" y="4117"/>
                    <a:pt x="6529" y="3782"/>
                    <a:pt x="6535" y="3367"/>
                  </a:cubicBezTo>
                  <a:lnTo>
                    <a:pt x="6536" y="3367"/>
                  </a:lnTo>
                  <a:lnTo>
                    <a:pt x="6536" y="3194"/>
                  </a:ln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350">
                <a:solidFill>
                  <a:prstClr val="black"/>
                </a:solidFill>
              </a:endParaRPr>
            </a:p>
          </p:txBody>
        </p:sp>
        <p:sp>
          <p:nvSpPr>
            <p:cNvPr id="19" name="Freeform 8"/>
            <p:cNvSpPr>
              <a:spLocks/>
            </p:cNvSpPr>
            <p:nvPr userDrawn="1"/>
          </p:nvSpPr>
          <p:spPr bwMode="black">
            <a:xfrm>
              <a:off x="3848554" y="2445431"/>
              <a:ext cx="576262" cy="1741488"/>
            </a:xfrm>
            <a:custGeom>
              <a:avLst/>
              <a:gdLst>
                <a:gd name="T0" fmla="*/ 1059 w 2119"/>
                <a:gd name="T1" fmla="*/ 0 h 6394"/>
                <a:gd name="T2" fmla="*/ 2119 w 2119"/>
                <a:gd name="T3" fmla="*/ 1060 h 6394"/>
                <a:gd name="T4" fmla="*/ 2119 w 2119"/>
                <a:gd name="T5" fmla="*/ 5334 h 6394"/>
                <a:gd name="T6" fmla="*/ 1059 w 2119"/>
                <a:gd name="T7" fmla="*/ 6394 h 6394"/>
                <a:gd name="T8" fmla="*/ 0 w 2119"/>
                <a:gd name="T9" fmla="*/ 5334 h 6394"/>
                <a:gd name="T10" fmla="*/ 0 w 2119"/>
                <a:gd name="T11" fmla="*/ 1060 h 6394"/>
                <a:gd name="T12" fmla="*/ 1059 w 2119"/>
                <a:gd name="T13" fmla="*/ 0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0"/>
                  </a:moveTo>
                  <a:cubicBezTo>
                    <a:pt x="1645" y="0"/>
                    <a:pt x="2119" y="475"/>
                    <a:pt x="2119" y="1060"/>
                  </a:cubicBezTo>
                  <a:lnTo>
                    <a:pt x="2119" y="5334"/>
                  </a:lnTo>
                  <a:cubicBezTo>
                    <a:pt x="2119" y="5919"/>
                    <a:pt x="1645" y="6394"/>
                    <a:pt x="1059" y="6394"/>
                  </a:cubicBezTo>
                  <a:cubicBezTo>
                    <a:pt x="474" y="6394"/>
                    <a:pt x="0" y="5919"/>
                    <a:pt x="0" y="5334"/>
                  </a:cubicBezTo>
                  <a:lnTo>
                    <a:pt x="0" y="1060"/>
                  </a:lnTo>
                  <a:cubicBezTo>
                    <a:pt x="0" y="475"/>
                    <a:pt x="474" y="0"/>
                    <a:pt x="1059" y="0"/>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350">
                <a:solidFill>
                  <a:prstClr val="black"/>
                </a:solidFill>
              </a:endParaRPr>
            </a:p>
          </p:txBody>
        </p:sp>
        <p:sp>
          <p:nvSpPr>
            <p:cNvPr id="20" name="Oval 9"/>
            <p:cNvSpPr>
              <a:spLocks noChangeArrowheads="1"/>
            </p:cNvSpPr>
            <p:nvPr userDrawn="1"/>
          </p:nvSpPr>
          <p:spPr bwMode="black">
            <a:xfrm>
              <a:off x="3819979" y="1629456"/>
              <a:ext cx="633412" cy="633413"/>
            </a:xfrm>
            <a:prstGeom prst="ellipse">
              <a:avLst/>
            </a:prstGeom>
            <a:solidFill>
              <a:srgbClr val="00E13C"/>
            </a:solidFill>
            <a:ln>
              <a:noFill/>
            </a:ln>
          </p:spPr>
          <p:txBody>
            <a:bodyPr vert="horz" wrap="square" lIns="91440" tIns="45720" rIns="91440" bIns="45720" numCol="1" anchor="t" anchorCtr="0" compatLnSpc="1">
              <a:prstTxWarp prst="textNoShape">
                <a:avLst/>
              </a:prstTxWarp>
            </a:bodyPr>
            <a:lstStyle/>
            <a:p>
              <a:endParaRPr lang="fi-FI" sz="1350">
                <a:solidFill>
                  <a:prstClr val="black"/>
                </a:solidFill>
              </a:endParaRPr>
            </a:p>
          </p:txBody>
        </p:sp>
        <p:sp>
          <p:nvSpPr>
            <p:cNvPr id="21" name="Freeform 10"/>
            <p:cNvSpPr>
              <a:spLocks/>
            </p:cNvSpPr>
            <p:nvPr userDrawn="1"/>
          </p:nvSpPr>
          <p:spPr bwMode="black">
            <a:xfrm>
              <a:off x="7969704" y="2445431"/>
              <a:ext cx="576262" cy="1741488"/>
            </a:xfrm>
            <a:custGeom>
              <a:avLst/>
              <a:gdLst>
                <a:gd name="T0" fmla="*/ 1059 w 2119"/>
                <a:gd name="T1" fmla="*/ 6394 h 6394"/>
                <a:gd name="T2" fmla="*/ 0 w 2119"/>
                <a:gd name="T3" fmla="*/ 5334 h 6394"/>
                <a:gd name="T4" fmla="*/ 0 w 2119"/>
                <a:gd name="T5" fmla="*/ 1060 h 6394"/>
                <a:gd name="T6" fmla="*/ 1059 w 2119"/>
                <a:gd name="T7" fmla="*/ 0 h 6394"/>
                <a:gd name="T8" fmla="*/ 2119 w 2119"/>
                <a:gd name="T9" fmla="*/ 1060 h 6394"/>
                <a:gd name="T10" fmla="*/ 2119 w 2119"/>
                <a:gd name="T11" fmla="*/ 5334 h 6394"/>
                <a:gd name="T12" fmla="*/ 1059 w 2119"/>
                <a:gd name="T13" fmla="*/ 6394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6394"/>
                  </a:moveTo>
                  <a:cubicBezTo>
                    <a:pt x="474" y="6394"/>
                    <a:pt x="0" y="5919"/>
                    <a:pt x="0" y="5334"/>
                  </a:cubicBezTo>
                  <a:lnTo>
                    <a:pt x="0" y="1060"/>
                  </a:lnTo>
                  <a:cubicBezTo>
                    <a:pt x="0" y="475"/>
                    <a:pt x="474" y="0"/>
                    <a:pt x="1059" y="0"/>
                  </a:cubicBezTo>
                  <a:cubicBezTo>
                    <a:pt x="1645" y="0"/>
                    <a:pt x="2119" y="475"/>
                    <a:pt x="2119" y="1060"/>
                  </a:cubicBezTo>
                  <a:lnTo>
                    <a:pt x="2119" y="5334"/>
                  </a:lnTo>
                  <a:cubicBezTo>
                    <a:pt x="2119" y="5919"/>
                    <a:pt x="1645" y="6394"/>
                    <a:pt x="1059" y="6394"/>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350">
                <a:solidFill>
                  <a:prstClr val="black"/>
                </a:solidFill>
              </a:endParaRPr>
            </a:p>
          </p:txBody>
        </p:sp>
        <p:sp>
          <p:nvSpPr>
            <p:cNvPr id="22" name="Oval 11"/>
            <p:cNvSpPr>
              <a:spLocks noChangeArrowheads="1"/>
            </p:cNvSpPr>
            <p:nvPr userDrawn="1"/>
          </p:nvSpPr>
          <p:spPr bwMode="black">
            <a:xfrm>
              <a:off x="7939542" y="1629456"/>
              <a:ext cx="635000" cy="633413"/>
            </a:xfrm>
            <a:prstGeom prst="ellipse">
              <a:avLst/>
            </a:prstGeom>
            <a:solidFill>
              <a:srgbClr val="00E13C"/>
            </a:solidFill>
            <a:ln>
              <a:noFill/>
            </a:ln>
          </p:spPr>
          <p:txBody>
            <a:bodyPr vert="horz" wrap="square" lIns="91440" tIns="45720" rIns="91440" bIns="45720" numCol="1" anchor="t" anchorCtr="0" compatLnSpc="1">
              <a:prstTxWarp prst="textNoShape">
                <a:avLst/>
              </a:prstTxWarp>
            </a:bodyPr>
            <a:lstStyle/>
            <a:p>
              <a:endParaRPr lang="fi-FI" sz="1350">
                <a:solidFill>
                  <a:prstClr val="black"/>
                </a:solidFill>
              </a:endParaRPr>
            </a:p>
          </p:txBody>
        </p:sp>
        <p:sp>
          <p:nvSpPr>
            <p:cNvPr id="23" name="Freeform 12"/>
            <p:cNvSpPr>
              <a:spLocks/>
            </p:cNvSpPr>
            <p:nvPr userDrawn="1"/>
          </p:nvSpPr>
          <p:spPr bwMode="black">
            <a:xfrm>
              <a:off x="584654" y="2410506"/>
              <a:ext cx="2809875" cy="1776413"/>
            </a:xfrm>
            <a:custGeom>
              <a:avLst/>
              <a:gdLst>
                <a:gd name="T0" fmla="*/ 7270 w 10328"/>
                <a:gd name="T1" fmla="*/ 79 h 6526"/>
                <a:gd name="T2" fmla="*/ 5164 w 10328"/>
                <a:gd name="T3" fmla="*/ 1216 h 6526"/>
                <a:gd name="T4" fmla="*/ 5164 w 10328"/>
                <a:gd name="T5" fmla="*/ 1216 h 6526"/>
                <a:gd name="T6" fmla="*/ 3058 w 10328"/>
                <a:gd name="T7" fmla="*/ 79 h 6526"/>
                <a:gd name="T8" fmla="*/ 0 w 10328"/>
                <a:gd name="T9" fmla="*/ 3009 h 6526"/>
                <a:gd name="T10" fmla="*/ 0 w 10328"/>
                <a:gd name="T11" fmla="*/ 5505 h 6526"/>
                <a:gd name="T12" fmla="*/ 72 w 10328"/>
                <a:gd name="T13" fmla="*/ 5846 h 6526"/>
                <a:gd name="T14" fmla="*/ 1060 w 10328"/>
                <a:gd name="T15" fmla="*/ 6526 h 6526"/>
                <a:gd name="T16" fmla="*/ 2081 w 10328"/>
                <a:gd name="T17" fmla="*/ 5749 h 6526"/>
                <a:gd name="T18" fmla="*/ 2119 w 10328"/>
                <a:gd name="T19" fmla="*/ 5505 h 6526"/>
                <a:gd name="T20" fmla="*/ 2119 w 10328"/>
                <a:gd name="T21" fmla="*/ 2965 h 6526"/>
                <a:gd name="T22" fmla="*/ 3133 w 10328"/>
                <a:gd name="T23" fmla="*/ 1951 h 6526"/>
                <a:gd name="T24" fmla="*/ 4145 w 10328"/>
                <a:gd name="T25" fmla="*/ 2965 h 6526"/>
                <a:gd name="T26" fmla="*/ 4145 w 10328"/>
                <a:gd name="T27" fmla="*/ 4019 h 6526"/>
                <a:gd name="T28" fmla="*/ 5164 w 10328"/>
                <a:gd name="T29" fmla="*/ 4972 h 6526"/>
                <a:gd name="T30" fmla="*/ 5164 w 10328"/>
                <a:gd name="T31" fmla="*/ 4972 h 6526"/>
                <a:gd name="T32" fmla="*/ 5164 w 10328"/>
                <a:gd name="T33" fmla="*/ 4972 h 6526"/>
                <a:gd name="T34" fmla="*/ 6183 w 10328"/>
                <a:gd name="T35" fmla="*/ 4019 h 6526"/>
                <a:gd name="T36" fmla="*/ 6183 w 10328"/>
                <a:gd name="T37" fmla="*/ 2965 h 6526"/>
                <a:gd name="T38" fmla="*/ 7196 w 10328"/>
                <a:gd name="T39" fmla="*/ 1951 h 6526"/>
                <a:gd name="T40" fmla="*/ 8209 w 10328"/>
                <a:gd name="T41" fmla="*/ 2965 h 6526"/>
                <a:gd name="T42" fmla="*/ 8209 w 10328"/>
                <a:gd name="T43" fmla="*/ 5505 h 6526"/>
                <a:gd name="T44" fmla="*/ 8248 w 10328"/>
                <a:gd name="T45" fmla="*/ 5749 h 6526"/>
                <a:gd name="T46" fmla="*/ 9268 w 10328"/>
                <a:gd name="T47" fmla="*/ 6526 h 6526"/>
                <a:gd name="T48" fmla="*/ 10257 w 10328"/>
                <a:gd name="T49" fmla="*/ 5846 h 6526"/>
                <a:gd name="T50" fmla="*/ 10328 w 10328"/>
                <a:gd name="T51" fmla="*/ 5505 h 6526"/>
                <a:gd name="T52" fmla="*/ 10328 w 10328"/>
                <a:gd name="T53" fmla="*/ 3009 h 6526"/>
                <a:gd name="T54" fmla="*/ 7270 w 10328"/>
                <a:gd name="T55" fmla="*/ 79 h 6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28" h="6526">
                  <a:moveTo>
                    <a:pt x="7270" y="79"/>
                  </a:moveTo>
                  <a:cubicBezTo>
                    <a:pt x="6455" y="113"/>
                    <a:pt x="5551" y="614"/>
                    <a:pt x="5164" y="1216"/>
                  </a:cubicBezTo>
                  <a:lnTo>
                    <a:pt x="5164" y="1216"/>
                  </a:lnTo>
                  <a:cubicBezTo>
                    <a:pt x="4777" y="614"/>
                    <a:pt x="3874" y="113"/>
                    <a:pt x="3058" y="79"/>
                  </a:cubicBezTo>
                  <a:cubicBezTo>
                    <a:pt x="1184" y="0"/>
                    <a:pt x="0" y="1228"/>
                    <a:pt x="0" y="3009"/>
                  </a:cubicBezTo>
                  <a:lnTo>
                    <a:pt x="0" y="5505"/>
                  </a:lnTo>
                  <a:cubicBezTo>
                    <a:pt x="0" y="5624"/>
                    <a:pt x="26" y="5739"/>
                    <a:pt x="72" y="5846"/>
                  </a:cubicBezTo>
                  <a:cubicBezTo>
                    <a:pt x="225" y="6244"/>
                    <a:pt x="609" y="6526"/>
                    <a:pt x="1060" y="6526"/>
                  </a:cubicBezTo>
                  <a:cubicBezTo>
                    <a:pt x="1547" y="6526"/>
                    <a:pt x="1957" y="6197"/>
                    <a:pt x="2081" y="5749"/>
                  </a:cubicBezTo>
                  <a:cubicBezTo>
                    <a:pt x="2105" y="5670"/>
                    <a:pt x="2119" y="5589"/>
                    <a:pt x="2119" y="5505"/>
                  </a:cubicBezTo>
                  <a:lnTo>
                    <a:pt x="2119" y="2965"/>
                  </a:lnTo>
                  <a:cubicBezTo>
                    <a:pt x="2119" y="2405"/>
                    <a:pt x="2573" y="1951"/>
                    <a:pt x="3133" y="1951"/>
                  </a:cubicBezTo>
                  <a:cubicBezTo>
                    <a:pt x="3693" y="1951"/>
                    <a:pt x="4145" y="2405"/>
                    <a:pt x="4145" y="2965"/>
                  </a:cubicBezTo>
                  <a:lnTo>
                    <a:pt x="4145" y="4019"/>
                  </a:lnTo>
                  <a:cubicBezTo>
                    <a:pt x="4145" y="4545"/>
                    <a:pt x="4638" y="4972"/>
                    <a:pt x="5164" y="4972"/>
                  </a:cubicBezTo>
                  <a:lnTo>
                    <a:pt x="5164" y="4972"/>
                  </a:lnTo>
                  <a:lnTo>
                    <a:pt x="5164" y="4972"/>
                  </a:lnTo>
                  <a:cubicBezTo>
                    <a:pt x="5690" y="4972"/>
                    <a:pt x="6183" y="4545"/>
                    <a:pt x="6183" y="4019"/>
                  </a:cubicBezTo>
                  <a:lnTo>
                    <a:pt x="6183" y="2965"/>
                  </a:lnTo>
                  <a:cubicBezTo>
                    <a:pt x="6183" y="2405"/>
                    <a:pt x="6636" y="1951"/>
                    <a:pt x="7196" y="1951"/>
                  </a:cubicBezTo>
                  <a:cubicBezTo>
                    <a:pt x="7755" y="1951"/>
                    <a:pt x="8209" y="2405"/>
                    <a:pt x="8209" y="2965"/>
                  </a:cubicBezTo>
                  <a:lnTo>
                    <a:pt x="8209" y="5505"/>
                  </a:lnTo>
                  <a:cubicBezTo>
                    <a:pt x="8209" y="5589"/>
                    <a:pt x="8224" y="5670"/>
                    <a:pt x="8248" y="5749"/>
                  </a:cubicBezTo>
                  <a:cubicBezTo>
                    <a:pt x="8372" y="6197"/>
                    <a:pt x="8781" y="6526"/>
                    <a:pt x="9268" y="6526"/>
                  </a:cubicBezTo>
                  <a:cubicBezTo>
                    <a:pt x="9719" y="6526"/>
                    <a:pt x="10104" y="6244"/>
                    <a:pt x="10257" y="5846"/>
                  </a:cubicBezTo>
                  <a:cubicBezTo>
                    <a:pt x="10302" y="5739"/>
                    <a:pt x="10328" y="5624"/>
                    <a:pt x="10328" y="5505"/>
                  </a:cubicBezTo>
                  <a:lnTo>
                    <a:pt x="10328" y="3009"/>
                  </a:lnTo>
                  <a:cubicBezTo>
                    <a:pt x="10328" y="1228"/>
                    <a:pt x="9144" y="0"/>
                    <a:pt x="7270" y="79"/>
                  </a:cubicBezTo>
                  <a:close/>
                </a:path>
              </a:pathLst>
            </a:custGeom>
            <a:solidFill>
              <a:srgbClr val="00E13C"/>
            </a:solidFill>
            <a:ln>
              <a:noFill/>
            </a:ln>
          </p:spPr>
          <p:txBody>
            <a:bodyPr vert="horz" wrap="square" lIns="91440" tIns="45720" rIns="91440" bIns="45720" numCol="1" anchor="t" anchorCtr="0" compatLnSpc="1">
              <a:prstTxWarp prst="textNoShape">
                <a:avLst/>
              </a:prstTxWarp>
            </a:bodyPr>
            <a:lstStyle/>
            <a:p>
              <a:endParaRPr lang="fi-FI" sz="1350">
                <a:solidFill>
                  <a:prstClr val="black"/>
                </a:solidFill>
              </a:endParaRPr>
            </a:p>
          </p:txBody>
        </p:sp>
      </p:grpSp>
    </p:spTree>
    <p:extLst>
      <p:ext uri="{BB962C8B-B14F-4D97-AF65-F5344CB8AC3E}">
        <p14:creationId xmlns:p14="http://schemas.microsoft.com/office/powerpoint/2010/main" val="1102694235"/>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 id="2147483992" r:id="rId13"/>
    <p:sldLayoutId id="2147483993" r:id="rId14"/>
    <p:sldLayoutId id="2147483994" r:id="rId15"/>
    <p:sldLayoutId id="2147483995" r:id="rId16"/>
    <p:sldLayoutId id="2147483996" r:id="rId17"/>
    <p:sldLayoutId id="2147483997" r:id="rId18"/>
    <p:sldLayoutId id="2147483998" r:id="rId19"/>
    <p:sldLayoutId id="2147483999" r:id="rId20"/>
    <p:sldLayoutId id="2147484000" r:id="rId21"/>
    <p:sldLayoutId id="2147484001" r:id="rId22"/>
  </p:sldLayoutIdLst>
  <p:hf hdr="0"/>
  <p:txStyles>
    <p:titleStyle>
      <a:lvl1pPr algn="l" defTabSz="685800" rtl="0" eaLnBrk="1" latinLnBrk="0" hangingPunct="1">
        <a:spcBef>
          <a:spcPct val="0"/>
        </a:spcBef>
        <a:buNone/>
        <a:defRPr sz="2400" b="1" kern="1200" cap="none" spc="0" baseline="0">
          <a:solidFill>
            <a:srgbClr val="00E13C"/>
          </a:solidFill>
          <a:latin typeface="+mj-lt"/>
          <a:ea typeface="+mj-ea"/>
          <a:cs typeface="+mj-cs"/>
        </a:defRPr>
      </a:lvl1pPr>
    </p:titleStyle>
    <p:bodyStyle>
      <a:lvl1pPr marL="202406" indent="-202406" algn="l" defTabSz="685800" rtl="0" eaLnBrk="1" latinLnBrk="0" hangingPunct="1">
        <a:lnSpc>
          <a:spcPct val="120000"/>
        </a:lnSpc>
        <a:spcBef>
          <a:spcPts val="0"/>
        </a:spcBef>
        <a:buClr>
          <a:srgbClr val="00E13C"/>
        </a:buClr>
        <a:buFont typeface="Arial" panose="020B0604020202020204" pitchFamily="34" charset="0"/>
        <a:buChar char="•"/>
        <a:defRPr sz="1500" kern="1200">
          <a:solidFill>
            <a:srgbClr val="6A6E73"/>
          </a:solidFill>
          <a:latin typeface="+mn-lt"/>
          <a:ea typeface="+mn-ea"/>
          <a:cs typeface="+mn-cs"/>
        </a:defRPr>
      </a:lvl1pPr>
      <a:lvl2pPr marL="406004" indent="-203597" algn="l" defTabSz="685800" rtl="0" eaLnBrk="1" latinLnBrk="0" hangingPunct="1">
        <a:lnSpc>
          <a:spcPct val="120000"/>
        </a:lnSpc>
        <a:spcBef>
          <a:spcPts val="0"/>
        </a:spcBef>
        <a:buClr>
          <a:srgbClr val="00E13C"/>
        </a:buClr>
        <a:buFont typeface="Arial" panose="020B0604020202020204" pitchFamily="34" charset="0"/>
        <a:buChar char="•"/>
        <a:defRPr sz="1500" kern="1200">
          <a:solidFill>
            <a:srgbClr val="6A6E73"/>
          </a:solidFill>
          <a:latin typeface="+mn-lt"/>
          <a:ea typeface="+mn-ea"/>
          <a:cs typeface="+mn-cs"/>
        </a:defRPr>
      </a:lvl2pPr>
      <a:lvl3pPr marL="608410" indent="-202406" algn="l" defTabSz="685800" rtl="0" eaLnBrk="1" latinLnBrk="0" hangingPunct="1">
        <a:lnSpc>
          <a:spcPct val="120000"/>
        </a:lnSpc>
        <a:spcBef>
          <a:spcPts val="0"/>
        </a:spcBef>
        <a:buClr>
          <a:srgbClr val="00E13C"/>
        </a:buClr>
        <a:buFont typeface="Arial" panose="020B0604020202020204" pitchFamily="34" charset="0"/>
        <a:buChar char="•"/>
        <a:defRPr sz="1500" kern="1200">
          <a:solidFill>
            <a:srgbClr val="6A6E73"/>
          </a:solidFill>
          <a:latin typeface="+mn-lt"/>
          <a:ea typeface="+mn-ea"/>
          <a:cs typeface="+mn-cs"/>
        </a:defRPr>
      </a:lvl3pPr>
      <a:lvl4pPr marL="810816" indent="-202406" algn="l" defTabSz="685800" rtl="0" eaLnBrk="1" latinLnBrk="0" hangingPunct="1">
        <a:lnSpc>
          <a:spcPct val="120000"/>
        </a:lnSpc>
        <a:spcBef>
          <a:spcPts val="0"/>
        </a:spcBef>
        <a:buClr>
          <a:srgbClr val="00E13C"/>
        </a:buClr>
        <a:buFont typeface="Arial" panose="020B0604020202020204" pitchFamily="34" charset="0"/>
        <a:buChar char="•"/>
        <a:defRPr sz="1500" kern="1200">
          <a:solidFill>
            <a:srgbClr val="6A6E73"/>
          </a:solidFill>
          <a:latin typeface="+mn-lt"/>
          <a:ea typeface="+mn-ea"/>
          <a:cs typeface="+mn-cs"/>
        </a:defRPr>
      </a:lvl4pPr>
      <a:lvl5pPr marL="1004888" indent="-194072" algn="l" defTabSz="685800" rtl="0" eaLnBrk="1" latinLnBrk="0" hangingPunct="1">
        <a:lnSpc>
          <a:spcPct val="120000"/>
        </a:lnSpc>
        <a:spcBef>
          <a:spcPts val="0"/>
        </a:spcBef>
        <a:buClr>
          <a:srgbClr val="00E13C"/>
        </a:buClr>
        <a:buFont typeface="Arial" panose="020B0604020202020204" pitchFamily="34" charset="0"/>
        <a:buChar char="•"/>
        <a:defRPr sz="1500" kern="1200">
          <a:solidFill>
            <a:srgbClr val="6A6E73"/>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74A72C4-0F4E-E04A-B5D7-45C3B267C3E6}"/>
              </a:ext>
            </a:extLst>
          </p:cNvPr>
          <p:cNvSpPr>
            <a:spLocks noGrp="1"/>
          </p:cNvSpPr>
          <p:nvPr>
            <p:ph type="sldNum" sz="quarter" idx="4"/>
          </p:nvPr>
        </p:nvSpPr>
        <p:spPr>
          <a:xfrm>
            <a:off x="198120" y="6357366"/>
            <a:ext cx="891379" cy="365124"/>
          </a:xfrm>
          <a:prstGeom prst="rect">
            <a:avLst/>
          </a:prstGeom>
        </p:spPr>
        <p:txBody>
          <a:bodyPr vert="horz" lIns="91440" tIns="45720" rIns="91440" bIns="45720" rtlCol="0" anchor="ctr"/>
          <a:lstStyle>
            <a:lvl1pPr algn="l">
              <a:defRPr sz="900">
                <a:solidFill>
                  <a:schemeClr val="bg1"/>
                </a:solidFill>
                <a:latin typeface="+mn-lt"/>
              </a:defRPr>
            </a:lvl1pPr>
          </a:lstStyle>
          <a:p>
            <a:fld id="{7D0A3693-5CB6-4B45-8859-D19B56E87773}" type="slidenum">
              <a:rPr lang="en-FI" smtClean="0"/>
              <a:pPr/>
              <a:t>‹#›</a:t>
            </a:fld>
            <a:endParaRPr lang="en-FI"/>
          </a:p>
        </p:txBody>
      </p:sp>
    </p:spTree>
    <p:extLst>
      <p:ext uri="{BB962C8B-B14F-4D97-AF65-F5344CB8AC3E}">
        <p14:creationId xmlns:p14="http://schemas.microsoft.com/office/powerpoint/2010/main" val="413397814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4002" r:id="rId5"/>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8353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5D015A-26D0-5A44-B835-114A4D76D4DF}"/>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dirty="0"/>
              <a:t>Click to edit Master title style</a:t>
            </a:r>
            <a:endParaRPr lang="en-FI" dirty="0"/>
          </a:p>
        </p:txBody>
      </p:sp>
      <p:sp>
        <p:nvSpPr>
          <p:cNvPr id="3" name="Text Placeholder 2">
            <a:extLst>
              <a:ext uri="{FF2B5EF4-FFF2-40B4-BE49-F238E27FC236}">
                <a16:creationId xmlns:a16="http://schemas.microsoft.com/office/drawing/2014/main" id="{B2C92484-E92E-A44E-8D63-94687FCBAA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pic>
        <p:nvPicPr>
          <p:cNvPr id="7" name="Graphic 6">
            <a:extLst>
              <a:ext uri="{FF2B5EF4-FFF2-40B4-BE49-F238E27FC236}">
                <a16:creationId xmlns:a16="http://schemas.microsoft.com/office/drawing/2014/main" id="{EC5DBAF5-F340-E345-B06A-CACC2D3A45EA}"/>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11264509" y="6392997"/>
            <a:ext cx="533400" cy="266700"/>
          </a:xfrm>
          <a:prstGeom prst="rect">
            <a:avLst/>
          </a:prstGeom>
        </p:spPr>
      </p:pic>
      <p:sp>
        <p:nvSpPr>
          <p:cNvPr id="8" name="TextBox 7">
            <a:extLst>
              <a:ext uri="{FF2B5EF4-FFF2-40B4-BE49-F238E27FC236}">
                <a16:creationId xmlns:a16="http://schemas.microsoft.com/office/drawing/2014/main" id="{20E8C2D9-2837-C046-ACD4-D74C9F2D7B19}"/>
              </a:ext>
            </a:extLst>
          </p:cNvPr>
          <p:cNvSpPr txBox="1"/>
          <p:nvPr userDrawn="1"/>
        </p:nvSpPr>
        <p:spPr>
          <a:xfrm>
            <a:off x="11687903" y="6385674"/>
            <a:ext cx="416416" cy="253916"/>
          </a:xfrm>
          <a:prstGeom prst="rect">
            <a:avLst/>
          </a:prstGeom>
          <a:noFill/>
        </p:spPr>
        <p:txBody>
          <a:bodyPr wrap="square" rtlCol="0">
            <a:spAutoFit/>
          </a:bodyPr>
          <a:lstStyle/>
          <a:p>
            <a:r>
              <a:rPr lang="en-FI" sz="1050" b="1" i="0" dirty="0">
                <a:solidFill>
                  <a:schemeClr val="bg1"/>
                </a:solidFill>
                <a:latin typeface="Georgia" panose="02040502050405020303" pitchFamily="18" charset="0"/>
                <a:cs typeface="Poppins SemiBold" pitchFamily="2" charset="77"/>
              </a:rPr>
              <a:t>.fi</a:t>
            </a:r>
          </a:p>
        </p:txBody>
      </p:sp>
      <p:sp>
        <p:nvSpPr>
          <p:cNvPr id="9" name="Slide Number Placeholder 5">
            <a:extLst>
              <a:ext uri="{FF2B5EF4-FFF2-40B4-BE49-F238E27FC236}">
                <a16:creationId xmlns:a16="http://schemas.microsoft.com/office/drawing/2014/main" id="{0819ABA4-F705-1E45-9F57-2C9D2EB1050C}"/>
              </a:ext>
            </a:extLst>
          </p:cNvPr>
          <p:cNvSpPr>
            <a:spLocks noGrp="1"/>
          </p:cNvSpPr>
          <p:nvPr>
            <p:ph type="sldNum" sz="quarter" idx="4"/>
          </p:nvPr>
        </p:nvSpPr>
        <p:spPr>
          <a:xfrm>
            <a:off x="198120" y="6357366"/>
            <a:ext cx="891379" cy="365124"/>
          </a:xfrm>
          <a:prstGeom prst="rect">
            <a:avLst/>
          </a:prstGeom>
        </p:spPr>
        <p:txBody>
          <a:bodyPr vert="horz" lIns="91440" tIns="45720" rIns="91440" bIns="45720" rtlCol="0" anchor="ctr"/>
          <a:lstStyle>
            <a:lvl1pPr algn="l">
              <a:defRPr sz="900">
                <a:solidFill>
                  <a:schemeClr val="bg1"/>
                </a:solidFill>
                <a:latin typeface="+mn-lt"/>
              </a:defRPr>
            </a:lvl1pPr>
          </a:lstStyle>
          <a:p>
            <a:fld id="{7D0A3693-5CB6-4B45-8859-D19B56E87773}" type="slidenum">
              <a:rPr lang="en-FI" smtClean="0"/>
              <a:pPr/>
              <a:t>‹#›</a:t>
            </a:fld>
            <a:endParaRPr lang="en-FI"/>
          </a:p>
        </p:txBody>
      </p:sp>
    </p:spTree>
    <p:extLst>
      <p:ext uri="{BB962C8B-B14F-4D97-AF65-F5344CB8AC3E}">
        <p14:creationId xmlns:p14="http://schemas.microsoft.com/office/powerpoint/2010/main" val="103683330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9" r:id="rId10"/>
    <p:sldLayoutId id="2147483755" r:id="rId11"/>
  </p:sldLayoutIdLst>
  <p:hf hdr="0"/>
  <p:txStyles>
    <p:titleStyle>
      <a:lvl1pPr algn="l" defTabSz="685800" rtl="0" eaLnBrk="1" latinLnBrk="0" hangingPunct="1">
        <a:lnSpc>
          <a:spcPct val="90000"/>
        </a:lnSpc>
        <a:spcBef>
          <a:spcPct val="0"/>
        </a:spcBef>
        <a:buNone/>
        <a:defRPr sz="2700" b="1" i="0" kern="1200">
          <a:solidFill>
            <a:schemeClr val="bg1"/>
          </a:solidFill>
          <a:latin typeface="+mn-lt"/>
          <a:ea typeface="+mj-ea"/>
          <a:cs typeface="+mj-cs"/>
        </a:defRPr>
      </a:lvl1pPr>
    </p:titleStyle>
    <p:bodyStyle>
      <a:lvl1pPr marL="342900" indent="-342900" algn="l" defTabSz="685800" rtl="0" eaLnBrk="1" latinLnBrk="0" hangingPunct="1">
        <a:lnSpc>
          <a:spcPct val="90000"/>
        </a:lnSpc>
        <a:spcBef>
          <a:spcPts val="750"/>
        </a:spcBef>
        <a:buClr>
          <a:schemeClr val="bg1"/>
        </a:buClr>
        <a:buSzPct val="120000"/>
        <a:buFont typeface="Arial" panose="020B0604020202020204" pitchFamily="34" charset="0"/>
        <a:buChar char="•"/>
        <a:defRPr sz="1800" b="0" i="0" kern="1200">
          <a:solidFill>
            <a:schemeClr val="bg1"/>
          </a:solidFill>
          <a:latin typeface="Georgia" panose="02040502050405020303" pitchFamily="18" charset="0"/>
          <a:ea typeface="+mn-ea"/>
          <a:cs typeface="+mn-cs"/>
        </a:defRPr>
      </a:lvl1pPr>
      <a:lvl2pPr marL="600075" indent="-257175" algn="l" defTabSz="685800" rtl="0" eaLnBrk="1" latinLnBrk="0" hangingPunct="1">
        <a:lnSpc>
          <a:spcPct val="90000"/>
        </a:lnSpc>
        <a:spcBef>
          <a:spcPts val="375"/>
        </a:spcBef>
        <a:buClr>
          <a:schemeClr val="bg1"/>
        </a:buClr>
        <a:buSzPct val="120000"/>
        <a:buFont typeface="Arial" panose="020B0604020202020204" pitchFamily="34" charset="0"/>
        <a:buChar char="•"/>
        <a:defRPr sz="1500" b="0" i="0" kern="1200">
          <a:solidFill>
            <a:schemeClr val="bg1"/>
          </a:solidFill>
          <a:latin typeface="Georgia" panose="02040502050405020303" pitchFamily="18" charset="0"/>
          <a:ea typeface="+mn-ea"/>
          <a:cs typeface="+mn-cs"/>
        </a:defRPr>
      </a:lvl2pPr>
      <a:lvl3pPr marL="857250" indent="-171450" algn="l" defTabSz="685800" rtl="0" eaLnBrk="1" latinLnBrk="0" hangingPunct="1">
        <a:lnSpc>
          <a:spcPct val="90000"/>
        </a:lnSpc>
        <a:spcBef>
          <a:spcPts val="375"/>
        </a:spcBef>
        <a:buClr>
          <a:schemeClr val="bg1"/>
        </a:buClr>
        <a:buSzPct val="120000"/>
        <a:buFont typeface="Arial" panose="020B0604020202020204" pitchFamily="34" charset="0"/>
        <a:buChar char="•"/>
        <a:defRPr sz="1350" b="0" i="0" kern="1200">
          <a:solidFill>
            <a:schemeClr val="bg1"/>
          </a:solidFill>
          <a:latin typeface="Georgia" panose="02040502050405020303" pitchFamily="18" charset="0"/>
          <a:ea typeface="+mn-ea"/>
          <a:cs typeface="+mn-cs"/>
        </a:defRPr>
      </a:lvl3pPr>
      <a:lvl4pPr marL="1243013" indent="-214313" algn="l" defTabSz="685800" rtl="0" eaLnBrk="1" latinLnBrk="0" hangingPunct="1">
        <a:lnSpc>
          <a:spcPct val="90000"/>
        </a:lnSpc>
        <a:spcBef>
          <a:spcPts val="375"/>
        </a:spcBef>
        <a:buClr>
          <a:schemeClr val="bg1"/>
        </a:buClr>
        <a:buSzPct val="120000"/>
        <a:buFont typeface="Arial" panose="020B0604020202020204" pitchFamily="34" charset="0"/>
        <a:buChar char="•"/>
        <a:defRPr sz="1200" b="0" i="0" kern="1200">
          <a:solidFill>
            <a:schemeClr val="bg1"/>
          </a:solidFill>
          <a:latin typeface="Georgia" panose="02040502050405020303" pitchFamily="18" charset="0"/>
          <a:ea typeface="+mn-ea"/>
          <a:cs typeface="+mn-cs"/>
        </a:defRPr>
      </a:lvl4pPr>
      <a:lvl5pPr marL="1543050" indent="-171450" algn="l" defTabSz="685800" rtl="0" eaLnBrk="1" latinLnBrk="0" hangingPunct="1">
        <a:lnSpc>
          <a:spcPct val="90000"/>
        </a:lnSpc>
        <a:spcBef>
          <a:spcPts val="375"/>
        </a:spcBef>
        <a:buClr>
          <a:schemeClr val="bg1"/>
        </a:buClr>
        <a:buSzPct val="120000"/>
        <a:buFont typeface="Arial" panose="020B0604020202020204" pitchFamily="34" charset="0"/>
        <a:buChar char="•"/>
        <a:defRPr sz="1200" b="0" i="0" kern="1200">
          <a:solidFill>
            <a:schemeClr val="bg1"/>
          </a:solidFill>
          <a:latin typeface="Georgia" panose="02040502050405020303"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8353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5D015A-26D0-5A44-B835-114A4D76D4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FI" dirty="0"/>
          </a:p>
        </p:txBody>
      </p:sp>
      <p:sp>
        <p:nvSpPr>
          <p:cNvPr id="3" name="Text Placeholder 2">
            <a:extLst>
              <a:ext uri="{FF2B5EF4-FFF2-40B4-BE49-F238E27FC236}">
                <a16:creationId xmlns:a16="http://schemas.microsoft.com/office/drawing/2014/main" id="{B2C92484-E92E-A44E-8D63-94687FCBAA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pic>
        <p:nvPicPr>
          <p:cNvPr id="7" name="Graphic 6">
            <a:extLst>
              <a:ext uri="{FF2B5EF4-FFF2-40B4-BE49-F238E27FC236}">
                <a16:creationId xmlns:a16="http://schemas.microsoft.com/office/drawing/2014/main" id="{EC5DBAF5-F340-E345-B06A-CACC2D3A45EA}"/>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264509" y="6392997"/>
            <a:ext cx="533400" cy="266700"/>
          </a:xfrm>
          <a:prstGeom prst="rect">
            <a:avLst/>
          </a:prstGeom>
        </p:spPr>
      </p:pic>
      <p:sp>
        <p:nvSpPr>
          <p:cNvPr id="8" name="TextBox 7">
            <a:extLst>
              <a:ext uri="{FF2B5EF4-FFF2-40B4-BE49-F238E27FC236}">
                <a16:creationId xmlns:a16="http://schemas.microsoft.com/office/drawing/2014/main" id="{20E8C2D9-2837-C046-ACD4-D74C9F2D7B19}"/>
              </a:ext>
            </a:extLst>
          </p:cNvPr>
          <p:cNvSpPr txBox="1"/>
          <p:nvPr userDrawn="1"/>
        </p:nvSpPr>
        <p:spPr>
          <a:xfrm>
            <a:off x="11687902" y="6385674"/>
            <a:ext cx="416416" cy="307777"/>
          </a:xfrm>
          <a:prstGeom prst="rect">
            <a:avLst/>
          </a:prstGeom>
          <a:noFill/>
        </p:spPr>
        <p:txBody>
          <a:bodyPr wrap="square" rtlCol="0">
            <a:spAutoFit/>
          </a:bodyPr>
          <a:lstStyle/>
          <a:p>
            <a:r>
              <a:rPr lang="en-FI" sz="1400" b="1" i="0" dirty="0">
                <a:solidFill>
                  <a:schemeClr val="bg1"/>
                </a:solidFill>
                <a:latin typeface="Georgia" panose="02040502050405020303" pitchFamily="18" charset="0"/>
                <a:cs typeface="Poppins SemiBold" pitchFamily="2" charset="77"/>
              </a:rPr>
              <a:t>.fi</a:t>
            </a:r>
          </a:p>
        </p:txBody>
      </p:sp>
      <p:sp>
        <p:nvSpPr>
          <p:cNvPr id="9" name="Slide Number Placeholder 5">
            <a:extLst>
              <a:ext uri="{FF2B5EF4-FFF2-40B4-BE49-F238E27FC236}">
                <a16:creationId xmlns:a16="http://schemas.microsoft.com/office/drawing/2014/main" id="{0819ABA4-F705-1E45-9F57-2C9D2EB1050C}"/>
              </a:ext>
            </a:extLst>
          </p:cNvPr>
          <p:cNvSpPr>
            <a:spLocks noGrp="1"/>
          </p:cNvSpPr>
          <p:nvPr>
            <p:ph type="sldNum" sz="quarter" idx="4"/>
          </p:nvPr>
        </p:nvSpPr>
        <p:spPr>
          <a:xfrm>
            <a:off x="198120" y="6357366"/>
            <a:ext cx="891378" cy="365124"/>
          </a:xfrm>
          <a:prstGeom prst="rect">
            <a:avLst/>
          </a:prstGeom>
        </p:spPr>
        <p:txBody>
          <a:bodyPr vert="horz" lIns="91440" tIns="45720" rIns="91440" bIns="45720" rtlCol="0" anchor="ctr"/>
          <a:lstStyle>
            <a:lvl1pPr algn="l">
              <a:defRPr sz="1200">
                <a:solidFill>
                  <a:schemeClr val="bg1"/>
                </a:solidFill>
                <a:latin typeface="+mn-lt"/>
              </a:defRPr>
            </a:lvl1pPr>
          </a:lstStyle>
          <a:p>
            <a:fld id="{7D0A3693-5CB6-4B45-8859-D19B56E87773}" type="slidenum">
              <a:rPr lang="en-FI" smtClean="0"/>
              <a:pPr/>
              <a:t>‹#›</a:t>
            </a:fld>
            <a:endParaRPr lang="en-FI"/>
          </a:p>
        </p:txBody>
      </p:sp>
    </p:spTree>
    <p:extLst>
      <p:ext uri="{BB962C8B-B14F-4D97-AF65-F5344CB8AC3E}">
        <p14:creationId xmlns:p14="http://schemas.microsoft.com/office/powerpoint/2010/main" val="81281066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Lst>
  <p:hf hdr="0"/>
  <p:txStyles>
    <p:titleStyle>
      <a:lvl1pPr algn="l" defTabSz="914400" rtl="0" eaLnBrk="1" latinLnBrk="0" hangingPunct="1">
        <a:lnSpc>
          <a:spcPct val="90000"/>
        </a:lnSpc>
        <a:spcBef>
          <a:spcPct val="0"/>
        </a:spcBef>
        <a:buNone/>
        <a:defRPr sz="3600" b="1" i="0" kern="1200">
          <a:solidFill>
            <a:schemeClr val="bg1"/>
          </a:solidFill>
          <a:latin typeface="+mn-lt"/>
          <a:ea typeface="+mj-ea"/>
          <a:cs typeface="+mj-cs"/>
        </a:defRPr>
      </a:lvl1pPr>
    </p:titleStyle>
    <p:bodyStyle>
      <a:lvl1pPr marL="457200" indent="-457200" algn="l" defTabSz="914400" rtl="0" eaLnBrk="1" latinLnBrk="0" hangingPunct="1">
        <a:lnSpc>
          <a:spcPct val="90000"/>
        </a:lnSpc>
        <a:spcBef>
          <a:spcPts val="1000"/>
        </a:spcBef>
        <a:buClr>
          <a:schemeClr val="bg1"/>
        </a:buClr>
        <a:buSzPct val="120000"/>
        <a:buFont typeface="Arial" panose="020B0604020202020204" pitchFamily="34" charset="0"/>
        <a:buChar char="•"/>
        <a:defRPr sz="2400" b="0" i="0" kern="1200">
          <a:solidFill>
            <a:schemeClr val="bg1"/>
          </a:solidFill>
          <a:latin typeface="Georgia" panose="02040502050405020303" pitchFamily="18" charset="0"/>
          <a:ea typeface="+mn-ea"/>
          <a:cs typeface="+mn-cs"/>
        </a:defRPr>
      </a:lvl1pPr>
      <a:lvl2pPr marL="800100" indent="-342900" algn="l" defTabSz="914400" rtl="0" eaLnBrk="1" latinLnBrk="0" hangingPunct="1">
        <a:lnSpc>
          <a:spcPct val="90000"/>
        </a:lnSpc>
        <a:spcBef>
          <a:spcPts val="500"/>
        </a:spcBef>
        <a:buClr>
          <a:schemeClr val="bg1"/>
        </a:buClr>
        <a:buSzPct val="120000"/>
        <a:buFont typeface="Arial" panose="020B0604020202020204" pitchFamily="34" charset="0"/>
        <a:buChar char="•"/>
        <a:defRPr sz="2000" b="0" i="0" kern="1200">
          <a:solidFill>
            <a:schemeClr val="bg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Clr>
          <a:schemeClr val="bg1"/>
        </a:buClr>
        <a:buSzPct val="120000"/>
        <a:buFont typeface="Arial" panose="020B0604020202020204" pitchFamily="34" charset="0"/>
        <a:buChar char="•"/>
        <a:defRPr sz="1800" b="0" i="0" kern="1200">
          <a:solidFill>
            <a:schemeClr val="bg1"/>
          </a:solidFill>
          <a:latin typeface="Georgia" panose="02040502050405020303" pitchFamily="18" charset="0"/>
          <a:ea typeface="+mn-ea"/>
          <a:cs typeface="+mn-cs"/>
        </a:defRPr>
      </a:lvl3pPr>
      <a:lvl4pPr marL="1657350" indent="-285750" algn="l" defTabSz="914400" rtl="0" eaLnBrk="1" latinLnBrk="0" hangingPunct="1">
        <a:lnSpc>
          <a:spcPct val="90000"/>
        </a:lnSpc>
        <a:spcBef>
          <a:spcPts val="500"/>
        </a:spcBef>
        <a:buClr>
          <a:schemeClr val="bg1"/>
        </a:buClr>
        <a:buSzPct val="120000"/>
        <a:buFont typeface="Arial" panose="020B0604020202020204" pitchFamily="34" charset="0"/>
        <a:buChar char="•"/>
        <a:defRPr sz="1600" b="0" i="0" kern="1200">
          <a:solidFill>
            <a:schemeClr val="bg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Clr>
          <a:schemeClr val="bg1"/>
        </a:buClr>
        <a:buSzPct val="120000"/>
        <a:buFont typeface="Arial" panose="020B0604020202020204" pitchFamily="34" charset="0"/>
        <a:buChar char="•"/>
        <a:defRPr sz="1600" b="0" i="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828515-BA18-453A-915F-F72A3FF60EBB}" type="datetimeFigureOut">
              <a:rPr lang="fi-FI" smtClean="0">
                <a:solidFill>
                  <a:prstClr val="black">
                    <a:tint val="75000"/>
                  </a:prstClr>
                </a:solidFill>
              </a:rPr>
              <a:pPr/>
              <a:t>22.9.2022</a:t>
            </a:fld>
            <a:endParaRPr lang="fi-FI">
              <a:solidFill>
                <a:prstClr val="black">
                  <a:tint val="75000"/>
                </a:prstClr>
              </a:solidFill>
            </a:endParaRPr>
          </a:p>
        </p:txBody>
      </p:sp>
      <p:sp>
        <p:nvSpPr>
          <p:cNvPr id="5" name="Alatunnisteen paikkamerkki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solidFill>
                <a:prstClr val="black">
                  <a:tint val="75000"/>
                </a:prstClr>
              </a:solidFill>
            </a:endParaRPr>
          </a:p>
        </p:txBody>
      </p:sp>
      <p:sp>
        <p:nvSpPr>
          <p:cNvPr id="6" name="Dian numeron paikkamerkki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314211-E130-48A0-925C-F2DA0E1D0DC2}" type="slidenum">
              <a:rPr lang="fi-FI" smtClean="0">
                <a:solidFill>
                  <a:prstClr val="black">
                    <a:tint val="75000"/>
                  </a:prstClr>
                </a:solidFill>
              </a:rPr>
              <a:pPr/>
              <a:t>‹#›</a:t>
            </a:fld>
            <a:endParaRPr lang="fi-FI">
              <a:solidFill>
                <a:prstClr val="black">
                  <a:tint val="75000"/>
                </a:prstClr>
              </a:solidFill>
            </a:endParaRPr>
          </a:p>
        </p:txBody>
      </p:sp>
    </p:spTree>
    <p:extLst>
      <p:ext uri="{BB962C8B-B14F-4D97-AF65-F5344CB8AC3E}">
        <p14:creationId xmlns:p14="http://schemas.microsoft.com/office/powerpoint/2010/main" val="147054087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5D015A-26D0-5A44-B835-114A4D76D4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FI" dirty="0"/>
          </a:p>
        </p:txBody>
      </p:sp>
      <p:sp>
        <p:nvSpPr>
          <p:cNvPr id="3" name="Text Placeholder 2">
            <a:extLst>
              <a:ext uri="{FF2B5EF4-FFF2-40B4-BE49-F238E27FC236}">
                <a16:creationId xmlns:a16="http://schemas.microsoft.com/office/drawing/2014/main" id="{B2C92484-E92E-A44E-8D63-94687FCBAA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pic>
        <p:nvPicPr>
          <p:cNvPr id="7" name="Graphic 6">
            <a:extLst>
              <a:ext uri="{FF2B5EF4-FFF2-40B4-BE49-F238E27FC236}">
                <a16:creationId xmlns:a16="http://schemas.microsoft.com/office/drawing/2014/main" id="{EC5DBAF5-F340-E345-B06A-CACC2D3A45EA}"/>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264509" y="6392997"/>
            <a:ext cx="533400" cy="266700"/>
          </a:xfrm>
          <a:prstGeom prst="rect">
            <a:avLst/>
          </a:prstGeom>
        </p:spPr>
      </p:pic>
      <p:sp>
        <p:nvSpPr>
          <p:cNvPr id="8" name="TextBox 7">
            <a:extLst>
              <a:ext uri="{FF2B5EF4-FFF2-40B4-BE49-F238E27FC236}">
                <a16:creationId xmlns:a16="http://schemas.microsoft.com/office/drawing/2014/main" id="{20E8C2D9-2837-C046-ACD4-D74C9F2D7B19}"/>
              </a:ext>
            </a:extLst>
          </p:cNvPr>
          <p:cNvSpPr txBox="1"/>
          <p:nvPr userDrawn="1"/>
        </p:nvSpPr>
        <p:spPr>
          <a:xfrm>
            <a:off x="11687902" y="6385674"/>
            <a:ext cx="416416" cy="307777"/>
          </a:xfrm>
          <a:prstGeom prst="rect">
            <a:avLst/>
          </a:prstGeom>
          <a:noFill/>
        </p:spPr>
        <p:txBody>
          <a:bodyPr wrap="square" rtlCol="0">
            <a:spAutoFit/>
          </a:bodyPr>
          <a:lstStyle/>
          <a:p>
            <a:r>
              <a:rPr lang="en-FI" sz="1400" b="1" i="0" dirty="0">
                <a:solidFill>
                  <a:schemeClr val="tx1"/>
                </a:solidFill>
                <a:latin typeface="Georgia" panose="02040502050405020303" pitchFamily="18" charset="0"/>
                <a:cs typeface="Poppins SemiBold" pitchFamily="2" charset="77"/>
              </a:rPr>
              <a:t>.fi</a:t>
            </a:r>
          </a:p>
        </p:txBody>
      </p:sp>
      <p:sp>
        <p:nvSpPr>
          <p:cNvPr id="9" name="Slide Number Placeholder 5">
            <a:extLst>
              <a:ext uri="{FF2B5EF4-FFF2-40B4-BE49-F238E27FC236}">
                <a16:creationId xmlns:a16="http://schemas.microsoft.com/office/drawing/2014/main" id="{0819ABA4-F705-1E45-9F57-2C9D2EB1050C}"/>
              </a:ext>
            </a:extLst>
          </p:cNvPr>
          <p:cNvSpPr>
            <a:spLocks noGrp="1"/>
          </p:cNvSpPr>
          <p:nvPr>
            <p:ph type="sldNum" sz="quarter" idx="4"/>
          </p:nvPr>
        </p:nvSpPr>
        <p:spPr>
          <a:xfrm>
            <a:off x="198120" y="6357366"/>
            <a:ext cx="891378" cy="365124"/>
          </a:xfrm>
          <a:prstGeom prst="rect">
            <a:avLst/>
          </a:prstGeom>
        </p:spPr>
        <p:txBody>
          <a:bodyPr vert="horz" lIns="91440" tIns="45720" rIns="91440" bIns="45720" rtlCol="0" anchor="ctr"/>
          <a:lstStyle>
            <a:lvl1pPr algn="l">
              <a:defRPr sz="1200">
                <a:solidFill>
                  <a:schemeClr val="tx1"/>
                </a:solidFill>
                <a:latin typeface="+mn-lt"/>
              </a:defRPr>
            </a:lvl1pPr>
          </a:lstStyle>
          <a:p>
            <a:fld id="{7D0A3693-5CB6-4B45-8859-D19B56E87773}" type="slidenum">
              <a:rPr lang="en-FI" smtClean="0"/>
              <a:pPr/>
              <a:t>‹#›</a:t>
            </a:fld>
            <a:endParaRPr lang="en-FI"/>
          </a:p>
        </p:txBody>
      </p:sp>
    </p:spTree>
    <p:extLst>
      <p:ext uri="{BB962C8B-B14F-4D97-AF65-F5344CB8AC3E}">
        <p14:creationId xmlns:p14="http://schemas.microsoft.com/office/powerpoint/2010/main" val="274524318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Lst>
  <p:hf hdr="0"/>
  <p:txStyles>
    <p:titleStyle>
      <a:lvl1pPr algn="l" defTabSz="914400" rtl="0" eaLnBrk="1" latinLnBrk="0" hangingPunct="1">
        <a:lnSpc>
          <a:spcPct val="90000"/>
        </a:lnSpc>
        <a:spcBef>
          <a:spcPct val="0"/>
        </a:spcBef>
        <a:buNone/>
        <a:defRPr sz="3600" b="1" i="0" kern="1200">
          <a:solidFill>
            <a:srgbClr val="083535"/>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609600" y="457200"/>
            <a:ext cx="10972800" cy="955576"/>
          </a:xfrm>
          <a:prstGeom prst="rect">
            <a:avLst/>
          </a:prstGeom>
        </p:spPr>
        <p:txBody>
          <a:bodyPr vert="horz" lIns="91440" tIns="45720" rIns="91440" bIns="45720" rtlCol="0" anchor="t" anchorCtr="0">
            <a:no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609600" y="1670400"/>
            <a:ext cx="10972800" cy="4457020"/>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609600" y="6495692"/>
            <a:ext cx="1357941" cy="265293"/>
          </a:xfrm>
          <a:prstGeom prst="rect">
            <a:avLst/>
          </a:prstGeom>
        </p:spPr>
        <p:txBody>
          <a:bodyPr vert="horz" lIns="91440" tIns="45720" rIns="91440" bIns="45720" rtlCol="0" anchor="ctr"/>
          <a:lstStyle>
            <a:lvl1pPr algn="l">
              <a:defRPr sz="1100">
                <a:solidFill>
                  <a:schemeClr val="tx2"/>
                </a:solidFill>
                <a:latin typeface="+mn-lt"/>
              </a:defRPr>
            </a:lvl1pPr>
          </a:lstStyle>
          <a:p>
            <a:fld id="{8525D271-8663-43F1-8C2B-1258458B224D}" type="datetime1">
              <a:rPr lang="fi-FI" smtClean="0"/>
              <a:t>22.9.2022</a:t>
            </a:fld>
            <a:endParaRPr lang="fi-FI" dirty="0"/>
          </a:p>
        </p:txBody>
      </p:sp>
      <p:sp>
        <p:nvSpPr>
          <p:cNvPr id="5" name="Alatunnisteen paikkamerkki 4"/>
          <p:cNvSpPr>
            <a:spLocks noGrp="1"/>
          </p:cNvSpPr>
          <p:nvPr>
            <p:ph type="ftr" sz="quarter" idx="3"/>
          </p:nvPr>
        </p:nvSpPr>
        <p:spPr>
          <a:xfrm>
            <a:off x="7344139" y="6495692"/>
            <a:ext cx="2976331" cy="265293"/>
          </a:xfrm>
          <a:prstGeom prst="rect">
            <a:avLst/>
          </a:prstGeom>
        </p:spPr>
        <p:txBody>
          <a:bodyPr vert="horz" lIns="91440" tIns="45720" rIns="91440" bIns="45720" rtlCol="0" anchor="ctr"/>
          <a:lstStyle>
            <a:lvl1pPr algn="r">
              <a:defRPr sz="1100">
                <a:solidFill>
                  <a:schemeClr val="tx2"/>
                </a:solidFill>
                <a:latin typeface="+mn-lt"/>
              </a:defRPr>
            </a:lvl1pPr>
          </a:lstStyle>
          <a:p>
            <a:r>
              <a:rPr lang="fi-FI"/>
              <a:t>mielenterveysseura.fi</a:t>
            </a:r>
          </a:p>
        </p:txBody>
      </p:sp>
      <p:sp>
        <p:nvSpPr>
          <p:cNvPr id="6" name="Dian numeron paikkamerkki 5"/>
          <p:cNvSpPr>
            <a:spLocks noGrp="1"/>
          </p:cNvSpPr>
          <p:nvPr>
            <p:ph type="sldNum" sz="quarter" idx="4"/>
          </p:nvPr>
        </p:nvSpPr>
        <p:spPr>
          <a:xfrm>
            <a:off x="2416115" y="6495692"/>
            <a:ext cx="1294837" cy="265293"/>
          </a:xfrm>
          <a:prstGeom prst="rect">
            <a:avLst/>
          </a:prstGeom>
        </p:spPr>
        <p:txBody>
          <a:bodyPr vert="horz" lIns="91440" tIns="45720" rIns="91440" bIns="45720" rtlCol="0" anchor="ctr"/>
          <a:lstStyle>
            <a:lvl1pPr algn="l">
              <a:defRPr sz="1100">
                <a:solidFill>
                  <a:schemeClr val="tx2"/>
                </a:solidFill>
                <a:latin typeface="+mn-lt"/>
              </a:defRPr>
            </a:lvl1pPr>
          </a:lstStyle>
          <a:p>
            <a:fld id="{29F13F21-89A0-4E12-8E58-753F65C13159}" type="slidenum">
              <a:rPr lang="fi-FI" smtClean="0"/>
              <a:pPr/>
              <a:t>‹#›</a:t>
            </a:fld>
            <a:endParaRPr lang="fi-FI" dirty="0"/>
          </a:p>
        </p:txBody>
      </p:sp>
      <p:grpSp>
        <p:nvGrpSpPr>
          <p:cNvPr id="7" name="Ryhmä 6"/>
          <p:cNvGrpSpPr/>
          <p:nvPr/>
        </p:nvGrpSpPr>
        <p:grpSpPr bwMode="black">
          <a:xfrm>
            <a:off x="10839513" y="6527006"/>
            <a:ext cx="631633" cy="152857"/>
            <a:chOff x="584654" y="1629456"/>
            <a:chExt cx="7989888" cy="2578100"/>
          </a:xfrm>
          <a:solidFill>
            <a:srgbClr val="00FF3C"/>
          </a:solidFill>
        </p:grpSpPr>
        <p:sp>
          <p:nvSpPr>
            <p:cNvPr id="17" name="Freeform 6"/>
            <p:cNvSpPr>
              <a:spLocks/>
            </p:cNvSpPr>
            <p:nvPr userDrawn="1"/>
          </p:nvSpPr>
          <p:spPr bwMode="black">
            <a:xfrm>
              <a:off x="6950529" y="1723118"/>
              <a:ext cx="576262" cy="2463800"/>
            </a:xfrm>
            <a:custGeom>
              <a:avLst/>
              <a:gdLst>
                <a:gd name="T0" fmla="*/ 1059 w 2119"/>
                <a:gd name="T1" fmla="*/ 9052 h 9052"/>
                <a:gd name="T2" fmla="*/ 0 w 2119"/>
                <a:gd name="T3" fmla="*/ 7992 h 9052"/>
                <a:gd name="T4" fmla="*/ 0 w 2119"/>
                <a:gd name="T5" fmla="*/ 1060 h 9052"/>
                <a:gd name="T6" fmla="*/ 1059 w 2119"/>
                <a:gd name="T7" fmla="*/ 0 h 9052"/>
                <a:gd name="T8" fmla="*/ 2119 w 2119"/>
                <a:gd name="T9" fmla="*/ 1060 h 9052"/>
                <a:gd name="T10" fmla="*/ 2119 w 2119"/>
                <a:gd name="T11" fmla="*/ 7992 h 9052"/>
                <a:gd name="T12" fmla="*/ 1059 w 2119"/>
                <a:gd name="T13" fmla="*/ 9052 h 9052"/>
              </a:gdLst>
              <a:ahLst/>
              <a:cxnLst>
                <a:cxn ang="0">
                  <a:pos x="T0" y="T1"/>
                </a:cxn>
                <a:cxn ang="0">
                  <a:pos x="T2" y="T3"/>
                </a:cxn>
                <a:cxn ang="0">
                  <a:pos x="T4" y="T5"/>
                </a:cxn>
                <a:cxn ang="0">
                  <a:pos x="T6" y="T7"/>
                </a:cxn>
                <a:cxn ang="0">
                  <a:pos x="T8" y="T9"/>
                </a:cxn>
                <a:cxn ang="0">
                  <a:pos x="T10" y="T11"/>
                </a:cxn>
                <a:cxn ang="0">
                  <a:pos x="T12" y="T13"/>
                </a:cxn>
              </a:cxnLst>
              <a:rect l="0" t="0" r="r" b="b"/>
              <a:pathLst>
                <a:path w="2119" h="9052">
                  <a:moveTo>
                    <a:pt x="1059" y="9052"/>
                  </a:moveTo>
                  <a:cubicBezTo>
                    <a:pt x="474" y="9052"/>
                    <a:pt x="0" y="8577"/>
                    <a:pt x="0" y="7992"/>
                  </a:cubicBezTo>
                  <a:lnTo>
                    <a:pt x="0" y="1060"/>
                  </a:lnTo>
                  <a:cubicBezTo>
                    <a:pt x="0" y="475"/>
                    <a:pt x="474" y="0"/>
                    <a:pt x="1059" y="0"/>
                  </a:cubicBezTo>
                  <a:cubicBezTo>
                    <a:pt x="1644" y="0"/>
                    <a:pt x="2119" y="475"/>
                    <a:pt x="2119" y="1060"/>
                  </a:cubicBezTo>
                  <a:lnTo>
                    <a:pt x="2119" y="7992"/>
                  </a:lnTo>
                  <a:cubicBezTo>
                    <a:pt x="2119" y="8577"/>
                    <a:pt x="1644" y="9052"/>
                    <a:pt x="1059" y="9052"/>
                  </a:cubicBezTo>
                  <a:close/>
                </a:path>
              </a:pathLst>
            </a:custGeom>
            <a:grpFill/>
            <a:ln>
              <a:noFill/>
            </a:ln>
          </p:spPr>
          <p:txBody>
            <a:bodyPr vert="horz" wrap="square" lIns="91440" tIns="45720" rIns="91440" bIns="45720" numCol="1" anchor="t" anchorCtr="0" compatLnSpc="1">
              <a:prstTxWarp prst="textNoShape">
                <a:avLst/>
              </a:prstTxWarp>
            </a:bodyPr>
            <a:lstStyle/>
            <a:p>
              <a:endParaRPr lang="fi-FI" sz="1800">
                <a:solidFill>
                  <a:schemeClr val="tx2"/>
                </a:solidFill>
              </a:endParaRPr>
            </a:p>
          </p:txBody>
        </p:sp>
        <p:sp>
          <p:nvSpPr>
            <p:cNvPr id="18" name="Freeform 7"/>
            <p:cNvSpPr>
              <a:spLocks/>
            </p:cNvSpPr>
            <p:nvPr userDrawn="1"/>
          </p:nvSpPr>
          <p:spPr bwMode="black">
            <a:xfrm>
              <a:off x="4810579" y="2427968"/>
              <a:ext cx="1778000" cy="1779588"/>
            </a:xfrm>
            <a:custGeom>
              <a:avLst/>
              <a:gdLst>
                <a:gd name="T0" fmla="*/ 6536 w 6536"/>
                <a:gd name="T1" fmla="*/ 3194 h 6537"/>
                <a:gd name="T2" fmla="*/ 3269 w 6536"/>
                <a:gd name="T3" fmla="*/ 0 h 6537"/>
                <a:gd name="T4" fmla="*/ 0 w 6536"/>
                <a:gd name="T5" fmla="*/ 3269 h 6537"/>
                <a:gd name="T6" fmla="*/ 3269 w 6536"/>
                <a:gd name="T7" fmla="*/ 6537 h 6537"/>
                <a:gd name="T8" fmla="*/ 3901 w 6536"/>
                <a:gd name="T9" fmla="*/ 6421 h 6537"/>
                <a:gd name="T10" fmla="*/ 4401 w 6536"/>
                <a:gd name="T11" fmla="*/ 5650 h 6537"/>
                <a:gd name="T12" fmla="*/ 3921 w 6536"/>
                <a:gd name="T13" fmla="*/ 4902 h 6537"/>
                <a:gd name="T14" fmla="*/ 3167 w 6536"/>
                <a:gd name="T15" fmla="*/ 4788 h 6537"/>
                <a:gd name="T16" fmla="*/ 1829 w 6536"/>
                <a:gd name="T17" fmla="*/ 3242 h 6537"/>
                <a:gd name="T18" fmla="*/ 3269 w 6536"/>
                <a:gd name="T19" fmla="*/ 1663 h 6537"/>
                <a:gd name="T20" fmla="*/ 4619 w 6536"/>
                <a:gd name="T21" fmla="*/ 2594 h 6537"/>
                <a:gd name="T22" fmla="*/ 3945 w 6536"/>
                <a:gd name="T23" fmla="*/ 2594 h 6537"/>
                <a:gd name="T24" fmla="*/ 3184 w 6536"/>
                <a:gd name="T25" fmla="*/ 3356 h 6537"/>
                <a:gd name="T26" fmla="*/ 3945 w 6536"/>
                <a:gd name="T27" fmla="*/ 4117 h 6537"/>
                <a:gd name="T28" fmla="*/ 5776 w 6536"/>
                <a:gd name="T29" fmla="*/ 4117 h 6537"/>
                <a:gd name="T30" fmla="*/ 6535 w 6536"/>
                <a:gd name="T31" fmla="*/ 3367 h 6537"/>
                <a:gd name="T32" fmla="*/ 6536 w 6536"/>
                <a:gd name="T33" fmla="*/ 3367 h 6537"/>
                <a:gd name="T34" fmla="*/ 6536 w 6536"/>
                <a:gd name="T35" fmla="*/ 3194 h 6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36" h="6537">
                  <a:moveTo>
                    <a:pt x="6536" y="3194"/>
                  </a:moveTo>
                  <a:cubicBezTo>
                    <a:pt x="6536" y="1371"/>
                    <a:pt x="5138" y="0"/>
                    <a:pt x="3269" y="0"/>
                  </a:cubicBezTo>
                  <a:cubicBezTo>
                    <a:pt x="1463" y="0"/>
                    <a:pt x="0" y="1399"/>
                    <a:pt x="0" y="3269"/>
                  </a:cubicBezTo>
                  <a:cubicBezTo>
                    <a:pt x="0" y="5074"/>
                    <a:pt x="1367" y="6537"/>
                    <a:pt x="3269" y="6537"/>
                  </a:cubicBezTo>
                  <a:cubicBezTo>
                    <a:pt x="3516" y="6537"/>
                    <a:pt x="3746" y="6491"/>
                    <a:pt x="3901" y="6421"/>
                  </a:cubicBezTo>
                  <a:cubicBezTo>
                    <a:pt x="4192" y="6288"/>
                    <a:pt x="4401" y="6017"/>
                    <a:pt x="4401" y="5650"/>
                  </a:cubicBezTo>
                  <a:cubicBezTo>
                    <a:pt x="4401" y="5328"/>
                    <a:pt x="4246" y="5037"/>
                    <a:pt x="3921" y="4902"/>
                  </a:cubicBezTo>
                  <a:cubicBezTo>
                    <a:pt x="3717" y="4818"/>
                    <a:pt x="3427" y="4814"/>
                    <a:pt x="3167" y="4788"/>
                  </a:cubicBezTo>
                  <a:cubicBezTo>
                    <a:pt x="2393" y="4709"/>
                    <a:pt x="1829" y="4112"/>
                    <a:pt x="1829" y="3242"/>
                  </a:cubicBezTo>
                  <a:cubicBezTo>
                    <a:pt x="1829" y="2290"/>
                    <a:pt x="2528" y="1697"/>
                    <a:pt x="3269" y="1663"/>
                  </a:cubicBezTo>
                  <a:cubicBezTo>
                    <a:pt x="4176" y="1621"/>
                    <a:pt x="4619" y="2239"/>
                    <a:pt x="4619" y="2594"/>
                  </a:cubicBezTo>
                  <a:lnTo>
                    <a:pt x="3945" y="2594"/>
                  </a:lnTo>
                  <a:cubicBezTo>
                    <a:pt x="3525" y="2594"/>
                    <a:pt x="3184" y="2935"/>
                    <a:pt x="3184" y="3356"/>
                  </a:cubicBezTo>
                  <a:cubicBezTo>
                    <a:pt x="3184" y="3776"/>
                    <a:pt x="3525" y="4117"/>
                    <a:pt x="3945" y="4117"/>
                  </a:cubicBezTo>
                  <a:lnTo>
                    <a:pt x="5776" y="4117"/>
                  </a:lnTo>
                  <a:cubicBezTo>
                    <a:pt x="6193" y="4117"/>
                    <a:pt x="6529" y="3782"/>
                    <a:pt x="6535" y="3367"/>
                  </a:cubicBezTo>
                  <a:lnTo>
                    <a:pt x="6536" y="3367"/>
                  </a:lnTo>
                  <a:lnTo>
                    <a:pt x="6536" y="3194"/>
                  </a:lnTo>
                  <a:close/>
                </a:path>
              </a:pathLst>
            </a:custGeom>
            <a:grpFill/>
            <a:ln>
              <a:noFill/>
            </a:ln>
          </p:spPr>
          <p:txBody>
            <a:bodyPr vert="horz" wrap="square" lIns="91440" tIns="45720" rIns="91440" bIns="45720" numCol="1" anchor="t" anchorCtr="0" compatLnSpc="1">
              <a:prstTxWarp prst="textNoShape">
                <a:avLst/>
              </a:prstTxWarp>
            </a:bodyPr>
            <a:lstStyle/>
            <a:p>
              <a:endParaRPr lang="fi-FI" sz="1800">
                <a:solidFill>
                  <a:schemeClr val="tx2"/>
                </a:solidFill>
              </a:endParaRPr>
            </a:p>
          </p:txBody>
        </p:sp>
        <p:sp>
          <p:nvSpPr>
            <p:cNvPr id="19" name="Freeform 8"/>
            <p:cNvSpPr>
              <a:spLocks/>
            </p:cNvSpPr>
            <p:nvPr userDrawn="1"/>
          </p:nvSpPr>
          <p:spPr bwMode="black">
            <a:xfrm>
              <a:off x="3848554" y="2445431"/>
              <a:ext cx="576262" cy="1741488"/>
            </a:xfrm>
            <a:custGeom>
              <a:avLst/>
              <a:gdLst>
                <a:gd name="T0" fmla="*/ 1059 w 2119"/>
                <a:gd name="T1" fmla="*/ 0 h 6394"/>
                <a:gd name="T2" fmla="*/ 2119 w 2119"/>
                <a:gd name="T3" fmla="*/ 1060 h 6394"/>
                <a:gd name="T4" fmla="*/ 2119 w 2119"/>
                <a:gd name="T5" fmla="*/ 5334 h 6394"/>
                <a:gd name="T6" fmla="*/ 1059 w 2119"/>
                <a:gd name="T7" fmla="*/ 6394 h 6394"/>
                <a:gd name="T8" fmla="*/ 0 w 2119"/>
                <a:gd name="T9" fmla="*/ 5334 h 6394"/>
                <a:gd name="T10" fmla="*/ 0 w 2119"/>
                <a:gd name="T11" fmla="*/ 1060 h 6394"/>
                <a:gd name="T12" fmla="*/ 1059 w 2119"/>
                <a:gd name="T13" fmla="*/ 0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0"/>
                  </a:moveTo>
                  <a:cubicBezTo>
                    <a:pt x="1645" y="0"/>
                    <a:pt x="2119" y="475"/>
                    <a:pt x="2119" y="1060"/>
                  </a:cubicBezTo>
                  <a:lnTo>
                    <a:pt x="2119" y="5334"/>
                  </a:lnTo>
                  <a:cubicBezTo>
                    <a:pt x="2119" y="5919"/>
                    <a:pt x="1645" y="6394"/>
                    <a:pt x="1059" y="6394"/>
                  </a:cubicBezTo>
                  <a:cubicBezTo>
                    <a:pt x="474" y="6394"/>
                    <a:pt x="0" y="5919"/>
                    <a:pt x="0" y="5334"/>
                  </a:cubicBezTo>
                  <a:lnTo>
                    <a:pt x="0" y="1060"/>
                  </a:lnTo>
                  <a:cubicBezTo>
                    <a:pt x="0" y="475"/>
                    <a:pt x="474" y="0"/>
                    <a:pt x="105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fi-FI" sz="1800">
                <a:solidFill>
                  <a:schemeClr val="tx2"/>
                </a:solidFill>
              </a:endParaRPr>
            </a:p>
          </p:txBody>
        </p:sp>
        <p:sp>
          <p:nvSpPr>
            <p:cNvPr id="20" name="Oval 9"/>
            <p:cNvSpPr>
              <a:spLocks noChangeArrowheads="1"/>
            </p:cNvSpPr>
            <p:nvPr userDrawn="1"/>
          </p:nvSpPr>
          <p:spPr bwMode="black">
            <a:xfrm>
              <a:off x="3819979" y="1629456"/>
              <a:ext cx="633412" cy="633413"/>
            </a:xfrm>
            <a:prstGeom prst="ellipse">
              <a:avLst/>
            </a:prstGeom>
            <a:grpFill/>
            <a:ln>
              <a:noFill/>
            </a:ln>
          </p:spPr>
          <p:txBody>
            <a:bodyPr vert="horz" wrap="square" lIns="91440" tIns="45720" rIns="91440" bIns="45720" numCol="1" anchor="t" anchorCtr="0" compatLnSpc="1">
              <a:prstTxWarp prst="textNoShape">
                <a:avLst/>
              </a:prstTxWarp>
            </a:bodyPr>
            <a:lstStyle/>
            <a:p>
              <a:endParaRPr lang="fi-FI" sz="1800">
                <a:solidFill>
                  <a:schemeClr val="tx2"/>
                </a:solidFill>
              </a:endParaRPr>
            </a:p>
          </p:txBody>
        </p:sp>
        <p:sp>
          <p:nvSpPr>
            <p:cNvPr id="21" name="Freeform 10"/>
            <p:cNvSpPr>
              <a:spLocks/>
            </p:cNvSpPr>
            <p:nvPr userDrawn="1"/>
          </p:nvSpPr>
          <p:spPr bwMode="black">
            <a:xfrm>
              <a:off x="7969704" y="2445431"/>
              <a:ext cx="576262" cy="1741488"/>
            </a:xfrm>
            <a:custGeom>
              <a:avLst/>
              <a:gdLst>
                <a:gd name="T0" fmla="*/ 1059 w 2119"/>
                <a:gd name="T1" fmla="*/ 6394 h 6394"/>
                <a:gd name="T2" fmla="*/ 0 w 2119"/>
                <a:gd name="T3" fmla="*/ 5334 h 6394"/>
                <a:gd name="T4" fmla="*/ 0 w 2119"/>
                <a:gd name="T5" fmla="*/ 1060 h 6394"/>
                <a:gd name="T6" fmla="*/ 1059 w 2119"/>
                <a:gd name="T7" fmla="*/ 0 h 6394"/>
                <a:gd name="T8" fmla="*/ 2119 w 2119"/>
                <a:gd name="T9" fmla="*/ 1060 h 6394"/>
                <a:gd name="T10" fmla="*/ 2119 w 2119"/>
                <a:gd name="T11" fmla="*/ 5334 h 6394"/>
                <a:gd name="T12" fmla="*/ 1059 w 2119"/>
                <a:gd name="T13" fmla="*/ 6394 h 6394"/>
              </a:gdLst>
              <a:ahLst/>
              <a:cxnLst>
                <a:cxn ang="0">
                  <a:pos x="T0" y="T1"/>
                </a:cxn>
                <a:cxn ang="0">
                  <a:pos x="T2" y="T3"/>
                </a:cxn>
                <a:cxn ang="0">
                  <a:pos x="T4" y="T5"/>
                </a:cxn>
                <a:cxn ang="0">
                  <a:pos x="T6" y="T7"/>
                </a:cxn>
                <a:cxn ang="0">
                  <a:pos x="T8" y="T9"/>
                </a:cxn>
                <a:cxn ang="0">
                  <a:pos x="T10" y="T11"/>
                </a:cxn>
                <a:cxn ang="0">
                  <a:pos x="T12" y="T13"/>
                </a:cxn>
              </a:cxnLst>
              <a:rect l="0" t="0" r="r" b="b"/>
              <a:pathLst>
                <a:path w="2119" h="6394">
                  <a:moveTo>
                    <a:pt x="1059" y="6394"/>
                  </a:moveTo>
                  <a:cubicBezTo>
                    <a:pt x="474" y="6394"/>
                    <a:pt x="0" y="5919"/>
                    <a:pt x="0" y="5334"/>
                  </a:cubicBezTo>
                  <a:lnTo>
                    <a:pt x="0" y="1060"/>
                  </a:lnTo>
                  <a:cubicBezTo>
                    <a:pt x="0" y="475"/>
                    <a:pt x="474" y="0"/>
                    <a:pt x="1059" y="0"/>
                  </a:cubicBezTo>
                  <a:cubicBezTo>
                    <a:pt x="1645" y="0"/>
                    <a:pt x="2119" y="475"/>
                    <a:pt x="2119" y="1060"/>
                  </a:cubicBezTo>
                  <a:lnTo>
                    <a:pt x="2119" y="5334"/>
                  </a:lnTo>
                  <a:cubicBezTo>
                    <a:pt x="2119" y="5919"/>
                    <a:pt x="1645" y="6394"/>
                    <a:pt x="1059" y="6394"/>
                  </a:cubicBezTo>
                  <a:close/>
                </a:path>
              </a:pathLst>
            </a:custGeom>
            <a:grpFill/>
            <a:ln>
              <a:noFill/>
            </a:ln>
          </p:spPr>
          <p:txBody>
            <a:bodyPr vert="horz" wrap="square" lIns="91440" tIns="45720" rIns="91440" bIns="45720" numCol="1" anchor="t" anchorCtr="0" compatLnSpc="1">
              <a:prstTxWarp prst="textNoShape">
                <a:avLst/>
              </a:prstTxWarp>
            </a:bodyPr>
            <a:lstStyle/>
            <a:p>
              <a:endParaRPr lang="fi-FI" sz="1800">
                <a:solidFill>
                  <a:schemeClr val="tx2"/>
                </a:solidFill>
              </a:endParaRPr>
            </a:p>
          </p:txBody>
        </p:sp>
        <p:sp>
          <p:nvSpPr>
            <p:cNvPr id="22" name="Oval 11"/>
            <p:cNvSpPr>
              <a:spLocks noChangeArrowheads="1"/>
            </p:cNvSpPr>
            <p:nvPr userDrawn="1"/>
          </p:nvSpPr>
          <p:spPr bwMode="black">
            <a:xfrm>
              <a:off x="7939542" y="1629456"/>
              <a:ext cx="635000" cy="633413"/>
            </a:xfrm>
            <a:prstGeom prst="ellipse">
              <a:avLst/>
            </a:prstGeom>
            <a:grpFill/>
            <a:ln>
              <a:noFill/>
            </a:ln>
          </p:spPr>
          <p:txBody>
            <a:bodyPr vert="horz" wrap="square" lIns="91440" tIns="45720" rIns="91440" bIns="45720" numCol="1" anchor="t" anchorCtr="0" compatLnSpc="1">
              <a:prstTxWarp prst="textNoShape">
                <a:avLst/>
              </a:prstTxWarp>
            </a:bodyPr>
            <a:lstStyle/>
            <a:p>
              <a:endParaRPr lang="fi-FI" sz="1800">
                <a:solidFill>
                  <a:schemeClr val="tx2"/>
                </a:solidFill>
              </a:endParaRPr>
            </a:p>
          </p:txBody>
        </p:sp>
        <p:sp>
          <p:nvSpPr>
            <p:cNvPr id="23" name="Freeform 12"/>
            <p:cNvSpPr>
              <a:spLocks/>
            </p:cNvSpPr>
            <p:nvPr userDrawn="1"/>
          </p:nvSpPr>
          <p:spPr bwMode="black">
            <a:xfrm>
              <a:off x="584654" y="2410506"/>
              <a:ext cx="2809875" cy="1776413"/>
            </a:xfrm>
            <a:custGeom>
              <a:avLst/>
              <a:gdLst>
                <a:gd name="T0" fmla="*/ 7270 w 10328"/>
                <a:gd name="T1" fmla="*/ 79 h 6526"/>
                <a:gd name="T2" fmla="*/ 5164 w 10328"/>
                <a:gd name="T3" fmla="*/ 1216 h 6526"/>
                <a:gd name="T4" fmla="*/ 5164 w 10328"/>
                <a:gd name="T5" fmla="*/ 1216 h 6526"/>
                <a:gd name="T6" fmla="*/ 3058 w 10328"/>
                <a:gd name="T7" fmla="*/ 79 h 6526"/>
                <a:gd name="T8" fmla="*/ 0 w 10328"/>
                <a:gd name="T9" fmla="*/ 3009 h 6526"/>
                <a:gd name="T10" fmla="*/ 0 w 10328"/>
                <a:gd name="T11" fmla="*/ 5505 h 6526"/>
                <a:gd name="T12" fmla="*/ 72 w 10328"/>
                <a:gd name="T13" fmla="*/ 5846 h 6526"/>
                <a:gd name="T14" fmla="*/ 1060 w 10328"/>
                <a:gd name="T15" fmla="*/ 6526 h 6526"/>
                <a:gd name="T16" fmla="*/ 2081 w 10328"/>
                <a:gd name="T17" fmla="*/ 5749 h 6526"/>
                <a:gd name="T18" fmla="*/ 2119 w 10328"/>
                <a:gd name="T19" fmla="*/ 5505 h 6526"/>
                <a:gd name="T20" fmla="*/ 2119 w 10328"/>
                <a:gd name="T21" fmla="*/ 2965 h 6526"/>
                <a:gd name="T22" fmla="*/ 3133 w 10328"/>
                <a:gd name="T23" fmla="*/ 1951 h 6526"/>
                <a:gd name="T24" fmla="*/ 4145 w 10328"/>
                <a:gd name="T25" fmla="*/ 2965 h 6526"/>
                <a:gd name="T26" fmla="*/ 4145 w 10328"/>
                <a:gd name="T27" fmla="*/ 4019 h 6526"/>
                <a:gd name="T28" fmla="*/ 5164 w 10328"/>
                <a:gd name="T29" fmla="*/ 4972 h 6526"/>
                <a:gd name="T30" fmla="*/ 5164 w 10328"/>
                <a:gd name="T31" fmla="*/ 4972 h 6526"/>
                <a:gd name="T32" fmla="*/ 5164 w 10328"/>
                <a:gd name="T33" fmla="*/ 4972 h 6526"/>
                <a:gd name="T34" fmla="*/ 6183 w 10328"/>
                <a:gd name="T35" fmla="*/ 4019 h 6526"/>
                <a:gd name="T36" fmla="*/ 6183 w 10328"/>
                <a:gd name="T37" fmla="*/ 2965 h 6526"/>
                <a:gd name="T38" fmla="*/ 7196 w 10328"/>
                <a:gd name="T39" fmla="*/ 1951 h 6526"/>
                <a:gd name="T40" fmla="*/ 8209 w 10328"/>
                <a:gd name="T41" fmla="*/ 2965 h 6526"/>
                <a:gd name="T42" fmla="*/ 8209 w 10328"/>
                <a:gd name="T43" fmla="*/ 5505 h 6526"/>
                <a:gd name="T44" fmla="*/ 8248 w 10328"/>
                <a:gd name="T45" fmla="*/ 5749 h 6526"/>
                <a:gd name="T46" fmla="*/ 9268 w 10328"/>
                <a:gd name="T47" fmla="*/ 6526 h 6526"/>
                <a:gd name="T48" fmla="*/ 10257 w 10328"/>
                <a:gd name="T49" fmla="*/ 5846 h 6526"/>
                <a:gd name="T50" fmla="*/ 10328 w 10328"/>
                <a:gd name="T51" fmla="*/ 5505 h 6526"/>
                <a:gd name="T52" fmla="*/ 10328 w 10328"/>
                <a:gd name="T53" fmla="*/ 3009 h 6526"/>
                <a:gd name="T54" fmla="*/ 7270 w 10328"/>
                <a:gd name="T55" fmla="*/ 79 h 6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28" h="6526">
                  <a:moveTo>
                    <a:pt x="7270" y="79"/>
                  </a:moveTo>
                  <a:cubicBezTo>
                    <a:pt x="6455" y="113"/>
                    <a:pt x="5551" y="614"/>
                    <a:pt x="5164" y="1216"/>
                  </a:cubicBezTo>
                  <a:lnTo>
                    <a:pt x="5164" y="1216"/>
                  </a:lnTo>
                  <a:cubicBezTo>
                    <a:pt x="4777" y="614"/>
                    <a:pt x="3874" y="113"/>
                    <a:pt x="3058" y="79"/>
                  </a:cubicBezTo>
                  <a:cubicBezTo>
                    <a:pt x="1184" y="0"/>
                    <a:pt x="0" y="1228"/>
                    <a:pt x="0" y="3009"/>
                  </a:cubicBezTo>
                  <a:lnTo>
                    <a:pt x="0" y="5505"/>
                  </a:lnTo>
                  <a:cubicBezTo>
                    <a:pt x="0" y="5624"/>
                    <a:pt x="26" y="5739"/>
                    <a:pt x="72" y="5846"/>
                  </a:cubicBezTo>
                  <a:cubicBezTo>
                    <a:pt x="225" y="6244"/>
                    <a:pt x="609" y="6526"/>
                    <a:pt x="1060" y="6526"/>
                  </a:cubicBezTo>
                  <a:cubicBezTo>
                    <a:pt x="1547" y="6526"/>
                    <a:pt x="1957" y="6197"/>
                    <a:pt x="2081" y="5749"/>
                  </a:cubicBezTo>
                  <a:cubicBezTo>
                    <a:pt x="2105" y="5670"/>
                    <a:pt x="2119" y="5589"/>
                    <a:pt x="2119" y="5505"/>
                  </a:cubicBezTo>
                  <a:lnTo>
                    <a:pt x="2119" y="2965"/>
                  </a:lnTo>
                  <a:cubicBezTo>
                    <a:pt x="2119" y="2405"/>
                    <a:pt x="2573" y="1951"/>
                    <a:pt x="3133" y="1951"/>
                  </a:cubicBezTo>
                  <a:cubicBezTo>
                    <a:pt x="3693" y="1951"/>
                    <a:pt x="4145" y="2405"/>
                    <a:pt x="4145" y="2965"/>
                  </a:cubicBezTo>
                  <a:lnTo>
                    <a:pt x="4145" y="4019"/>
                  </a:lnTo>
                  <a:cubicBezTo>
                    <a:pt x="4145" y="4545"/>
                    <a:pt x="4638" y="4972"/>
                    <a:pt x="5164" y="4972"/>
                  </a:cubicBezTo>
                  <a:lnTo>
                    <a:pt x="5164" y="4972"/>
                  </a:lnTo>
                  <a:lnTo>
                    <a:pt x="5164" y="4972"/>
                  </a:lnTo>
                  <a:cubicBezTo>
                    <a:pt x="5690" y="4972"/>
                    <a:pt x="6183" y="4545"/>
                    <a:pt x="6183" y="4019"/>
                  </a:cubicBezTo>
                  <a:lnTo>
                    <a:pt x="6183" y="2965"/>
                  </a:lnTo>
                  <a:cubicBezTo>
                    <a:pt x="6183" y="2405"/>
                    <a:pt x="6636" y="1951"/>
                    <a:pt x="7196" y="1951"/>
                  </a:cubicBezTo>
                  <a:cubicBezTo>
                    <a:pt x="7755" y="1951"/>
                    <a:pt x="8209" y="2405"/>
                    <a:pt x="8209" y="2965"/>
                  </a:cubicBezTo>
                  <a:lnTo>
                    <a:pt x="8209" y="5505"/>
                  </a:lnTo>
                  <a:cubicBezTo>
                    <a:pt x="8209" y="5589"/>
                    <a:pt x="8224" y="5670"/>
                    <a:pt x="8248" y="5749"/>
                  </a:cubicBezTo>
                  <a:cubicBezTo>
                    <a:pt x="8372" y="6197"/>
                    <a:pt x="8781" y="6526"/>
                    <a:pt x="9268" y="6526"/>
                  </a:cubicBezTo>
                  <a:cubicBezTo>
                    <a:pt x="9719" y="6526"/>
                    <a:pt x="10104" y="6244"/>
                    <a:pt x="10257" y="5846"/>
                  </a:cubicBezTo>
                  <a:cubicBezTo>
                    <a:pt x="10302" y="5739"/>
                    <a:pt x="10328" y="5624"/>
                    <a:pt x="10328" y="5505"/>
                  </a:cubicBezTo>
                  <a:lnTo>
                    <a:pt x="10328" y="3009"/>
                  </a:lnTo>
                  <a:cubicBezTo>
                    <a:pt x="10328" y="1228"/>
                    <a:pt x="9144" y="0"/>
                    <a:pt x="7270" y="79"/>
                  </a:cubicBezTo>
                  <a:close/>
                </a:path>
              </a:pathLst>
            </a:custGeom>
            <a:grpFill/>
            <a:ln>
              <a:noFill/>
            </a:ln>
          </p:spPr>
          <p:txBody>
            <a:bodyPr vert="horz" wrap="square" lIns="91440" tIns="45720" rIns="91440" bIns="45720" numCol="1" anchor="t" anchorCtr="0" compatLnSpc="1">
              <a:prstTxWarp prst="textNoShape">
                <a:avLst/>
              </a:prstTxWarp>
            </a:bodyPr>
            <a:lstStyle/>
            <a:p>
              <a:endParaRPr lang="fi-FI" sz="1800">
                <a:solidFill>
                  <a:schemeClr val="tx2"/>
                </a:solidFill>
              </a:endParaRPr>
            </a:p>
          </p:txBody>
        </p:sp>
      </p:grpSp>
    </p:spTree>
    <p:extLst>
      <p:ext uri="{BB962C8B-B14F-4D97-AF65-F5344CB8AC3E}">
        <p14:creationId xmlns:p14="http://schemas.microsoft.com/office/powerpoint/2010/main" val="334966710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 id="2147483780" r:id="rId24"/>
    <p:sldLayoutId id="2147483781" r:id="rId25"/>
    <p:sldLayoutId id="2147483782" r:id="rId26"/>
    <p:sldLayoutId id="2147483783" r:id="rId27"/>
  </p:sldLayoutIdLst>
  <p:hf hdr="0" ftr="0"/>
  <p:txStyles>
    <p:titleStyle>
      <a:lvl1pPr algn="l" defTabSz="914400" rtl="0" eaLnBrk="1" latinLnBrk="0" hangingPunct="1">
        <a:lnSpc>
          <a:spcPct val="90000"/>
        </a:lnSpc>
        <a:spcBef>
          <a:spcPct val="0"/>
        </a:spcBef>
        <a:buNone/>
        <a:defRPr sz="3200" b="1" kern="1200" cap="all" spc="0" baseline="0">
          <a:solidFill>
            <a:schemeClr val="tx2"/>
          </a:solidFill>
          <a:latin typeface="+mj-lt"/>
          <a:ea typeface="+mj-ea"/>
          <a:cs typeface="+mj-cs"/>
        </a:defRPr>
      </a:lvl1pPr>
    </p:titleStyle>
    <p:bodyStyle>
      <a:lvl1pPr marL="269875" indent="-269875" algn="l" defTabSz="914400" rtl="0" eaLnBrk="1" latinLnBrk="0" hangingPunct="1">
        <a:lnSpc>
          <a:spcPct val="120000"/>
        </a:lnSpc>
        <a:spcBef>
          <a:spcPts val="0"/>
        </a:spcBef>
        <a:buClr>
          <a:schemeClr val="bg2"/>
        </a:buClr>
        <a:buFont typeface="Arial" panose="020B0604020202020204" pitchFamily="34" charset="0"/>
        <a:buChar char="•"/>
        <a:defRPr sz="2400" kern="1200">
          <a:solidFill>
            <a:schemeClr val="tx2"/>
          </a:solidFill>
          <a:latin typeface="+mn-lt"/>
          <a:ea typeface="+mn-ea"/>
          <a:cs typeface="+mn-cs"/>
        </a:defRPr>
      </a:lvl1pPr>
      <a:lvl2pPr marL="541338" indent="-271463" algn="l" defTabSz="914400" rtl="0" eaLnBrk="1" latinLnBrk="0" hangingPunct="1">
        <a:lnSpc>
          <a:spcPct val="120000"/>
        </a:lnSpc>
        <a:spcBef>
          <a:spcPts val="0"/>
        </a:spcBef>
        <a:buClr>
          <a:schemeClr val="bg2"/>
        </a:buClr>
        <a:buFont typeface="Arial" panose="020B0604020202020204" pitchFamily="34" charset="0"/>
        <a:buChar char="•"/>
        <a:defRPr sz="2000" kern="1200">
          <a:solidFill>
            <a:schemeClr val="tx2"/>
          </a:solidFill>
          <a:latin typeface="+mn-lt"/>
          <a:ea typeface="+mn-ea"/>
          <a:cs typeface="+mn-cs"/>
        </a:defRPr>
      </a:lvl2pPr>
      <a:lvl3pPr marL="811213" indent="-269875" algn="l" defTabSz="914400" rtl="0" eaLnBrk="1" latinLnBrk="0" hangingPunct="1">
        <a:lnSpc>
          <a:spcPct val="120000"/>
        </a:lnSpc>
        <a:spcBef>
          <a:spcPts val="0"/>
        </a:spcBef>
        <a:buClr>
          <a:schemeClr val="bg2"/>
        </a:buClr>
        <a:buFont typeface="Arial" panose="020B0604020202020204" pitchFamily="34" charset="0"/>
        <a:buChar char="•"/>
        <a:defRPr sz="2000" kern="1200">
          <a:solidFill>
            <a:schemeClr val="tx2"/>
          </a:solidFill>
          <a:latin typeface="+mn-lt"/>
          <a:ea typeface="+mn-ea"/>
          <a:cs typeface="+mn-cs"/>
        </a:defRPr>
      </a:lvl3pPr>
      <a:lvl4pPr marL="1081088" indent="-269875" algn="l" defTabSz="914400" rtl="0" eaLnBrk="1" latinLnBrk="0" hangingPunct="1">
        <a:lnSpc>
          <a:spcPct val="120000"/>
        </a:lnSpc>
        <a:spcBef>
          <a:spcPts val="0"/>
        </a:spcBef>
        <a:buClr>
          <a:schemeClr val="bg2"/>
        </a:buClr>
        <a:buFont typeface="Arial" panose="020B0604020202020204" pitchFamily="34" charset="0"/>
        <a:buChar char="•"/>
        <a:defRPr sz="2000" kern="1200">
          <a:solidFill>
            <a:schemeClr val="tx2"/>
          </a:solidFill>
          <a:latin typeface="+mn-lt"/>
          <a:ea typeface="+mn-ea"/>
          <a:cs typeface="+mn-cs"/>
        </a:defRPr>
      </a:lvl4pPr>
      <a:lvl5pPr marL="1339850" indent="-258763" algn="l" defTabSz="914400" rtl="0" eaLnBrk="1" latinLnBrk="0" hangingPunct="1">
        <a:lnSpc>
          <a:spcPct val="120000"/>
        </a:lnSpc>
        <a:spcBef>
          <a:spcPts val="0"/>
        </a:spcBef>
        <a:buClr>
          <a:schemeClr val="bg2"/>
        </a:buClr>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08353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5D015A-26D0-5A44-B835-114A4D76D4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FI" dirty="0"/>
          </a:p>
        </p:txBody>
      </p:sp>
      <p:sp>
        <p:nvSpPr>
          <p:cNvPr id="3" name="Text Placeholder 2">
            <a:extLst>
              <a:ext uri="{FF2B5EF4-FFF2-40B4-BE49-F238E27FC236}">
                <a16:creationId xmlns:a16="http://schemas.microsoft.com/office/drawing/2014/main" id="{B2C92484-E92E-A44E-8D63-94687FCBAA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7" name="Graphic 6">
            <a:extLst>
              <a:ext uri="{FF2B5EF4-FFF2-40B4-BE49-F238E27FC236}">
                <a16:creationId xmlns:a16="http://schemas.microsoft.com/office/drawing/2014/main" id="{EC5DBAF5-F340-E345-B06A-CACC2D3A45EA}"/>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1264509" y="6392997"/>
            <a:ext cx="533400" cy="266700"/>
          </a:xfrm>
          <a:prstGeom prst="rect">
            <a:avLst/>
          </a:prstGeom>
        </p:spPr>
      </p:pic>
      <p:sp>
        <p:nvSpPr>
          <p:cNvPr id="8" name="TextBox 7">
            <a:extLst>
              <a:ext uri="{FF2B5EF4-FFF2-40B4-BE49-F238E27FC236}">
                <a16:creationId xmlns:a16="http://schemas.microsoft.com/office/drawing/2014/main" id="{20E8C2D9-2837-C046-ACD4-D74C9F2D7B19}"/>
              </a:ext>
            </a:extLst>
          </p:cNvPr>
          <p:cNvSpPr txBox="1"/>
          <p:nvPr userDrawn="1"/>
        </p:nvSpPr>
        <p:spPr>
          <a:xfrm>
            <a:off x="11687902" y="6385674"/>
            <a:ext cx="416416" cy="307777"/>
          </a:xfrm>
          <a:prstGeom prst="rect">
            <a:avLst/>
          </a:prstGeom>
          <a:noFill/>
        </p:spPr>
        <p:txBody>
          <a:bodyPr wrap="square" rtlCol="0">
            <a:spAutoFit/>
          </a:bodyPr>
          <a:lstStyle/>
          <a:p>
            <a:r>
              <a:rPr lang="en-FI" sz="1400" b="1" i="0" dirty="0">
                <a:solidFill>
                  <a:schemeClr val="bg1"/>
                </a:solidFill>
                <a:latin typeface="Georgia" panose="02040502050405020303" pitchFamily="18" charset="0"/>
                <a:cs typeface="Poppins SemiBold" pitchFamily="2" charset="77"/>
              </a:rPr>
              <a:t>.fi</a:t>
            </a:r>
          </a:p>
        </p:txBody>
      </p:sp>
      <p:sp>
        <p:nvSpPr>
          <p:cNvPr id="9" name="Slide Number Placeholder 5">
            <a:extLst>
              <a:ext uri="{FF2B5EF4-FFF2-40B4-BE49-F238E27FC236}">
                <a16:creationId xmlns:a16="http://schemas.microsoft.com/office/drawing/2014/main" id="{0819ABA4-F705-1E45-9F57-2C9D2EB1050C}"/>
              </a:ext>
            </a:extLst>
          </p:cNvPr>
          <p:cNvSpPr>
            <a:spLocks noGrp="1"/>
          </p:cNvSpPr>
          <p:nvPr>
            <p:ph type="sldNum" sz="quarter" idx="4"/>
          </p:nvPr>
        </p:nvSpPr>
        <p:spPr>
          <a:xfrm>
            <a:off x="198120" y="6357366"/>
            <a:ext cx="891378" cy="365124"/>
          </a:xfrm>
          <a:prstGeom prst="rect">
            <a:avLst/>
          </a:prstGeom>
        </p:spPr>
        <p:txBody>
          <a:bodyPr vert="horz" lIns="91440" tIns="45720" rIns="91440" bIns="45720" rtlCol="0" anchor="ctr"/>
          <a:lstStyle>
            <a:lvl1pPr algn="l">
              <a:defRPr sz="1200">
                <a:solidFill>
                  <a:schemeClr val="bg1"/>
                </a:solidFill>
                <a:latin typeface="+mn-lt"/>
              </a:defRPr>
            </a:lvl1pPr>
          </a:lstStyle>
          <a:p>
            <a:fld id="{7D0A3693-5CB6-4B45-8859-D19B56E87773}" type="slidenum">
              <a:rPr lang="en-FI" smtClean="0"/>
              <a:pPr/>
              <a:t>‹#›</a:t>
            </a:fld>
            <a:endParaRPr lang="en-FI"/>
          </a:p>
        </p:txBody>
      </p:sp>
    </p:spTree>
    <p:extLst>
      <p:ext uri="{BB962C8B-B14F-4D97-AF65-F5344CB8AC3E}">
        <p14:creationId xmlns:p14="http://schemas.microsoft.com/office/powerpoint/2010/main" val="1695970611"/>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Lst>
  <p:hf hdr="0"/>
  <p:txStyles>
    <p:titleStyle>
      <a:lvl1pPr algn="l" defTabSz="914400" rtl="0" eaLnBrk="1" latinLnBrk="0" hangingPunct="1">
        <a:lnSpc>
          <a:spcPct val="90000"/>
        </a:lnSpc>
        <a:spcBef>
          <a:spcPct val="0"/>
        </a:spcBef>
        <a:buNone/>
        <a:defRPr sz="3600" b="1" i="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1"/>
        </a:buClr>
        <a:buSzPct val="120000"/>
        <a:buFont typeface="Arial" panose="020B0604020202020204" pitchFamily="34" charset="0"/>
        <a:buChar char="•"/>
        <a:defRPr sz="2400" b="0" i="0" kern="1200">
          <a:solidFill>
            <a:schemeClr val="bg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Clr>
          <a:schemeClr val="bg1"/>
        </a:buClr>
        <a:buSzPct val="120000"/>
        <a:buFont typeface="Arial" panose="020B0604020202020204" pitchFamily="34" charset="0"/>
        <a:buChar char="•"/>
        <a:defRPr sz="2000" b="0" i="0" kern="1200">
          <a:solidFill>
            <a:schemeClr val="bg1"/>
          </a:solidFill>
          <a:latin typeface="Georgia" panose="02040502050405020303" pitchFamily="18" charset="0"/>
          <a:ea typeface="+mn-ea"/>
          <a:cs typeface="+mn-cs"/>
        </a:defRPr>
      </a:lvl2pPr>
      <a:lvl3pPr marL="1200150" indent="-285750" algn="l" defTabSz="914400" rtl="0" eaLnBrk="1" latinLnBrk="0" hangingPunct="1">
        <a:lnSpc>
          <a:spcPct val="90000"/>
        </a:lnSpc>
        <a:spcBef>
          <a:spcPts val="500"/>
        </a:spcBef>
        <a:buClr>
          <a:schemeClr val="bg1"/>
        </a:buClr>
        <a:buSzPct val="120000"/>
        <a:buFont typeface="Arial" panose="020B0604020202020204" pitchFamily="34" charset="0"/>
        <a:buChar char="•"/>
        <a:defRPr sz="1800" b="0" i="0" kern="1200">
          <a:solidFill>
            <a:schemeClr val="bg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Clr>
          <a:schemeClr val="bg1"/>
        </a:buClr>
        <a:buSzPct val="120000"/>
        <a:buFont typeface="Arial" panose="020B0604020202020204" pitchFamily="34" charset="0"/>
        <a:buChar char="•"/>
        <a:defRPr sz="1600" b="0" i="0" kern="1200">
          <a:solidFill>
            <a:schemeClr val="bg1"/>
          </a:solidFill>
          <a:latin typeface="Georgia" panose="02040502050405020303" pitchFamily="18" charset="0"/>
          <a:ea typeface="+mn-ea"/>
          <a:cs typeface="+mn-cs"/>
        </a:defRPr>
      </a:lvl4pPr>
      <a:lvl5pPr marL="2114550" indent="-285750" algn="l" defTabSz="914400" rtl="0" eaLnBrk="1" latinLnBrk="0" hangingPunct="1">
        <a:lnSpc>
          <a:spcPct val="90000"/>
        </a:lnSpc>
        <a:spcBef>
          <a:spcPts val="500"/>
        </a:spcBef>
        <a:buClr>
          <a:schemeClr val="bg1"/>
        </a:buClr>
        <a:buSzPct val="120000"/>
        <a:buFont typeface="Arial" panose="020B0604020202020204" pitchFamily="34" charset="0"/>
        <a:buChar char="•"/>
        <a:defRPr sz="1600" b="0" i="0" kern="1200">
          <a:solidFill>
            <a:schemeClr val="bg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5D015A-26D0-5A44-B835-114A4D76D4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FI" dirty="0"/>
          </a:p>
        </p:txBody>
      </p:sp>
      <p:sp>
        <p:nvSpPr>
          <p:cNvPr id="3" name="Text Placeholder 2">
            <a:extLst>
              <a:ext uri="{FF2B5EF4-FFF2-40B4-BE49-F238E27FC236}">
                <a16:creationId xmlns:a16="http://schemas.microsoft.com/office/drawing/2014/main" id="{B2C92484-E92E-A44E-8D63-94687FCBAA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pic>
        <p:nvPicPr>
          <p:cNvPr id="7" name="Graphic 6">
            <a:extLst>
              <a:ext uri="{FF2B5EF4-FFF2-40B4-BE49-F238E27FC236}">
                <a16:creationId xmlns:a16="http://schemas.microsoft.com/office/drawing/2014/main" id="{EC5DBAF5-F340-E345-B06A-CACC2D3A45EA}"/>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1264509" y="6392997"/>
            <a:ext cx="533400" cy="266700"/>
          </a:xfrm>
          <a:prstGeom prst="rect">
            <a:avLst/>
          </a:prstGeom>
        </p:spPr>
      </p:pic>
      <p:sp>
        <p:nvSpPr>
          <p:cNvPr id="8" name="TextBox 7">
            <a:extLst>
              <a:ext uri="{FF2B5EF4-FFF2-40B4-BE49-F238E27FC236}">
                <a16:creationId xmlns:a16="http://schemas.microsoft.com/office/drawing/2014/main" id="{20E8C2D9-2837-C046-ACD4-D74C9F2D7B19}"/>
              </a:ext>
            </a:extLst>
          </p:cNvPr>
          <p:cNvSpPr txBox="1"/>
          <p:nvPr userDrawn="1"/>
        </p:nvSpPr>
        <p:spPr>
          <a:xfrm>
            <a:off x="11687902" y="6385674"/>
            <a:ext cx="416416" cy="307777"/>
          </a:xfrm>
          <a:prstGeom prst="rect">
            <a:avLst/>
          </a:prstGeom>
          <a:noFill/>
        </p:spPr>
        <p:txBody>
          <a:bodyPr wrap="square" rtlCol="0">
            <a:spAutoFit/>
          </a:bodyPr>
          <a:lstStyle/>
          <a:p>
            <a:r>
              <a:rPr lang="en-FI" sz="1400" b="1" i="0" dirty="0">
                <a:latin typeface="Georgia" panose="02040502050405020303" pitchFamily="18" charset="0"/>
                <a:cs typeface="Poppins SemiBold" pitchFamily="2" charset="77"/>
              </a:rPr>
              <a:t>.fi</a:t>
            </a:r>
          </a:p>
        </p:txBody>
      </p:sp>
      <p:sp>
        <p:nvSpPr>
          <p:cNvPr id="9" name="Slide Number Placeholder 5">
            <a:extLst>
              <a:ext uri="{FF2B5EF4-FFF2-40B4-BE49-F238E27FC236}">
                <a16:creationId xmlns:a16="http://schemas.microsoft.com/office/drawing/2014/main" id="{0819ABA4-F705-1E45-9F57-2C9D2EB1050C}"/>
              </a:ext>
            </a:extLst>
          </p:cNvPr>
          <p:cNvSpPr>
            <a:spLocks noGrp="1"/>
          </p:cNvSpPr>
          <p:nvPr>
            <p:ph type="sldNum" sz="quarter" idx="4"/>
          </p:nvPr>
        </p:nvSpPr>
        <p:spPr>
          <a:xfrm>
            <a:off x="198120" y="6357366"/>
            <a:ext cx="891378" cy="365124"/>
          </a:xfrm>
          <a:prstGeom prst="rect">
            <a:avLst/>
          </a:prstGeom>
        </p:spPr>
        <p:txBody>
          <a:bodyPr vert="horz" lIns="91440" tIns="45720" rIns="91440" bIns="45720" rtlCol="0" anchor="ctr"/>
          <a:lstStyle>
            <a:lvl1pPr algn="l">
              <a:defRPr sz="1200">
                <a:solidFill>
                  <a:schemeClr val="tx1"/>
                </a:solidFill>
                <a:latin typeface="+mn-lt"/>
              </a:defRPr>
            </a:lvl1pPr>
          </a:lstStyle>
          <a:p>
            <a:fld id="{7D0A3693-5CB6-4B45-8859-D19B56E87773}" type="slidenum">
              <a:rPr lang="en-FI" smtClean="0"/>
              <a:pPr/>
              <a:t>‹#›</a:t>
            </a:fld>
            <a:endParaRPr lang="en-FI"/>
          </a:p>
        </p:txBody>
      </p:sp>
    </p:spTree>
    <p:extLst>
      <p:ext uri="{BB962C8B-B14F-4D97-AF65-F5344CB8AC3E}">
        <p14:creationId xmlns:p14="http://schemas.microsoft.com/office/powerpoint/2010/main" val="3279987357"/>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Lst>
  <p:hf hdr="0"/>
  <p:txStyles>
    <p:titleStyle>
      <a:lvl1pPr algn="l" defTabSz="914400" rtl="0" eaLnBrk="1" latinLnBrk="0" hangingPunct="1">
        <a:lnSpc>
          <a:spcPct val="90000"/>
        </a:lnSpc>
        <a:spcBef>
          <a:spcPct val="0"/>
        </a:spcBef>
        <a:buNone/>
        <a:defRPr sz="3600" b="1" i="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120000"/>
        <a:buFont typeface="Arial" panose="020B0604020202020204" pitchFamily="34" charset="0"/>
        <a:buChar char="•"/>
        <a:defRPr sz="2800" b="0" i="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Clr>
          <a:schemeClr val="accent1"/>
        </a:buClr>
        <a:buSzPct val="120000"/>
        <a:buFont typeface="Arial" panose="020B0604020202020204" pitchFamily="34" charset="0"/>
        <a:buChar char="•"/>
        <a:defRPr sz="2400" b="0" i="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Clr>
          <a:schemeClr val="accent1"/>
        </a:buClr>
        <a:buSzPct val="120000"/>
        <a:buFont typeface="Arial" panose="020B0604020202020204" pitchFamily="34" charset="0"/>
        <a:buChar char="•"/>
        <a:defRPr sz="2000" b="0" i="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Clr>
          <a:schemeClr val="accent1"/>
        </a:buClr>
        <a:buSzPct val="120000"/>
        <a:buFont typeface="Arial" panose="020B0604020202020204" pitchFamily="34" charset="0"/>
        <a:buChar char="•"/>
        <a:defRPr sz="1800" b="0" i="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Clr>
          <a:schemeClr val="accent1"/>
        </a:buClr>
        <a:buSzPct val="120000"/>
        <a:buFont typeface="Arial" panose="020B0604020202020204" pitchFamily="34" charset="0"/>
        <a:buChar char="•"/>
        <a:defRPr sz="1800" b="0" i="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9.xml"/><Relationship Id="rId1" Type="http://schemas.openxmlformats.org/officeDocument/2006/relationships/tags" Target="../tags/tag8.xml"/><Relationship Id="rId4" Type="http://schemas.openxmlformats.org/officeDocument/2006/relationships/hyperlink" Target="https://julkaisut.valtioneuvosto.fi/handle/10024/162381"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9.xml"/><Relationship Id="rId1" Type="http://schemas.openxmlformats.org/officeDocument/2006/relationships/tags" Target="../tags/tag9.xml"/><Relationship Id="rId4" Type="http://schemas.openxmlformats.org/officeDocument/2006/relationships/image" Target="../media/image38.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1.xml"/><Relationship Id="rId1" Type="http://schemas.openxmlformats.org/officeDocument/2006/relationships/tags" Target="../tags/tag1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tags" Target="../tags/tag11.xml"/><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12.xml"/><Relationship Id="rId4" Type="http://schemas.openxmlformats.org/officeDocument/2006/relationships/image" Target="../media/image40.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6.xml"/><Relationship Id="rId1" Type="http://schemas.openxmlformats.org/officeDocument/2006/relationships/tags" Target="../tags/tag13.xml"/><Relationship Id="rId4" Type="http://schemas.openxmlformats.org/officeDocument/2006/relationships/image" Target="../media/image41.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0.xml"/><Relationship Id="rId1" Type="http://schemas.openxmlformats.org/officeDocument/2006/relationships/tags" Target="../tags/tag1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8.xml"/><Relationship Id="rId1" Type="http://schemas.openxmlformats.org/officeDocument/2006/relationships/tags" Target="../tags/tag15.xml"/><Relationship Id="rId5" Type="http://schemas.openxmlformats.org/officeDocument/2006/relationships/image" Target="../media/image43.pn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147.xml"/><Relationship Id="rId1" Type="http://schemas.openxmlformats.org/officeDocument/2006/relationships/tags" Target="../tags/tag1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tags" Target="../tags/tag17.xml"/><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9.xml"/><Relationship Id="rId1" Type="http://schemas.openxmlformats.org/officeDocument/2006/relationships/tags" Target="../tags/tag18.xml"/><Relationship Id="rId4" Type="http://schemas.openxmlformats.org/officeDocument/2006/relationships/image" Target="../media/image46.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xml"/><Relationship Id="rId1" Type="http://schemas.openxmlformats.org/officeDocument/2006/relationships/tags" Target="../tags/tag19.xml"/><Relationship Id="rId4" Type="http://schemas.openxmlformats.org/officeDocument/2006/relationships/image" Target="../media/image47.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xml"/><Relationship Id="rId1" Type="http://schemas.openxmlformats.org/officeDocument/2006/relationships/tags" Target="../tags/tag20.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51.jpeg"/><Relationship Id="rId2" Type="http://schemas.openxmlformats.org/officeDocument/2006/relationships/slideLayout" Target="../slideLayouts/slideLayout48.xml"/><Relationship Id="rId1" Type="http://schemas.openxmlformats.org/officeDocument/2006/relationships/tags" Target="../tags/tag21.xml"/><Relationship Id="rId6" Type="http://schemas.openxmlformats.org/officeDocument/2006/relationships/image" Target="../media/image50.jpeg"/><Relationship Id="rId5" Type="http://schemas.openxmlformats.org/officeDocument/2006/relationships/image" Target="../media/image49.jpg"/><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51.jpeg"/><Relationship Id="rId2" Type="http://schemas.openxmlformats.org/officeDocument/2006/relationships/slideLayout" Target="../slideLayouts/slideLayout23.xml"/><Relationship Id="rId1" Type="http://schemas.openxmlformats.org/officeDocument/2006/relationships/tags" Target="../tags/tag22.xml"/><Relationship Id="rId6" Type="http://schemas.openxmlformats.org/officeDocument/2006/relationships/image" Target="../media/image50.jpeg"/><Relationship Id="rId5" Type="http://schemas.openxmlformats.org/officeDocument/2006/relationships/image" Target="../media/image49.jp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3.xml"/><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47.xml"/><Relationship Id="rId1" Type="http://schemas.openxmlformats.org/officeDocument/2006/relationships/tags" Target="../tags/tag24.xml"/><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3.xml"/><Relationship Id="rId1" Type="http://schemas.openxmlformats.org/officeDocument/2006/relationships/slideLayout" Target="../slideLayouts/slideLayout147.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146.xml"/><Relationship Id="rId1" Type="http://schemas.openxmlformats.org/officeDocument/2006/relationships/tags" Target="../tags/tag25.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146.xml"/><Relationship Id="rId1" Type="http://schemas.openxmlformats.org/officeDocument/2006/relationships/tags" Target="../tags/tag26.xml"/><Relationship Id="rId5" Type="http://schemas.openxmlformats.org/officeDocument/2006/relationships/image" Target="../media/image50.jpeg"/><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6.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4.xml"/><Relationship Id="rId1" Type="http://schemas.openxmlformats.org/officeDocument/2006/relationships/tags" Target="../tags/tag27.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5.xml"/><Relationship Id="rId1" Type="http://schemas.openxmlformats.org/officeDocument/2006/relationships/tags" Target="../tags/tag28.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29.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slideLayout" Target="../slideLayouts/slideLayout3.xml"/><Relationship Id="rId1" Type="http://schemas.openxmlformats.org/officeDocument/2006/relationships/tags" Target="../tags/tag30.xml"/><Relationship Id="rId5" Type="http://schemas.openxmlformats.org/officeDocument/2006/relationships/image" Target="../media/image60.jpeg"/><Relationship Id="rId4" Type="http://schemas.openxmlformats.org/officeDocument/2006/relationships/image" Target="../media/image59.jpeg"/></Relationships>
</file>

<file path=ppt/slides/_rels/slide3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23.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5.xml"/><Relationship Id="rId1" Type="http://schemas.openxmlformats.org/officeDocument/2006/relationships/tags" Target="../tags/tag31.xml"/><Relationship Id="rId4" Type="http://schemas.openxmlformats.org/officeDocument/2006/relationships/image" Target="../media/image72.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0.xml"/><Relationship Id="rId1" Type="http://schemas.openxmlformats.org/officeDocument/2006/relationships/tags" Target="../tags/tag5.xml"/><Relationship Id="rId4" Type="http://schemas.openxmlformats.org/officeDocument/2006/relationships/image" Target="../media/image36.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5.xml"/><Relationship Id="rId1" Type="http://schemas.openxmlformats.org/officeDocument/2006/relationships/tags" Target="../tags/tag32.xml"/><Relationship Id="rId5" Type="http://schemas.openxmlformats.org/officeDocument/2006/relationships/image" Target="../media/image74.png"/><Relationship Id="rId4" Type="http://schemas.openxmlformats.org/officeDocument/2006/relationships/image" Target="../media/image73.jpg"/></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5.xml"/><Relationship Id="rId1" Type="http://schemas.openxmlformats.org/officeDocument/2006/relationships/tags" Target="../tags/tag33.xml"/><Relationship Id="rId4" Type="http://schemas.openxmlformats.org/officeDocument/2006/relationships/image" Target="../media/image76.jpeg"/></Relationships>
</file>

<file path=ppt/slides/_rels/slide4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slideLayout" Target="../slideLayouts/slideLayout172.xml"/><Relationship Id="rId1" Type="http://schemas.openxmlformats.org/officeDocument/2006/relationships/tags" Target="../tags/tag34.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77.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6.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tags" Target="../tags/tag37.xml"/><Relationship Id="rId4" Type="http://schemas.openxmlformats.org/officeDocument/2006/relationships/image" Target="../media/image45.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4.xml"/><Relationship Id="rId1" Type="http://schemas.openxmlformats.org/officeDocument/2006/relationships/tags" Target="../tags/tag38.xml"/><Relationship Id="rId4" Type="http://schemas.openxmlformats.org/officeDocument/2006/relationships/image" Target="../media/image45.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54.xml"/><Relationship Id="rId1" Type="http://schemas.openxmlformats.org/officeDocument/2006/relationships/tags" Target="../tags/tag40.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6.xml"/><Relationship Id="rId1" Type="http://schemas.openxmlformats.org/officeDocument/2006/relationships/tags" Target="../tags/tag41.xml"/><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0.xml"/><Relationship Id="rId1" Type="http://schemas.openxmlformats.org/officeDocument/2006/relationships/tags" Target="../tags/tag6.xml"/><Relationship Id="rId4" Type="http://schemas.openxmlformats.org/officeDocument/2006/relationships/image" Target="../media/image36.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6.xml"/><Relationship Id="rId1" Type="http://schemas.openxmlformats.org/officeDocument/2006/relationships/tags" Target="../tags/tag42.xml"/><Relationship Id="rId4" Type="http://schemas.openxmlformats.org/officeDocument/2006/relationships/image" Target="../media/image79.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6.xml"/><Relationship Id="rId1" Type="http://schemas.openxmlformats.org/officeDocument/2006/relationships/tags" Target="../tags/tag43.xml"/><Relationship Id="rId4" Type="http://schemas.openxmlformats.org/officeDocument/2006/relationships/image" Target="../media/image80.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6.xml"/><Relationship Id="rId1" Type="http://schemas.openxmlformats.org/officeDocument/2006/relationships/tags" Target="../tags/tag44.xml"/><Relationship Id="rId4" Type="http://schemas.openxmlformats.org/officeDocument/2006/relationships/image" Target="../media/image81.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6.xml"/><Relationship Id="rId1" Type="http://schemas.openxmlformats.org/officeDocument/2006/relationships/tags" Target="../tags/tag45.xml"/><Relationship Id="rId4" Type="http://schemas.openxmlformats.org/officeDocument/2006/relationships/image" Target="../media/image82.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6.xml"/><Relationship Id="rId1" Type="http://schemas.openxmlformats.org/officeDocument/2006/relationships/tags" Target="../tags/tag46.xml"/><Relationship Id="rId4" Type="http://schemas.openxmlformats.org/officeDocument/2006/relationships/image" Target="../media/image83.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6.xml"/><Relationship Id="rId1" Type="http://schemas.openxmlformats.org/officeDocument/2006/relationships/tags" Target="../tags/tag47.xml"/><Relationship Id="rId4" Type="http://schemas.openxmlformats.org/officeDocument/2006/relationships/image" Target="../media/image84.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46.xml"/><Relationship Id="rId1" Type="http://schemas.openxmlformats.org/officeDocument/2006/relationships/tags" Target="../tags/tag48.xml"/><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46.xml"/><Relationship Id="rId1" Type="http://schemas.openxmlformats.org/officeDocument/2006/relationships/tags" Target="../tags/tag49.xml"/><Relationship Id="rId4" Type="http://schemas.openxmlformats.org/officeDocument/2006/relationships/image" Target="../media/image36.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6.xml"/><Relationship Id="rId1" Type="http://schemas.openxmlformats.org/officeDocument/2006/relationships/tags" Target="../tags/tag50.xml"/><Relationship Id="rId4" Type="http://schemas.openxmlformats.org/officeDocument/2006/relationships/image" Target="../media/image85.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6.xml"/><Relationship Id="rId1" Type="http://schemas.openxmlformats.org/officeDocument/2006/relationships/tags" Target="../tags/tag51.xml"/><Relationship Id="rId4" Type="http://schemas.openxmlformats.org/officeDocument/2006/relationships/image" Target="../media/image8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9.xml"/><Relationship Id="rId1" Type="http://schemas.openxmlformats.org/officeDocument/2006/relationships/tags" Target="../tags/tag7.xml"/><Relationship Id="rId5" Type="http://schemas.openxmlformats.org/officeDocument/2006/relationships/hyperlink" Target="https://www.oph.fi/en/statistics-and-publications/publications/new-national-core-curriculum-basic-education-focus-school" TargetMode="External"/><Relationship Id="rId4" Type="http://schemas.openxmlformats.org/officeDocument/2006/relationships/hyperlink" Target="https://julkaisut.valtioneuvosto.fi/handle/10024/162234" TargetMode="Externa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6.xml"/><Relationship Id="rId1" Type="http://schemas.openxmlformats.org/officeDocument/2006/relationships/tags" Target="../tags/tag52.xml"/><Relationship Id="rId4" Type="http://schemas.openxmlformats.org/officeDocument/2006/relationships/image" Target="../media/image87.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6.xml"/><Relationship Id="rId1" Type="http://schemas.openxmlformats.org/officeDocument/2006/relationships/tags" Target="../tags/tag53.xml"/><Relationship Id="rId4" Type="http://schemas.openxmlformats.org/officeDocument/2006/relationships/image" Target="../media/image88.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46.xml"/><Relationship Id="rId1" Type="http://schemas.openxmlformats.org/officeDocument/2006/relationships/tags" Target="../tags/tag54.xml"/><Relationship Id="rId4" Type="http://schemas.openxmlformats.org/officeDocument/2006/relationships/image" Target="../media/image89.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4.xml"/><Relationship Id="rId1" Type="http://schemas.openxmlformats.org/officeDocument/2006/relationships/tags" Target="../tags/tag55.xml"/><Relationship Id="rId4" Type="http://schemas.openxmlformats.org/officeDocument/2006/relationships/image" Target="../media/image90.jp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56.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5.xml"/><Relationship Id="rId1" Type="http://schemas.openxmlformats.org/officeDocument/2006/relationships/tags" Target="../tags/tag57.xml"/><Relationship Id="rId6" Type="http://schemas.openxmlformats.org/officeDocument/2006/relationships/image" Target="../media/image91.jpg"/><Relationship Id="rId5" Type="http://schemas.openxmlformats.org/officeDocument/2006/relationships/hyperlink" Target="mailto:elina.marjamaki@mieli.fi" TargetMode="External"/><Relationship Id="rId4" Type="http://schemas.openxmlformats.org/officeDocument/2006/relationships/hyperlink" Target="http://www.mieli.fi/"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julkaisut.valtioneuvosto.fi/handle/10024/162234" TargetMode="External"/><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hyperlink" Target="https://julkaisut.valtioneuvosto.fi/bitstream/handle/10024/162381/OKM_2020_4.pdf?sequence=1&amp;isAllowed=y" TargetMode="External"/><Relationship Id="rId2" Type="http://schemas.openxmlformats.org/officeDocument/2006/relationships/image" Target="../media/image37.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descr="Kuva, joka sisältää kohteen henkilö, ulko&#10;&#10;Kuvaus luotu automaattisesti">
            <a:extLst>
              <a:ext uri="{FF2B5EF4-FFF2-40B4-BE49-F238E27FC236}">
                <a16:creationId xmlns:a16="http://schemas.microsoft.com/office/drawing/2014/main" id="{27B4D7CB-166C-469B-9EFE-1AE24309D94D}"/>
              </a:ext>
            </a:extLst>
          </p:cNvPr>
          <p:cNvPicPr>
            <a:picLocks noChangeAspect="1"/>
          </p:cNvPicPr>
          <p:nvPr/>
        </p:nvPicPr>
        <p:blipFill rotWithShape="1">
          <a:blip r:embed="rId3">
            <a:extLst>
              <a:ext uri="{28A0092B-C50C-407E-A947-70E740481C1C}">
                <a14:useLocalDpi xmlns:a14="http://schemas.microsoft.com/office/drawing/2010/main" val="0"/>
              </a:ext>
            </a:extLst>
          </a:blip>
          <a:srcRect b="15730"/>
          <a:stretch/>
        </p:blipFill>
        <p:spPr>
          <a:xfrm>
            <a:off x="0" y="0"/>
            <a:ext cx="12191980" cy="6857990"/>
          </a:xfrm>
          <a:prstGeom prst="rect">
            <a:avLst/>
          </a:prstGeom>
          <a:noFill/>
        </p:spPr>
      </p:pic>
      <p:sp>
        <p:nvSpPr>
          <p:cNvPr id="2" name="Päivämäärän paikkamerkki 1" hidden="1">
            <a:extLst>
              <a:ext uri="{FF2B5EF4-FFF2-40B4-BE49-F238E27FC236}">
                <a16:creationId xmlns:a16="http://schemas.microsoft.com/office/drawing/2014/main" id="{0DA4D312-68D2-4E00-9415-23D370C8AC62}"/>
              </a:ext>
            </a:extLst>
          </p:cNvPr>
          <p:cNvSpPr>
            <a:spLocks noGrp="1"/>
          </p:cNvSpPr>
          <p:nvPr>
            <p:ph type="dt" sz="half" idx="10"/>
          </p:nvPr>
        </p:nvSpPr>
        <p:spPr/>
        <p:txBody>
          <a:bodyPr/>
          <a:lstStyle/>
          <a:p>
            <a:pPr>
              <a:spcAft>
                <a:spcPts val="600"/>
              </a:spcAft>
            </a:pPr>
            <a:fld id="{46A8C016-1483-4DFD-A134-AD0B015DD8F7}" type="datetime1">
              <a:rPr lang="fi-FI" smtClean="0"/>
              <a:pPr>
                <a:spcAft>
                  <a:spcPts val="600"/>
                </a:spcAft>
              </a:pPr>
              <a:t>22.9.2022</a:t>
            </a:fld>
            <a:endParaRPr lang="fi-FI"/>
          </a:p>
        </p:txBody>
      </p:sp>
      <p:sp>
        <p:nvSpPr>
          <p:cNvPr id="3" name="Alatunnisteen paikkamerkki 2">
            <a:extLst>
              <a:ext uri="{FF2B5EF4-FFF2-40B4-BE49-F238E27FC236}">
                <a16:creationId xmlns:a16="http://schemas.microsoft.com/office/drawing/2014/main" id="{60B222C0-249D-4D6B-AFE5-7DBA461ACE0C}"/>
              </a:ext>
            </a:extLst>
          </p:cNvPr>
          <p:cNvSpPr>
            <a:spLocks noGrp="1"/>
          </p:cNvSpPr>
          <p:nvPr>
            <p:ph type="ftr" sz="quarter" idx="11"/>
          </p:nvPr>
        </p:nvSpPr>
        <p:spPr/>
        <p:txBody>
          <a:bodyPr/>
          <a:lstStyle/>
          <a:p>
            <a:pPr>
              <a:spcAft>
                <a:spcPts val="600"/>
              </a:spcAft>
            </a:pPr>
            <a:r>
              <a:rPr lang="fi-FI"/>
              <a:t>mielenterveysseura.fi</a:t>
            </a:r>
          </a:p>
        </p:txBody>
      </p:sp>
      <p:sp>
        <p:nvSpPr>
          <p:cNvPr id="4" name="Dian numeron paikkamerkki 3" hidden="1">
            <a:extLst>
              <a:ext uri="{FF2B5EF4-FFF2-40B4-BE49-F238E27FC236}">
                <a16:creationId xmlns:a16="http://schemas.microsoft.com/office/drawing/2014/main" id="{F64E026F-A2DD-427E-969F-740CA7557DCE}"/>
              </a:ext>
            </a:extLst>
          </p:cNvPr>
          <p:cNvSpPr>
            <a:spLocks noGrp="1"/>
          </p:cNvSpPr>
          <p:nvPr>
            <p:ph type="sldNum" sz="quarter" idx="12"/>
          </p:nvPr>
        </p:nvSpPr>
        <p:spPr/>
        <p:txBody>
          <a:bodyPr/>
          <a:lstStyle/>
          <a:p>
            <a:pPr>
              <a:spcAft>
                <a:spcPts val="600"/>
              </a:spcAft>
            </a:pPr>
            <a:fld id="{29F13F21-89A0-4E12-8E58-753F65C13159}" type="slidenum">
              <a:rPr lang="fi-FI" smtClean="0"/>
              <a:pPr>
                <a:spcAft>
                  <a:spcPts val="600"/>
                </a:spcAft>
              </a:pPr>
              <a:t>1</a:t>
            </a:fld>
            <a:endParaRPr lang="fi-FI"/>
          </a:p>
        </p:txBody>
      </p:sp>
      <p:sp>
        <p:nvSpPr>
          <p:cNvPr id="8" name="Otsikko 2">
            <a:extLst>
              <a:ext uri="{FF2B5EF4-FFF2-40B4-BE49-F238E27FC236}">
                <a16:creationId xmlns:a16="http://schemas.microsoft.com/office/drawing/2014/main" id="{EF74AFBA-737C-4683-8B90-E3D509ACD1AA}"/>
              </a:ext>
            </a:extLst>
          </p:cNvPr>
          <p:cNvSpPr txBox="1">
            <a:spLocks/>
          </p:cNvSpPr>
          <p:nvPr/>
        </p:nvSpPr>
        <p:spPr>
          <a:xfrm>
            <a:off x="1131570" y="521031"/>
            <a:ext cx="10526888" cy="10281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i-FI" b="1" dirty="0">
                <a:solidFill>
                  <a:schemeClr val="bg1"/>
                </a:solidFill>
              </a:rPr>
              <a:t>Mental Health </a:t>
            </a:r>
            <a:r>
              <a:rPr lang="fi-FI" b="1" dirty="0" err="1">
                <a:solidFill>
                  <a:schemeClr val="bg1"/>
                </a:solidFill>
              </a:rPr>
              <a:t>Promotion</a:t>
            </a:r>
            <a:r>
              <a:rPr lang="fi-FI" b="1" dirty="0">
                <a:solidFill>
                  <a:schemeClr val="bg1"/>
                </a:solidFill>
              </a:rPr>
              <a:t> in </a:t>
            </a:r>
          </a:p>
          <a:p>
            <a:r>
              <a:rPr lang="fi-FI" b="1" dirty="0">
                <a:solidFill>
                  <a:schemeClr val="bg1"/>
                </a:solidFill>
              </a:rPr>
              <a:t>Youth </a:t>
            </a:r>
            <a:r>
              <a:rPr lang="fi-FI" b="1" dirty="0" err="1">
                <a:solidFill>
                  <a:schemeClr val="bg1"/>
                </a:solidFill>
              </a:rPr>
              <a:t>Work</a:t>
            </a:r>
            <a:endParaRPr lang="fi-FI" sz="1800" b="1" dirty="0"/>
          </a:p>
        </p:txBody>
      </p:sp>
      <p:sp>
        <p:nvSpPr>
          <p:cNvPr id="9" name="Alaotsikko 2">
            <a:extLst>
              <a:ext uri="{FF2B5EF4-FFF2-40B4-BE49-F238E27FC236}">
                <a16:creationId xmlns:a16="http://schemas.microsoft.com/office/drawing/2014/main" id="{1A318E00-1069-4EB5-935F-D4DD72113860}"/>
              </a:ext>
            </a:extLst>
          </p:cNvPr>
          <p:cNvSpPr txBox="1">
            <a:spLocks/>
          </p:cNvSpPr>
          <p:nvPr/>
        </p:nvSpPr>
        <p:spPr>
          <a:xfrm>
            <a:off x="531000" y="4652410"/>
            <a:ext cx="5416410" cy="1684559"/>
          </a:xfrm>
          <a:prstGeom prst="rect">
            <a:avLst/>
          </a:prstGeom>
        </p:spPr>
        <p:txBody>
          <a:bodyPr>
            <a:normAutofit/>
          </a:bodyPr>
          <a:lstStyle>
            <a:lvl1pPr marL="269875" indent="-269875" algn="l" defTabSz="914400" rtl="0" eaLnBrk="1" latinLnBrk="0" hangingPunct="1">
              <a:lnSpc>
                <a:spcPct val="120000"/>
              </a:lnSpc>
              <a:spcBef>
                <a:spcPts val="0"/>
              </a:spcBef>
              <a:buClr>
                <a:srgbClr val="00E13C"/>
              </a:buClr>
              <a:buFont typeface="Arial" panose="020B0604020202020204" pitchFamily="34" charset="0"/>
              <a:buChar char="•"/>
              <a:defRPr sz="2000" kern="1200">
                <a:solidFill>
                  <a:srgbClr val="6A6E73"/>
                </a:solidFill>
                <a:latin typeface="+mn-lt"/>
                <a:ea typeface="+mn-ea"/>
                <a:cs typeface="+mn-cs"/>
              </a:defRPr>
            </a:lvl1pPr>
            <a:lvl2pPr marL="541338" indent="-271463" algn="l" defTabSz="914400" rtl="0" eaLnBrk="1" latinLnBrk="0" hangingPunct="1">
              <a:lnSpc>
                <a:spcPct val="120000"/>
              </a:lnSpc>
              <a:spcBef>
                <a:spcPts val="0"/>
              </a:spcBef>
              <a:buClr>
                <a:srgbClr val="00E13C"/>
              </a:buClr>
              <a:buFont typeface="Arial" panose="020B0604020202020204" pitchFamily="34" charset="0"/>
              <a:buChar char="•"/>
              <a:defRPr sz="2000" kern="1200">
                <a:solidFill>
                  <a:srgbClr val="6A6E73"/>
                </a:solidFill>
                <a:latin typeface="+mn-lt"/>
                <a:ea typeface="+mn-ea"/>
                <a:cs typeface="+mn-cs"/>
              </a:defRPr>
            </a:lvl2pPr>
            <a:lvl3pPr marL="811213" indent="-269875" algn="l" defTabSz="914400" rtl="0" eaLnBrk="1" latinLnBrk="0" hangingPunct="1">
              <a:lnSpc>
                <a:spcPct val="120000"/>
              </a:lnSpc>
              <a:spcBef>
                <a:spcPts val="0"/>
              </a:spcBef>
              <a:buClr>
                <a:srgbClr val="00E13C"/>
              </a:buClr>
              <a:buFont typeface="Arial" panose="020B0604020202020204" pitchFamily="34" charset="0"/>
              <a:buChar char="•"/>
              <a:defRPr sz="2000" kern="1200">
                <a:solidFill>
                  <a:srgbClr val="6A6E73"/>
                </a:solidFill>
                <a:latin typeface="+mn-lt"/>
                <a:ea typeface="+mn-ea"/>
                <a:cs typeface="+mn-cs"/>
              </a:defRPr>
            </a:lvl3pPr>
            <a:lvl4pPr marL="1081088" indent="-269875" algn="l" defTabSz="914400" rtl="0" eaLnBrk="1" latinLnBrk="0" hangingPunct="1">
              <a:lnSpc>
                <a:spcPct val="120000"/>
              </a:lnSpc>
              <a:spcBef>
                <a:spcPts val="0"/>
              </a:spcBef>
              <a:buClr>
                <a:srgbClr val="00E13C"/>
              </a:buClr>
              <a:buFont typeface="Arial" panose="020B0604020202020204" pitchFamily="34" charset="0"/>
              <a:buChar char="•"/>
              <a:defRPr sz="2000" kern="1200">
                <a:solidFill>
                  <a:srgbClr val="6A6E73"/>
                </a:solidFill>
                <a:latin typeface="+mn-lt"/>
                <a:ea typeface="+mn-ea"/>
                <a:cs typeface="+mn-cs"/>
              </a:defRPr>
            </a:lvl4pPr>
            <a:lvl5pPr marL="1339850" indent="-258763" algn="l" defTabSz="914400" rtl="0" eaLnBrk="1" latinLnBrk="0" hangingPunct="1">
              <a:lnSpc>
                <a:spcPct val="120000"/>
              </a:lnSpc>
              <a:spcBef>
                <a:spcPts val="0"/>
              </a:spcBef>
              <a:buClr>
                <a:srgbClr val="00E13C"/>
              </a:buClr>
              <a:buFont typeface="Arial" panose="020B0604020202020204" pitchFamily="34" charset="0"/>
              <a:buChar char="•"/>
              <a:defRPr sz="2000" kern="1200">
                <a:solidFill>
                  <a:srgbClr val="6A6E73"/>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fi-FI" sz="1600" b="1" dirty="0">
                <a:solidFill>
                  <a:schemeClr val="bg1"/>
                </a:solidFill>
                <a:latin typeface="Calibri"/>
              </a:rPr>
              <a:t>Elina Marjamäki</a:t>
            </a:r>
          </a:p>
          <a:p>
            <a:pPr marL="0" indent="0" algn="ctr">
              <a:buNone/>
            </a:pPr>
            <a:r>
              <a:rPr lang="fi-FI" sz="1600" b="1" dirty="0">
                <a:solidFill>
                  <a:schemeClr val="bg1"/>
                </a:solidFill>
                <a:latin typeface="Calibri"/>
              </a:rPr>
              <a:t>Mental Health </a:t>
            </a:r>
            <a:r>
              <a:rPr lang="fi-FI" sz="1600" b="1" dirty="0" err="1">
                <a:solidFill>
                  <a:schemeClr val="bg1"/>
                </a:solidFill>
                <a:latin typeface="Calibri"/>
              </a:rPr>
              <a:t>Promotion</a:t>
            </a:r>
            <a:r>
              <a:rPr lang="fi-FI" sz="1600" b="1" dirty="0">
                <a:solidFill>
                  <a:schemeClr val="bg1"/>
                </a:solidFill>
                <a:latin typeface="Calibri"/>
              </a:rPr>
              <a:t> of Young People</a:t>
            </a:r>
          </a:p>
          <a:p>
            <a:pPr marL="0" indent="0" algn="ctr">
              <a:buNone/>
            </a:pPr>
            <a:r>
              <a:rPr lang="fi-FI" sz="1600" b="1" dirty="0">
                <a:solidFill>
                  <a:schemeClr val="bg1"/>
                </a:solidFill>
                <a:latin typeface="Calibri"/>
              </a:rPr>
              <a:t>Youth </a:t>
            </a:r>
            <a:r>
              <a:rPr lang="fi-FI" sz="1600" b="1" dirty="0" err="1">
                <a:solidFill>
                  <a:schemeClr val="bg1"/>
                </a:solidFill>
                <a:latin typeface="Calibri"/>
              </a:rPr>
              <a:t>Work</a:t>
            </a:r>
            <a:r>
              <a:rPr lang="fi-FI" sz="1600" b="1" dirty="0">
                <a:solidFill>
                  <a:schemeClr val="bg1"/>
                </a:solidFill>
                <a:latin typeface="Calibri"/>
              </a:rPr>
              <a:t> </a:t>
            </a:r>
            <a:r>
              <a:rPr lang="fi-FI" sz="1600" b="1" dirty="0" err="1">
                <a:solidFill>
                  <a:schemeClr val="bg1"/>
                </a:solidFill>
                <a:latin typeface="Calibri"/>
              </a:rPr>
              <a:t>Competence</a:t>
            </a:r>
            <a:r>
              <a:rPr lang="fi-FI" sz="1600" b="1" dirty="0">
                <a:solidFill>
                  <a:schemeClr val="bg1"/>
                </a:solidFill>
                <a:latin typeface="Calibri"/>
              </a:rPr>
              <a:t> </a:t>
            </a:r>
            <a:r>
              <a:rPr lang="fi-FI" sz="1600" b="1" dirty="0" err="1">
                <a:solidFill>
                  <a:schemeClr val="bg1"/>
                </a:solidFill>
                <a:latin typeface="Calibri"/>
              </a:rPr>
              <a:t>Centres</a:t>
            </a:r>
            <a:endParaRPr lang="fi-FI" sz="1600" b="1" dirty="0">
              <a:solidFill>
                <a:schemeClr val="bg1"/>
              </a:solidFill>
              <a:latin typeface="Calibri"/>
            </a:endParaRPr>
          </a:p>
          <a:p>
            <a:pPr marL="0" indent="0" algn="ctr">
              <a:buNone/>
            </a:pPr>
            <a:r>
              <a:rPr lang="fi-FI" sz="1600" b="1" dirty="0">
                <a:solidFill>
                  <a:schemeClr val="bg1"/>
                </a:solidFill>
                <a:latin typeface="Calibri"/>
              </a:rPr>
              <a:t>MIELI Mental Health Finland </a:t>
            </a:r>
          </a:p>
          <a:p>
            <a:pPr marL="0" indent="0" algn="ctr">
              <a:buNone/>
            </a:pPr>
            <a:endParaRPr lang="fi-FI" sz="900" b="1" dirty="0">
              <a:latin typeface="Calibri"/>
            </a:endParaRPr>
          </a:p>
        </p:txBody>
      </p:sp>
      <p:sp>
        <p:nvSpPr>
          <p:cNvPr id="10" name="Ellipsi 9">
            <a:extLst>
              <a:ext uri="{FF2B5EF4-FFF2-40B4-BE49-F238E27FC236}">
                <a16:creationId xmlns:a16="http://schemas.microsoft.com/office/drawing/2014/main" id="{EAED9D96-DBEB-4849-B17A-8CFCA6F8A02D}"/>
              </a:ext>
            </a:extLst>
          </p:cNvPr>
          <p:cNvSpPr/>
          <p:nvPr/>
        </p:nvSpPr>
        <p:spPr>
          <a:xfrm>
            <a:off x="9615679" y="381195"/>
            <a:ext cx="2309540" cy="21299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3600" b="1" dirty="0" err="1">
                <a:latin typeface="+mj-lt"/>
              </a:rPr>
              <a:t>Since</a:t>
            </a:r>
            <a:r>
              <a:rPr lang="fi-FI" sz="3600" b="1" dirty="0">
                <a:latin typeface="+mj-lt"/>
              </a:rPr>
              <a:t> 2011</a:t>
            </a:r>
          </a:p>
        </p:txBody>
      </p:sp>
    </p:spTree>
    <p:custDataLst>
      <p:tags r:id="rId1"/>
    </p:custDataLst>
    <p:extLst>
      <p:ext uri="{BB962C8B-B14F-4D97-AF65-F5344CB8AC3E}">
        <p14:creationId xmlns:p14="http://schemas.microsoft.com/office/powerpoint/2010/main" val="99931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Otsikko 3"/>
          <p:cNvSpPr>
            <a:spLocks noGrp="1"/>
          </p:cNvSpPr>
          <p:nvPr>
            <p:ph type="title"/>
          </p:nvPr>
        </p:nvSpPr>
        <p:spPr>
          <a:xfrm>
            <a:off x="1299779" y="583001"/>
            <a:ext cx="10091032" cy="698029"/>
          </a:xfrm>
        </p:spPr>
        <p:txBody>
          <a:bodyPr/>
          <a:lstStyle/>
          <a:p>
            <a:pPr algn="ctr"/>
            <a:r>
              <a:rPr lang="fi-FI" sz="3600" b="1" dirty="0">
                <a:solidFill>
                  <a:schemeClr val="tx1">
                    <a:lumMod val="50000"/>
                    <a:lumOff val="50000"/>
                  </a:schemeClr>
                </a:solidFill>
                <a:latin typeface="+mn-lt"/>
              </a:rPr>
              <a:t>MENTAL HEALTH PROMOTION IN NATIONAL YOUTH WORK  AND YOUTH POLICY PROGRAMME</a:t>
            </a:r>
          </a:p>
        </p:txBody>
      </p:sp>
      <p:sp>
        <p:nvSpPr>
          <p:cNvPr id="7" name="Ellipsi 6"/>
          <p:cNvSpPr>
            <a:spLocks noChangeAspect="1"/>
          </p:cNvSpPr>
          <p:nvPr/>
        </p:nvSpPr>
        <p:spPr>
          <a:xfrm>
            <a:off x="943795" y="2193563"/>
            <a:ext cx="3105282" cy="255324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a:ln>
                  <a:noFill/>
                </a:ln>
                <a:solidFill>
                  <a:srgbClr val="FFFFFF"/>
                </a:solidFill>
                <a:effectLst/>
                <a:uLnTx/>
                <a:uFillTx/>
                <a:latin typeface="Calibri" panose="020F0502020204030204"/>
                <a:ea typeface="+mn-ea"/>
                <a:cs typeface="+mn-cs"/>
              </a:rPr>
              <a:t>National </a:t>
            </a:r>
            <a:r>
              <a:rPr kumimoji="0" lang="fi-FI" sz="2400" b="1" i="0" u="none" strike="noStrike" kern="1200" cap="none" spc="0" normalizeH="0" baseline="0" noProof="0" dirty="0" err="1">
                <a:ln>
                  <a:noFill/>
                </a:ln>
                <a:solidFill>
                  <a:srgbClr val="FFFFFF"/>
                </a:solidFill>
                <a:effectLst/>
                <a:uLnTx/>
                <a:uFillTx/>
                <a:latin typeface="Calibri" panose="020F0502020204030204"/>
                <a:ea typeface="+mn-ea"/>
                <a:cs typeface="+mn-cs"/>
              </a:rPr>
              <a:t>youth</a:t>
            </a:r>
            <a:r>
              <a:rPr kumimoji="0" lang="fi-FI" sz="2400" b="1"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fi-FI" sz="2400" b="1" i="0" u="none" strike="noStrike" kern="1200" cap="none" spc="0" normalizeH="0" baseline="0" noProof="0" dirty="0" err="1">
                <a:ln>
                  <a:noFill/>
                </a:ln>
                <a:solidFill>
                  <a:srgbClr val="FFFFFF"/>
                </a:solidFill>
                <a:effectLst/>
                <a:uLnTx/>
                <a:uFillTx/>
                <a:latin typeface="Calibri" panose="020F0502020204030204"/>
                <a:ea typeface="+mn-ea"/>
                <a:cs typeface="+mn-cs"/>
              </a:rPr>
              <a:t>work</a:t>
            </a:r>
            <a:r>
              <a:rPr kumimoji="0" lang="fi-FI" sz="2400" b="1" i="0" u="none" strike="noStrike" kern="1200" cap="none" spc="0" normalizeH="0" baseline="0" noProof="0" dirty="0">
                <a:ln>
                  <a:noFill/>
                </a:ln>
                <a:solidFill>
                  <a:srgbClr val="FFFFFF"/>
                </a:solidFill>
                <a:effectLst/>
                <a:uLnTx/>
                <a:uFillTx/>
                <a:latin typeface="Calibri" panose="020F0502020204030204"/>
                <a:ea typeface="+mn-ea"/>
                <a:cs typeface="+mn-cs"/>
              </a:rPr>
              <a:t> and </a:t>
            </a:r>
            <a:r>
              <a:rPr kumimoji="0" lang="fi-FI" sz="2400" b="1" i="0" u="none" strike="noStrike" kern="1200" cap="none" spc="0" normalizeH="0" baseline="0" noProof="0" dirty="0" err="1">
                <a:ln>
                  <a:noFill/>
                </a:ln>
                <a:solidFill>
                  <a:srgbClr val="FFFFFF"/>
                </a:solidFill>
                <a:effectLst/>
                <a:uLnTx/>
                <a:uFillTx/>
                <a:latin typeface="Calibri" panose="020F0502020204030204"/>
                <a:ea typeface="+mn-ea"/>
                <a:cs typeface="+mn-cs"/>
              </a:rPr>
              <a:t>youth</a:t>
            </a:r>
            <a:r>
              <a:rPr kumimoji="0" lang="fi-FI" sz="2400" b="1"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fi-FI" sz="2400" b="1" i="0" u="none" strike="noStrike" kern="1200" cap="none" spc="0" normalizeH="0" baseline="0" noProof="0" dirty="0" err="1">
                <a:ln>
                  <a:noFill/>
                </a:ln>
                <a:solidFill>
                  <a:srgbClr val="FFFFFF"/>
                </a:solidFill>
                <a:effectLst/>
                <a:uLnTx/>
                <a:uFillTx/>
                <a:latin typeface="Calibri" panose="020F0502020204030204"/>
                <a:ea typeface="+mn-ea"/>
                <a:cs typeface="+mn-cs"/>
              </a:rPr>
              <a:t>policy</a:t>
            </a:r>
            <a:r>
              <a:rPr kumimoji="0" lang="fi-FI" sz="2400" b="1"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fi-FI" sz="2400" b="1" i="0" u="none" strike="noStrike" kern="1200" cap="none" spc="0" normalizeH="0" baseline="0" noProof="0" dirty="0" err="1">
                <a:ln>
                  <a:noFill/>
                </a:ln>
                <a:solidFill>
                  <a:srgbClr val="FFFFFF"/>
                </a:solidFill>
                <a:effectLst/>
                <a:uLnTx/>
                <a:uFillTx/>
                <a:latin typeface="Calibri" panose="020F0502020204030204"/>
                <a:ea typeface="+mn-ea"/>
                <a:cs typeface="+mn-cs"/>
              </a:rPr>
              <a:t>programme</a:t>
            </a:r>
            <a:r>
              <a:rPr kumimoji="0" lang="fi-FI" sz="2400" b="1" i="0" u="none" strike="noStrike" kern="1200" cap="none" spc="0" normalizeH="0" baseline="0" noProof="0" dirty="0">
                <a:ln>
                  <a:noFill/>
                </a:ln>
                <a:solidFill>
                  <a:srgbClr val="FFFFFF"/>
                </a:solidFill>
                <a:effectLst/>
                <a:uLnTx/>
                <a:uFillTx/>
                <a:latin typeface="Calibri" panose="020F0502020204030204"/>
                <a:ea typeface="+mn-ea"/>
                <a:cs typeface="+mn-cs"/>
              </a:rPr>
              <a:t> 2018-20 and 2020-2024</a:t>
            </a:r>
          </a:p>
        </p:txBody>
      </p:sp>
      <p:sp>
        <p:nvSpPr>
          <p:cNvPr id="2" name="Päivämäärän paikkamerkki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000000"/>
                </a:solidFill>
                <a:effectLst/>
                <a:uLnTx/>
                <a:uFillTx/>
                <a:latin typeface="Calibri" panose="020F0502020204030204"/>
                <a:ea typeface="+mn-ea"/>
                <a:cs typeface="+mn-cs"/>
              </a:rPr>
              <a:t>2-4.11.20</a:t>
            </a:r>
          </a:p>
        </p:txBody>
      </p:sp>
      <p:sp>
        <p:nvSpPr>
          <p:cNvPr id="6" name="Alatunnisteen paikkamerkki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Dian numeron paikkamerkki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F13F21-89A0-4E12-8E58-753F65C13159}" type="slidenum">
              <a:rPr kumimoji="0" lang="fi-FI"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fi-FI"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kstiruutu 7">
            <a:extLst>
              <a:ext uri="{FF2B5EF4-FFF2-40B4-BE49-F238E27FC236}">
                <a16:creationId xmlns:a16="http://schemas.microsoft.com/office/drawing/2014/main" id="{6C4C22D4-0444-47CB-B295-0A9E1BA49A2F}"/>
              </a:ext>
            </a:extLst>
          </p:cNvPr>
          <p:cNvSpPr txBox="1"/>
          <p:nvPr/>
        </p:nvSpPr>
        <p:spPr>
          <a:xfrm>
            <a:off x="4411935" y="4705620"/>
            <a:ext cx="64385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000000"/>
                </a:solidFill>
                <a:effectLst/>
                <a:uLnTx/>
                <a:uFillTx/>
                <a:latin typeface="Calibri" panose="020F0502020204030204"/>
                <a:ea typeface="+mn-ea"/>
                <a:cs typeface="+mn-cs"/>
                <a:hlinkClick r:id="rId4"/>
              </a:rPr>
              <a:t>https://julkaisut.valtioneuvosto.fi/handle/10024/162381</a:t>
            </a:r>
            <a:endParaRPr kumimoji="0" lang="fi-FI"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 name="Tekstiruutu 9">
            <a:extLst>
              <a:ext uri="{FF2B5EF4-FFF2-40B4-BE49-F238E27FC236}">
                <a16:creationId xmlns:a16="http://schemas.microsoft.com/office/drawing/2014/main" id="{3A8EC03F-D419-47A3-9A1B-134A500F7CDF}"/>
              </a:ext>
            </a:extLst>
          </p:cNvPr>
          <p:cNvSpPr txBox="1"/>
          <p:nvPr/>
        </p:nvSpPr>
        <p:spPr>
          <a:xfrm>
            <a:off x="4230340" y="2459504"/>
            <a:ext cx="716047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a:ln>
                  <a:noFill/>
                </a:ln>
                <a:solidFill>
                  <a:srgbClr val="000000"/>
                </a:solidFill>
                <a:effectLst/>
                <a:uLnTx/>
                <a:uFillTx/>
                <a:latin typeface="Calibri" panose="020F0502020204030204"/>
                <a:ea typeface="+mn-ea"/>
                <a:cs typeface="+mn-cs"/>
              </a:rPr>
              <a:t>Youth </a:t>
            </a:r>
            <a:r>
              <a:rPr kumimoji="0" lang="fi-FI" sz="2400" b="1" i="0" u="none" strike="noStrike" kern="1200" cap="none" spc="0" normalizeH="0" baseline="0" noProof="0" dirty="0" err="1">
                <a:ln>
                  <a:noFill/>
                </a:ln>
                <a:solidFill>
                  <a:srgbClr val="000000"/>
                </a:solidFill>
                <a:effectLst/>
                <a:uLnTx/>
                <a:uFillTx/>
                <a:latin typeface="Calibri" panose="020F0502020204030204"/>
                <a:ea typeface="+mn-ea"/>
                <a:cs typeface="+mn-cs"/>
              </a:rPr>
              <a:t>Work</a:t>
            </a:r>
            <a:r>
              <a:rPr kumimoji="0" lang="fi-FI" sz="24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i-FI" sz="2400" b="1" i="0" u="none" strike="noStrike" kern="1200" cap="none" spc="0" normalizeH="0" baseline="0" noProof="0" dirty="0" err="1">
                <a:ln>
                  <a:noFill/>
                </a:ln>
                <a:solidFill>
                  <a:srgbClr val="000000"/>
                </a:solidFill>
                <a:effectLst/>
                <a:uLnTx/>
                <a:uFillTx/>
                <a:latin typeface="Calibri" panose="020F0502020204030204"/>
                <a:ea typeface="+mn-ea"/>
                <a:cs typeface="+mn-cs"/>
              </a:rPr>
              <a:t>Centres</a:t>
            </a:r>
            <a:r>
              <a:rPr kumimoji="0" lang="fi-FI" sz="2400" b="1" i="0" u="none" strike="noStrike" kern="1200" cap="none" spc="0" normalizeH="0" baseline="0" noProof="0" dirty="0">
                <a:ln>
                  <a:noFill/>
                </a:ln>
                <a:solidFill>
                  <a:srgbClr val="000000"/>
                </a:solidFill>
                <a:effectLst/>
                <a:uLnTx/>
                <a:uFillTx/>
                <a:latin typeface="Calibri" panose="020F0502020204030204"/>
                <a:ea typeface="+mn-ea"/>
                <a:cs typeface="+mn-cs"/>
              </a:rPr>
              <a:t> of </a:t>
            </a:r>
            <a:r>
              <a:rPr kumimoji="0" lang="fi-FI" sz="2400" b="1" i="0" u="none" strike="noStrike" kern="1200" cap="none" spc="0" normalizeH="0" baseline="0" noProof="0" dirty="0" err="1">
                <a:ln>
                  <a:noFill/>
                </a:ln>
                <a:solidFill>
                  <a:srgbClr val="000000"/>
                </a:solidFill>
                <a:effectLst/>
                <a:uLnTx/>
                <a:uFillTx/>
                <a:latin typeface="Calibri" panose="020F0502020204030204"/>
                <a:ea typeface="+mn-ea"/>
                <a:cs typeface="+mn-cs"/>
              </a:rPr>
              <a:t>Expertice</a:t>
            </a:r>
            <a:r>
              <a:rPr kumimoji="0" lang="fi-FI" sz="2400" b="1" i="0" u="none" strike="noStrike" kern="1200" cap="none" spc="0" normalizeH="0" baseline="0" noProof="0" dirty="0">
                <a:ln>
                  <a:noFill/>
                </a:ln>
                <a:solidFill>
                  <a:srgbClr val="000000"/>
                </a:solidFill>
                <a:effectLst/>
                <a:uLnTx/>
                <a:uFillTx/>
                <a:latin typeface="Calibri" panose="020F0502020204030204"/>
                <a:ea typeface="+mn-ea"/>
                <a:cs typeface="+mn-cs"/>
              </a:rPr>
              <a:t> (6):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a:ln>
                  <a:noFill/>
                </a:ln>
                <a:solidFill>
                  <a:srgbClr val="000000"/>
                </a:solidFill>
                <a:effectLst/>
                <a:uLnTx/>
                <a:uFillTx/>
                <a:latin typeface="Calibri" panose="020F0502020204030204"/>
                <a:ea typeface="+mn-ea"/>
                <a:cs typeface="+mn-cs"/>
              </a:rPr>
              <a:t>Mental </a:t>
            </a:r>
            <a:r>
              <a:rPr kumimoji="0" lang="fi-FI" sz="2400" b="1" i="0" u="none" strike="noStrike" kern="1200" cap="none" spc="0" normalizeH="0" baseline="0" noProof="0" dirty="0" err="1">
                <a:ln>
                  <a:noFill/>
                </a:ln>
                <a:solidFill>
                  <a:srgbClr val="000000"/>
                </a:solidFill>
                <a:effectLst/>
                <a:uLnTx/>
                <a:uFillTx/>
                <a:latin typeface="Calibri" panose="020F0502020204030204"/>
                <a:ea typeface="+mn-ea"/>
                <a:cs typeface="+mn-cs"/>
              </a:rPr>
              <a:t>health</a:t>
            </a:r>
            <a:r>
              <a:rPr kumimoji="0" lang="fi-FI" sz="24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i-FI" sz="2400" b="1" i="0" u="none" strike="noStrike" kern="1200" cap="none" spc="0" normalizeH="0" baseline="0" noProof="0" dirty="0" err="1">
                <a:ln>
                  <a:noFill/>
                </a:ln>
                <a:solidFill>
                  <a:srgbClr val="000000"/>
                </a:solidFill>
                <a:effectLst/>
                <a:uLnTx/>
                <a:uFillTx/>
                <a:latin typeface="Calibri" panose="020F0502020204030204"/>
                <a:ea typeface="+mn-ea"/>
                <a:cs typeface="+mn-cs"/>
              </a:rPr>
              <a:t>promotion</a:t>
            </a:r>
            <a:r>
              <a:rPr kumimoji="0" lang="fi-FI" sz="2400" b="1" i="0" u="none" strike="noStrike" kern="1200" cap="none" spc="0" normalizeH="0" baseline="0" noProof="0" dirty="0">
                <a:ln>
                  <a:noFill/>
                </a:ln>
                <a:solidFill>
                  <a:srgbClr val="000000"/>
                </a:solidFill>
                <a:effectLst/>
                <a:uLnTx/>
                <a:uFillTx/>
                <a:latin typeface="Calibri" panose="020F0502020204030204"/>
                <a:ea typeface="+mn-ea"/>
                <a:cs typeface="+mn-cs"/>
              </a:rPr>
              <a:t> in 3 of </a:t>
            </a:r>
            <a:r>
              <a:rPr kumimoji="0" lang="fi-FI" sz="2400" b="1" i="0" u="none" strike="noStrike" kern="1200" cap="none" spc="0" normalizeH="0" baseline="0" noProof="0" dirty="0" err="1">
                <a:ln>
                  <a:noFill/>
                </a:ln>
                <a:solidFill>
                  <a:srgbClr val="000000"/>
                </a:solidFill>
                <a:effectLst/>
                <a:uLnTx/>
                <a:uFillTx/>
                <a:latin typeface="Calibri" panose="020F0502020204030204"/>
                <a:ea typeface="+mn-ea"/>
                <a:cs typeface="+mn-cs"/>
              </a:rPr>
              <a:t>them</a:t>
            </a:r>
            <a:r>
              <a:rPr kumimoji="0" lang="fi-FI" sz="2400" b="1"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400" b="0" i="0" u="none" strike="noStrike" kern="1200" cap="none" spc="0" normalizeH="0" baseline="0" noProof="0" dirty="0" err="1">
                <a:ln>
                  <a:noFill/>
                </a:ln>
                <a:solidFill>
                  <a:srgbClr val="000000"/>
                </a:solidFill>
                <a:effectLst/>
                <a:uLnTx/>
                <a:uFillTx/>
                <a:latin typeface="Calibri" panose="020F0502020204030204"/>
                <a:ea typeface="+mn-ea"/>
                <a:cs typeface="+mn-cs"/>
              </a:rPr>
              <a:t>Communal</a:t>
            </a:r>
            <a:r>
              <a:rPr kumimoji="0" lang="fi-FI"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i-FI" sz="2400" b="0" i="0" u="none" strike="noStrike" kern="1200" cap="none" spc="0" normalizeH="0" baseline="0" noProof="0" dirty="0" err="1">
                <a:ln>
                  <a:noFill/>
                </a:ln>
                <a:solidFill>
                  <a:srgbClr val="000000"/>
                </a:solidFill>
                <a:effectLst/>
                <a:uLnTx/>
                <a:uFillTx/>
                <a:latin typeface="Calibri" panose="020F0502020204030204"/>
                <a:ea typeface="+mn-ea"/>
                <a:cs typeface="+mn-cs"/>
              </a:rPr>
              <a:t>youth</a:t>
            </a:r>
            <a:r>
              <a:rPr kumimoji="0" lang="fi-FI"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i-FI" sz="2400" b="0" i="0" u="none" strike="noStrike" kern="1200" cap="none" spc="0" normalizeH="0" baseline="0" noProof="0" dirty="0" err="1">
                <a:ln>
                  <a:noFill/>
                </a:ln>
                <a:solidFill>
                  <a:srgbClr val="000000"/>
                </a:solidFill>
                <a:effectLst/>
                <a:uLnTx/>
                <a:uFillTx/>
                <a:latin typeface="Calibri" panose="020F0502020204030204"/>
                <a:ea typeface="+mn-ea"/>
                <a:cs typeface="+mn-cs"/>
              </a:rPr>
              <a:t>work</a:t>
            </a:r>
            <a:r>
              <a:rPr kumimoji="0" lang="fi-FI"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i-FI" sz="2400" b="0" i="0" u="none" strike="noStrike" kern="1200" cap="none" spc="0" normalizeH="0" baseline="0" noProof="0" dirty="0" err="1">
                <a:ln>
                  <a:noFill/>
                </a:ln>
                <a:solidFill>
                  <a:srgbClr val="000000"/>
                </a:solidFill>
                <a:effectLst/>
                <a:uLnTx/>
                <a:uFillTx/>
                <a:latin typeface="Calibri" panose="020F0502020204030204"/>
                <a:ea typeface="+mn-ea"/>
                <a:cs typeface="+mn-cs"/>
              </a:rPr>
              <a:t>competence</a:t>
            </a:r>
            <a:r>
              <a:rPr kumimoji="0" lang="fi-FI"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i-FI" sz="2400" b="0" i="0" u="none" strike="noStrike" kern="1200" cap="none" spc="0" normalizeH="0" baseline="0" noProof="0" dirty="0" err="1">
                <a:ln>
                  <a:noFill/>
                </a:ln>
                <a:solidFill>
                  <a:srgbClr val="000000"/>
                </a:solidFill>
                <a:effectLst/>
                <a:uLnTx/>
                <a:uFillTx/>
                <a:latin typeface="Calibri" panose="020F0502020204030204"/>
                <a:ea typeface="+mn-ea"/>
                <a:cs typeface="+mn-cs"/>
              </a:rPr>
              <a:t>centre</a:t>
            </a:r>
            <a:endParaRPr kumimoji="0" lang="fi-FI"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400" b="0" i="0" u="none" strike="noStrike" kern="1200" cap="none" spc="0" normalizeH="0" baseline="0" noProof="0" dirty="0" err="1">
                <a:ln>
                  <a:noFill/>
                </a:ln>
                <a:solidFill>
                  <a:srgbClr val="000000"/>
                </a:solidFill>
                <a:effectLst/>
                <a:uLnTx/>
                <a:uFillTx/>
                <a:latin typeface="Calibri" panose="020F0502020204030204"/>
                <a:ea typeface="+mn-ea"/>
                <a:cs typeface="+mn-cs"/>
              </a:rPr>
              <a:t>Outreach</a:t>
            </a:r>
            <a:r>
              <a:rPr kumimoji="0" lang="fi-FI"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i-FI" sz="2400" b="0" i="0" u="none" strike="noStrike" kern="1200" cap="none" spc="0" normalizeH="0" baseline="0" noProof="0" dirty="0" err="1">
                <a:ln>
                  <a:noFill/>
                </a:ln>
                <a:solidFill>
                  <a:srgbClr val="000000"/>
                </a:solidFill>
                <a:effectLst/>
                <a:uLnTx/>
                <a:uFillTx/>
                <a:latin typeface="Calibri" panose="020F0502020204030204"/>
                <a:ea typeface="+mn-ea"/>
                <a:cs typeface="+mn-cs"/>
              </a:rPr>
              <a:t>youth</a:t>
            </a:r>
            <a:r>
              <a:rPr kumimoji="0" lang="fi-FI"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i-FI" sz="2400" b="0" i="0" u="none" strike="noStrike" kern="1200" cap="none" spc="0" normalizeH="0" baseline="0" noProof="0" dirty="0" err="1">
                <a:ln>
                  <a:noFill/>
                </a:ln>
                <a:solidFill>
                  <a:srgbClr val="000000"/>
                </a:solidFill>
                <a:effectLst/>
                <a:uLnTx/>
                <a:uFillTx/>
                <a:latin typeface="Calibri" panose="020F0502020204030204"/>
                <a:ea typeface="+mn-ea"/>
                <a:cs typeface="+mn-cs"/>
              </a:rPr>
              <a:t>work</a:t>
            </a:r>
            <a:r>
              <a:rPr kumimoji="0" lang="fi-FI"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i-FI" sz="2400" b="0" i="0" u="none" strike="noStrike" kern="1200" cap="none" spc="0" normalizeH="0" baseline="0" noProof="0" dirty="0" err="1">
                <a:ln>
                  <a:noFill/>
                </a:ln>
                <a:solidFill>
                  <a:srgbClr val="000000"/>
                </a:solidFill>
                <a:effectLst/>
                <a:uLnTx/>
                <a:uFillTx/>
                <a:latin typeface="Calibri" panose="020F0502020204030204"/>
                <a:ea typeface="+mn-ea"/>
                <a:cs typeface="+mn-cs"/>
              </a:rPr>
              <a:t>competence</a:t>
            </a:r>
            <a:r>
              <a:rPr kumimoji="0" lang="fi-FI"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i-FI" sz="2400" b="0" i="0" u="none" strike="noStrike" kern="1200" cap="none" spc="0" normalizeH="0" baseline="0" noProof="0" dirty="0" err="1">
                <a:ln>
                  <a:noFill/>
                </a:ln>
                <a:solidFill>
                  <a:srgbClr val="000000"/>
                </a:solidFill>
                <a:effectLst/>
                <a:uLnTx/>
                <a:uFillTx/>
                <a:latin typeface="Calibri" panose="020F0502020204030204"/>
                <a:ea typeface="+mn-ea"/>
                <a:cs typeface="+mn-cs"/>
              </a:rPr>
              <a:t>centre</a:t>
            </a:r>
            <a:endParaRPr kumimoji="0" lang="fi-FI"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2400" b="0" i="0" u="none" strike="noStrike" kern="1200" cap="none" spc="0" normalizeH="0" baseline="0" noProof="0" dirty="0">
                <a:ln>
                  <a:noFill/>
                </a:ln>
                <a:solidFill>
                  <a:srgbClr val="000000"/>
                </a:solidFill>
                <a:effectLst/>
                <a:uLnTx/>
                <a:uFillTx/>
                <a:latin typeface="Calibri" panose="020F0502020204030204"/>
                <a:ea typeface="+mn-ea"/>
                <a:cs typeface="+mn-cs"/>
              </a:rPr>
              <a:t>School Youth </a:t>
            </a:r>
            <a:r>
              <a:rPr kumimoji="0" lang="fi-FI" sz="2400" b="0" i="0" u="none" strike="noStrike" kern="1200" cap="none" spc="0" normalizeH="0" baseline="0" noProof="0" dirty="0" err="1">
                <a:ln>
                  <a:noFill/>
                </a:ln>
                <a:solidFill>
                  <a:srgbClr val="000000"/>
                </a:solidFill>
                <a:effectLst/>
                <a:uLnTx/>
                <a:uFillTx/>
                <a:latin typeface="Calibri" panose="020F0502020204030204"/>
                <a:ea typeface="+mn-ea"/>
                <a:cs typeface="+mn-cs"/>
              </a:rPr>
              <a:t>Work</a:t>
            </a:r>
            <a:r>
              <a:rPr kumimoji="0" lang="fi-FI"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i-FI" sz="2400" b="0" i="0" u="none" strike="noStrike" kern="1200" cap="none" spc="0" normalizeH="0" baseline="0" noProof="0" dirty="0" err="1">
                <a:ln>
                  <a:noFill/>
                </a:ln>
                <a:solidFill>
                  <a:srgbClr val="000000"/>
                </a:solidFill>
                <a:effectLst/>
                <a:uLnTx/>
                <a:uFillTx/>
                <a:latin typeface="Calibri" panose="020F0502020204030204"/>
                <a:ea typeface="+mn-ea"/>
                <a:cs typeface="+mn-cs"/>
              </a:rPr>
              <a:t>competence</a:t>
            </a:r>
            <a:r>
              <a:rPr kumimoji="0" lang="fi-FI"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i-FI" sz="2400" b="0" i="0" u="none" strike="noStrike" kern="1200" cap="none" spc="0" normalizeH="0" baseline="0" noProof="0" dirty="0" err="1">
                <a:ln>
                  <a:noFill/>
                </a:ln>
                <a:solidFill>
                  <a:srgbClr val="000000"/>
                </a:solidFill>
                <a:effectLst/>
                <a:uLnTx/>
                <a:uFillTx/>
                <a:latin typeface="Calibri" panose="020F0502020204030204"/>
                <a:ea typeface="+mn-ea"/>
                <a:cs typeface="+mn-cs"/>
              </a:rPr>
              <a:t>centre</a:t>
            </a:r>
            <a:endParaRPr kumimoji="0" lang="fi-FI"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884703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p:cNvSpPr>
            <a:spLocks noGrp="1"/>
          </p:cNvSpPr>
          <p:nvPr>
            <p:ph type="title"/>
          </p:nvPr>
        </p:nvSpPr>
        <p:spPr>
          <a:xfrm>
            <a:off x="644013" y="359379"/>
            <a:ext cx="10205884" cy="752168"/>
          </a:xfrm>
        </p:spPr>
        <p:txBody>
          <a:bodyPr/>
          <a:lstStyle/>
          <a:p>
            <a:r>
              <a:rPr lang="fi-FI" dirty="0" err="1"/>
              <a:t>We</a:t>
            </a:r>
            <a:r>
              <a:rPr lang="fi-FI" dirty="0"/>
              <a:t> AIM to </a:t>
            </a:r>
            <a:r>
              <a:rPr lang="fi-FI" dirty="0" err="1"/>
              <a:t>increase</a:t>
            </a:r>
            <a:r>
              <a:rPr lang="fi-FI" dirty="0"/>
              <a:t> </a:t>
            </a:r>
            <a:r>
              <a:rPr lang="fi-FI" dirty="0" err="1"/>
              <a:t>adults</a:t>
            </a:r>
            <a:r>
              <a:rPr lang="fi-FI" dirty="0"/>
              <a:t>’: </a:t>
            </a:r>
            <a:br>
              <a:rPr lang="fi-FI" dirty="0"/>
            </a:br>
            <a:endParaRPr lang="fi-FI" dirty="0"/>
          </a:p>
        </p:txBody>
      </p:sp>
      <p:sp>
        <p:nvSpPr>
          <p:cNvPr id="8" name="Sisällön paikkamerkki 7"/>
          <p:cNvSpPr>
            <a:spLocks noGrp="1"/>
          </p:cNvSpPr>
          <p:nvPr>
            <p:ph sz="half" idx="1"/>
          </p:nvPr>
        </p:nvSpPr>
        <p:spPr>
          <a:xfrm>
            <a:off x="400173" y="1111547"/>
            <a:ext cx="5886585" cy="5310873"/>
          </a:xfrm>
        </p:spPr>
        <p:txBody>
          <a:bodyPr>
            <a:normAutofit fontScale="92500" lnSpcReduction="10000"/>
          </a:bodyPr>
          <a:lstStyle/>
          <a:p>
            <a:pPr marL="0" indent="0">
              <a:buNone/>
            </a:pPr>
            <a:r>
              <a:rPr lang="en-GB" sz="3300" b="1" dirty="0"/>
              <a:t>Knowledge and understanding of </a:t>
            </a:r>
          </a:p>
          <a:p>
            <a:r>
              <a:rPr lang="en-GB" sz="2000" dirty="0"/>
              <a:t>Mental health as a positive resource and skill which we can teach, learn, support and strengthen</a:t>
            </a:r>
          </a:p>
          <a:p>
            <a:r>
              <a:rPr lang="en-GB" sz="2000" dirty="0"/>
              <a:t>Risk and protective factors of mental health</a:t>
            </a:r>
          </a:p>
          <a:p>
            <a:r>
              <a:rPr lang="en-GB" sz="2000" dirty="0"/>
              <a:t>Means to strengthen mental health</a:t>
            </a:r>
          </a:p>
          <a:p>
            <a:r>
              <a:rPr lang="en-GB" sz="2000" dirty="0"/>
              <a:t>Importance of reducing stigma towards mental health problems and challenges </a:t>
            </a:r>
          </a:p>
          <a:p>
            <a:r>
              <a:rPr lang="en-GB" sz="2000" dirty="0"/>
              <a:t>Awareness of ones own attitudes about mental health</a:t>
            </a:r>
          </a:p>
          <a:p>
            <a:pPr marL="0" indent="0">
              <a:buNone/>
            </a:pPr>
            <a:endParaRPr lang="en-GB" sz="2000" dirty="0"/>
          </a:p>
          <a:p>
            <a:pPr marL="0" indent="0">
              <a:buNone/>
            </a:pPr>
            <a:r>
              <a:rPr lang="fi-FI" sz="3000" b="1" dirty="0" err="1"/>
              <a:t>Skills</a:t>
            </a:r>
            <a:r>
              <a:rPr lang="fi-FI" sz="3000" b="1" dirty="0"/>
              <a:t> and </a:t>
            </a:r>
            <a:r>
              <a:rPr lang="fi-FI" sz="3000" b="1" dirty="0" err="1"/>
              <a:t>motivation</a:t>
            </a:r>
            <a:endParaRPr lang="fi-FI" sz="3000" b="1" dirty="0"/>
          </a:p>
          <a:p>
            <a:r>
              <a:rPr lang="en-GB" sz="2000" dirty="0"/>
              <a:t>To teach and strengthen mental health skills</a:t>
            </a:r>
          </a:p>
          <a:p>
            <a:r>
              <a:rPr lang="en-GB" sz="2000" dirty="0"/>
              <a:t>To listen and to engage</a:t>
            </a:r>
          </a:p>
          <a:p>
            <a:r>
              <a:rPr lang="en-GB" sz="2000" dirty="0"/>
              <a:t>To raise a concern and support</a:t>
            </a:r>
          </a:p>
          <a:p>
            <a:r>
              <a:rPr lang="en-GB" sz="2000" dirty="0"/>
              <a:t>To know when and how to find help and support </a:t>
            </a:r>
          </a:p>
          <a:p>
            <a:endParaRPr lang="fi-FI" sz="2800" dirty="0"/>
          </a:p>
        </p:txBody>
      </p:sp>
      <p:pic>
        <p:nvPicPr>
          <p:cNvPr id="4" name="Kuva 3" descr="Kuva, joka sisältää kohteen ulko, henkilö, puu, maa&#10;&#10;Kuvaus luotu automaattisesti">
            <a:extLst>
              <a:ext uri="{FF2B5EF4-FFF2-40B4-BE49-F238E27FC236}">
                <a16:creationId xmlns:a16="http://schemas.microsoft.com/office/drawing/2014/main" id="{1BDB7C7F-0760-4E44-A05B-5145AD053CF4}"/>
              </a:ext>
            </a:extLst>
          </p:cNvPr>
          <p:cNvPicPr>
            <a:picLocks noChangeAspect="1"/>
          </p:cNvPicPr>
          <p:nvPr/>
        </p:nvPicPr>
        <p:blipFill rotWithShape="1">
          <a:blip r:embed="rId4"/>
          <a:srcRect l="23294" r="9955" b="-1"/>
          <a:stretch/>
        </p:blipFill>
        <p:spPr>
          <a:xfrm>
            <a:off x="6530598" y="919807"/>
            <a:ext cx="5539481" cy="5539474"/>
          </a:xfrm>
          <a:prstGeom prst="rect">
            <a:avLst/>
          </a:prstGeom>
          <a:noFill/>
        </p:spPr>
      </p:pic>
    </p:spTree>
    <p:custDataLst>
      <p:tags r:id="rId1"/>
    </p:custDataLst>
    <p:extLst>
      <p:ext uri="{BB962C8B-B14F-4D97-AF65-F5344CB8AC3E}">
        <p14:creationId xmlns:p14="http://schemas.microsoft.com/office/powerpoint/2010/main" val="80187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a:xfrm>
            <a:off x="1312499" y="324399"/>
            <a:ext cx="10175533" cy="1492871"/>
          </a:xfrm>
        </p:spPr>
        <p:txBody>
          <a:bodyPr>
            <a:normAutofit/>
          </a:bodyPr>
          <a:lstStyle/>
          <a:p>
            <a:r>
              <a:rPr lang="fi-FI" sz="4000" dirty="0"/>
              <a:t>BUT IN THE PAST WE SAW MENTAL HEALTH ONLY AS </a:t>
            </a:r>
          </a:p>
        </p:txBody>
      </p:sp>
      <p:sp>
        <p:nvSpPr>
          <p:cNvPr id="16" name="Ellipsi 15"/>
          <p:cNvSpPr>
            <a:spLocks noChangeAspect="1"/>
          </p:cNvSpPr>
          <p:nvPr/>
        </p:nvSpPr>
        <p:spPr>
          <a:xfrm>
            <a:off x="3464214" y="1835562"/>
            <a:ext cx="4782112" cy="459046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prstClr val="white"/>
              </a:solidFill>
            </a:endParaRPr>
          </a:p>
        </p:txBody>
      </p:sp>
      <p:sp>
        <p:nvSpPr>
          <p:cNvPr id="17" name="Tekstiruutu 16"/>
          <p:cNvSpPr txBox="1"/>
          <p:nvPr/>
        </p:nvSpPr>
        <p:spPr>
          <a:xfrm>
            <a:off x="4583834" y="2218061"/>
            <a:ext cx="3183715" cy="523220"/>
          </a:xfrm>
          <a:prstGeom prst="rect">
            <a:avLst/>
          </a:prstGeom>
          <a:noFill/>
        </p:spPr>
        <p:txBody>
          <a:bodyPr wrap="square" rtlCol="0">
            <a:spAutoFit/>
          </a:bodyPr>
          <a:lstStyle/>
          <a:p>
            <a:pPr algn="ctr"/>
            <a:r>
              <a:rPr lang="fi-FI" sz="2800" b="1" dirty="0">
                <a:solidFill>
                  <a:prstClr val="white"/>
                </a:solidFill>
              </a:rPr>
              <a:t>Depression</a:t>
            </a:r>
          </a:p>
        </p:txBody>
      </p:sp>
      <p:sp>
        <p:nvSpPr>
          <p:cNvPr id="18" name="Tekstiruutu 17"/>
          <p:cNvSpPr txBox="1"/>
          <p:nvPr/>
        </p:nvSpPr>
        <p:spPr>
          <a:xfrm>
            <a:off x="4314840" y="4833058"/>
            <a:ext cx="3183715" cy="954107"/>
          </a:xfrm>
          <a:prstGeom prst="rect">
            <a:avLst/>
          </a:prstGeom>
          <a:noFill/>
        </p:spPr>
        <p:txBody>
          <a:bodyPr wrap="square" rtlCol="0">
            <a:spAutoFit/>
          </a:bodyPr>
          <a:lstStyle/>
          <a:p>
            <a:pPr algn="ctr"/>
            <a:r>
              <a:rPr lang="fi-FI" sz="2800" b="1" dirty="0" err="1">
                <a:solidFill>
                  <a:prstClr val="white"/>
                </a:solidFill>
              </a:rPr>
              <a:t>Other</a:t>
            </a:r>
            <a:r>
              <a:rPr lang="fi-FI" sz="2800" b="1" dirty="0">
                <a:solidFill>
                  <a:prstClr val="white"/>
                </a:solidFill>
              </a:rPr>
              <a:t> </a:t>
            </a:r>
            <a:r>
              <a:rPr lang="fi-FI" sz="2800" b="1" dirty="0" err="1">
                <a:solidFill>
                  <a:prstClr val="white"/>
                </a:solidFill>
              </a:rPr>
              <a:t>disorders</a:t>
            </a:r>
            <a:r>
              <a:rPr lang="fi-FI" sz="2800" b="1" dirty="0">
                <a:solidFill>
                  <a:prstClr val="white"/>
                </a:solidFill>
              </a:rPr>
              <a:t> and </a:t>
            </a:r>
            <a:r>
              <a:rPr lang="fi-FI" sz="2800" b="1" dirty="0" err="1">
                <a:solidFill>
                  <a:prstClr val="white"/>
                </a:solidFill>
              </a:rPr>
              <a:t>illnesses</a:t>
            </a:r>
            <a:endParaRPr lang="fi-FI" sz="2800" b="1" dirty="0">
              <a:solidFill>
                <a:prstClr val="white"/>
              </a:solidFill>
            </a:endParaRPr>
          </a:p>
        </p:txBody>
      </p:sp>
      <p:sp>
        <p:nvSpPr>
          <p:cNvPr id="19" name="Tekstiruutu 18"/>
          <p:cNvSpPr txBox="1"/>
          <p:nvPr/>
        </p:nvSpPr>
        <p:spPr>
          <a:xfrm>
            <a:off x="3719737" y="2888934"/>
            <a:ext cx="3183715" cy="523220"/>
          </a:xfrm>
          <a:prstGeom prst="rect">
            <a:avLst/>
          </a:prstGeom>
          <a:noFill/>
        </p:spPr>
        <p:txBody>
          <a:bodyPr wrap="square" rtlCol="0">
            <a:spAutoFit/>
          </a:bodyPr>
          <a:lstStyle/>
          <a:p>
            <a:pPr algn="ctr"/>
            <a:r>
              <a:rPr lang="fi-FI" sz="2800" b="1" dirty="0" err="1">
                <a:solidFill>
                  <a:prstClr val="white"/>
                </a:solidFill>
              </a:rPr>
              <a:t>Bipolar</a:t>
            </a:r>
            <a:r>
              <a:rPr lang="fi-FI" sz="2800" b="1" dirty="0">
                <a:solidFill>
                  <a:prstClr val="white"/>
                </a:solidFill>
              </a:rPr>
              <a:t> </a:t>
            </a:r>
            <a:r>
              <a:rPr lang="fi-FI" sz="2800" b="1" dirty="0" err="1">
                <a:solidFill>
                  <a:prstClr val="white"/>
                </a:solidFill>
              </a:rPr>
              <a:t>disorder</a:t>
            </a:r>
            <a:endParaRPr lang="fi-FI" sz="2800" b="1" dirty="0">
              <a:solidFill>
                <a:prstClr val="white"/>
              </a:solidFill>
            </a:endParaRPr>
          </a:p>
        </p:txBody>
      </p:sp>
      <p:sp>
        <p:nvSpPr>
          <p:cNvPr id="20" name="Tekstiruutu 19"/>
          <p:cNvSpPr txBox="1"/>
          <p:nvPr/>
        </p:nvSpPr>
        <p:spPr>
          <a:xfrm>
            <a:off x="5062612" y="3527798"/>
            <a:ext cx="3183715" cy="523220"/>
          </a:xfrm>
          <a:prstGeom prst="rect">
            <a:avLst/>
          </a:prstGeom>
          <a:noFill/>
        </p:spPr>
        <p:txBody>
          <a:bodyPr wrap="square" rtlCol="0">
            <a:spAutoFit/>
          </a:bodyPr>
          <a:lstStyle/>
          <a:p>
            <a:pPr algn="ctr"/>
            <a:r>
              <a:rPr lang="fi-FI" sz="2800" b="1" dirty="0" err="1">
                <a:solidFill>
                  <a:prstClr val="white"/>
                </a:solidFill>
              </a:rPr>
              <a:t>Schitzophrenia</a:t>
            </a:r>
            <a:endParaRPr lang="fi-FI" sz="2800" b="1" dirty="0">
              <a:solidFill>
                <a:prstClr val="white"/>
              </a:solidFill>
            </a:endParaRPr>
          </a:p>
        </p:txBody>
      </p:sp>
      <p:sp>
        <p:nvSpPr>
          <p:cNvPr id="15" name="Tekstiruutu 14"/>
          <p:cNvSpPr txBox="1"/>
          <p:nvPr/>
        </p:nvSpPr>
        <p:spPr>
          <a:xfrm>
            <a:off x="3216551" y="3942367"/>
            <a:ext cx="3183715" cy="584775"/>
          </a:xfrm>
          <a:prstGeom prst="rect">
            <a:avLst/>
          </a:prstGeom>
          <a:noFill/>
        </p:spPr>
        <p:txBody>
          <a:bodyPr wrap="square" rtlCol="0">
            <a:spAutoFit/>
          </a:bodyPr>
          <a:lstStyle/>
          <a:p>
            <a:pPr algn="ctr"/>
            <a:r>
              <a:rPr lang="fi-FI" sz="3200" b="1" dirty="0" err="1">
                <a:solidFill>
                  <a:prstClr val="white"/>
                </a:solidFill>
              </a:rPr>
              <a:t>Psychosis</a:t>
            </a:r>
            <a:endParaRPr lang="fi-FI" sz="2000" b="1" dirty="0">
              <a:solidFill>
                <a:prstClr val="white"/>
              </a:solidFill>
            </a:endParaRPr>
          </a:p>
        </p:txBody>
      </p:sp>
    </p:spTree>
    <p:custDataLst>
      <p:tags r:id="rId1"/>
    </p:custDataLst>
    <p:extLst>
      <p:ext uri="{BB962C8B-B14F-4D97-AF65-F5344CB8AC3E}">
        <p14:creationId xmlns:p14="http://schemas.microsoft.com/office/powerpoint/2010/main" val="23622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2647500" y="590450"/>
            <a:ext cx="6323638" cy="1034334"/>
          </a:xfrm>
        </p:spPr>
        <p:txBody>
          <a:bodyPr/>
          <a:lstStyle/>
          <a:p>
            <a:r>
              <a:rPr lang="fi-FI" dirty="0">
                <a:solidFill>
                  <a:schemeClr val="tx1">
                    <a:lumMod val="65000"/>
                    <a:lumOff val="35000"/>
                  </a:schemeClr>
                </a:solidFill>
              </a:rPr>
              <a:t>And </a:t>
            </a:r>
            <a:r>
              <a:rPr lang="fi-FI" dirty="0" err="1">
                <a:solidFill>
                  <a:schemeClr val="tx1">
                    <a:lumMod val="65000"/>
                    <a:lumOff val="35000"/>
                  </a:schemeClr>
                </a:solidFill>
              </a:rPr>
              <a:t>this</a:t>
            </a:r>
            <a:r>
              <a:rPr lang="fi-FI" dirty="0">
                <a:solidFill>
                  <a:schemeClr val="tx1">
                    <a:lumMod val="65000"/>
                    <a:lumOff val="35000"/>
                  </a:schemeClr>
                </a:solidFill>
              </a:rPr>
              <a:t> </a:t>
            </a:r>
            <a:r>
              <a:rPr lang="fi-FI" dirty="0" err="1">
                <a:solidFill>
                  <a:schemeClr val="tx1">
                    <a:lumMod val="65000"/>
                    <a:lumOff val="35000"/>
                  </a:schemeClr>
                </a:solidFill>
              </a:rPr>
              <a:t>was</a:t>
            </a:r>
            <a:r>
              <a:rPr lang="fi-FI" dirty="0">
                <a:solidFill>
                  <a:schemeClr val="tx1">
                    <a:lumMod val="65000"/>
                    <a:lumOff val="35000"/>
                  </a:schemeClr>
                </a:solidFill>
              </a:rPr>
              <a:t> a heavy </a:t>
            </a:r>
            <a:r>
              <a:rPr lang="fi-FI" dirty="0" err="1">
                <a:solidFill>
                  <a:schemeClr val="tx1">
                    <a:lumMod val="65000"/>
                    <a:lumOff val="35000"/>
                  </a:schemeClr>
                </a:solidFill>
              </a:rPr>
              <a:t>burden</a:t>
            </a:r>
            <a:endParaRPr lang="fi-FI" dirty="0">
              <a:solidFill>
                <a:schemeClr val="tx1">
                  <a:lumMod val="65000"/>
                  <a:lumOff val="35000"/>
                </a:schemeClr>
              </a:solidFill>
            </a:endParaRPr>
          </a:p>
        </p:txBody>
      </p:sp>
      <p:sp>
        <p:nvSpPr>
          <p:cNvPr id="3" name="Päivämäärän paikkamerkki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C61F32-6966-4227-9A7F-DD49B38BED1C}" type="datetime1">
              <a:rPr kumimoji="0" lang="fi-FI" sz="1100" b="0" i="0" u="none" strike="noStrike" kern="1200" cap="none" spc="0" normalizeH="0" baseline="0" noProof="0">
                <a:ln>
                  <a:noFill/>
                </a:ln>
                <a:solidFill>
                  <a:srgbClr val="6A6E7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22.9.2022</a:t>
            </a:fld>
            <a:endParaRPr kumimoji="0" lang="fi-FI" sz="1100" b="0" i="0" u="none" strike="noStrike" kern="1200" cap="none" spc="0" normalizeH="0" baseline="0" noProof="0">
              <a:ln>
                <a:noFill/>
              </a:ln>
              <a:solidFill>
                <a:srgbClr val="6A6E73"/>
              </a:solidFill>
              <a:effectLst/>
              <a:uLnTx/>
              <a:uFillTx/>
              <a:latin typeface="Calibri"/>
              <a:ea typeface="+mn-ea"/>
              <a:cs typeface="+mn-cs"/>
            </a:endParaRPr>
          </a:p>
        </p:txBody>
      </p:sp>
      <p:sp>
        <p:nvSpPr>
          <p:cNvPr id="4" name="Alatunnisteen paikkamerkki 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100" b="0" i="0" u="none" strike="noStrike" kern="1200" cap="none" spc="0" normalizeH="0" baseline="0" noProof="0">
                <a:ln>
                  <a:noFill/>
                </a:ln>
                <a:solidFill>
                  <a:srgbClr val="6A6E73"/>
                </a:solidFill>
                <a:effectLst/>
                <a:uLnTx/>
                <a:uFillTx/>
                <a:latin typeface="Calibri"/>
                <a:ea typeface="+mn-ea"/>
                <a:cs typeface="+mn-cs"/>
              </a:rPr>
              <a:t>mielenterveysseura.fi</a:t>
            </a:r>
          </a:p>
        </p:txBody>
      </p:sp>
      <p:sp>
        <p:nvSpPr>
          <p:cNvPr id="5" name="Dian numeron paikkamerkki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F13F21-89A0-4E12-8E58-753F65C13159}" type="slidenum">
              <a:rPr kumimoji="0" lang="fi-FI" sz="1100" b="0" i="0" u="none" strike="noStrike" kern="1200" cap="none" spc="0" normalizeH="0" baseline="0" noProof="0">
                <a:ln>
                  <a:noFill/>
                </a:ln>
                <a:solidFill>
                  <a:srgbClr val="6A6E7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fi-FI" sz="1100" b="0" i="0" u="none" strike="noStrike" kern="1200" cap="none" spc="0" normalizeH="0" baseline="0" noProof="0">
              <a:ln>
                <a:noFill/>
              </a:ln>
              <a:solidFill>
                <a:srgbClr val="6A6E73"/>
              </a:solidFill>
              <a:effectLst/>
              <a:uLnTx/>
              <a:uFillTx/>
              <a:latin typeface="Calibri"/>
              <a:ea typeface="+mn-ea"/>
              <a:cs typeface="+mn-cs"/>
            </a:endParaRPr>
          </a:p>
        </p:txBody>
      </p:sp>
      <p:sp>
        <p:nvSpPr>
          <p:cNvPr id="6" name="Tekstiruutu 5"/>
          <p:cNvSpPr txBox="1"/>
          <p:nvPr/>
        </p:nvSpPr>
        <p:spPr>
          <a:xfrm>
            <a:off x="1012379" y="1814799"/>
            <a:ext cx="53313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…for </a:t>
            </a:r>
            <a:r>
              <a:rPr kumimoji="0" lang="fi-FI" sz="2400" b="1" i="0" u="none" strike="noStrike" kern="1200" cap="none" spc="0" normalizeH="0" baseline="0" noProof="0" dirty="0" err="1">
                <a:ln>
                  <a:noFill/>
                </a:ln>
                <a:solidFill>
                  <a:prstClr val="black">
                    <a:lumMod val="65000"/>
                    <a:lumOff val="35000"/>
                  </a:prstClr>
                </a:solidFill>
                <a:effectLst/>
                <a:uLnTx/>
                <a:uFillTx/>
                <a:latin typeface="Calibri"/>
                <a:ea typeface="+mn-ea"/>
                <a:cs typeface="+mn-cs"/>
              </a:rPr>
              <a:t>professionals</a:t>
            </a:r>
            <a:r>
              <a:rPr kumimoji="0" lang="fi-FI" sz="24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 to </a:t>
            </a:r>
            <a:r>
              <a:rPr kumimoji="0" lang="fi-FI" sz="2400" b="1" i="0" u="none" strike="noStrike" kern="1200" cap="none" spc="0" normalizeH="0" baseline="0" noProof="0" dirty="0" err="1">
                <a:ln>
                  <a:noFill/>
                </a:ln>
                <a:solidFill>
                  <a:prstClr val="black">
                    <a:lumMod val="65000"/>
                    <a:lumOff val="35000"/>
                  </a:prstClr>
                </a:solidFill>
                <a:effectLst/>
                <a:uLnTx/>
                <a:uFillTx/>
                <a:latin typeface="Calibri"/>
                <a:ea typeface="+mn-ea"/>
                <a:cs typeface="+mn-cs"/>
              </a:rPr>
              <a:t>handle</a:t>
            </a:r>
            <a:endParaRPr kumimoji="0" lang="fi-FI" sz="2400" b="1"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It </a:t>
            </a:r>
            <a:r>
              <a:rPr kumimoji="0" lang="fi-FI" sz="2400" b="1" i="0" u="none" strike="noStrike" kern="1200" cap="none" spc="0" normalizeH="0" baseline="0" noProof="0" dirty="0" err="1">
                <a:ln>
                  <a:noFill/>
                </a:ln>
                <a:solidFill>
                  <a:prstClr val="black">
                    <a:lumMod val="65000"/>
                    <a:lumOff val="35000"/>
                  </a:prstClr>
                </a:solidFill>
                <a:effectLst/>
                <a:uLnTx/>
                <a:uFillTx/>
                <a:latin typeface="Calibri"/>
                <a:ea typeface="+mn-ea"/>
                <a:cs typeface="+mn-cs"/>
              </a:rPr>
              <a:t>caused</a:t>
            </a:r>
            <a:r>
              <a:rPr kumimoji="0" lang="fi-FI" sz="24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 a </a:t>
            </a:r>
            <a:r>
              <a:rPr kumimoji="0" lang="fi-FI" sz="2400" b="1" i="0" u="none" strike="noStrike" kern="1200" cap="none" spc="0" normalizeH="0" baseline="0" noProof="0" dirty="0" err="1">
                <a:ln>
                  <a:noFill/>
                </a:ln>
                <a:solidFill>
                  <a:prstClr val="black">
                    <a:lumMod val="65000"/>
                    <a:lumOff val="35000"/>
                  </a:prstClr>
                </a:solidFill>
                <a:effectLst/>
                <a:uLnTx/>
                <a:uFillTx/>
                <a:latin typeface="Calibri"/>
                <a:ea typeface="+mn-ea"/>
                <a:cs typeface="+mn-cs"/>
              </a:rPr>
              <a:t>lot</a:t>
            </a:r>
            <a:r>
              <a:rPr kumimoji="0" lang="fi-FI" sz="2400" b="1" i="0" u="none" strike="noStrike" kern="1200" cap="none" spc="0" normalizeH="0" baseline="0" noProof="0" dirty="0">
                <a:ln>
                  <a:noFill/>
                </a:ln>
                <a:solidFill>
                  <a:prstClr val="black">
                    <a:lumMod val="65000"/>
                    <a:lumOff val="35000"/>
                  </a:prstClr>
                </a:solidFill>
                <a:effectLst/>
                <a:uLnTx/>
                <a:uFillTx/>
                <a:latin typeface="Calibri"/>
                <a:ea typeface="+mn-ea"/>
                <a:cs typeface="+mn-cs"/>
              </a:rPr>
              <a:t> of:  </a:t>
            </a:r>
            <a:endParaRPr kumimoji="0" lang="fi-FI" sz="2000" b="0"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pic>
        <p:nvPicPr>
          <p:cNvPr id="7" name="Kuva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0591" y="1429910"/>
            <a:ext cx="3383025" cy="5037565"/>
          </a:xfrm>
          <a:prstGeom prst="rect">
            <a:avLst/>
          </a:prstGeom>
        </p:spPr>
      </p:pic>
      <p:sp>
        <p:nvSpPr>
          <p:cNvPr id="8" name="Tekstiruutu 7">
            <a:extLst>
              <a:ext uri="{FF2B5EF4-FFF2-40B4-BE49-F238E27FC236}">
                <a16:creationId xmlns:a16="http://schemas.microsoft.com/office/drawing/2014/main" id="{5867A582-18AB-4E22-BB4C-F6218A7076F4}"/>
              </a:ext>
            </a:extLst>
          </p:cNvPr>
          <p:cNvSpPr txBox="1"/>
          <p:nvPr/>
        </p:nvSpPr>
        <p:spPr>
          <a:xfrm>
            <a:off x="2888271" y="2943563"/>
            <a:ext cx="3050566" cy="33239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err="1">
                <a:ln>
                  <a:noFill/>
                </a:ln>
                <a:solidFill>
                  <a:prstClr val="black"/>
                </a:solidFill>
                <a:effectLst/>
                <a:uLnTx/>
                <a:uFillTx/>
                <a:latin typeface="Calibri"/>
                <a:ea typeface="+mn-ea"/>
                <a:cs typeface="+mn-cs"/>
              </a:rPr>
              <a:t>Fear</a:t>
            </a:r>
            <a:endParaRPr kumimoji="0" lang="fi-FI"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err="1">
                <a:ln>
                  <a:noFill/>
                </a:ln>
                <a:solidFill>
                  <a:prstClr val="black"/>
                </a:solidFill>
                <a:effectLst/>
                <a:uLnTx/>
                <a:uFillTx/>
                <a:latin typeface="Calibri"/>
                <a:ea typeface="+mn-ea"/>
                <a:cs typeface="+mn-cs"/>
              </a:rPr>
              <a:t>Anxiety</a:t>
            </a:r>
            <a:endParaRPr kumimoji="0" lang="fi-FI"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err="1">
                <a:ln>
                  <a:noFill/>
                </a:ln>
                <a:solidFill>
                  <a:prstClr val="black"/>
                </a:solidFill>
                <a:effectLst/>
                <a:uLnTx/>
                <a:uFillTx/>
                <a:latin typeface="Calibri"/>
                <a:ea typeface="+mn-ea"/>
                <a:cs typeface="+mn-cs"/>
              </a:rPr>
              <a:t>Resentment</a:t>
            </a:r>
            <a:endParaRPr kumimoji="0" lang="fi-FI"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a:ln>
                  <a:noFill/>
                </a:ln>
                <a:solidFill>
                  <a:prstClr val="black"/>
                </a:solidFill>
                <a:effectLst/>
                <a:uLnTx/>
                <a:uFillTx/>
                <a:latin typeface="Calibri"/>
                <a:ea typeface="+mn-ea"/>
                <a:cs typeface="+mn-cs"/>
              </a:rPr>
              <a:t>Stigma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1035558351"/>
      </p:ext>
    </p:extLst>
  </p:cSld>
  <p:clrMapOvr>
    <a:masterClrMapping/>
  </p:clrMapOvr>
  <mc:AlternateContent xmlns:mc="http://schemas.openxmlformats.org/markup-compatibility/2006" xmlns:p14="http://schemas.microsoft.com/office/powerpoint/2010/main">
    <mc:Choice Requires="p14">
      <p:transition spd="slow" p14:dur="2000" advTm="18159"/>
    </mc:Choice>
    <mc:Fallback xmlns="">
      <p:transition spd="slow" advTm="181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206851" y="694448"/>
            <a:ext cx="9673198" cy="1028147"/>
          </a:xfrm>
        </p:spPr>
        <p:txBody>
          <a:bodyPr vert="horz" lIns="91440" tIns="45720" rIns="91440" bIns="45720" rtlCol="0" anchor="t" anchorCtr="0">
            <a:normAutofit fontScale="90000"/>
          </a:bodyPr>
          <a:lstStyle/>
          <a:p>
            <a:r>
              <a:rPr lang="fi-FI" dirty="0">
                <a:solidFill>
                  <a:schemeClr val="tx1">
                    <a:lumMod val="65000"/>
                    <a:lumOff val="35000"/>
                  </a:schemeClr>
                </a:solidFill>
              </a:rPr>
              <a:t>AND THIS PARADIGM MADE </a:t>
            </a:r>
            <a:r>
              <a:rPr lang="fi-FI" b="1" kern="1200" cap="none" spc="0" baseline="0" dirty="0">
                <a:solidFill>
                  <a:schemeClr val="tx1">
                    <a:lumMod val="65000"/>
                    <a:lumOff val="35000"/>
                  </a:schemeClr>
                </a:solidFill>
                <a:latin typeface="+mj-lt"/>
                <a:ea typeface="+mj-ea"/>
                <a:cs typeface="+mj-cs"/>
              </a:rPr>
              <a:t>ADULTS FEEL</a:t>
            </a:r>
            <a:r>
              <a:rPr lang="fi-FI" b="1" kern="1200" cap="none" spc="0" dirty="0">
                <a:solidFill>
                  <a:schemeClr val="tx1">
                    <a:lumMod val="65000"/>
                    <a:lumOff val="35000"/>
                  </a:schemeClr>
                </a:solidFill>
                <a:latin typeface="+mj-lt"/>
                <a:ea typeface="+mj-ea"/>
                <a:cs typeface="+mj-cs"/>
              </a:rPr>
              <a:t> </a:t>
            </a:r>
            <a:r>
              <a:rPr lang="fi-FI" b="1" kern="1200" cap="none" spc="0" baseline="0" dirty="0">
                <a:solidFill>
                  <a:schemeClr val="tx1">
                    <a:lumMod val="65000"/>
                    <a:lumOff val="35000"/>
                  </a:schemeClr>
                </a:solidFill>
                <a:latin typeface="+mj-lt"/>
                <a:ea typeface="+mj-ea"/>
                <a:cs typeface="+mj-cs"/>
              </a:rPr>
              <a:t>ABOUT MENTAL HEALTH:</a:t>
            </a:r>
          </a:p>
        </p:txBody>
      </p:sp>
      <p:sp>
        <p:nvSpPr>
          <p:cNvPr id="6" name="Tekstiruutu 5"/>
          <p:cNvSpPr txBox="1"/>
          <p:nvPr/>
        </p:nvSpPr>
        <p:spPr>
          <a:xfrm>
            <a:off x="609600" y="2226278"/>
            <a:ext cx="6639339" cy="3654977"/>
          </a:xfrm>
          <a:prstGeom prst="rect">
            <a:avLst/>
          </a:prstGeom>
        </p:spPr>
        <p:txBody>
          <a:bodyPr vert="horz" lIns="91440" tIns="45720" rIns="91440" bIns="45720" rtlCol="0">
            <a:normAutofit fontScale="92500"/>
          </a:bodyPr>
          <a:lstStyle/>
          <a:p>
            <a:pPr>
              <a:lnSpc>
                <a:spcPct val="120000"/>
              </a:lnSpc>
              <a:spcAft>
                <a:spcPts val="600"/>
              </a:spcAft>
              <a:buClr>
                <a:srgbClr val="00E13C"/>
              </a:buClr>
              <a:buFont typeface="Arial" panose="020B0604020202020204" pitchFamily="34" charset="0"/>
              <a:buChar char="•"/>
              <a:defRPr/>
            </a:pPr>
            <a:r>
              <a:rPr lang="en-US" sz="2300" b="1" dirty="0">
                <a:solidFill>
                  <a:srgbClr val="6A6E73"/>
                </a:solidFill>
              </a:rPr>
              <a:t> </a:t>
            </a:r>
            <a:r>
              <a:rPr lang="en-US" sz="2400" dirty="0">
                <a:solidFill>
                  <a:srgbClr val="6A6E73"/>
                </a:solidFill>
              </a:rPr>
              <a:t>Fixed mindset about mental health; you either have mental health or you don’t have</a:t>
            </a:r>
          </a:p>
          <a:p>
            <a:pPr marL="0" marR="0" lvl="0" indent="0" fontAlgn="auto">
              <a:lnSpc>
                <a:spcPct val="120000"/>
              </a:lnSpc>
              <a:spcAft>
                <a:spcPts val="600"/>
              </a:spcAft>
              <a:buClr>
                <a:srgbClr val="00E13C"/>
              </a:buClr>
              <a:buSzTx/>
              <a:buFont typeface="Arial" panose="020B0604020202020204" pitchFamily="34" charset="0"/>
              <a:buChar char="•"/>
              <a:tabLst/>
              <a:defRPr/>
            </a:pPr>
            <a:r>
              <a:rPr lang="en-US" sz="2400" dirty="0">
                <a:solidFill>
                  <a:srgbClr val="6A6E73"/>
                </a:solidFill>
              </a:rPr>
              <a:t>  Feelings of overwhelm and hopelessness</a:t>
            </a:r>
          </a:p>
          <a:p>
            <a:pPr>
              <a:lnSpc>
                <a:spcPct val="120000"/>
              </a:lnSpc>
              <a:spcAft>
                <a:spcPts val="600"/>
              </a:spcAft>
              <a:buClr>
                <a:srgbClr val="00E13C"/>
              </a:buClr>
              <a:buFont typeface="Arial" panose="020B0604020202020204" pitchFamily="34" charset="0"/>
              <a:buChar char="•"/>
              <a:defRPr/>
            </a:pPr>
            <a:r>
              <a:rPr lang="en-US" sz="2400" dirty="0">
                <a:solidFill>
                  <a:srgbClr val="6A6E73"/>
                </a:solidFill>
              </a:rPr>
              <a:t> Too many problems, I can’t fix them </a:t>
            </a:r>
            <a:r>
              <a:rPr lang="en-US" sz="2400" dirty="0">
                <a:solidFill>
                  <a:srgbClr val="6A6E73"/>
                </a:solidFill>
                <a:sym typeface="Wingdings" panose="05000000000000000000" pitchFamily="2" charset="2"/>
              </a:rPr>
              <a:t> I g</a:t>
            </a:r>
            <a:r>
              <a:rPr lang="en-US" sz="2400" dirty="0">
                <a:solidFill>
                  <a:srgbClr val="6A6E73"/>
                </a:solidFill>
              </a:rPr>
              <a:t>ive up </a:t>
            </a:r>
          </a:p>
          <a:p>
            <a:pPr marL="0" marR="0" lvl="0" indent="0" fontAlgn="auto">
              <a:lnSpc>
                <a:spcPct val="120000"/>
              </a:lnSpc>
              <a:spcAft>
                <a:spcPts val="600"/>
              </a:spcAft>
              <a:buClr>
                <a:srgbClr val="00E13C"/>
              </a:buClr>
              <a:buSzTx/>
              <a:buFont typeface="Arial" panose="020B0604020202020204" pitchFamily="34" charset="0"/>
              <a:buChar char="•"/>
              <a:tabLst/>
              <a:defRPr/>
            </a:pPr>
            <a:r>
              <a:rPr lang="en-US" sz="2400" dirty="0">
                <a:solidFill>
                  <a:srgbClr val="6A6E73"/>
                </a:solidFill>
              </a:rPr>
              <a:t> I am not interested in children’s wellbeing</a:t>
            </a:r>
          </a:p>
          <a:p>
            <a:pPr marL="0" marR="0" lvl="0" indent="0" fontAlgn="auto">
              <a:lnSpc>
                <a:spcPct val="120000"/>
              </a:lnSpc>
              <a:spcAft>
                <a:spcPts val="600"/>
              </a:spcAft>
              <a:buClr>
                <a:srgbClr val="00E13C"/>
              </a:buClr>
              <a:buSzTx/>
              <a:buFont typeface="Arial" panose="020B0604020202020204" pitchFamily="34" charset="0"/>
              <a:buChar char="•"/>
              <a:tabLst/>
              <a:defRPr/>
            </a:pPr>
            <a:r>
              <a:rPr lang="en-US" sz="2400" dirty="0">
                <a:solidFill>
                  <a:srgbClr val="6A6E73"/>
                </a:solidFill>
              </a:rPr>
              <a:t> I don’t have time to care </a:t>
            </a:r>
          </a:p>
          <a:p>
            <a:pPr marL="0" marR="0" lvl="0" indent="0" fontAlgn="auto">
              <a:lnSpc>
                <a:spcPct val="120000"/>
              </a:lnSpc>
              <a:spcAft>
                <a:spcPts val="600"/>
              </a:spcAft>
              <a:buClr>
                <a:srgbClr val="00E13C"/>
              </a:buClr>
              <a:buSzTx/>
              <a:buFont typeface="Arial" panose="020B0604020202020204" pitchFamily="34" charset="0"/>
              <a:buChar char="•"/>
              <a:tabLst/>
              <a:defRPr/>
            </a:pPr>
            <a:r>
              <a:rPr kumimoji="0" lang="en-US" sz="2400" i="0" u="none" strike="noStrike" cap="none" spc="0" normalizeH="0" noProof="0" dirty="0">
                <a:ln>
                  <a:noFill/>
                </a:ln>
                <a:solidFill>
                  <a:srgbClr val="6A6E73"/>
                </a:solidFill>
                <a:effectLst/>
                <a:uLnTx/>
                <a:uFillTx/>
              </a:rPr>
              <a:t> I am here to teach, not to be a doctor or social worker! </a:t>
            </a:r>
            <a:endParaRPr kumimoji="0" lang="fi-FI" sz="2400" i="0" u="none" strike="noStrike" cap="none" spc="0" normalizeH="0" baseline="0" noProof="0" dirty="0">
              <a:ln>
                <a:noFill/>
              </a:ln>
              <a:solidFill>
                <a:srgbClr val="6A6E73"/>
              </a:solidFill>
              <a:effectLst/>
              <a:uLnTx/>
              <a:uFillTx/>
            </a:endParaRPr>
          </a:p>
          <a:p>
            <a:pPr marL="0" marR="0" lvl="0" indent="0" fontAlgn="auto">
              <a:lnSpc>
                <a:spcPct val="120000"/>
              </a:lnSpc>
              <a:spcAft>
                <a:spcPts val="600"/>
              </a:spcAft>
              <a:buClr>
                <a:srgbClr val="00E13C"/>
              </a:buClr>
              <a:buSzTx/>
              <a:buFont typeface="Arial" panose="020B0604020202020204" pitchFamily="34" charset="0"/>
              <a:buChar char="•"/>
              <a:tabLst/>
              <a:defRPr/>
            </a:pPr>
            <a:endParaRPr kumimoji="0" lang="fi-FI" sz="2300" b="0" i="0" u="none" strike="noStrike" cap="none" spc="0" normalizeH="0" baseline="0" noProof="0" dirty="0">
              <a:ln>
                <a:noFill/>
              </a:ln>
              <a:solidFill>
                <a:srgbClr val="6A6E73"/>
              </a:solidFill>
              <a:effectLst/>
              <a:uLnTx/>
              <a:uFillTx/>
            </a:endParaRPr>
          </a:p>
        </p:txBody>
      </p:sp>
      <p:pic>
        <p:nvPicPr>
          <p:cNvPr id="10" name="Kuva 9" descr="Kuva, joka sisältää kohteen henkilö, päällä pitäminen, pikkutakki, takki&#10;&#10;Kuvaus luotu automaattisesti">
            <a:extLst>
              <a:ext uri="{FF2B5EF4-FFF2-40B4-BE49-F238E27FC236}">
                <a16:creationId xmlns:a16="http://schemas.microsoft.com/office/drawing/2014/main" id="{0A0EFE87-CE1B-40A5-BE69-DABFA518DF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8939" y="2247059"/>
            <a:ext cx="4937799" cy="3295981"/>
          </a:xfrm>
          <a:prstGeom prst="rect">
            <a:avLst/>
          </a:prstGeom>
          <a:noFill/>
        </p:spPr>
      </p:pic>
      <p:sp>
        <p:nvSpPr>
          <p:cNvPr id="3" name="Päivämäärän paikkamerkki 2"/>
          <p:cNvSpPr>
            <a:spLocks noGrp="1"/>
          </p:cNvSpPr>
          <p:nvPr>
            <p:ph type="dt" sz="half" idx="10"/>
          </p:nvPr>
        </p:nvSpPr>
        <p:spPr>
          <a:xfrm>
            <a:off x="609600" y="6467475"/>
            <a:ext cx="1357941" cy="28476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EAC61F32-6966-4227-9A7F-DD49B38BED1C}" type="datetime1">
              <a:rPr kumimoji="0" lang="fi-FI" b="0" i="0" u="none" strike="noStrike" cap="none" spc="0" normalizeH="0" baseline="0" noProof="0">
                <a:ln>
                  <a:noFill/>
                </a:ln>
                <a:effectLst/>
                <a:uLnTx/>
                <a:uFillTx/>
              </a:rPr>
              <a:pPr marR="0" lvl="0" indent="0" fontAlgn="auto">
                <a:spcBef>
                  <a:spcPts val="0"/>
                </a:spcBef>
                <a:spcAft>
                  <a:spcPts val="600"/>
                </a:spcAft>
                <a:buClrTx/>
                <a:buSzTx/>
                <a:buFontTx/>
                <a:buNone/>
                <a:tabLst/>
                <a:defRPr/>
              </a:pPr>
              <a:t>22.9.2022</a:t>
            </a:fld>
            <a:endParaRPr kumimoji="0" lang="fi-FI" b="0" i="0" u="none" strike="noStrike" cap="none" spc="0" normalizeH="0" baseline="0" noProof="0">
              <a:ln>
                <a:noFill/>
              </a:ln>
              <a:effectLst/>
              <a:uLnTx/>
              <a:uFillTx/>
            </a:endParaRPr>
          </a:p>
        </p:txBody>
      </p:sp>
      <p:sp>
        <p:nvSpPr>
          <p:cNvPr id="4" name="Alatunnisteen paikkamerkki 3"/>
          <p:cNvSpPr>
            <a:spLocks noGrp="1"/>
          </p:cNvSpPr>
          <p:nvPr>
            <p:ph type="ftr" sz="quarter" idx="11"/>
          </p:nvPr>
        </p:nvSpPr>
        <p:spPr>
          <a:xfrm>
            <a:off x="7344139" y="6467475"/>
            <a:ext cx="2976331" cy="28476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r>
              <a:rPr kumimoji="0" lang="fi-FI" b="0" i="0" u="none" strike="noStrike" kern="1200" cap="none" spc="0" normalizeH="0" baseline="0" noProof="0">
                <a:ln>
                  <a:noFill/>
                </a:ln>
                <a:effectLst/>
                <a:uLnTx/>
                <a:uFillTx/>
                <a:latin typeface="+mn-lt"/>
                <a:ea typeface="+mn-ea"/>
                <a:cs typeface="+mn-cs"/>
              </a:rPr>
              <a:t>mielenterveysseura.fi</a:t>
            </a:r>
          </a:p>
        </p:txBody>
      </p:sp>
      <p:sp>
        <p:nvSpPr>
          <p:cNvPr id="5" name="Dian numeron paikkamerkki 4"/>
          <p:cNvSpPr>
            <a:spLocks noGrp="1"/>
          </p:cNvSpPr>
          <p:nvPr>
            <p:ph type="sldNum" sz="quarter" idx="12"/>
          </p:nvPr>
        </p:nvSpPr>
        <p:spPr>
          <a:xfrm>
            <a:off x="1967542" y="6467475"/>
            <a:ext cx="1294837" cy="28476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29F13F21-89A0-4E12-8E58-753F65C13159}" type="slidenum">
              <a:rPr kumimoji="0" lang="fi-FI" b="0" i="0" u="none" strike="noStrike" cap="none" spc="0" normalizeH="0" baseline="0" noProof="0">
                <a:ln>
                  <a:noFill/>
                </a:ln>
                <a:effectLst/>
                <a:uLnTx/>
                <a:uFillTx/>
              </a:rPr>
              <a:pPr marR="0" lvl="0" indent="0" fontAlgn="auto">
                <a:spcBef>
                  <a:spcPts val="0"/>
                </a:spcBef>
                <a:spcAft>
                  <a:spcPts val="600"/>
                </a:spcAft>
                <a:buClrTx/>
                <a:buSzTx/>
                <a:buFontTx/>
                <a:buNone/>
                <a:tabLst/>
                <a:defRPr/>
              </a:pPr>
              <a:t>14</a:t>
            </a:fld>
            <a:endParaRPr kumimoji="0" lang="fi-FI" b="0" i="0" u="none" strike="noStrike" cap="none" spc="0" normalizeH="0" baseline="0" noProof="0">
              <a:ln>
                <a:noFill/>
              </a:ln>
              <a:effectLst/>
              <a:uLnTx/>
              <a:uFillTx/>
            </a:endParaRPr>
          </a:p>
        </p:txBody>
      </p:sp>
    </p:spTree>
    <p:custDataLst>
      <p:tags r:id="rId1"/>
    </p:custDataLst>
    <p:extLst>
      <p:ext uri="{BB962C8B-B14F-4D97-AF65-F5344CB8AC3E}">
        <p14:creationId xmlns:p14="http://schemas.microsoft.com/office/powerpoint/2010/main" val="2531772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a:extLst>
              <a:ext uri="{FF2B5EF4-FFF2-40B4-BE49-F238E27FC236}">
                <a16:creationId xmlns:a16="http://schemas.microsoft.com/office/drawing/2014/main" id="{5DD3EB59-8483-4690-B242-74CC5F6C6700}"/>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7740" b="7740"/>
          <a:stretch>
            <a:fillRect/>
          </a:stretch>
        </p:blipFill>
        <p:spPr/>
      </p:pic>
      <p:sp>
        <p:nvSpPr>
          <p:cNvPr id="3" name="Otsikko 2"/>
          <p:cNvSpPr>
            <a:spLocks noGrp="1"/>
          </p:cNvSpPr>
          <p:nvPr>
            <p:ph type="title"/>
          </p:nvPr>
        </p:nvSpPr>
        <p:spPr>
          <a:xfrm>
            <a:off x="3006441" y="1299445"/>
            <a:ext cx="3476346" cy="1028147"/>
          </a:xfrm>
        </p:spPr>
        <p:txBody>
          <a:bodyPr/>
          <a:lstStyle/>
          <a:p>
            <a:r>
              <a:rPr lang="fi-FI" dirty="0" err="1"/>
              <a:t>So</a:t>
            </a:r>
            <a:r>
              <a:rPr lang="fi-FI" dirty="0"/>
              <a:t> </a:t>
            </a:r>
            <a:r>
              <a:rPr lang="fi-FI" dirty="0" err="1"/>
              <a:t>we</a:t>
            </a:r>
            <a:r>
              <a:rPr lang="fi-FI" dirty="0"/>
              <a:t> </a:t>
            </a:r>
            <a:r>
              <a:rPr lang="fi-FI" dirty="0" err="1"/>
              <a:t>needed</a:t>
            </a:r>
            <a:r>
              <a:rPr lang="fi-FI" dirty="0"/>
              <a:t> to </a:t>
            </a:r>
            <a:r>
              <a:rPr lang="fi-FI" dirty="0" err="1"/>
              <a:t>create</a:t>
            </a:r>
            <a:r>
              <a:rPr lang="fi-FI" dirty="0"/>
              <a:t> a </a:t>
            </a:r>
            <a:r>
              <a:rPr lang="fi-FI" dirty="0" err="1"/>
              <a:t>new</a:t>
            </a:r>
            <a:r>
              <a:rPr lang="fi-FI" dirty="0"/>
              <a:t> </a:t>
            </a:r>
            <a:r>
              <a:rPr lang="fi-FI" dirty="0" err="1"/>
              <a:t>way</a:t>
            </a:r>
            <a:r>
              <a:rPr lang="fi-FI" dirty="0"/>
              <a:t> of </a:t>
            </a:r>
            <a:r>
              <a:rPr lang="fi-FI" dirty="0" err="1"/>
              <a:t>thinking</a:t>
            </a:r>
            <a:r>
              <a:rPr lang="fi-FI" dirty="0"/>
              <a:t> </a:t>
            </a:r>
            <a:r>
              <a:rPr lang="fi-FI" dirty="0" err="1"/>
              <a:t>about</a:t>
            </a:r>
            <a:r>
              <a:rPr lang="fi-FI" dirty="0"/>
              <a:t> </a:t>
            </a:r>
            <a:r>
              <a:rPr lang="fi-FI" dirty="0" err="1"/>
              <a:t>mental</a:t>
            </a:r>
            <a:r>
              <a:rPr lang="fi-FI" dirty="0"/>
              <a:t> </a:t>
            </a:r>
            <a:r>
              <a:rPr lang="fi-FI" dirty="0" err="1"/>
              <a:t>health</a:t>
            </a:r>
            <a:br>
              <a:rPr lang="fi-FI" dirty="0"/>
            </a:br>
            <a:endParaRPr lang="fi-FI" dirty="0"/>
          </a:p>
        </p:txBody>
      </p:sp>
    </p:spTree>
    <p:custDataLst>
      <p:tags r:id="rId1"/>
    </p:custDataLst>
    <p:extLst>
      <p:ext uri="{BB962C8B-B14F-4D97-AF65-F5344CB8AC3E}">
        <p14:creationId xmlns:p14="http://schemas.microsoft.com/office/powerpoint/2010/main" val="1082057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676400" y="476598"/>
            <a:ext cx="8229600" cy="1028147"/>
          </a:xfrm>
        </p:spPr>
        <p:txBody>
          <a:bodyPr/>
          <a:lstStyle/>
          <a:p>
            <a:r>
              <a:rPr lang="fi-FI" sz="3600" dirty="0">
                <a:latin typeface="Georgia" panose="02040502050405020303" pitchFamily="18" charset="0"/>
              </a:rPr>
              <a:t>New </a:t>
            </a:r>
            <a:r>
              <a:rPr lang="fi-FI" sz="3600" dirty="0" err="1">
                <a:latin typeface="Georgia" panose="02040502050405020303" pitchFamily="18" charset="0"/>
              </a:rPr>
              <a:t>paradigm</a:t>
            </a:r>
            <a:r>
              <a:rPr lang="fi-FI" sz="3600" dirty="0">
                <a:latin typeface="Georgia" panose="02040502050405020303" pitchFamily="18" charset="0"/>
              </a:rPr>
              <a:t> for </a:t>
            </a:r>
            <a:r>
              <a:rPr lang="fi-FI" sz="3600" dirty="0" err="1">
                <a:latin typeface="Georgia" panose="02040502050405020303" pitchFamily="18" charset="0"/>
              </a:rPr>
              <a:t>mental</a:t>
            </a:r>
            <a:r>
              <a:rPr lang="fi-FI" sz="3600" dirty="0">
                <a:latin typeface="Georgia" panose="02040502050405020303" pitchFamily="18" charset="0"/>
              </a:rPr>
              <a:t> </a:t>
            </a:r>
            <a:r>
              <a:rPr lang="fi-FI" sz="3600" dirty="0" err="1">
                <a:latin typeface="Georgia" panose="02040502050405020303" pitchFamily="18" charset="0"/>
              </a:rPr>
              <a:t>health</a:t>
            </a:r>
            <a:endParaRPr lang="fi-FI" sz="3600" dirty="0">
              <a:latin typeface="Georgia" panose="02040502050405020303" pitchFamily="18" charset="0"/>
            </a:endParaRPr>
          </a:p>
        </p:txBody>
      </p:sp>
      <p:sp>
        <p:nvSpPr>
          <p:cNvPr id="3" name="Sisällön paikkamerkki 2"/>
          <p:cNvSpPr>
            <a:spLocks noGrp="1"/>
          </p:cNvSpPr>
          <p:nvPr>
            <p:ph idx="1"/>
          </p:nvPr>
        </p:nvSpPr>
        <p:spPr>
          <a:xfrm>
            <a:off x="1341660" y="1714500"/>
            <a:ext cx="8564340" cy="4216373"/>
          </a:xfrm>
        </p:spPr>
        <p:txBody>
          <a:bodyPr>
            <a:normAutofit/>
          </a:bodyPr>
          <a:lstStyle/>
          <a:p>
            <a:pPr marL="285750" indent="-285750">
              <a:buFont typeface="Arial" panose="020B0604020202020204" pitchFamily="34" charset="0"/>
              <a:buChar char="•"/>
            </a:pPr>
            <a:r>
              <a:rPr lang="en-GB" sz="2800" b="1" dirty="0">
                <a:latin typeface="+mn-lt"/>
              </a:rPr>
              <a:t>Mental Health is a </a:t>
            </a:r>
            <a:r>
              <a:rPr lang="en-GB" sz="2800" b="1" u="sng" dirty="0">
                <a:latin typeface="+mn-lt"/>
              </a:rPr>
              <a:t>life skill </a:t>
            </a:r>
            <a:r>
              <a:rPr lang="en-GB" sz="2800" dirty="0">
                <a:latin typeface="+mn-lt"/>
              </a:rPr>
              <a:t>that you can always</a:t>
            </a:r>
          </a:p>
          <a:p>
            <a:pPr marL="822325" lvl="1" indent="-285750"/>
            <a:r>
              <a:rPr lang="en-GB" sz="2500" dirty="0">
                <a:latin typeface="+mn-lt"/>
              </a:rPr>
              <a:t>learn, </a:t>
            </a:r>
          </a:p>
          <a:p>
            <a:pPr marL="822325" lvl="1" indent="-285750"/>
            <a:r>
              <a:rPr lang="en-GB" sz="2350" dirty="0">
                <a:latin typeface="+mn-lt"/>
              </a:rPr>
              <a:t>teach, </a:t>
            </a:r>
          </a:p>
          <a:p>
            <a:pPr marL="822325" lvl="1" indent="-285750"/>
            <a:r>
              <a:rPr lang="en-GB" sz="2350" dirty="0">
                <a:latin typeface="+mn-lt"/>
              </a:rPr>
              <a:t>support and </a:t>
            </a:r>
          </a:p>
          <a:p>
            <a:pPr marL="822325" lvl="1" indent="-285750"/>
            <a:r>
              <a:rPr lang="en-GB" sz="2350" dirty="0">
                <a:latin typeface="+mn-lt"/>
              </a:rPr>
              <a:t>strengthen</a:t>
            </a:r>
          </a:p>
          <a:p>
            <a:pPr marL="285750" indent="-285750">
              <a:buFont typeface="Arial" panose="020B0604020202020204" pitchFamily="34" charset="0"/>
              <a:buChar char="•"/>
            </a:pPr>
            <a:r>
              <a:rPr lang="en-US" sz="2800" b="1" u="sng" dirty="0">
                <a:latin typeface="+mn-lt"/>
              </a:rPr>
              <a:t>Everyone has </a:t>
            </a:r>
            <a:r>
              <a:rPr lang="en-US" sz="2800" dirty="0">
                <a:latin typeface="+mn-lt"/>
              </a:rPr>
              <a:t>mental health even if they have mental health problems or difficult life situations or crisis</a:t>
            </a:r>
          </a:p>
          <a:p>
            <a:pPr marL="285750" indent="-285750">
              <a:buFont typeface="Arial" panose="020B0604020202020204" pitchFamily="34" charset="0"/>
              <a:buChar char="•"/>
            </a:pPr>
            <a:r>
              <a:rPr lang="en-US" sz="2800" b="1" u="sng" dirty="0">
                <a:latin typeface="+mn-lt"/>
              </a:rPr>
              <a:t>Everyone needs </a:t>
            </a:r>
            <a:r>
              <a:rPr lang="en-US" sz="2800" dirty="0">
                <a:latin typeface="+mn-lt"/>
              </a:rPr>
              <a:t>mental health even if we don’t have mental health issues or problems</a:t>
            </a:r>
          </a:p>
          <a:p>
            <a:pPr marL="285750" indent="-285750">
              <a:buFont typeface="Arial" panose="020B0604020202020204" pitchFamily="34" charset="0"/>
              <a:buChar char="•"/>
            </a:pPr>
            <a:r>
              <a:rPr lang="en-GB" sz="2800" dirty="0">
                <a:latin typeface="+mn-lt"/>
              </a:rPr>
              <a:t>Mental Health is the </a:t>
            </a:r>
            <a:r>
              <a:rPr lang="en-GB" sz="2800" u="sng" dirty="0">
                <a:latin typeface="+mn-lt"/>
              </a:rPr>
              <a:t>foundation</a:t>
            </a:r>
            <a:r>
              <a:rPr lang="en-GB" sz="2800" dirty="0">
                <a:latin typeface="+mn-lt"/>
              </a:rPr>
              <a:t> for well-being</a:t>
            </a:r>
          </a:p>
          <a:p>
            <a:pPr marL="285750" indent="-285750">
              <a:buFont typeface="Arial" panose="020B0604020202020204" pitchFamily="34" charset="0"/>
              <a:buChar char="•"/>
            </a:pPr>
            <a:endParaRPr lang="fi-FI" sz="2800" dirty="0"/>
          </a:p>
          <a:p>
            <a:pPr marL="285750" indent="-285750">
              <a:buFont typeface="Arial" panose="020B0604020202020204" pitchFamily="34" charset="0"/>
              <a:buChar char="•"/>
            </a:pPr>
            <a:endParaRPr lang="en-US" sz="2800" dirty="0">
              <a:solidFill>
                <a:schemeClr val="tx1">
                  <a:lumMod val="65000"/>
                  <a:lumOff val="35000"/>
                </a:schemeClr>
              </a:solidFill>
            </a:endParaRPr>
          </a:p>
          <a:p>
            <a:endParaRPr lang="fi-FI" dirty="0"/>
          </a:p>
        </p:txBody>
      </p:sp>
      <p:sp>
        <p:nvSpPr>
          <p:cNvPr id="4" name="Päivämäärän paikkamerkki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C636E2-698F-47E2-8421-3C7C3D6C8957}" type="datetime1">
              <a:rPr kumimoji="0" lang="fi-FI"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22.9.2022</a:t>
            </a:fld>
            <a:endParaRPr kumimoji="0" lang="fi-FI"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Alatunnisteen paikkamerkki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srgbClr val="000000"/>
                </a:solidFill>
                <a:effectLst/>
                <a:uLnTx/>
                <a:uFillTx/>
                <a:latin typeface="Calibri" panose="020F0502020204030204"/>
                <a:ea typeface="+mn-ea"/>
                <a:cs typeface="+mn-cs"/>
              </a:rPr>
              <a:t>mielenterveysseura.fi</a:t>
            </a:r>
          </a:p>
        </p:txBody>
      </p:sp>
      <p:sp>
        <p:nvSpPr>
          <p:cNvPr id="6" name="Dian numeron paikkamerkki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F13F21-89A0-4E12-8E58-753F65C13159}" type="slidenum">
              <a:rPr kumimoji="0" lang="fi-FI"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fi-FI"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081033048"/>
      </p:ext>
    </p:extLst>
  </p:cSld>
  <p:clrMapOvr>
    <a:masterClrMapping/>
  </p:clrMapOvr>
  <mc:AlternateContent xmlns:mc="http://schemas.openxmlformats.org/markup-compatibility/2006" xmlns:p14="http://schemas.microsoft.com/office/powerpoint/2010/main">
    <mc:Choice Requires="p14">
      <p:transition spd="slow" p14:dur="2000" advTm="52926"/>
    </mc:Choice>
    <mc:Fallback xmlns="">
      <p:transition spd="slow" advTm="529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tsikko 9"/>
          <p:cNvSpPr>
            <a:spLocks noGrp="1"/>
          </p:cNvSpPr>
          <p:nvPr>
            <p:ph type="title"/>
          </p:nvPr>
        </p:nvSpPr>
        <p:spPr>
          <a:xfrm>
            <a:off x="547190" y="290988"/>
            <a:ext cx="9628094" cy="594371"/>
          </a:xfrm>
        </p:spPr>
        <p:txBody>
          <a:bodyPr/>
          <a:lstStyle/>
          <a:p>
            <a:r>
              <a:rPr lang="fi-FI" dirty="0" err="1"/>
              <a:t>The</a:t>
            </a:r>
            <a:r>
              <a:rPr lang="fi-FI" dirty="0"/>
              <a:t> idea of </a:t>
            </a:r>
            <a:r>
              <a:rPr lang="fi-FI" dirty="0" err="1"/>
              <a:t>mental</a:t>
            </a:r>
            <a:r>
              <a:rPr lang="fi-FI" dirty="0"/>
              <a:t> </a:t>
            </a:r>
            <a:r>
              <a:rPr lang="fi-FI" dirty="0" err="1"/>
              <a:t>health</a:t>
            </a:r>
            <a:r>
              <a:rPr lang="fi-FI" dirty="0"/>
              <a:t> as SKILL</a:t>
            </a:r>
          </a:p>
        </p:txBody>
      </p:sp>
      <p:pic>
        <p:nvPicPr>
          <p:cNvPr id="9" name="Sisällön paikkamerkki 8"/>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531217" y="1021976"/>
            <a:ext cx="3769795" cy="5654693"/>
          </a:xfrm>
        </p:spPr>
      </p:pic>
      <p:sp>
        <p:nvSpPr>
          <p:cNvPr id="5" name="Päivämäärän paikkamerkki 4"/>
          <p:cNvSpPr>
            <a:spLocks noGrp="1"/>
          </p:cNvSpPr>
          <p:nvPr>
            <p:ph type="dt" sz="half" idx="10"/>
          </p:nvPr>
        </p:nvSpPr>
        <p:spPr/>
        <p:txBody>
          <a:bodyPr/>
          <a:lstStyle/>
          <a:p>
            <a:pPr>
              <a:defRPr/>
            </a:pPr>
            <a:fld id="{4E2A4D0D-FFCB-4B07-AFD4-1C80C8C80D8C}" type="datetime1">
              <a:rPr lang="fi-FI" sz="825">
                <a:solidFill>
                  <a:srgbClr val="6A6E73"/>
                </a:solidFill>
                <a:latin typeface="Calibri"/>
              </a:rPr>
              <a:pPr>
                <a:defRPr/>
              </a:pPr>
              <a:t>22.9.2022</a:t>
            </a:fld>
            <a:endParaRPr lang="fi-FI" sz="825">
              <a:solidFill>
                <a:srgbClr val="6A6E73"/>
              </a:solidFill>
              <a:latin typeface="Calibri"/>
            </a:endParaRPr>
          </a:p>
        </p:txBody>
      </p:sp>
      <p:sp>
        <p:nvSpPr>
          <p:cNvPr id="6" name="Alatunnisteen paikkamerkki 5"/>
          <p:cNvSpPr>
            <a:spLocks noGrp="1"/>
          </p:cNvSpPr>
          <p:nvPr>
            <p:ph type="ftr" sz="quarter" idx="11"/>
          </p:nvPr>
        </p:nvSpPr>
        <p:spPr/>
        <p:txBody>
          <a:bodyPr/>
          <a:lstStyle/>
          <a:p>
            <a:pPr>
              <a:defRPr/>
            </a:pPr>
            <a:r>
              <a:rPr lang="fi-FI" sz="825" dirty="0">
                <a:solidFill>
                  <a:srgbClr val="6A6E73"/>
                </a:solidFill>
                <a:latin typeface="Calibri"/>
              </a:rPr>
              <a:t>mieli.fi</a:t>
            </a:r>
          </a:p>
        </p:txBody>
      </p:sp>
      <p:sp>
        <p:nvSpPr>
          <p:cNvPr id="7" name="Dian numeron paikkamerkki 6"/>
          <p:cNvSpPr>
            <a:spLocks noGrp="1"/>
          </p:cNvSpPr>
          <p:nvPr>
            <p:ph type="sldNum" sz="quarter" idx="12"/>
          </p:nvPr>
        </p:nvSpPr>
        <p:spPr/>
        <p:txBody>
          <a:bodyPr/>
          <a:lstStyle/>
          <a:p>
            <a:pPr>
              <a:defRPr/>
            </a:pPr>
            <a:fld id="{29F13F21-89A0-4E12-8E58-753F65C13159}" type="slidenum">
              <a:rPr lang="fi-FI" sz="825">
                <a:solidFill>
                  <a:srgbClr val="6A6E73"/>
                </a:solidFill>
                <a:latin typeface="Calibri"/>
              </a:rPr>
              <a:pPr>
                <a:defRPr/>
              </a:pPr>
              <a:t>17</a:t>
            </a:fld>
            <a:endParaRPr lang="fi-FI" sz="825">
              <a:solidFill>
                <a:srgbClr val="6A6E73"/>
              </a:solidFill>
              <a:latin typeface="Calibri"/>
            </a:endParaRPr>
          </a:p>
        </p:txBody>
      </p:sp>
      <p:sp>
        <p:nvSpPr>
          <p:cNvPr id="11" name="Sisällön paikkamerkki 10"/>
          <p:cNvSpPr>
            <a:spLocks noGrp="1"/>
          </p:cNvSpPr>
          <p:nvPr>
            <p:ph sz="half" idx="2"/>
          </p:nvPr>
        </p:nvSpPr>
        <p:spPr>
          <a:xfrm>
            <a:off x="5282786" y="1371600"/>
            <a:ext cx="5941026" cy="5124092"/>
          </a:xfrm>
        </p:spPr>
        <p:txBody>
          <a:bodyPr>
            <a:normAutofit fontScale="85000" lnSpcReduction="20000"/>
          </a:bodyPr>
          <a:lstStyle/>
          <a:p>
            <a:pPr marL="285750" indent="-285750"/>
            <a:r>
              <a:rPr lang="en-US" dirty="0">
                <a:solidFill>
                  <a:schemeClr val="accent4"/>
                </a:solidFill>
              </a:rPr>
              <a:t>Daily routines and healthy habits</a:t>
            </a:r>
          </a:p>
          <a:p>
            <a:pPr marL="285750" indent="-285750"/>
            <a:r>
              <a:rPr lang="en-US" dirty="0">
                <a:solidFill>
                  <a:schemeClr val="accent4"/>
                </a:solidFill>
              </a:rPr>
              <a:t>Emotional skills;</a:t>
            </a:r>
            <a:r>
              <a:rPr lang="en-GB" sz="2400" dirty="0">
                <a:solidFill>
                  <a:prstClr val="black"/>
                </a:solidFill>
                <a:latin typeface="Calibri"/>
              </a:rPr>
              <a:t> </a:t>
            </a:r>
            <a:r>
              <a:rPr lang="en-GB" sz="2400" dirty="0">
                <a:latin typeface="Calibri"/>
              </a:rPr>
              <a:t>Recognition, expressing, accepting emotions, empathy and assertiveness</a:t>
            </a:r>
            <a:endParaRPr lang="en-US" dirty="0">
              <a:solidFill>
                <a:schemeClr val="accent4"/>
              </a:solidFill>
            </a:endParaRPr>
          </a:p>
          <a:p>
            <a:pPr marL="285750" indent="-285750"/>
            <a:r>
              <a:rPr lang="en-US" dirty="0">
                <a:solidFill>
                  <a:schemeClr val="accent4"/>
                </a:solidFill>
              </a:rPr>
              <a:t>Friendships and interaction skills </a:t>
            </a:r>
            <a:r>
              <a:rPr lang="en-US" dirty="0">
                <a:solidFill>
                  <a:schemeClr val="accent4"/>
                </a:solidFill>
                <a:sym typeface="Wingdings" panose="05000000000000000000" pitchFamily="2" charset="2"/>
              </a:rPr>
              <a:t></a:t>
            </a:r>
            <a:r>
              <a:rPr lang="en-US" dirty="0">
                <a:solidFill>
                  <a:schemeClr val="accent4"/>
                </a:solidFill>
              </a:rPr>
              <a:t>Preventing bullying and loneliness, safe groups </a:t>
            </a:r>
          </a:p>
          <a:p>
            <a:pPr marL="285750" indent="-285750"/>
            <a:r>
              <a:rPr lang="en-US" dirty="0">
                <a:solidFill>
                  <a:schemeClr val="accent4"/>
                </a:solidFill>
              </a:rPr>
              <a:t>Coping skills</a:t>
            </a:r>
          </a:p>
          <a:p>
            <a:pPr marL="285750" indent="-285750"/>
            <a:r>
              <a:rPr lang="en-US" dirty="0">
                <a:solidFill>
                  <a:schemeClr val="accent4"/>
                </a:solidFill>
              </a:rPr>
              <a:t>Self knowledge, self appreciation, strengths </a:t>
            </a:r>
          </a:p>
          <a:p>
            <a:pPr marL="285750" indent="-285750"/>
            <a:r>
              <a:rPr lang="en-US" dirty="0">
                <a:solidFill>
                  <a:schemeClr val="accent4"/>
                </a:solidFill>
              </a:rPr>
              <a:t>Values and attitudes </a:t>
            </a:r>
          </a:p>
          <a:p>
            <a:pPr marL="285750" indent="-285750"/>
            <a:r>
              <a:rPr lang="en-US" dirty="0">
                <a:solidFill>
                  <a:schemeClr val="accent4"/>
                </a:solidFill>
              </a:rPr>
              <a:t>Safety net and knowledge about places to get help from</a:t>
            </a:r>
          </a:p>
          <a:p>
            <a:pPr marL="285750" indent="-285750"/>
            <a:r>
              <a:rPr lang="en-US" dirty="0">
                <a:solidFill>
                  <a:schemeClr val="accent4"/>
                </a:solidFill>
              </a:rPr>
              <a:t>Stress management and recovery skills</a:t>
            </a:r>
          </a:p>
          <a:p>
            <a:pPr marL="285750" indent="-285750"/>
            <a:r>
              <a:rPr lang="en-US" dirty="0">
                <a:solidFill>
                  <a:schemeClr val="accent4"/>
                </a:solidFill>
              </a:rPr>
              <a:t>Mindfulness and relaxation skills </a:t>
            </a:r>
          </a:p>
          <a:p>
            <a:pPr marL="285750" indent="-285750"/>
            <a:r>
              <a:rPr lang="en-US" dirty="0">
                <a:solidFill>
                  <a:schemeClr val="accent4"/>
                </a:solidFill>
              </a:rPr>
              <a:t>Dreams, optimism, goals </a:t>
            </a:r>
          </a:p>
          <a:p>
            <a:pPr marL="285750" indent="-285750"/>
            <a:r>
              <a:rPr lang="en-US" dirty="0">
                <a:solidFill>
                  <a:schemeClr val="accent4"/>
                </a:solidFill>
              </a:rPr>
              <a:t>Participation and inclusion</a:t>
            </a:r>
          </a:p>
          <a:p>
            <a:pPr marL="285750" indent="-285750"/>
            <a:r>
              <a:rPr lang="en-US" dirty="0">
                <a:solidFill>
                  <a:schemeClr val="accent4"/>
                </a:solidFill>
              </a:rPr>
              <a:t>Important skills for both young </a:t>
            </a:r>
            <a:br>
              <a:rPr lang="en-US" dirty="0">
                <a:solidFill>
                  <a:schemeClr val="accent4"/>
                </a:solidFill>
              </a:rPr>
            </a:br>
            <a:r>
              <a:rPr lang="en-US" dirty="0">
                <a:solidFill>
                  <a:schemeClr val="accent4"/>
                </a:solidFill>
              </a:rPr>
              <a:t>and adults</a:t>
            </a:r>
          </a:p>
          <a:p>
            <a:endParaRPr lang="fi-FI" dirty="0">
              <a:solidFill>
                <a:schemeClr val="accent4"/>
              </a:solidFill>
            </a:endParaRPr>
          </a:p>
        </p:txBody>
      </p:sp>
      <p:sp>
        <p:nvSpPr>
          <p:cNvPr id="8" name="Puhekupla: Soikea 7">
            <a:extLst>
              <a:ext uri="{FF2B5EF4-FFF2-40B4-BE49-F238E27FC236}">
                <a16:creationId xmlns:a16="http://schemas.microsoft.com/office/drawing/2014/main" id="{F1DD0094-9A37-45F1-B424-E692748541A9}"/>
              </a:ext>
            </a:extLst>
          </p:cNvPr>
          <p:cNvSpPr/>
          <p:nvPr/>
        </p:nvSpPr>
        <p:spPr>
          <a:xfrm>
            <a:off x="2288941" y="4242985"/>
            <a:ext cx="2844021" cy="1242894"/>
          </a:xfrm>
          <a:prstGeom prst="wedgeEllipseCallout">
            <a:avLst>
              <a:gd name="adj1" fmla="val -43274"/>
              <a:gd name="adj2" fmla="val 495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3200" b="1" dirty="0"/>
              <a:t>OPTIMISM</a:t>
            </a:r>
          </a:p>
        </p:txBody>
      </p:sp>
      <p:sp>
        <p:nvSpPr>
          <p:cNvPr id="12" name="Puhekupla: Soikea 11">
            <a:extLst>
              <a:ext uri="{FF2B5EF4-FFF2-40B4-BE49-F238E27FC236}">
                <a16:creationId xmlns:a16="http://schemas.microsoft.com/office/drawing/2014/main" id="{41B27E4F-C197-4429-9D1F-063FE1FB34B8}"/>
              </a:ext>
            </a:extLst>
          </p:cNvPr>
          <p:cNvSpPr/>
          <p:nvPr/>
        </p:nvSpPr>
        <p:spPr>
          <a:xfrm>
            <a:off x="9642636" y="5012840"/>
            <a:ext cx="2424254" cy="1222234"/>
          </a:xfrm>
          <a:prstGeom prst="wedgeEllipseCallout">
            <a:avLst>
              <a:gd name="adj1" fmla="val -90169"/>
              <a:gd name="adj2" fmla="val -277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t>CREATIVITY</a:t>
            </a:r>
          </a:p>
        </p:txBody>
      </p:sp>
      <p:sp>
        <p:nvSpPr>
          <p:cNvPr id="13" name="Puhekupla: Soikea 12">
            <a:extLst>
              <a:ext uri="{FF2B5EF4-FFF2-40B4-BE49-F238E27FC236}">
                <a16:creationId xmlns:a16="http://schemas.microsoft.com/office/drawing/2014/main" id="{78F01432-AF38-47F0-845D-250C4A638EB1}"/>
              </a:ext>
            </a:extLst>
          </p:cNvPr>
          <p:cNvSpPr/>
          <p:nvPr/>
        </p:nvSpPr>
        <p:spPr>
          <a:xfrm>
            <a:off x="2929619" y="2760686"/>
            <a:ext cx="2431618" cy="719717"/>
          </a:xfrm>
          <a:prstGeom prst="wedgeEllipseCallout">
            <a:avLst>
              <a:gd name="adj1" fmla="val -54286"/>
              <a:gd name="adj2" fmla="val 918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b="1" dirty="0"/>
              <a:t>MOTIVATION</a:t>
            </a:r>
          </a:p>
        </p:txBody>
      </p:sp>
      <p:sp>
        <p:nvSpPr>
          <p:cNvPr id="14" name="Puhekupla: Soikea 13">
            <a:extLst>
              <a:ext uri="{FF2B5EF4-FFF2-40B4-BE49-F238E27FC236}">
                <a16:creationId xmlns:a16="http://schemas.microsoft.com/office/drawing/2014/main" id="{FE4B2FAD-781C-4301-8373-AF123E0B5E33}"/>
              </a:ext>
            </a:extLst>
          </p:cNvPr>
          <p:cNvSpPr/>
          <p:nvPr/>
        </p:nvSpPr>
        <p:spPr>
          <a:xfrm>
            <a:off x="2858532" y="1125071"/>
            <a:ext cx="2424254" cy="1222234"/>
          </a:xfrm>
          <a:prstGeom prst="wedgeEllipseCallout">
            <a:avLst>
              <a:gd name="adj1" fmla="val -50231"/>
              <a:gd name="adj2" fmla="val 702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b="1" dirty="0"/>
              <a:t>GROWTH MINDSET</a:t>
            </a:r>
          </a:p>
        </p:txBody>
      </p:sp>
      <p:pic>
        <p:nvPicPr>
          <p:cNvPr id="3" name="Kuva 2" descr="Kuva, joka sisältää kohteen teksti&#10;&#10;Kuvaus luotu automaattisesti">
            <a:extLst>
              <a:ext uri="{FF2B5EF4-FFF2-40B4-BE49-F238E27FC236}">
                <a16:creationId xmlns:a16="http://schemas.microsoft.com/office/drawing/2014/main" id="{75671BF3-B394-4E82-8FAF-95810DDCBF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5610" y="148251"/>
            <a:ext cx="1471280" cy="1471280"/>
          </a:xfrm>
          <a:prstGeom prst="rect">
            <a:avLst/>
          </a:prstGeom>
        </p:spPr>
      </p:pic>
    </p:spTree>
    <p:custDataLst>
      <p:tags r:id="rId1"/>
    </p:custDataLst>
    <p:extLst>
      <p:ext uri="{BB962C8B-B14F-4D97-AF65-F5344CB8AC3E}">
        <p14:creationId xmlns:p14="http://schemas.microsoft.com/office/powerpoint/2010/main" val="383807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5F4BB30-B8EF-44FC-8073-495621D9E0E0}"/>
              </a:ext>
            </a:extLst>
          </p:cNvPr>
          <p:cNvSpPr>
            <a:spLocks noGrp="1"/>
          </p:cNvSpPr>
          <p:nvPr>
            <p:ph type="title"/>
          </p:nvPr>
        </p:nvSpPr>
        <p:spPr>
          <a:xfrm>
            <a:off x="609600" y="364800"/>
            <a:ext cx="11186160" cy="699236"/>
          </a:xfrm>
        </p:spPr>
        <p:txBody>
          <a:bodyPr/>
          <a:lstStyle/>
          <a:p>
            <a:r>
              <a:rPr lang="fi-FI" dirty="0"/>
              <a:t>PRACTICING </a:t>
            </a:r>
            <a:r>
              <a:rPr lang="fi-FI" dirty="0" err="1"/>
              <a:t>mental</a:t>
            </a:r>
            <a:r>
              <a:rPr lang="fi-FI" dirty="0"/>
              <a:t> </a:t>
            </a:r>
            <a:r>
              <a:rPr lang="fi-FI" dirty="0" err="1"/>
              <a:t>health</a:t>
            </a:r>
            <a:r>
              <a:rPr lang="fi-FI" dirty="0"/>
              <a:t> </a:t>
            </a:r>
            <a:r>
              <a:rPr lang="fi-FI" dirty="0" err="1"/>
              <a:t>skills</a:t>
            </a:r>
            <a:r>
              <a:rPr lang="fi-FI" dirty="0"/>
              <a:t> </a:t>
            </a:r>
            <a:r>
              <a:rPr lang="fi-FI" dirty="0" err="1"/>
              <a:t>with</a:t>
            </a:r>
            <a:r>
              <a:rPr lang="fi-FI" dirty="0"/>
              <a:t> </a:t>
            </a:r>
            <a:r>
              <a:rPr lang="fi-FI" dirty="0" err="1"/>
              <a:t>young</a:t>
            </a:r>
            <a:r>
              <a:rPr lang="fi-FI" dirty="0"/>
              <a:t> </a:t>
            </a:r>
            <a:r>
              <a:rPr lang="fi-FI" dirty="0" err="1"/>
              <a:t>people</a:t>
            </a:r>
            <a:endParaRPr lang="fi-FI" dirty="0"/>
          </a:p>
        </p:txBody>
      </p:sp>
      <p:sp>
        <p:nvSpPr>
          <p:cNvPr id="3" name="Sisällön paikkamerkki 2">
            <a:extLst>
              <a:ext uri="{FF2B5EF4-FFF2-40B4-BE49-F238E27FC236}">
                <a16:creationId xmlns:a16="http://schemas.microsoft.com/office/drawing/2014/main" id="{EE9CC2FD-75DF-4BC7-A8A6-0246970EE01F}"/>
              </a:ext>
            </a:extLst>
          </p:cNvPr>
          <p:cNvSpPr>
            <a:spLocks noGrp="1"/>
          </p:cNvSpPr>
          <p:nvPr>
            <p:ph idx="1"/>
          </p:nvPr>
        </p:nvSpPr>
        <p:spPr>
          <a:xfrm>
            <a:off x="516220" y="1462042"/>
            <a:ext cx="7230134" cy="5269889"/>
          </a:xfrm>
        </p:spPr>
        <p:txBody>
          <a:bodyPr>
            <a:normAutofit fontScale="92500"/>
          </a:bodyPr>
          <a:lstStyle/>
          <a:p>
            <a:r>
              <a:rPr lang="fi-FI" dirty="0" err="1"/>
              <a:t>Every</a:t>
            </a:r>
            <a:r>
              <a:rPr lang="fi-FI" dirty="0"/>
              <a:t> </a:t>
            </a:r>
            <a:r>
              <a:rPr lang="fi-FI" dirty="0" err="1"/>
              <a:t>day</a:t>
            </a:r>
            <a:r>
              <a:rPr lang="fi-FI" dirty="0"/>
              <a:t> life </a:t>
            </a:r>
            <a:r>
              <a:rPr lang="fi-FI" dirty="0" err="1"/>
              <a:t>offers</a:t>
            </a:r>
            <a:r>
              <a:rPr lang="fi-FI" dirty="0"/>
              <a:t> us </a:t>
            </a:r>
            <a:r>
              <a:rPr lang="fi-FI" dirty="0" err="1"/>
              <a:t>many</a:t>
            </a:r>
            <a:r>
              <a:rPr lang="fi-FI" dirty="0"/>
              <a:t> </a:t>
            </a:r>
            <a:r>
              <a:rPr lang="fi-FI" dirty="0" err="1"/>
              <a:t>opportunities</a:t>
            </a:r>
            <a:r>
              <a:rPr lang="fi-FI" dirty="0"/>
              <a:t> to </a:t>
            </a:r>
            <a:r>
              <a:rPr lang="fi-FI" dirty="0" err="1"/>
              <a:t>practice</a:t>
            </a:r>
            <a:r>
              <a:rPr lang="fi-FI" dirty="0"/>
              <a:t> </a:t>
            </a:r>
            <a:r>
              <a:rPr lang="fi-FI" dirty="0" err="1"/>
              <a:t>mental</a:t>
            </a:r>
            <a:r>
              <a:rPr lang="fi-FI" dirty="0"/>
              <a:t> </a:t>
            </a:r>
            <a:r>
              <a:rPr lang="fi-FI" dirty="0" err="1"/>
              <a:t>health</a:t>
            </a:r>
            <a:r>
              <a:rPr lang="fi-FI" dirty="0"/>
              <a:t> </a:t>
            </a:r>
            <a:r>
              <a:rPr lang="fi-FI" dirty="0" err="1"/>
              <a:t>skills</a:t>
            </a:r>
            <a:r>
              <a:rPr lang="fi-FI" dirty="0"/>
              <a:t> </a:t>
            </a:r>
          </a:p>
          <a:p>
            <a:r>
              <a:rPr lang="fi-FI" dirty="0" err="1"/>
              <a:t>We</a:t>
            </a:r>
            <a:r>
              <a:rPr lang="fi-FI" dirty="0"/>
              <a:t> </a:t>
            </a:r>
            <a:r>
              <a:rPr lang="fi-FI" dirty="0" err="1"/>
              <a:t>can</a:t>
            </a:r>
            <a:r>
              <a:rPr lang="fi-FI" dirty="0"/>
              <a:t> </a:t>
            </a:r>
            <a:r>
              <a:rPr lang="fi-FI" dirty="0" err="1"/>
              <a:t>practice</a:t>
            </a:r>
            <a:r>
              <a:rPr lang="fi-FI" dirty="0"/>
              <a:t> </a:t>
            </a:r>
            <a:r>
              <a:rPr lang="fi-FI" dirty="0" err="1"/>
              <a:t>different</a:t>
            </a:r>
            <a:r>
              <a:rPr lang="fi-FI" dirty="0"/>
              <a:t> </a:t>
            </a:r>
            <a:r>
              <a:rPr lang="fi-FI" dirty="0" err="1"/>
              <a:t>skills</a:t>
            </a:r>
            <a:r>
              <a:rPr lang="fi-FI" dirty="0"/>
              <a:t> </a:t>
            </a:r>
            <a:r>
              <a:rPr lang="fi-FI" dirty="0" err="1"/>
              <a:t>depending</a:t>
            </a:r>
            <a:r>
              <a:rPr lang="fi-FI" dirty="0"/>
              <a:t> on </a:t>
            </a:r>
            <a:r>
              <a:rPr lang="fi-FI" dirty="0" err="1"/>
              <a:t>what</a:t>
            </a:r>
            <a:r>
              <a:rPr lang="fi-FI" dirty="0"/>
              <a:t> </a:t>
            </a:r>
            <a:r>
              <a:rPr lang="fi-FI" dirty="0" err="1"/>
              <a:t>are</a:t>
            </a:r>
            <a:r>
              <a:rPr lang="fi-FI" dirty="0"/>
              <a:t> </a:t>
            </a:r>
            <a:r>
              <a:rPr lang="fi-FI" dirty="0" err="1"/>
              <a:t>the</a:t>
            </a:r>
            <a:r>
              <a:rPr lang="fi-FI" dirty="0"/>
              <a:t> </a:t>
            </a:r>
            <a:r>
              <a:rPr lang="fi-FI" dirty="0" err="1"/>
              <a:t>needs</a:t>
            </a:r>
            <a:r>
              <a:rPr lang="fi-FI" dirty="0"/>
              <a:t> of </a:t>
            </a:r>
            <a:r>
              <a:rPr lang="fi-FI" dirty="0" err="1"/>
              <a:t>the</a:t>
            </a:r>
            <a:r>
              <a:rPr lang="fi-FI" dirty="0"/>
              <a:t> </a:t>
            </a:r>
            <a:r>
              <a:rPr lang="fi-FI" dirty="0" err="1"/>
              <a:t>young</a:t>
            </a:r>
            <a:r>
              <a:rPr lang="fi-FI" dirty="0"/>
              <a:t> </a:t>
            </a:r>
            <a:r>
              <a:rPr lang="fi-FI" dirty="0" err="1"/>
              <a:t>people</a:t>
            </a:r>
            <a:r>
              <a:rPr lang="fi-FI" dirty="0"/>
              <a:t> </a:t>
            </a:r>
            <a:r>
              <a:rPr lang="fi-FI" b="1" dirty="0" err="1"/>
              <a:t>you</a:t>
            </a:r>
            <a:r>
              <a:rPr lang="fi-FI" dirty="0"/>
              <a:t> </a:t>
            </a:r>
            <a:r>
              <a:rPr lang="fi-FI" dirty="0" err="1"/>
              <a:t>work</a:t>
            </a:r>
            <a:r>
              <a:rPr lang="fi-FI" dirty="0"/>
              <a:t> </a:t>
            </a:r>
            <a:r>
              <a:rPr lang="fi-FI" dirty="0" err="1"/>
              <a:t>with</a:t>
            </a:r>
            <a:endParaRPr lang="fi-FI" dirty="0"/>
          </a:p>
          <a:p>
            <a:pPr lvl="1"/>
            <a:r>
              <a:rPr lang="fi-FI" dirty="0" err="1"/>
              <a:t>Do</a:t>
            </a:r>
            <a:r>
              <a:rPr lang="fi-FI" dirty="0"/>
              <a:t> </a:t>
            </a:r>
            <a:r>
              <a:rPr lang="fi-FI" dirty="0" err="1"/>
              <a:t>we</a:t>
            </a:r>
            <a:r>
              <a:rPr lang="fi-FI" dirty="0"/>
              <a:t> </a:t>
            </a:r>
            <a:r>
              <a:rPr lang="fi-FI" dirty="0" err="1"/>
              <a:t>need</a:t>
            </a:r>
            <a:r>
              <a:rPr lang="fi-FI" dirty="0"/>
              <a:t> to </a:t>
            </a:r>
            <a:r>
              <a:rPr lang="fi-FI" dirty="0" err="1"/>
              <a:t>discuss</a:t>
            </a:r>
            <a:r>
              <a:rPr lang="fi-FI" dirty="0"/>
              <a:t> </a:t>
            </a:r>
            <a:r>
              <a:rPr lang="fi-FI" dirty="0" err="1"/>
              <a:t>about</a:t>
            </a:r>
            <a:r>
              <a:rPr lang="fi-FI" dirty="0"/>
              <a:t> </a:t>
            </a:r>
            <a:r>
              <a:rPr lang="fi-FI" dirty="0" err="1"/>
              <a:t>the</a:t>
            </a:r>
            <a:r>
              <a:rPr lang="fi-FI" dirty="0"/>
              <a:t> </a:t>
            </a:r>
            <a:r>
              <a:rPr lang="fi-FI" b="1" dirty="0" err="1"/>
              <a:t>values</a:t>
            </a:r>
            <a:r>
              <a:rPr lang="fi-FI" dirty="0"/>
              <a:t>? </a:t>
            </a:r>
          </a:p>
          <a:p>
            <a:pPr lvl="1"/>
            <a:r>
              <a:rPr lang="fi-FI" dirty="0"/>
              <a:t>How </a:t>
            </a:r>
            <a:r>
              <a:rPr lang="fi-FI" dirty="0" err="1"/>
              <a:t>about</a:t>
            </a:r>
            <a:r>
              <a:rPr lang="fi-FI" dirty="0"/>
              <a:t> </a:t>
            </a:r>
            <a:r>
              <a:rPr lang="fi-FI" dirty="0" err="1"/>
              <a:t>the</a:t>
            </a:r>
            <a:r>
              <a:rPr lang="fi-FI" dirty="0"/>
              <a:t> </a:t>
            </a:r>
            <a:r>
              <a:rPr lang="fi-FI" b="1" dirty="0" err="1"/>
              <a:t>interaction</a:t>
            </a:r>
            <a:r>
              <a:rPr lang="fi-FI" b="1" dirty="0"/>
              <a:t> </a:t>
            </a:r>
            <a:r>
              <a:rPr lang="fi-FI" b="1" dirty="0" err="1"/>
              <a:t>skills</a:t>
            </a:r>
            <a:r>
              <a:rPr lang="fi-FI" dirty="0"/>
              <a:t>? </a:t>
            </a:r>
            <a:r>
              <a:rPr lang="fi-FI" dirty="0" err="1"/>
              <a:t>Do</a:t>
            </a:r>
            <a:r>
              <a:rPr lang="fi-FI" dirty="0"/>
              <a:t> </a:t>
            </a:r>
            <a:r>
              <a:rPr lang="fi-FI" dirty="0" err="1"/>
              <a:t>we</a:t>
            </a:r>
            <a:r>
              <a:rPr lang="fi-FI" dirty="0"/>
              <a:t> </a:t>
            </a:r>
            <a:r>
              <a:rPr lang="fi-FI" dirty="0" err="1"/>
              <a:t>need</a:t>
            </a:r>
            <a:r>
              <a:rPr lang="fi-FI" dirty="0"/>
              <a:t> to </a:t>
            </a:r>
            <a:r>
              <a:rPr lang="fi-FI" dirty="0" err="1"/>
              <a:t>sharpen</a:t>
            </a:r>
            <a:r>
              <a:rPr lang="fi-FI" dirty="0"/>
              <a:t> </a:t>
            </a:r>
            <a:r>
              <a:rPr lang="fi-FI" dirty="0" err="1"/>
              <a:t>them</a:t>
            </a:r>
            <a:r>
              <a:rPr lang="fi-FI" dirty="0"/>
              <a:t>? </a:t>
            </a:r>
          </a:p>
          <a:p>
            <a:pPr lvl="1"/>
            <a:r>
              <a:rPr lang="fi-FI" b="1" dirty="0" err="1"/>
              <a:t>Emotiona</a:t>
            </a:r>
            <a:r>
              <a:rPr lang="fi-FI" dirty="0" err="1"/>
              <a:t>l</a:t>
            </a:r>
            <a:r>
              <a:rPr lang="fi-FI" dirty="0"/>
              <a:t> </a:t>
            </a:r>
            <a:r>
              <a:rPr lang="fi-FI" dirty="0" err="1"/>
              <a:t>skills</a:t>
            </a:r>
            <a:r>
              <a:rPr lang="fi-FI" dirty="0"/>
              <a:t>? </a:t>
            </a:r>
            <a:r>
              <a:rPr lang="fi-FI" dirty="0" err="1"/>
              <a:t>Do</a:t>
            </a:r>
            <a:r>
              <a:rPr lang="fi-FI" dirty="0"/>
              <a:t> </a:t>
            </a:r>
            <a:r>
              <a:rPr lang="fi-FI" dirty="0" err="1"/>
              <a:t>we</a:t>
            </a:r>
            <a:r>
              <a:rPr lang="fi-FI" dirty="0"/>
              <a:t> </a:t>
            </a:r>
            <a:r>
              <a:rPr lang="fi-FI" dirty="0" err="1"/>
              <a:t>need</a:t>
            </a:r>
            <a:r>
              <a:rPr lang="fi-FI" dirty="0"/>
              <a:t> to </a:t>
            </a:r>
            <a:r>
              <a:rPr lang="fi-FI" dirty="0" err="1"/>
              <a:t>have</a:t>
            </a:r>
            <a:r>
              <a:rPr lang="fi-FI" dirty="0"/>
              <a:t> a </a:t>
            </a:r>
            <a:r>
              <a:rPr lang="fi-FI" dirty="0" err="1"/>
              <a:t>power-hour</a:t>
            </a:r>
            <a:r>
              <a:rPr lang="fi-FI" dirty="0"/>
              <a:t> for </a:t>
            </a:r>
            <a:r>
              <a:rPr lang="fi-FI" dirty="0" err="1"/>
              <a:t>emotions</a:t>
            </a:r>
            <a:r>
              <a:rPr lang="fi-FI" dirty="0"/>
              <a:t>? </a:t>
            </a:r>
          </a:p>
          <a:p>
            <a:pPr lvl="1"/>
            <a:r>
              <a:rPr lang="fi-FI" dirty="0" err="1"/>
              <a:t>What</a:t>
            </a:r>
            <a:r>
              <a:rPr lang="fi-FI" dirty="0"/>
              <a:t> </a:t>
            </a:r>
            <a:r>
              <a:rPr lang="fi-FI" dirty="0" err="1"/>
              <a:t>about</a:t>
            </a:r>
            <a:r>
              <a:rPr lang="fi-FI" dirty="0"/>
              <a:t> </a:t>
            </a:r>
            <a:r>
              <a:rPr lang="fi-FI" b="1" dirty="0" err="1"/>
              <a:t>coping</a:t>
            </a:r>
            <a:r>
              <a:rPr lang="fi-FI" b="1" dirty="0"/>
              <a:t> </a:t>
            </a:r>
            <a:r>
              <a:rPr lang="fi-FI" b="1" dirty="0" err="1"/>
              <a:t>skills</a:t>
            </a:r>
            <a:r>
              <a:rPr lang="fi-FI" dirty="0"/>
              <a:t>? How </a:t>
            </a:r>
            <a:r>
              <a:rPr lang="fi-FI" dirty="0" err="1"/>
              <a:t>do</a:t>
            </a:r>
            <a:r>
              <a:rPr lang="fi-FI" dirty="0"/>
              <a:t> </a:t>
            </a:r>
            <a:r>
              <a:rPr lang="fi-FI" dirty="0" err="1"/>
              <a:t>we</a:t>
            </a:r>
            <a:r>
              <a:rPr lang="fi-FI" dirty="0"/>
              <a:t> </a:t>
            </a:r>
            <a:r>
              <a:rPr lang="fi-FI" dirty="0" err="1"/>
              <a:t>talk</a:t>
            </a:r>
            <a:r>
              <a:rPr lang="fi-FI" dirty="0"/>
              <a:t> </a:t>
            </a:r>
            <a:r>
              <a:rPr lang="fi-FI" dirty="0" err="1"/>
              <a:t>about</a:t>
            </a:r>
            <a:r>
              <a:rPr lang="fi-FI" dirty="0"/>
              <a:t> and </a:t>
            </a:r>
            <a:r>
              <a:rPr lang="fi-FI" dirty="0" err="1"/>
              <a:t>practice</a:t>
            </a:r>
            <a:r>
              <a:rPr lang="fi-FI" dirty="0"/>
              <a:t> </a:t>
            </a:r>
            <a:r>
              <a:rPr lang="fi-FI" dirty="0" err="1"/>
              <a:t>different</a:t>
            </a:r>
            <a:r>
              <a:rPr lang="fi-FI" dirty="0"/>
              <a:t> </a:t>
            </a:r>
            <a:r>
              <a:rPr lang="fi-FI" dirty="0" err="1"/>
              <a:t>coping</a:t>
            </a:r>
            <a:r>
              <a:rPr lang="fi-FI" dirty="0"/>
              <a:t> </a:t>
            </a:r>
            <a:r>
              <a:rPr lang="fi-FI" dirty="0" err="1"/>
              <a:t>skills</a:t>
            </a:r>
            <a:r>
              <a:rPr lang="fi-FI" dirty="0"/>
              <a:t> </a:t>
            </a:r>
            <a:r>
              <a:rPr lang="fi-FI" dirty="0" err="1"/>
              <a:t>with</a:t>
            </a:r>
            <a:r>
              <a:rPr lang="fi-FI" dirty="0"/>
              <a:t> </a:t>
            </a:r>
            <a:r>
              <a:rPr lang="fi-FI" dirty="0" err="1"/>
              <a:t>young</a:t>
            </a:r>
            <a:r>
              <a:rPr lang="fi-FI" dirty="0"/>
              <a:t> </a:t>
            </a:r>
            <a:r>
              <a:rPr lang="fi-FI" dirty="0" err="1"/>
              <a:t>people</a:t>
            </a:r>
            <a:r>
              <a:rPr lang="fi-FI" dirty="0"/>
              <a:t>? </a:t>
            </a:r>
          </a:p>
          <a:p>
            <a:pPr lvl="1"/>
            <a:r>
              <a:rPr lang="fi-FI" dirty="0"/>
              <a:t>Is it </a:t>
            </a:r>
            <a:r>
              <a:rPr lang="fi-FI" dirty="0" err="1"/>
              <a:t>time</a:t>
            </a:r>
            <a:r>
              <a:rPr lang="fi-FI" dirty="0"/>
              <a:t> to </a:t>
            </a:r>
            <a:r>
              <a:rPr lang="fi-FI" dirty="0" err="1"/>
              <a:t>breathe</a:t>
            </a:r>
            <a:r>
              <a:rPr lang="fi-FI" dirty="0"/>
              <a:t> and </a:t>
            </a:r>
            <a:r>
              <a:rPr lang="fi-FI" dirty="0" err="1"/>
              <a:t>learn</a:t>
            </a:r>
            <a:r>
              <a:rPr lang="fi-FI" dirty="0"/>
              <a:t> some </a:t>
            </a:r>
            <a:r>
              <a:rPr lang="fi-FI" dirty="0" err="1"/>
              <a:t>new</a:t>
            </a:r>
            <a:r>
              <a:rPr lang="fi-FI" dirty="0"/>
              <a:t> </a:t>
            </a:r>
            <a:r>
              <a:rPr lang="fi-FI" b="1" dirty="0" err="1"/>
              <a:t>relaxation</a:t>
            </a:r>
            <a:r>
              <a:rPr lang="fi-FI" dirty="0"/>
              <a:t> </a:t>
            </a:r>
            <a:r>
              <a:rPr lang="fi-FI" dirty="0" err="1"/>
              <a:t>skills</a:t>
            </a:r>
            <a:r>
              <a:rPr lang="fi-FI" dirty="0"/>
              <a:t>? </a:t>
            </a:r>
          </a:p>
          <a:p>
            <a:pPr lvl="1"/>
            <a:r>
              <a:rPr lang="fi-FI" dirty="0" err="1"/>
              <a:t>Shall</a:t>
            </a:r>
            <a:r>
              <a:rPr lang="fi-FI" dirty="0"/>
              <a:t> </a:t>
            </a:r>
            <a:r>
              <a:rPr lang="fi-FI" dirty="0" err="1"/>
              <a:t>we</a:t>
            </a:r>
            <a:r>
              <a:rPr lang="fi-FI" dirty="0"/>
              <a:t> </a:t>
            </a:r>
            <a:r>
              <a:rPr lang="fi-FI" dirty="0" err="1"/>
              <a:t>focus</a:t>
            </a:r>
            <a:r>
              <a:rPr lang="fi-FI" dirty="0"/>
              <a:t> on </a:t>
            </a:r>
            <a:r>
              <a:rPr lang="fi-FI" b="1" dirty="0" err="1"/>
              <a:t>positive</a:t>
            </a:r>
            <a:r>
              <a:rPr lang="fi-FI" b="1" dirty="0"/>
              <a:t> </a:t>
            </a:r>
            <a:r>
              <a:rPr lang="fi-FI" b="1" dirty="0" err="1"/>
              <a:t>self-talk</a:t>
            </a:r>
            <a:r>
              <a:rPr lang="fi-FI" b="1" dirty="0"/>
              <a:t> </a:t>
            </a:r>
            <a:r>
              <a:rPr lang="fi-FI" dirty="0" err="1"/>
              <a:t>this</a:t>
            </a:r>
            <a:r>
              <a:rPr lang="fi-FI" dirty="0"/>
              <a:t> </a:t>
            </a:r>
            <a:r>
              <a:rPr lang="fi-FI" dirty="0" err="1"/>
              <a:t>week</a:t>
            </a:r>
            <a:r>
              <a:rPr lang="fi-FI" dirty="0"/>
              <a:t>? </a:t>
            </a:r>
          </a:p>
          <a:p>
            <a:pPr lvl="1"/>
            <a:r>
              <a:rPr lang="fi-FI" dirty="0" err="1"/>
              <a:t>Should</a:t>
            </a:r>
            <a:r>
              <a:rPr lang="fi-FI" dirty="0"/>
              <a:t> </a:t>
            </a:r>
            <a:r>
              <a:rPr lang="fi-FI" dirty="0" err="1"/>
              <a:t>we</a:t>
            </a:r>
            <a:r>
              <a:rPr lang="fi-FI" dirty="0"/>
              <a:t> </a:t>
            </a:r>
            <a:r>
              <a:rPr lang="fi-FI" dirty="0" err="1"/>
              <a:t>pay</a:t>
            </a:r>
            <a:r>
              <a:rPr lang="fi-FI" dirty="0"/>
              <a:t> </a:t>
            </a:r>
            <a:r>
              <a:rPr lang="fi-FI" dirty="0" err="1"/>
              <a:t>special</a:t>
            </a:r>
            <a:r>
              <a:rPr lang="fi-FI" dirty="0"/>
              <a:t> </a:t>
            </a:r>
            <a:r>
              <a:rPr lang="fi-FI" dirty="0" err="1"/>
              <a:t>attention</a:t>
            </a:r>
            <a:r>
              <a:rPr lang="fi-FI" dirty="0"/>
              <a:t> on </a:t>
            </a:r>
            <a:r>
              <a:rPr lang="fi-FI" dirty="0" err="1"/>
              <a:t>the</a:t>
            </a:r>
            <a:r>
              <a:rPr lang="fi-FI" dirty="0"/>
              <a:t> </a:t>
            </a:r>
            <a:r>
              <a:rPr lang="fi-FI" b="1" dirty="0" err="1"/>
              <a:t>strengths</a:t>
            </a:r>
            <a:r>
              <a:rPr lang="fi-FI" dirty="0"/>
              <a:t> of </a:t>
            </a:r>
            <a:r>
              <a:rPr lang="fi-FI" dirty="0" err="1"/>
              <a:t>young</a:t>
            </a:r>
            <a:r>
              <a:rPr lang="fi-FI" dirty="0"/>
              <a:t> </a:t>
            </a:r>
            <a:r>
              <a:rPr lang="fi-FI" dirty="0" err="1"/>
              <a:t>people</a:t>
            </a:r>
            <a:r>
              <a:rPr lang="fi-FI" dirty="0"/>
              <a:t> </a:t>
            </a:r>
            <a:r>
              <a:rPr lang="fi-FI" dirty="0" err="1"/>
              <a:t>this</a:t>
            </a:r>
            <a:r>
              <a:rPr lang="fi-FI" dirty="0"/>
              <a:t> </a:t>
            </a:r>
            <a:r>
              <a:rPr lang="fi-FI" dirty="0" err="1"/>
              <a:t>week</a:t>
            </a:r>
            <a:r>
              <a:rPr lang="fi-FI" dirty="0"/>
              <a:t>? </a:t>
            </a:r>
          </a:p>
          <a:p>
            <a:pPr lvl="1"/>
            <a:r>
              <a:rPr lang="fi-FI" dirty="0"/>
              <a:t>Is </a:t>
            </a:r>
            <a:r>
              <a:rPr lang="fi-FI" dirty="0" err="1"/>
              <a:t>there</a:t>
            </a:r>
            <a:r>
              <a:rPr lang="fi-FI" dirty="0"/>
              <a:t> a </a:t>
            </a:r>
            <a:r>
              <a:rPr lang="fi-FI" dirty="0" err="1"/>
              <a:t>need</a:t>
            </a:r>
            <a:r>
              <a:rPr lang="fi-FI" dirty="0"/>
              <a:t> to </a:t>
            </a:r>
            <a:r>
              <a:rPr lang="fi-FI" dirty="0" err="1"/>
              <a:t>find</a:t>
            </a:r>
            <a:r>
              <a:rPr lang="fi-FI" dirty="0"/>
              <a:t> out </a:t>
            </a:r>
            <a:r>
              <a:rPr lang="fi-FI" dirty="0" err="1"/>
              <a:t>what</a:t>
            </a:r>
            <a:r>
              <a:rPr lang="fi-FI" dirty="0"/>
              <a:t> </a:t>
            </a:r>
            <a:r>
              <a:rPr lang="fi-FI" dirty="0" err="1"/>
              <a:t>are</a:t>
            </a:r>
            <a:r>
              <a:rPr lang="fi-FI" dirty="0"/>
              <a:t> </a:t>
            </a:r>
            <a:r>
              <a:rPr lang="fi-FI" dirty="0" err="1"/>
              <a:t>our</a:t>
            </a:r>
            <a:r>
              <a:rPr lang="fi-FI" dirty="0"/>
              <a:t> </a:t>
            </a:r>
            <a:r>
              <a:rPr lang="fi-FI" b="1" dirty="0" err="1"/>
              <a:t>dreams</a:t>
            </a:r>
            <a:r>
              <a:rPr lang="fi-FI" dirty="0"/>
              <a:t> and </a:t>
            </a:r>
            <a:r>
              <a:rPr lang="fi-FI" dirty="0" err="1"/>
              <a:t>goals</a:t>
            </a:r>
            <a:r>
              <a:rPr lang="fi-FI" dirty="0"/>
              <a:t>? </a:t>
            </a:r>
          </a:p>
          <a:p>
            <a:pPr lvl="1"/>
            <a:endParaRPr lang="fi-FI" dirty="0"/>
          </a:p>
          <a:p>
            <a:endParaRPr lang="fi-FI" dirty="0"/>
          </a:p>
        </p:txBody>
      </p:sp>
      <p:sp>
        <p:nvSpPr>
          <p:cNvPr id="4" name="Päivämäärän paikkamerkki 3">
            <a:extLst>
              <a:ext uri="{FF2B5EF4-FFF2-40B4-BE49-F238E27FC236}">
                <a16:creationId xmlns:a16="http://schemas.microsoft.com/office/drawing/2014/main" id="{16AD1970-EDB7-4B49-9694-43821C7C490E}"/>
              </a:ext>
            </a:extLst>
          </p:cNvPr>
          <p:cNvSpPr>
            <a:spLocks noGrp="1"/>
          </p:cNvSpPr>
          <p:nvPr>
            <p:ph type="dt" sz="half" idx="10"/>
          </p:nvPr>
        </p:nvSpPr>
        <p:spPr/>
        <p:txBody>
          <a:bodyPr/>
          <a:lstStyle/>
          <a:p>
            <a:pPr>
              <a:defRPr/>
            </a:pPr>
            <a:fld id="{F84B7D09-5640-4791-A0C2-8524437936DA}" type="datetime1">
              <a:rPr lang="fi-FI">
                <a:solidFill>
                  <a:srgbClr val="6A6E73"/>
                </a:solidFill>
                <a:latin typeface="Calibri"/>
              </a:rPr>
              <a:pPr>
                <a:defRPr/>
              </a:pPr>
              <a:t>22.9.2022</a:t>
            </a:fld>
            <a:endParaRPr lang="fi-FI">
              <a:solidFill>
                <a:srgbClr val="6A6E73"/>
              </a:solidFill>
              <a:latin typeface="Calibri"/>
            </a:endParaRPr>
          </a:p>
        </p:txBody>
      </p:sp>
      <p:sp>
        <p:nvSpPr>
          <p:cNvPr id="5" name="Alatunnisteen paikkamerkki 4">
            <a:extLst>
              <a:ext uri="{FF2B5EF4-FFF2-40B4-BE49-F238E27FC236}">
                <a16:creationId xmlns:a16="http://schemas.microsoft.com/office/drawing/2014/main" id="{657A4D7C-5DAD-4F17-918C-013D69A9FDD9}"/>
              </a:ext>
            </a:extLst>
          </p:cNvPr>
          <p:cNvSpPr>
            <a:spLocks noGrp="1"/>
          </p:cNvSpPr>
          <p:nvPr>
            <p:ph type="ftr" sz="quarter" idx="11"/>
          </p:nvPr>
        </p:nvSpPr>
        <p:spPr/>
        <p:txBody>
          <a:bodyPr/>
          <a:lstStyle/>
          <a:p>
            <a:pPr>
              <a:defRPr/>
            </a:pPr>
            <a:r>
              <a:rPr lang="fi-FI">
                <a:solidFill>
                  <a:srgbClr val="6A6E73"/>
                </a:solidFill>
                <a:latin typeface="Calibri"/>
              </a:rPr>
              <a:t>mieli.fi</a:t>
            </a:r>
          </a:p>
        </p:txBody>
      </p:sp>
      <p:pic>
        <p:nvPicPr>
          <p:cNvPr id="8" name="Kuva 7">
            <a:extLst>
              <a:ext uri="{FF2B5EF4-FFF2-40B4-BE49-F238E27FC236}">
                <a16:creationId xmlns:a16="http://schemas.microsoft.com/office/drawing/2014/main" id="{3E631D08-376E-4D11-A873-D08ACE18829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41" t="5223" r="15375" b="32302"/>
          <a:stretch/>
        </p:blipFill>
        <p:spPr>
          <a:xfrm>
            <a:off x="8060714" y="1612657"/>
            <a:ext cx="3971266" cy="4485029"/>
          </a:xfrm>
          <a:prstGeom prst="rect">
            <a:avLst/>
          </a:prstGeom>
        </p:spPr>
      </p:pic>
    </p:spTree>
    <p:custDataLst>
      <p:tags r:id="rId1"/>
    </p:custDataLst>
    <p:extLst>
      <p:ext uri="{BB962C8B-B14F-4D97-AF65-F5344CB8AC3E}">
        <p14:creationId xmlns:p14="http://schemas.microsoft.com/office/powerpoint/2010/main" val="164233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p:cNvSpPr>
            <a:spLocks noGrp="1"/>
          </p:cNvSpPr>
          <p:nvPr>
            <p:ph type="title"/>
          </p:nvPr>
        </p:nvSpPr>
        <p:spPr>
          <a:xfrm>
            <a:off x="1161794" y="419592"/>
            <a:ext cx="10163110" cy="695030"/>
          </a:xfrm>
        </p:spPr>
        <p:txBody>
          <a:bodyPr vert="horz" lIns="91440" tIns="45720" rIns="91440" bIns="45720" rtlCol="0" anchor="t" anchorCtr="0">
            <a:normAutofit fontScale="90000"/>
          </a:bodyPr>
          <a:lstStyle/>
          <a:p>
            <a:r>
              <a:rPr lang="fi-FI" b="1" kern="1200" cap="none" spc="0" baseline="0" dirty="0">
                <a:solidFill>
                  <a:schemeClr val="accent2"/>
                </a:solidFill>
                <a:latin typeface="+mj-lt"/>
                <a:ea typeface="+mj-ea"/>
                <a:cs typeface="+mj-cs"/>
                <a:sym typeface="Wingdings" panose="05000000000000000000" pitchFamily="2" charset="2"/>
              </a:rPr>
              <a:t> THIS CREATES</a:t>
            </a:r>
            <a:r>
              <a:rPr lang="fi-FI" b="1" kern="1200" cap="none" spc="0" dirty="0">
                <a:solidFill>
                  <a:schemeClr val="accent2"/>
                </a:solidFill>
                <a:latin typeface="+mj-lt"/>
                <a:ea typeface="+mj-ea"/>
                <a:cs typeface="+mj-cs"/>
                <a:sym typeface="Wingdings" panose="05000000000000000000" pitchFamily="2" charset="2"/>
              </a:rPr>
              <a:t> </a:t>
            </a:r>
            <a:r>
              <a:rPr lang="fi-FI" b="1" kern="1200" cap="none" spc="0" baseline="0" dirty="0">
                <a:solidFill>
                  <a:schemeClr val="accent2"/>
                </a:solidFill>
                <a:latin typeface="+mj-lt"/>
                <a:ea typeface="+mj-ea"/>
                <a:cs typeface="+mj-cs"/>
              </a:rPr>
              <a:t>GROWTH MINDSET ABOUT MENTAL HEALTH: LET’S GET TO WORK! </a:t>
            </a:r>
          </a:p>
        </p:txBody>
      </p:sp>
      <p:sp>
        <p:nvSpPr>
          <p:cNvPr id="6" name="Tekstiruutu 5"/>
          <p:cNvSpPr txBox="1"/>
          <p:nvPr/>
        </p:nvSpPr>
        <p:spPr>
          <a:xfrm>
            <a:off x="1161794" y="2198618"/>
            <a:ext cx="2739646" cy="4404510"/>
          </a:xfrm>
          <a:prstGeom prst="rect">
            <a:avLst/>
          </a:prstGeom>
        </p:spPr>
        <p:txBody>
          <a:bodyPr vert="horz" lIns="91440" tIns="45720" rIns="91440" bIns="45720" rtlCol="0">
            <a:normAutofit/>
          </a:bodyPr>
          <a:lstStyle/>
          <a:p>
            <a:pPr marL="0" marR="0" lvl="0" indent="0" fontAlgn="auto">
              <a:lnSpc>
                <a:spcPct val="120000"/>
              </a:lnSpc>
              <a:spcAft>
                <a:spcPts val="600"/>
              </a:spcAft>
              <a:buClr>
                <a:srgbClr val="00E13C"/>
              </a:buClr>
              <a:buSzTx/>
              <a:tabLst/>
              <a:defRPr/>
            </a:pPr>
            <a:r>
              <a:rPr kumimoji="0" lang="en-US" sz="2800" b="1" i="0" u="none" strike="noStrike" cap="none" spc="0" normalizeH="0" baseline="0" noProof="0" dirty="0">
                <a:ln>
                  <a:noFill/>
                </a:ln>
                <a:solidFill>
                  <a:srgbClr val="6A6E73"/>
                </a:solidFill>
                <a:effectLst/>
                <a:uLnTx/>
                <a:uFillTx/>
              </a:rPr>
              <a:t> </a:t>
            </a:r>
            <a:r>
              <a:rPr kumimoji="0" lang="en-US" sz="3300" b="1" i="0" u="none" strike="noStrike" cap="none" spc="0" normalizeH="0" baseline="0" noProof="0" dirty="0">
                <a:ln>
                  <a:noFill/>
                </a:ln>
                <a:solidFill>
                  <a:srgbClr val="6A6E73"/>
                </a:solidFill>
                <a:effectLst/>
                <a:uLnTx/>
                <a:uFillTx/>
              </a:rPr>
              <a:t>I can:</a:t>
            </a:r>
          </a:p>
          <a:p>
            <a:pPr lvl="0">
              <a:lnSpc>
                <a:spcPct val="120000"/>
              </a:lnSpc>
              <a:spcAft>
                <a:spcPts val="600"/>
              </a:spcAft>
              <a:buClr>
                <a:srgbClr val="00E13C"/>
              </a:buClr>
              <a:buFont typeface="Arial" panose="020B0604020202020204" pitchFamily="34" charset="0"/>
              <a:buChar char="•"/>
              <a:defRPr/>
            </a:pPr>
            <a:r>
              <a:rPr lang="en-US" sz="2000" dirty="0">
                <a:solidFill>
                  <a:srgbClr val="6A6E73"/>
                </a:solidFill>
              </a:rPr>
              <a:t> support </a:t>
            </a:r>
          </a:p>
          <a:p>
            <a:pPr lvl="0">
              <a:lnSpc>
                <a:spcPct val="120000"/>
              </a:lnSpc>
              <a:spcAft>
                <a:spcPts val="600"/>
              </a:spcAft>
              <a:buClr>
                <a:srgbClr val="00E13C"/>
              </a:buClr>
              <a:buFont typeface="Arial" panose="020B0604020202020204" pitchFamily="34" charset="0"/>
              <a:buChar char="•"/>
              <a:defRPr/>
            </a:pPr>
            <a:r>
              <a:rPr lang="en-US" sz="2000" dirty="0">
                <a:solidFill>
                  <a:srgbClr val="6A6E73"/>
                </a:solidFill>
              </a:rPr>
              <a:t> strengthen</a:t>
            </a:r>
          </a:p>
          <a:p>
            <a:pPr marL="0" marR="0" lvl="0" indent="0" fontAlgn="auto">
              <a:lnSpc>
                <a:spcPct val="120000"/>
              </a:lnSpc>
              <a:spcAft>
                <a:spcPts val="600"/>
              </a:spcAft>
              <a:buClr>
                <a:srgbClr val="00E13C"/>
              </a:buClr>
              <a:buSzTx/>
              <a:buFont typeface="Arial" panose="020B0604020202020204" pitchFamily="34" charset="0"/>
              <a:buChar char="•"/>
              <a:tabLst/>
              <a:defRPr/>
            </a:pPr>
            <a:r>
              <a:rPr kumimoji="0" lang="en-US" sz="2000" i="0" u="none" strike="noStrike" cap="none" spc="0" normalizeH="0" baseline="0" noProof="0" dirty="0">
                <a:ln>
                  <a:noFill/>
                </a:ln>
                <a:solidFill>
                  <a:srgbClr val="6A6E73"/>
                </a:solidFill>
                <a:effectLst/>
                <a:uLnTx/>
                <a:uFillTx/>
              </a:rPr>
              <a:t> teach </a:t>
            </a:r>
          </a:p>
          <a:p>
            <a:pPr marL="0" marR="0" lvl="0" indent="0" fontAlgn="auto">
              <a:lnSpc>
                <a:spcPct val="120000"/>
              </a:lnSpc>
              <a:spcAft>
                <a:spcPts val="600"/>
              </a:spcAft>
              <a:buClr>
                <a:srgbClr val="00E13C"/>
              </a:buClr>
              <a:buSzTx/>
              <a:buFont typeface="Arial" panose="020B0604020202020204" pitchFamily="34" charset="0"/>
              <a:buChar char="•"/>
              <a:tabLst/>
              <a:defRPr/>
            </a:pPr>
            <a:r>
              <a:rPr lang="en-US" sz="2000" noProof="0" dirty="0">
                <a:solidFill>
                  <a:srgbClr val="6A6E73"/>
                </a:solidFill>
              </a:rPr>
              <a:t> learn</a:t>
            </a:r>
          </a:p>
          <a:p>
            <a:pPr marL="0" marR="0" lvl="0" indent="0" fontAlgn="auto">
              <a:lnSpc>
                <a:spcPct val="120000"/>
              </a:lnSpc>
              <a:spcAft>
                <a:spcPts val="600"/>
              </a:spcAft>
              <a:buClr>
                <a:srgbClr val="00E13C"/>
              </a:buClr>
              <a:buSzTx/>
              <a:buFont typeface="Arial" panose="020B0604020202020204" pitchFamily="34" charset="0"/>
              <a:buChar char="•"/>
              <a:tabLst/>
              <a:defRPr/>
            </a:pPr>
            <a:r>
              <a:rPr lang="en-US" sz="2000" dirty="0">
                <a:solidFill>
                  <a:srgbClr val="6A6E73"/>
                </a:solidFill>
              </a:rPr>
              <a:t> make a difference </a:t>
            </a:r>
          </a:p>
          <a:p>
            <a:pPr lvl="0">
              <a:lnSpc>
                <a:spcPct val="120000"/>
              </a:lnSpc>
              <a:spcAft>
                <a:spcPts val="600"/>
              </a:spcAft>
              <a:buClr>
                <a:srgbClr val="00E13C"/>
              </a:buClr>
              <a:buFont typeface="Arial" panose="020B0604020202020204" pitchFamily="34" charset="0"/>
              <a:buChar char="•"/>
              <a:defRPr/>
            </a:pPr>
            <a:r>
              <a:rPr lang="en-US" sz="2000" dirty="0">
                <a:solidFill>
                  <a:srgbClr val="6A6E73"/>
                </a:solidFill>
              </a:rPr>
              <a:t> ask ”How are you?”</a:t>
            </a:r>
          </a:p>
          <a:p>
            <a:pPr marL="0" marR="0" lvl="0" indent="0" fontAlgn="auto">
              <a:lnSpc>
                <a:spcPct val="120000"/>
              </a:lnSpc>
              <a:spcAft>
                <a:spcPts val="600"/>
              </a:spcAft>
              <a:buClr>
                <a:srgbClr val="00E13C"/>
              </a:buClr>
              <a:buSzTx/>
              <a:buFont typeface="Arial" panose="020B0604020202020204" pitchFamily="34" charset="0"/>
              <a:buChar char="•"/>
              <a:tabLst/>
              <a:defRPr/>
            </a:pPr>
            <a:endParaRPr kumimoji="0" lang="fi-FI" sz="2300" b="1" i="0" u="none" strike="noStrike" cap="none" spc="0" normalizeH="0" baseline="0" noProof="0" dirty="0">
              <a:ln>
                <a:noFill/>
              </a:ln>
              <a:solidFill>
                <a:srgbClr val="6A6E73"/>
              </a:solidFill>
              <a:effectLst/>
              <a:uLnTx/>
              <a:uFillTx/>
            </a:endParaRPr>
          </a:p>
          <a:p>
            <a:pPr marL="0" marR="0" lvl="0" indent="0" fontAlgn="auto">
              <a:lnSpc>
                <a:spcPct val="120000"/>
              </a:lnSpc>
              <a:spcAft>
                <a:spcPts val="600"/>
              </a:spcAft>
              <a:buClr>
                <a:srgbClr val="00E13C"/>
              </a:buClr>
              <a:buSzTx/>
              <a:buFont typeface="Arial" panose="020B0604020202020204" pitchFamily="34" charset="0"/>
              <a:buChar char="•"/>
              <a:tabLst/>
              <a:defRPr/>
            </a:pPr>
            <a:endParaRPr kumimoji="0" lang="fi-FI" sz="2300" b="0" i="0" u="none" strike="noStrike" cap="none" spc="0" normalizeH="0" baseline="0" noProof="0" dirty="0">
              <a:ln>
                <a:noFill/>
              </a:ln>
              <a:solidFill>
                <a:srgbClr val="6A6E73"/>
              </a:solidFill>
              <a:effectLst/>
              <a:uLnTx/>
              <a:uFillTx/>
            </a:endParaRPr>
          </a:p>
        </p:txBody>
      </p:sp>
      <p:pic>
        <p:nvPicPr>
          <p:cNvPr id="8" name="Kuva 7" descr="Kuva, joka sisältää kohteen rakennus, henkilö, ulko, seinä&#10;&#10;Kuvaus luotu automaattisesti">
            <a:extLst>
              <a:ext uri="{FF2B5EF4-FFF2-40B4-BE49-F238E27FC236}">
                <a16:creationId xmlns:a16="http://schemas.microsoft.com/office/drawing/2014/main" id="{62E237E5-37B0-4025-8F28-0017A8153635}"/>
              </a:ext>
            </a:extLst>
          </p:cNvPr>
          <p:cNvPicPr>
            <a:picLocks noChangeAspect="1"/>
          </p:cNvPicPr>
          <p:nvPr/>
        </p:nvPicPr>
        <p:blipFill rotWithShape="1">
          <a:blip r:embed="rId4">
            <a:extLst>
              <a:ext uri="{28A0092B-C50C-407E-A947-70E740481C1C}">
                <a14:useLocalDpi xmlns:a14="http://schemas.microsoft.com/office/drawing/2010/main" val="0"/>
              </a:ext>
            </a:extLst>
          </a:blip>
          <a:srcRect b="2832"/>
          <a:stretch/>
        </p:blipFill>
        <p:spPr>
          <a:xfrm>
            <a:off x="6695708" y="1843890"/>
            <a:ext cx="4755272" cy="3996840"/>
          </a:xfrm>
          <a:prstGeom prst="rect">
            <a:avLst/>
          </a:prstGeom>
          <a:noFill/>
        </p:spPr>
      </p:pic>
      <p:sp>
        <p:nvSpPr>
          <p:cNvPr id="3" name="Päivämäärän paikkamerkki 2"/>
          <p:cNvSpPr>
            <a:spLocks noGrp="1"/>
          </p:cNvSpPr>
          <p:nvPr>
            <p:ph type="dt" sz="half" idx="10"/>
          </p:nvPr>
        </p:nvSpPr>
        <p:spPr>
          <a:xfrm>
            <a:off x="609600" y="6467475"/>
            <a:ext cx="1357941" cy="28476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EAC61F32-6966-4227-9A7F-DD49B38BED1C}" type="datetime1">
              <a:rPr kumimoji="0" lang="fi-FI" b="0" i="0" u="none" strike="noStrike" cap="none" spc="0" normalizeH="0" baseline="0" noProof="0">
                <a:ln>
                  <a:noFill/>
                </a:ln>
                <a:effectLst/>
                <a:uLnTx/>
                <a:uFillTx/>
              </a:rPr>
              <a:pPr marR="0" lvl="0" indent="0" fontAlgn="auto">
                <a:spcBef>
                  <a:spcPts val="0"/>
                </a:spcBef>
                <a:spcAft>
                  <a:spcPts val="600"/>
                </a:spcAft>
                <a:buClrTx/>
                <a:buSzTx/>
                <a:buFontTx/>
                <a:buNone/>
                <a:tabLst/>
                <a:defRPr/>
              </a:pPr>
              <a:t>22.9.2022</a:t>
            </a:fld>
            <a:endParaRPr kumimoji="0" lang="fi-FI" b="0" i="0" u="none" strike="noStrike" cap="none" spc="0" normalizeH="0" baseline="0" noProof="0">
              <a:ln>
                <a:noFill/>
              </a:ln>
              <a:effectLst/>
              <a:uLnTx/>
              <a:uFillTx/>
            </a:endParaRPr>
          </a:p>
        </p:txBody>
      </p:sp>
      <p:sp>
        <p:nvSpPr>
          <p:cNvPr id="4" name="Alatunnisteen paikkamerkki 3"/>
          <p:cNvSpPr>
            <a:spLocks noGrp="1"/>
          </p:cNvSpPr>
          <p:nvPr>
            <p:ph type="ftr" sz="quarter" idx="11"/>
          </p:nvPr>
        </p:nvSpPr>
        <p:spPr>
          <a:xfrm>
            <a:off x="7344139" y="6467475"/>
            <a:ext cx="2976331" cy="28476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r>
              <a:rPr kumimoji="0" lang="fi-FI" b="0" i="0" u="none" strike="noStrike" kern="1200" cap="none" spc="0" normalizeH="0" baseline="0" noProof="0">
                <a:ln>
                  <a:noFill/>
                </a:ln>
                <a:effectLst/>
                <a:uLnTx/>
                <a:uFillTx/>
                <a:latin typeface="+mn-lt"/>
                <a:ea typeface="+mn-ea"/>
                <a:cs typeface="+mn-cs"/>
              </a:rPr>
              <a:t>mielenterveysseura.fi</a:t>
            </a:r>
          </a:p>
        </p:txBody>
      </p:sp>
      <p:sp>
        <p:nvSpPr>
          <p:cNvPr id="5" name="Dian numeron paikkamerkki 4"/>
          <p:cNvSpPr>
            <a:spLocks noGrp="1"/>
          </p:cNvSpPr>
          <p:nvPr>
            <p:ph type="sldNum" sz="quarter" idx="12"/>
          </p:nvPr>
        </p:nvSpPr>
        <p:spPr>
          <a:xfrm>
            <a:off x="1967542" y="6467475"/>
            <a:ext cx="1294837" cy="28476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29F13F21-89A0-4E12-8E58-753F65C13159}" type="slidenum">
              <a:rPr kumimoji="0" lang="fi-FI" b="0" i="0" u="none" strike="noStrike" cap="none" spc="0" normalizeH="0" baseline="0" noProof="0">
                <a:ln>
                  <a:noFill/>
                </a:ln>
                <a:effectLst/>
                <a:uLnTx/>
                <a:uFillTx/>
              </a:rPr>
              <a:pPr marR="0" lvl="0" indent="0" fontAlgn="auto">
                <a:spcBef>
                  <a:spcPts val="0"/>
                </a:spcBef>
                <a:spcAft>
                  <a:spcPts val="600"/>
                </a:spcAft>
                <a:buClrTx/>
                <a:buSzTx/>
                <a:buFontTx/>
                <a:buNone/>
                <a:tabLst/>
                <a:defRPr/>
              </a:pPr>
              <a:t>19</a:t>
            </a:fld>
            <a:endParaRPr kumimoji="0" lang="fi-FI" b="0" i="0" u="none" strike="noStrike" cap="none" spc="0" normalizeH="0" baseline="0" noProof="0">
              <a:ln>
                <a:noFill/>
              </a:ln>
              <a:effectLst/>
              <a:uLnTx/>
              <a:uFillTx/>
            </a:endParaRPr>
          </a:p>
        </p:txBody>
      </p:sp>
      <p:sp>
        <p:nvSpPr>
          <p:cNvPr id="9" name="Puhekupla: Soikea 8">
            <a:extLst>
              <a:ext uri="{FF2B5EF4-FFF2-40B4-BE49-F238E27FC236}">
                <a16:creationId xmlns:a16="http://schemas.microsoft.com/office/drawing/2014/main" id="{111536B3-6BE7-4AA9-A036-575A90534BDA}"/>
              </a:ext>
            </a:extLst>
          </p:cNvPr>
          <p:cNvSpPr/>
          <p:nvPr/>
        </p:nvSpPr>
        <p:spPr>
          <a:xfrm>
            <a:off x="9705407" y="1114622"/>
            <a:ext cx="2115670" cy="1375549"/>
          </a:xfrm>
          <a:prstGeom prst="wedgeEllipseCallout">
            <a:avLst>
              <a:gd name="adj1" fmla="val -51235"/>
              <a:gd name="adj2" fmla="val 672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b="1" dirty="0" err="1"/>
              <a:t>Joy</a:t>
            </a:r>
            <a:r>
              <a:rPr lang="fi-FI" sz="2000" b="1" dirty="0"/>
              <a:t> and </a:t>
            </a:r>
            <a:r>
              <a:rPr lang="fi-FI" sz="2000" b="1" dirty="0" err="1"/>
              <a:t>optimism</a:t>
            </a:r>
            <a:r>
              <a:rPr lang="fi-FI" sz="2000" b="1" dirty="0"/>
              <a:t> </a:t>
            </a:r>
            <a:r>
              <a:rPr lang="fi-FI" sz="2000" b="1" dirty="0" err="1"/>
              <a:t>increases</a:t>
            </a:r>
            <a:endParaRPr lang="fi-FI" sz="2000" b="1" dirty="0"/>
          </a:p>
        </p:txBody>
      </p:sp>
      <p:sp>
        <p:nvSpPr>
          <p:cNvPr id="7" name="Tekstiruutu 6">
            <a:extLst>
              <a:ext uri="{FF2B5EF4-FFF2-40B4-BE49-F238E27FC236}">
                <a16:creationId xmlns:a16="http://schemas.microsoft.com/office/drawing/2014/main" id="{A0935CD6-5C17-4DE5-97E2-8F070526B91E}"/>
              </a:ext>
            </a:extLst>
          </p:cNvPr>
          <p:cNvSpPr txBox="1"/>
          <p:nvPr/>
        </p:nvSpPr>
        <p:spPr>
          <a:xfrm>
            <a:off x="3720404" y="2213708"/>
            <a:ext cx="2908216" cy="3040191"/>
          </a:xfrm>
          <a:prstGeom prst="rect">
            <a:avLst/>
          </a:prstGeom>
          <a:noFill/>
        </p:spPr>
        <p:txBody>
          <a:bodyPr wrap="square" rtlCol="0">
            <a:spAutoFit/>
          </a:bodyPr>
          <a:lstStyle/>
          <a:p>
            <a:pPr lvl="0">
              <a:lnSpc>
                <a:spcPct val="120000"/>
              </a:lnSpc>
              <a:spcAft>
                <a:spcPts val="600"/>
              </a:spcAft>
              <a:buClr>
                <a:srgbClr val="00E13C"/>
              </a:buClr>
              <a:defRPr/>
            </a:pPr>
            <a:r>
              <a:rPr kumimoji="0" lang="en-US" sz="3200" b="1" i="0" u="none" strike="noStrike" cap="none" spc="0" normalizeH="0" dirty="0">
                <a:ln>
                  <a:noFill/>
                </a:ln>
                <a:solidFill>
                  <a:srgbClr val="6A6E73"/>
                </a:solidFill>
                <a:effectLst/>
                <a:uLnTx/>
                <a:uFillTx/>
              </a:rPr>
              <a:t>I am: </a:t>
            </a:r>
          </a:p>
          <a:p>
            <a:pPr lvl="0">
              <a:lnSpc>
                <a:spcPct val="120000"/>
              </a:lnSpc>
              <a:spcAft>
                <a:spcPts val="600"/>
              </a:spcAft>
              <a:buClr>
                <a:srgbClr val="00E13C"/>
              </a:buClr>
              <a:buFont typeface="Arial" panose="020B0604020202020204" pitchFamily="34" charset="0"/>
              <a:buChar char="•"/>
              <a:defRPr/>
            </a:pPr>
            <a:r>
              <a:rPr kumimoji="0" lang="en-US" sz="1800" i="0" u="none" strike="noStrike" cap="none" spc="0" normalizeH="0" dirty="0">
                <a:ln>
                  <a:noFill/>
                </a:ln>
                <a:solidFill>
                  <a:srgbClr val="6A6E73"/>
                </a:solidFill>
                <a:effectLst/>
                <a:uLnTx/>
                <a:uFillTx/>
              </a:rPr>
              <a:t> m</a:t>
            </a:r>
            <a:r>
              <a:rPr lang="en-US" sz="1800" dirty="0">
                <a:solidFill>
                  <a:srgbClr val="6A6E73"/>
                </a:solidFill>
              </a:rPr>
              <a:t>otivated </a:t>
            </a:r>
            <a:r>
              <a:rPr lang="en-US" dirty="0">
                <a:solidFill>
                  <a:srgbClr val="6A6E73"/>
                </a:solidFill>
              </a:rPr>
              <a:t>to promote </a:t>
            </a:r>
            <a:r>
              <a:rPr lang="en-US" dirty="0" err="1">
                <a:solidFill>
                  <a:srgbClr val="6A6E73"/>
                </a:solidFill>
              </a:rPr>
              <a:t>mh</a:t>
            </a:r>
            <a:endParaRPr lang="en-US" sz="1800" dirty="0">
              <a:solidFill>
                <a:srgbClr val="6A6E73"/>
              </a:solidFill>
            </a:endParaRPr>
          </a:p>
          <a:p>
            <a:pPr>
              <a:lnSpc>
                <a:spcPct val="120000"/>
              </a:lnSpc>
              <a:spcAft>
                <a:spcPts val="600"/>
              </a:spcAft>
              <a:buClr>
                <a:srgbClr val="00E13C"/>
              </a:buClr>
              <a:buFont typeface="Arial" panose="020B0604020202020204" pitchFamily="34" charset="0"/>
              <a:buChar char="•"/>
              <a:defRPr/>
            </a:pPr>
            <a:r>
              <a:rPr kumimoji="0" lang="en-US" sz="1800" i="0" u="none" strike="noStrike" cap="none" spc="0" normalizeH="0" noProof="0" dirty="0">
                <a:ln>
                  <a:noFill/>
                </a:ln>
                <a:solidFill>
                  <a:srgbClr val="6A6E73"/>
                </a:solidFill>
                <a:effectLst/>
                <a:uLnTx/>
                <a:uFillTx/>
              </a:rPr>
              <a:t> hopeful and feel optimistic</a:t>
            </a:r>
          </a:p>
          <a:p>
            <a:pPr marL="0" marR="0" lvl="0" indent="0" fontAlgn="auto">
              <a:lnSpc>
                <a:spcPct val="120000"/>
              </a:lnSpc>
              <a:spcAft>
                <a:spcPts val="600"/>
              </a:spcAft>
              <a:buClr>
                <a:srgbClr val="00E13C"/>
              </a:buClr>
              <a:buSzTx/>
              <a:buFont typeface="Arial" panose="020B0604020202020204" pitchFamily="34" charset="0"/>
              <a:buChar char="•"/>
              <a:tabLst/>
              <a:defRPr/>
            </a:pPr>
            <a:r>
              <a:rPr kumimoji="0" lang="en-US" sz="1800" i="0" u="none" strike="noStrike" cap="none" spc="0" normalizeH="0" noProof="0" dirty="0">
                <a:ln>
                  <a:noFill/>
                </a:ln>
                <a:solidFill>
                  <a:srgbClr val="6A6E73"/>
                </a:solidFill>
                <a:effectLst/>
                <a:uLnTx/>
                <a:uFillTx/>
              </a:rPr>
              <a:t> </a:t>
            </a:r>
            <a:r>
              <a:rPr lang="en-US" dirty="0">
                <a:solidFill>
                  <a:srgbClr val="6A6E73"/>
                </a:solidFill>
              </a:rPr>
              <a:t>caring</a:t>
            </a:r>
            <a:endParaRPr kumimoji="0" lang="en-US" sz="1800" i="0" u="none" strike="noStrike" cap="none" spc="0" normalizeH="0" noProof="0" dirty="0">
              <a:ln>
                <a:noFill/>
              </a:ln>
              <a:solidFill>
                <a:srgbClr val="6A6E73"/>
              </a:solidFill>
              <a:effectLst/>
              <a:uLnTx/>
              <a:uFillTx/>
            </a:endParaRPr>
          </a:p>
          <a:p>
            <a:pPr marL="0" marR="0" lvl="0" indent="0" fontAlgn="auto">
              <a:lnSpc>
                <a:spcPct val="120000"/>
              </a:lnSpc>
              <a:spcAft>
                <a:spcPts val="600"/>
              </a:spcAft>
              <a:buClr>
                <a:srgbClr val="00E13C"/>
              </a:buClr>
              <a:buSzTx/>
              <a:buFont typeface="Arial" panose="020B0604020202020204" pitchFamily="34" charset="0"/>
              <a:buChar char="•"/>
              <a:tabLst/>
              <a:defRPr/>
            </a:pPr>
            <a:r>
              <a:rPr lang="en-US" dirty="0">
                <a:solidFill>
                  <a:srgbClr val="6A6E73"/>
                </a:solidFill>
              </a:rPr>
              <a:t> focused on the solutions</a:t>
            </a:r>
          </a:p>
          <a:p>
            <a:pPr marL="0" marR="0" lvl="0" indent="0" fontAlgn="auto">
              <a:lnSpc>
                <a:spcPct val="120000"/>
              </a:lnSpc>
              <a:spcAft>
                <a:spcPts val="600"/>
              </a:spcAft>
              <a:buClr>
                <a:srgbClr val="00E13C"/>
              </a:buClr>
              <a:buSzTx/>
              <a:buFont typeface="Arial" panose="020B0604020202020204" pitchFamily="34" charset="0"/>
              <a:buChar char="•"/>
              <a:tabLst/>
              <a:defRPr/>
            </a:pPr>
            <a:r>
              <a:rPr lang="en-US" dirty="0">
                <a:solidFill>
                  <a:srgbClr val="6A6E73"/>
                </a:solidFill>
              </a:rPr>
              <a:t> Motivated to take care of my own mental health skills </a:t>
            </a:r>
            <a:endParaRPr lang="fi-FI" dirty="0"/>
          </a:p>
        </p:txBody>
      </p:sp>
    </p:spTree>
    <p:custDataLst>
      <p:tags r:id="rId1"/>
    </p:custDataLst>
    <p:extLst>
      <p:ext uri="{BB962C8B-B14F-4D97-AF65-F5344CB8AC3E}">
        <p14:creationId xmlns:p14="http://schemas.microsoft.com/office/powerpoint/2010/main" val="1587403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1D580-DA9E-CC4F-8D33-0F4F30F5CC29}"/>
              </a:ext>
            </a:extLst>
          </p:cNvPr>
          <p:cNvSpPr>
            <a:spLocks noGrp="1"/>
          </p:cNvSpPr>
          <p:nvPr>
            <p:ph type="ctrTitle"/>
          </p:nvPr>
        </p:nvSpPr>
        <p:spPr>
          <a:xfrm>
            <a:off x="3483136" y="199678"/>
            <a:ext cx="6840760" cy="1933482"/>
          </a:xfrm>
        </p:spPr>
        <p:txBody>
          <a:bodyPr/>
          <a:lstStyle/>
          <a:p>
            <a:pPr defTabSz="914400">
              <a:lnSpc>
                <a:spcPct val="100000"/>
              </a:lnSpc>
              <a:spcBef>
                <a:spcPts val="0"/>
              </a:spcBef>
              <a:defRPr/>
            </a:pPr>
            <a:r>
              <a:rPr lang="fi-FI" sz="4400" dirty="0">
                <a:solidFill>
                  <a:schemeClr val="accent2"/>
                </a:solidFill>
              </a:rPr>
              <a:t>MIELI Mental Health Finland</a:t>
            </a:r>
          </a:p>
        </p:txBody>
      </p:sp>
      <p:sp>
        <p:nvSpPr>
          <p:cNvPr id="4" name="Slide Number Placeholder 3">
            <a:extLst>
              <a:ext uri="{FF2B5EF4-FFF2-40B4-BE49-F238E27FC236}">
                <a16:creationId xmlns:a16="http://schemas.microsoft.com/office/drawing/2014/main" id="{CB7285BC-3F2F-D043-A82A-FE3C12A7C1F1}"/>
              </a:ext>
            </a:extLst>
          </p:cNvPr>
          <p:cNvSpPr>
            <a:spLocks noGrp="1"/>
          </p:cNvSpPr>
          <p:nvPr>
            <p:ph type="sldNum" sz="quarter" idx="4"/>
          </p:nvPr>
        </p:nvSpPr>
        <p:spPr>
          <a:xfrm>
            <a:off x="1672590" y="5625276"/>
            <a:ext cx="668534" cy="273843"/>
          </a:xfrm>
        </p:spPr>
        <p:txBody>
          <a:bodyPr/>
          <a:lstStyle/>
          <a:p>
            <a:pPr defTabSz="342900"/>
            <a:fld id="{7D0A3693-5CB6-4B45-8859-D19B56E87773}" type="slidenum">
              <a:rPr lang="en-FI">
                <a:solidFill>
                  <a:srgbClr val="000000"/>
                </a:solidFill>
                <a:latin typeface="Calibri" panose="020F0502020204030204"/>
              </a:rPr>
              <a:pPr defTabSz="342900"/>
              <a:t>2</a:t>
            </a:fld>
            <a:endParaRPr lang="en-FI">
              <a:solidFill>
                <a:srgbClr val="000000"/>
              </a:solidFill>
              <a:latin typeface="Calibri" panose="020F0502020204030204"/>
            </a:endParaRPr>
          </a:p>
        </p:txBody>
      </p:sp>
      <p:sp>
        <p:nvSpPr>
          <p:cNvPr id="5" name="Tekstiruutu 4">
            <a:extLst>
              <a:ext uri="{FF2B5EF4-FFF2-40B4-BE49-F238E27FC236}">
                <a16:creationId xmlns:a16="http://schemas.microsoft.com/office/drawing/2014/main" id="{FFC2F0DB-5942-4B53-82A4-0DB4D67D3ADD}"/>
              </a:ext>
            </a:extLst>
          </p:cNvPr>
          <p:cNvSpPr txBox="1"/>
          <p:nvPr/>
        </p:nvSpPr>
        <p:spPr>
          <a:xfrm>
            <a:off x="4441371" y="1938527"/>
            <a:ext cx="7386835" cy="3785652"/>
          </a:xfrm>
          <a:prstGeom prst="rect">
            <a:avLst/>
          </a:prstGeom>
          <a:noFill/>
        </p:spPr>
        <p:txBody>
          <a:bodyPr wrap="square" rtlCol="0">
            <a:spAutoFit/>
          </a:bodyPr>
          <a:lstStyle/>
          <a:p>
            <a:pPr marL="285750" indent="-285750">
              <a:buFont typeface="Arial" panose="020B0604020202020204" pitchFamily="34" charset="0"/>
              <a:buChar char="•"/>
              <a:defRPr/>
            </a:pPr>
            <a:r>
              <a:rPr lang="fi-FI" sz="2000" dirty="0" err="1">
                <a:solidFill>
                  <a:prstClr val="black"/>
                </a:solidFill>
                <a:latin typeface="Calibri"/>
              </a:rPr>
              <a:t>Non</a:t>
            </a:r>
            <a:r>
              <a:rPr lang="fi-FI" sz="2000" dirty="0">
                <a:solidFill>
                  <a:prstClr val="black"/>
                </a:solidFill>
                <a:latin typeface="Calibri"/>
              </a:rPr>
              <a:t> </a:t>
            </a:r>
            <a:r>
              <a:rPr lang="fi-FI" sz="2000" dirty="0" err="1">
                <a:solidFill>
                  <a:prstClr val="black"/>
                </a:solidFill>
                <a:latin typeface="Calibri"/>
              </a:rPr>
              <a:t>Governmental</a:t>
            </a:r>
            <a:r>
              <a:rPr lang="fi-FI" sz="2000" dirty="0">
                <a:solidFill>
                  <a:prstClr val="black"/>
                </a:solidFill>
                <a:latin typeface="Calibri"/>
              </a:rPr>
              <a:t> </a:t>
            </a:r>
            <a:r>
              <a:rPr lang="fi-FI" sz="2000" dirty="0" err="1">
                <a:solidFill>
                  <a:prstClr val="black"/>
                </a:solidFill>
                <a:latin typeface="Calibri"/>
              </a:rPr>
              <a:t>Organisation</a:t>
            </a:r>
            <a:r>
              <a:rPr lang="fi-FI" sz="2000" dirty="0">
                <a:solidFill>
                  <a:prstClr val="black"/>
                </a:solidFill>
                <a:latin typeface="Calibri"/>
              </a:rPr>
              <a:t> (NGO) </a:t>
            </a:r>
          </a:p>
          <a:p>
            <a:pPr marL="285750" indent="-285750">
              <a:buFont typeface="Arial" panose="020B0604020202020204" pitchFamily="34" charset="0"/>
              <a:buChar char="•"/>
              <a:defRPr/>
            </a:pPr>
            <a:endParaRPr lang="fi-FI" sz="2000" dirty="0">
              <a:solidFill>
                <a:prstClr val="black"/>
              </a:solidFill>
              <a:latin typeface="Calibri"/>
            </a:endParaRPr>
          </a:p>
          <a:p>
            <a:pPr marL="285750" indent="-285750">
              <a:buFont typeface="Arial" panose="020B0604020202020204" pitchFamily="34" charset="0"/>
              <a:buChar char="•"/>
              <a:defRPr/>
            </a:pPr>
            <a:r>
              <a:rPr lang="fi-FI" sz="2000" dirty="0">
                <a:solidFill>
                  <a:prstClr val="black"/>
                </a:solidFill>
                <a:latin typeface="Calibri"/>
              </a:rPr>
              <a:t>1897 </a:t>
            </a:r>
            <a:r>
              <a:rPr lang="fi-FI" sz="2000" dirty="0" err="1">
                <a:solidFill>
                  <a:prstClr val="black"/>
                </a:solidFill>
                <a:latin typeface="Calibri"/>
                <a:sym typeface="Wingdings" panose="05000000000000000000" pitchFamily="2" charset="2"/>
              </a:rPr>
              <a:t>The</a:t>
            </a:r>
            <a:r>
              <a:rPr lang="fi-FI" sz="2000" dirty="0">
                <a:solidFill>
                  <a:prstClr val="black"/>
                </a:solidFill>
                <a:latin typeface="Calibri"/>
                <a:sym typeface="Wingdings" panose="05000000000000000000" pitchFamily="2" charset="2"/>
              </a:rPr>
              <a:t> </a:t>
            </a:r>
            <a:r>
              <a:rPr lang="fi-FI" sz="2000" dirty="0" err="1">
                <a:solidFill>
                  <a:prstClr val="black"/>
                </a:solidFill>
                <a:latin typeface="Calibri"/>
                <a:sym typeface="Wingdings" panose="05000000000000000000" pitchFamily="2" charset="2"/>
              </a:rPr>
              <a:t>world’s</a:t>
            </a:r>
            <a:r>
              <a:rPr lang="fi-FI" sz="2000" dirty="0">
                <a:solidFill>
                  <a:prstClr val="black"/>
                </a:solidFill>
                <a:latin typeface="Calibri"/>
                <a:sym typeface="Wingdings" panose="05000000000000000000" pitchFamily="2" charset="2"/>
              </a:rPr>
              <a:t> </a:t>
            </a:r>
            <a:r>
              <a:rPr lang="fi-FI" sz="2000" dirty="0" err="1">
                <a:solidFill>
                  <a:prstClr val="black"/>
                </a:solidFill>
                <a:latin typeface="Calibri"/>
                <a:sym typeface="Wingdings" panose="05000000000000000000" pitchFamily="2" charset="2"/>
              </a:rPr>
              <a:t>oldest</a:t>
            </a:r>
            <a:r>
              <a:rPr lang="fi-FI" sz="2000" dirty="0">
                <a:solidFill>
                  <a:prstClr val="black"/>
                </a:solidFill>
                <a:latin typeface="Calibri"/>
                <a:sym typeface="Wingdings" panose="05000000000000000000" pitchFamily="2" charset="2"/>
              </a:rPr>
              <a:t> </a:t>
            </a:r>
            <a:r>
              <a:rPr lang="fi-FI" sz="2000" dirty="0" err="1">
                <a:solidFill>
                  <a:prstClr val="black"/>
                </a:solidFill>
                <a:latin typeface="Calibri"/>
                <a:sym typeface="Wingdings" panose="05000000000000000000" pitchFamily="2" charset="2"/>
              </a:rPr>
              <a:t>mental</a:t>
            </a:r>
            <a:r>
              <a:rPr lang="fi-FI" sz="2000" dirty="0">
                <a:solidFill>
                  <a:prstClr val="black"/>
                </a:solidFill>
                <a:latin typeface="Calibri"/>
                <a:sym typeface="Wingdings" panose="05000000000000000000" pitchFamily="2" charset="2"/>
              </a:rPr>
              <a:t> </a:t>
            </a:r>
            <a:r>
              <a:rPr lang="fi-FI" sz="2000" dirty="0" err="1">
                <a:solidFill>
                  <a:prstClr val="black"/>
                </a:solidFill>
                <a:latin typeface="Calibri"/>
                <a:sym typeface="Wingdings" panose="05000000000000000000" pitchFamily="2" charset="2"/>
              </a:rPr>
              <a:t>health</a:t>
            </a:r>
            <a:r>
              <a:rPr lang="fi-FI" sz="2000" dirty="0">
                <a:solidFill>
                  <a:prstClr val="black"/>
                </a:solidFill>
                <a:latin typeface="Calibri"/>
                <a:sym typeface="Wingdings" panose="05000000000000000000" pitchFamily="2" charset="2"/>
              </a:rPr>
              <a:t> association  125 </a:t>
            </a:r>
            <a:r>
              <a:rPr lang="fi-FI" sz="2000" dirty="0" err="1">
                <a:solidFill>
                  <a:prstClr val="black"/>
                </a:solidFill>
                <a:latin typeface="Calibri"/>
                <a:sym typeface="Wingdings" panose="05000000000000000000" pitchFamily="2" charset="2"/>
              </a:rPr>
              <a:t>yrs</a:t>
            </a:r>
            <a:endParaRPr lang="fi-FI" sz="2000" dirty="0">
              <a:solidFill>
                <a:prstClr val="black"/>
              </a:solidFill>
              <a:latin typeface="Calibri"/>
              <a:sym typeface="Wingdings" panose="05000000000000000000" pitchFamily="2" charset="2"/>
            </a:endParaRPr>
          </a:p>
          <a:p>
            <a:pPr>
              <a:defRPr/>
            </a:pPr>
            <a:endParaRPr lang="fi-FI" sz="2000" dirty="0">
              <a:solidFill>
                <a:prstClr val="black"/>
              </a:solidFill>
              <a:latin typeface="Calibri"/>
            </a:endParaRPr>
          </a:p>
          <a:p>
            <a:pPr>
              <a:defRPr/>
            </a:pPr>
            <a:r>
              <a:rPr lang="fi-FI" sz="2000" u="sng" dirty="0" err="1">
                <a:solidFill>
                  <a:prstClr val="black"/>
                </a:solidFill>
                <a:latin typeface="Calibri"/>
              </a:rPr>
              <a:t>Promoting</a:t>
            </a:r>
            <a:r>
              <a:rPr lang="fi-FI" sz="2000" u="sng" dirty="0">
                <a:solidFill>
                  <a:prstClr val="black"/>
                </a:solidFill>
                <a:latin typeface="Calibri"/>
              </a:rPr>
              <a:t> </a:t>
            </a:r>
            <a:r>
              <a:rPr lang="fi-FI" sz="2000" u="sng" dirty="0" err="1">
                <a:solidFill>
                  <a:prstClr val="black"/>
                </a:solidFill>
                <a:latin typeface="Calibri"/>
              </a:rPr>
              <a:t>mental</a:t>
            </a:r>
            <a:r>
              <a:rPr lang="fi-FI" sz="2000" u="sng" dirty="0">
                <a:solidFill>
                  <a:prstClr val="black"/>
                </a:solidFill>
                <a:latin typeface="Calibri"/>
              </a:rPr>
              <a:t> </a:t>
            </a:r>
            <a:r>
              <a:rPr lang="fi-FI" sz="2000" u="sng" dirty="0" err="1">
                <a:solidFill>
                  <a:prstClr val="black"/>
                </a:solidFill>
                <a:latin typeface="Calibri"/>
              </a:rPr>
              <a:t>health</a:t>
            </a:r>
            <a:r>
              <a:rPr lang="fi-FI" sz="2000" u="sng" dirty="0">
                <a:solidFill>
                  <a:prstClr val="black"/>
                </a:solidFill>
                <a:latin typeface="Calibri"/>
              </a:rPr>
              <a:t> </a:t>
            </a:r>
            <a:r>
              <a:rPr lang="fi-FI" sz="2000" u="sng" dirty="0" err="1">
                <a:solidFill>
                  <a:prstClr val="black"/>
                </a:solidFill>
                <a:latin typeface="Calibri"/>
              </a:rPr>
              <a:t>by</a:t>
            </a:r>
            <a:r>
              <a:rPr lang="fi-FI" sz="2000" u="sng" dirty="0">
                <a:solidFill>
                  <a:prstClr val="black"/>
                </a:solidFill>
                <a:latin typeface="Calibri"/>
              </a:rPr>
              <a:t>: </a:t>
            </a:r>
          </a:p>
          <a:p>
            <a:pPr marL="457200" indent="-457200">
              <a:buFont typeface="+mj-lt"/>
              <a:buAutoNum type="arabicPeriod"/>
              <a:defRPr/>
            </a:pPr>
            <a:r>
              <a:rPr lang="fi-FI" sz="2000" b="1" dirty="0" err="1">
                <a:solidFill>
                  <a:prstClr val="black"/>
                </a:solidFill>
                <a:latin typeface="Calibri"/>
              </a:rPr>
              <a:t>Politics</a:t>
            </a:r>
            <a:r>
              <a:rPr lang="fi-FI" sz="2000" b="1" dirty="0">
                <a:solidFill>
                  <a:prstClr val="black"/>
                </a:solidFill>
                <a:latin typeface="Calibri"/>
              </a:rPr>
              <a:t>, </a:t>
            </a:r>
            <a:r>
              <a:rPr lang="fi-FI" sz="2000" b="1" dirty="0" err="1">
                <a:solidFill>
                  <a:prstClr val="black"/>
                </a:solidFill>
                <a:latin typeface="Calibri"/>
              </a:rPr>
              <a:t>policies</a:t>
            </a:r>
            <a:r>
              <a:rPr lang="fi-FI" sz="2000" b="1" dirty="0">
                <a:solidFill>
                  <a:prstClr val="black"/>
                </a:solidFill>
                <a:latin typeface="Calibri"/>
              </a:rPr>
              <a:t>, </a:t>
            </a:r>
            <a:r>
              <a:rPr lang="fi-FI" sz="2000" b="1" dirty="0" err="1">
                <a:solidFill>
                  <a:prstClr val="black"/>
                </a:solidFill>
                <a:latin typeface="Calibri"/>
              </a:rPr>
              <a:t>curriculas</a:t>
            </a:r>
            <a:r>
              <a:rPr lang="fi-FI" sz="2000" b="1" dirty="0">
                <a:solidFill>
                  <a:prstClr val="black"/>
                </a:solidFill>
                <a:latin typeface="Calibri"/>
              </a:rPr>
              <a:t> </a:t>
            </a:r>
          </a:p>
          <a:p>
            <a:pPr marL="457200" indent="-457200">
              <a:buFont typeface="+mj-lt"/>
              <a:buAutoNum type="arabicPeriod"/>
              <a:defRPr/>
            </a:pPr>
            <a:r>
              <a:rPr lang="fi-FI" sz="2000" dirty="0">
                <a:solidFill>
                  <a:prstClr val="black"/>
                </a:solidFill>
                <a:latin typeface="Calibri"/>
              </a:rPr>
              <a:t>Mental </a:t>
            </a:r>
            <a:r>
              <a:rPr lang="fi-FI" sz="2000" dirty="0" err="1">
                <a:solidFill>
                  <a:prstClr val="black"/>
                </a:solidFill>
                <a:latin typeface="Calibri"/>
              </a:rPr>
              <a:t>health</a:t>
            </a:r>
            <a:r>
              <a:rPr lang="fi-FI" sz="2000" dirty="0">
                <a:solidFill>
                  <a:prstClr val="black"/>
                </a:solidFill>
                <a:latin typeface="Calibri"/>
              </a:rPr>
              <a:t> </a:t>
            </a:r>
            <a:r>
              <a:rPr lang="fi-FI" sz="2000" b="1" dirty="0" err="1">
                <a:solidFill>
                  <a:prstClr val="black"/>
                </a:solidFill>
                <a:latin typeface="Calibri"/>
              </a:rPr>
              <a:t>training</a:t>
            </a:r>
            <a:r>
              <a:rPr lang="fi-FI" sz="2000" b="1" dirty="0">
                <a:solidFill>
                  <a:prstClr val="black"/>
                </a:solidFill>
                <a:latin typeface="Calibri"/>
              </a:rPr>
              <a:t> and </a:t>
            </a:r>
            <a:r>
              <a:rPr lang="fi-FI" sz="2000" b="1" dirty="0" err="1">
                <a:solidFill>
                  <a:prstClr val="black"/>
                </a:solidFill>
                <a:latin typeface="Calibri"/>
              </a:rPr>
              <a:t>material</a:t>
            </a:r>
            <a:r>
              <a:rPr lang="fi-FI" sz="2000" b="1" dirty="0">
                <a:solidFill>
                  <a:prstClr val="black"/>
                </a:solidFill>
                <a:latin typeface="Calibri"/>
              </a:rPr>
              <a:t> </a:t>
            </a:r>
            <a:r>
              <a:rPr lang="fi-FI" sz="2000" dirty="0">
                <a:solidFill>
                  <a:prstClr val="black"/>
                </a:solidFill>
                <a:latin typeface="Calibri"/>
              </a:rPr>
              <a:t>for </a:t>
            </a:r>
            <a:r>
              <a:rPr lang="fi-FI" sz="2000" dirty="0" err="1">
                <a:solidFill>
                  <a:prstClr val="black"/>
                </a:solidFill>
                <a:latin typeface="Calibri"/>
              </a:rPr>
              <a:t>all</a:t>
            </a:r>
            <a:r>
              <a:rPr lang="fi-FI" sz="2000" dirty="0">
                <a:solidFill>
                  <a:prstClr val="black"/>
                </a:solidFill>
                <a:latin typeface="Calibri"/>
              </a:rPr>
              <a:t> </a:t>
            </a:r>
            <a:r>
              <a:rPr lang="fi-FI" sz="2000" dirty="0" err="1">
                <a:solidFill>
                  <a:prstClr val="black"/>
                </a:solidFill>
                <a:latin typeface="Calibri"/>
              </a:rPr>
              <a:t>age</a:t>
            </a:r>
            <a:r>
              <a:rPr lang="fi-FI" sz="2000" dirty="0">
                <a:solidFill>
                  <a:prstClr val="black"/>
                </a:solidFill>
                <a:latin typeface="Calibri"/>
              </a:rPr>
              <a:t> </a:t>
            </a:r>
            <a:r>
              <a:rPr lang="fi-FI" sz="2000" dirty="0" err="1">
                <a:solidFill>
                  <a:prstClr val="black"/>
                </a:solidFill>
                <a:latin typeface="Calibri"/>
              </a:rPr>
              <a:t>groups</a:t>
            </a:r>
            <a:r>
              <a:rPr lang="fi-FI" sz="2000" dirty="0">
                <a:solidFill>
                  <a:prstClr val="black"/>
                </a:solidFill>
                <a:latin typeface="Calibri"/>
              </a:rPr>
              <a:t> 0-100</a:t>
            </a:r>
          </a:p>
          <a:p>
            <a:pPr marL="457200" indent="-457200">
              <a:buFont typeface="+mj-lt"/>
              <a:buAutoNum type="arabicPeriod"/>
              <a:defRPr/>
            </a:pPr>
            <a:r>
              <a:rPr lang="fi-FI" sz="2000" b="1" dirty="0">
                <a:solidFill>
                  <a:prstClr val="black"/>
                </a:solidFill>
                <a:latin typeface="Calibri"/>
              </a:rPr>
              <a:t>Help and </a:t>
            </a:r>
            <a:r>
              <a:rPr lang="fi-FI" sz="2000" b="1" dirty="0" err="1">
                <a:solidFill>
                  <a:prstClr val="black"/>
                </a:solidFill>
                <a:latin typeface="Calibri"/>
              </a:rPr>
              <a:t>support</a:t>
            </a:r>
            <a:r>
              <a:rPr lang="fi-FI" sz="2000" dirty="0">
                <a:solidFill>
                  <a:prstClr val="black"/>
                </a:solidFill>
                <a:latin typeface="Calibri"/>
              </a:rPr>
              <a:t>; </a:t>
            </a:r>
            <a:r>
              <a:rPr lang="fi-FI" sz="2000" dirty="0" err="1">
                <a:solidFill>
                  <a:prstClr val="black"/>
                </a:solidFill>
                <a:latin typeface="Calibri"/>
              </a:rPr>
              <a:t>national</a:t>
            </a:r>
            <a:r>
              <a:rPr lang="fi-FI" sz="2000" dirty="0">
                <a:solidFill>
                  <a:prstClr val="black"/>
                </a:solidFill>
                <a:latin typeface="Calibri"/>
              </a:rPr>
              <a:t> </a:t>
            </a:r>
            <a:r>
              <a:rPr lang="fi-FI" sz="2000" dirty="0" err="1">
                <a:solidFill>
                  <a:prstClr val="black"/>
                </a:solidFill>
                <a:latin typeface="Calibri"/>
              </a:rPr>
              <a:t>crisis</a:t>
            </a:r>
            <a:r>
              <a:rPr lang="fi-FI" sz="2000" dirty="0">
                <a:solidFill>
                  <a:prstClr val="black"/>
                </a:solidFill>
                <a:latin typeface="Calibri"/>
              </a:rPr>
              <a:t> help </a:t>
            </a:r>
            <a:r>
              <a:rPr lang="fi-FI" sz="2000" dirty="0" err="1">
                <a:solidFill>
                  <a:prstClr val="black"/>
                </a:solidFill>
                <a:latin typeface="Calibri"/>
              </a:rPr>
              <a:t>line</a:t>
            </a:r>
            <a:r>
              <a:rPr lang="fi-FI" sz="2000" dirty="0">
                <a:solidFill>
                  <a:prstClr val="black"/>
                </a:solidFill>
                <a:latin typeface="Calibri"/>
              </a:rPr>
              <a:t> 24/7, </a:t>
            </a:r>
            <a:r>
              <a:rPr lang="fi-FI" sz="2000" dirty="0" err="1">
                <a:solidFill>
                  <a:prstClr val="black"/>
                </a:solidFill>
                <a:latin typeface="Calibri"/>
              </a:rPr>
              <a:t>Crisis</a:t>
            </a:r>
            <a:r>
              <a:rPr lang="fi-FI" sz="2000" dirty="0">
                <a:solidFill>
                  <a:prstClr val="black"/>
                </a:solidFill>
                <a:latin typeface="Calibri"/>
              </a:rPr>
              <a:t> </a:t>
            </a:r>
            <a:r>
              <a:rPr lang="fi-FI" sz="2000" dirty="0" err="1">
                <a:solidFill>
                  <a:prstClr val="black"/>
                </a:solidFill>
                <a:latin typeface="Calibri"/>
              </a:rPr>
              <a:t>chat</a:t>
            </a:r>
            <a:r>
              <a:rPr lang="fi-FI" sz="2000" dirty="0">
                <a:solidFill>
                  <a:prstClr val="black"/>
                </a:solidFill>
                <a:latin typeface="Calibri"/>
              </a:rPr>
              <a:t> for </a:t>
            </a:r>
            <a:r>
              <a:rPr lang="fi-FI" sz="2000" dirty="0" err="1">
                <a:solidFill>
                  <a:prstClr val="black"/>
                </a:solidFill>
                <a:latin typeface="Calibri"/>
              </a:rPr>
              <a:t>young</a:t>
            </a:r>
            <a:r>
              <a:rPr lang="fi-FI" sz="2000" dirty="0">
                <a:solidFill>
                  <a:prstClr val="black"/>
                </a:solidFill>
                <a:latin typeface="Calibri"/>
              </a:rPr>
              <a:t> </a:t>
            </a:r>
            <a:r>
              <a:rPr lang="fi-FI" sz="2000" dirty="0" err="1">
                <a:solidFill>
                  <a:prstClr val="black"/>
                </a:solidFill>
                <a:latin typeface="Calibri"/>
              </a:rPr>
              <a:t>people</a:t>
            </a:r>
            <a:r>
              <a:rPr lang="fi-FI" sz="2000" dirty="0">
                <a:solidFill>
                  <a:prstClr val="black"/>
                </a:solidFill>
                <a:latin typeface="Calibri"/>
              </a:rPr>
              <a:t>, </a:t>
            </a:r>
            <a:r>
              <a:rPr lang="fi-FI" sz="2000" dirty="0" err="1">
                <a:solidFill>
                  <a:prstClr val="black"/>
                </a:solidFill>
                <a:latin typeface="Calibri"/>
              </a:rPr>
              <a:t>suicide</a:t>
            </a:r>
            <a:r>
              <a:rPr lang="fi-FI" sz="2000" dirty="0">
                <a:solidFill>
                  <a:prstClr val="black"/>
                </a:solidFill>
                <a:latin typeface="Calibri"/>
              </a:rPr>
              <a:t> prevention, </a:t>
            </a:r>
            <a:r>
              <a:rPr lang="fi-FI" sz="2000" dirty="0" err="1">
                <a:solidFill>
                  <a:prstClr val="black"/>
                </a:solidFill>
                <a:latin typeface="Calibri"/>
              </a:rPr>
              <a:t>support</a:t>
            </a:r>
            <a:r>
              <a:rPr lang="fi-FI" sz="2000" dirty="0">
                <a:solidFill>
                  <a:prstClr val="black"/>
                </a:solidFill>
                <a:latin typeface="Calibri"/>
              </a:rPr>
              <a:t> </a:t>
            </a:r>
            <a:r>
              <a:rPr lang="fi-FI" sz="2000" dirty="0" err="1">
                <a:solidFill>
                  <a:prstClr val="black"/>
                </a:solidFill>
                <a:latin typeface="Calibri"/>
              </a:rPr>
              <a:t>groups</a:t>
            </a:r>
            <a:r>
              <a:rPr lang="fi-FI" sz="2000" dirty="0">
                <a:solidFill>
                  <a:prstClr val="black"/>
                </a:solidFill>
                <a:latin typeface="Calibri"/>
              </a:rPr>
              <a:t>, </a:t>
            </a:r>
            <a:r>
              <a:rPr lang="fi-FI" sz="2000" dirty="0" err="1">
                <a:solidFill>
                  <a:prstClr val="black"/>
                </a:solidFill>
                <a:latin typeface="Calibri"/>
              </a:rPr>
              <a:t>crisis</a:t>
            </a:r>
            <a:r>
              <a:rPr lang="fi-FI" sz="2000" dirty="0">
                <a:solidFill>
                  <a:prstClr val="black"/>
                </a:solidFill>
                <a:latin typeface="Calibri"/>
              </a:rPr>
              <a:t> help for </a:t>
            </a:r>
            <a:r>
              <a:rPr lang="fi-FI" sz="2000" dirty="0" err="1">
                <a:solidFill>
                  <a:prstClr val="black"/>
                </a:solidFill>
                <a:latin typeface="Calibri"/>
              </a:rPr>
              <a:t>immigrants</a:t>
            </a:r>
            <a:r>
              <a:rPr lang="fi-FI" sz="2000" dirty="0">
                <a:solidFill>
                  <a:prstClr val="black"/>
                </a:solidFill>
                <a:latin typeface="Calibri"/>
              </a:rPr>
              <a:t>, live and online</a:t>
            </a:r>
          </a:p>
          <a:p>
            <a:pPr marL="457200" indent="-457200">
              <a:buFont typeface="+mj-lt"/>
              <a:buAutoNum type="arabicPeriod"/>
            </a:pPr>
            <a:r>
              <a:rPr lang="fi-FI" sz="2000" b="1" dirty="0" err="1">
                <a:solidFill>
                  <a:prstClr val="black"/>
                </a:solidFill>
                <a:latin typeface="Calibri" panose="020F0502020204030204"/>
              </a:rPr>
              <a:t>Volunteer</a:t>
            </a:r>
            <a:r>
              <a:rPr lang="fi-FI" sz="2000" dirty="0" err="1">
                <a:solidFill>
                  <a:prstClr val="black"/>
                </a:solidFill>
                <a:latin typeface="Calibri" panose="020F0502020204030204"/>
              </a:rPr>
              <a:t>-based</a:t>
            </a:r>
            <a:r>
              <a:rPr lang="fi-FI" sz="2000" dirty="0">
                <a:solidFill>
                  <a:prstClr val="black"/>
                </a:solidFill>
                <a:latin typeface="Calibri" panose="020F0502020204030204"/>
              </a:rPr>
              <a:t> </a:t>
            </a:r>
            <a:r>
              <a:rPr lang="fi-FI" sz="2000" dirty="0" err="1">
                <a:solidFill>
                  <a:prstClr val="black"/>
                </a:solidFill>
                <a:latin typeface="Calibri" panose="020F0502020204030204"/>
              </a:rPr>
              <a:t>work</a:t>
            </a:r>
            <a:r>
              <a:rPr lang="fi-FI" sz="2000" dirty="0">
                <a:solidFill>
                  <a:prstClr val="black"/>
                </a:solidFill>
                <a:latin typeface="Calibri" panose="020F0502020204030204"/>
              </a:rPr>
              <a:t> and </a:t>
            </a:r>
            <a:r>
              <a:rPr lang="fi-FI" sz="2000" dirty="0" err="1">
                <a:solidFill>
                  <a:prstClr val="black"/>
                </a:solidFill>
                <a:latin typeface="Calibri" panose="020F0502020204030204"/>
              </a:rPr>
              <a:t>active</a:t>
            </a:r>
            <a:r>
              <a:rPr lang="fi-FI" sz="2000" dirty="0">
                <a:solidFill>
                  <a:prstClr val="black"/>
                </a:solidFill>
                <a:latin typeface="Calibri" panose="020F0502020204030204"/>
              </a:rPr>
              <a:t> </a:t>
            </a:r>
            <a:r>
              <a:rPr lang="fi-FI" sz="2000" dirty="0" err="1">
                <a:solidFill>
                  <a:prstClr val="black"/>
                </a:solidFill>
                <a:latin typeface="Calibri" panose="020F0502020204030204"/>
              </a:rPr>
              <a:t>citizenship</a:t>
            </a:r>
            <a:endParaRPr lang="fi-FI" sz="2000" dirty="0">
              <a:solidFill>
                <a:prstClr val="black"/>
              </a:solidFill>
              <a:latin typeface="Calibri" panose="020F0502020204030204"/>
            </a:endParaRPr>
          </a:p>
          <a:p>
            <a:pPr marL="457200" indent="-457200">
              <a:buFont typeface="+mj-lt"/>
              <a:buAutoNum type="arabicPeriod"/>
              <a:defRPr/>
            </a:pPr>
            <a:endParaRPr lang="fi-FI" sz="2000" dirty="0">
              <a:solidFill>
                <a:prstClr val="black"/>
              </a:solidFill>
              <a:latin typeface="Calibri" panose="020F0502020204030204"/>
            </a:endParaRPr>
          </a:p>
        </p:txBody>
      </p:sp>
    </p:spTree>
    <p:custDataLst>
      <p:tags r:id="rId1"/>
    </p:custDataLst>
    <p:extLst>
      <p:ext uri="{BB962C8B-B14F-4D97-AF65-F5344CB8AC3E}">
        <p14:creationId xmlns:p14="http://schemas.microsoft.com/office/powerpoint/2010/main" val="29774928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a:xfrm>
            <a:off x="609600" y="6467475"/>
            <a:ext cx="1357941" cy="284765"/>
          </a:xfrm>
        </p:spPr>
        <p:txBody>
          <a:bodyPr anchor="ctr">
            <a:normAutofit/>
          </a:bodyPr>
          <a:lstStyle/>
          <a:p>
            <a:pPr>
              <a:spcAft>
                <a:spcPts val="600"/>
              </a:spcAft>
            </a:pPr>
            <a:fld id="{37A150B7-2352-4B9D-BDAF-068652F32BFA}" type="datetime1">
              <a:rPr lang="fi-FI"/>
              <a:pPr>
                <a:spcAft>
                  <a:spcPts val="600"/>
                </a:spcAft>
              </a:pPr>
              <a:t>22.9.2022</a:t>
            </a:fld>
            <a:endParaRPr lang="fi-FI"/>
          </a:p>
        </p:txBody>
      </p:sp>
      <p:sp>
        <p:nvSpPr>
          <p:cNvPr id="5" name="Alatunnisteen paikkamerkki 4"/>
          <p:cNvSpPr>
            <a:spLocks noGrp="1"/>
          </p:cNvSpPr>
          <p:nvPr>
            <p:ph type="ftr" sz="quarter" idx="11"/>
          </p:nvPr>
        </p:nvSpPr>
        <p:spPr>
          <a:xfrm>
            <a:off x="7344139" y="6467475"/>
            <a:ext cx="2976331" cy="284765"/>
          </a:xfrm>
        </p:spPr>
        <p:txBody>
          <a:bodyPr anchor="ctr">
            <a:normAutofit/>
          </a:bodyPr>
          <a:lstStyle/>
          <a:p>
            <a:pPr>
              <a:spcAft>
                <a:spcPts val="600"/>
              </a:spcAft>
            </a:pPr>
            <a:r>
              <a:rPr lang="fi-FI"/>
              <a:t>mielenterveysseura.fi</a:t>
            </a:r>
          </a:p>
        </p:txBody>
      </p:sp>
      <p:sp>
        <p:nvSpPr>
          <p:cNvPr id="6" name="Dian numeron paikkamerkki 5"/>
          <p:cNvSpPr>
            <a:spLocks noGrp="1"/>
          </p:cNvSpPr>
          <p:nvPr>
            <p:ph type="sldNum" sz="quarter" idx="12"/>
          </p:nvPr>
        </p:nvSpPr>
        <p:spPr>
          <a:xfrm>
            <a:off x="1967542" y="6467475"/>
            <a:ext cx="1294837" cy="284765"/>
          </a:xfrm>
        </p:spPr>
        <p:txBody>
          <a:bodyPr anchor="ctr">
            <a:normAutofit/>
          </a:bodyPr>
          <a:lstStyle/>
          <a:p>
            <a:pPr>
              <a:spcAft>
                <a:spcPts val="600"/>
              </a:spcAft>
            </a:pPr>
            <a:fld id="{29F13F21-89A0-4E12-8E58-753F65C13159}" type="slidenum">
              <a:rPr lang="fi-FI"/>
              <a:pPr>
                <a:spcAft>
                  <a:spcPts val="600"/>
                </a:spcAft>
              </a:pPr>
              <a:t>20</a:t>
            </a:fld>
            <a:endParaRPr lang="fi-FI"/>
          </a:p>
        </p:txBody>
      </p:sp>
      <p:sp>
        <p:nvSpPr>
          <p:cNvPr id="15" name="Content Placeholder 4">
            <a:extLst>
              <a:ext uri="{FF2B5EF4-FFF2-40B4-BE49-F238E27FC236}">
                <a16:creationId xmlns:a16="http://schemas.microsoft.com/office/drawing/2014/main" id="{604E1B8E-BE20-499B-8C5B-7028D085C70D}"/>
              </a:ext>
            </a:extLst>
          </p:cNvPr>
          <p:cNvSpPr>
            <a:spLocks noGrp="1"/>
          </p:cNvSpPr>
          <p:nvPr>
            <p:ph idx="15"/>
          </p:nvPr>
        </p:nvSpPr>
        <p:spPr>
          <a:xfrm>
            <a:off x="7344139" y="3737959"/>
            <a:ext cx="4487778" cy="2729515"/>
          </a:xfrm>
        </p:spPr>
        <p:txBody>
          <a:bodyPr>
            <a:normAutofit lnSpcReduction="10000"/>
          </a:bodyPr>
          <a:lstStyle/>
          <a:p>
            <a:r>
              <a:rPr lang="en-US" sz="3300" b="1" dirty="0"/>
              <a:t>Concrete</a:t>
            </a:r>
            <a:r>
              <a:rPr lang="en-US" sz="3300" dirty="0"/>
              <a:t> material </a:t>
            </a:r>
          </a:p>
          <a:p>
            <a:pPr marL="457200" indent="-457200">
              <a:buFont typeface="Arial" panose="020B0604020202020204" pitchFamily="34" charset="0"/>
              <a:buChar char="•"/>
            </a:pPr>
            <a:r>
              <a:rPr lang="en-US" sz="2400" dirty="0"/>
              <a:t>Handbooks</a:t>
            </a:r>
          </a:p>
          <a:p>
            <a:pPr marL="457200" indent="-457200">
              <a:buFont typeface="Arial" panose="020B0604020202020204" pitchFamily="34" charset="0"/>
              <a:buChar char="•"/>
            </a:pPr>
            <a:r>
              <a:rPr lang="en-US" sz="2400" dirty="0"/>
              <a:t>Posters</a:t>
            </a:r>
          </a:p>
          <a:p>
            <a:pPr marL="457200" indent="-457200">
              <a:buFont typeface="Arial" panose="020B0604020202020204" pitchFamily="34" charset="0"/>
              <a:buChar char="•"/>
            </a:pPr>
            <a:r>
              <a:rPr lang="en-US" sz="2400" dirty="0"/>
              <a:t>Cards</a:t>
            </a:r>
          </a:p>
          <a:p>
            <a:pPr marL="457200" indent="-457200">
              <a:buFont typeface="Arial" panose="020B0604020202020204" pitchFamily="34" charset="0"/>
              <a:buChar char="•"/>
            </a:pPr>
            <a:r>
              <a:rPr lang="en-US" sz="2400" dirty="0"/>
              <a:t>Board games</a:t>
            </a:r>
          </a:p>
          <a:p>
            <a:pPr marL="457200" indent="-457200">
              <a:buFont typeface="Arial" panose="020B0604020202020204" pitchFamily="34" charset="0"/>
              <a:buChar char="•"/>
            </a:pPr>
            <a:r>
              <a:rPr lang="en-US" sz="2400" dirty="0"/>
              <a:t>Ideas, inspiration</a:t>
            </a:r>
          </a:p>
          <a:p>
            <a:pPr marL="457200" indent="-457200">
              <a:buFont typeface="Arial" panose="020B0604020202020204" pitchFamily="34" charset="0"/>
              <a:buChar char="•"/>
            </a:pPr>
            <a:r>
              <a:rPr lang="en-US" sz="2400" dirty="0"/>
              <a:t>Online material</a:t>
            </a:r>
          </a:p>
        </p:txBody>
      </p:sp>
      <p:sp>
        <p:nvSpPr>
          <p:cNvPr id="7" name="Otsikko 6"/>
          <p:cNvSpPr>
            <a:spLocks noGrp="1"/>
          </p:cNvSpPr>
          <p:nvPr>
            <p:ph type="title"/>
          </p:nvPr>
        </p:nvSpPr>
        <p:spPr>
          <a:xfrm>
            <a:off x="1022388" y="1405056"/>
            <a:ext cx="6199293" cy="1326854"/>
          </a:xfrm>
        </p:spPr>
        <p:txBody>
          <a:bodyPr anchor="t">
            <a:normAutofit/>
          </a:bodyPr>
          <a:lstStyle/>
          <a:p>
            <a:pPr>
              <a:lnSpc>
                <a:spcPct val="90000"/>
              </a:lnSpc>
            </a:pPr>
            <a:r>
              <a:rPr lang="fi-FI" dirty="0" err="1">
                <a:solidFill>
                  <a:schemeClr val="tx1">
                    <a:lumMod val="65000"/>
                    <a:lumOff val="35000"/>
                  </a:schemeClr>
                </a:solidFill>
              </a:rPr>
              <a:t>What</a:t>
            </a:r>
            <a:r>
              <a:rPr lang="fi-FI" dirty="0">
                <a:solidFill>
                  <a:schemeClr val="tx1">
                    <a:lumMod val="65000"/>
                    <a:lumOff val="35000"/>
                  </a:schemeClr>
                </a:solidFill>
              </a:rPr>
              <a:t> </a:t>
            </a:r>
            <a:r>
              <a:rPr lang="fi-FI" dirty="0" err="1">
                <a:solidFill>
                  <a:schemeClr val="tx1">
                    <a:lumMod val="65000"/>
                    <a:lumOff val="35000"/>
                  </a:schemeClr>
                </a:solidFill>
              </a:rPr>
              <a:t>do</a:t>
            </a:r>
            <a:r>
              <a:rPr lang="fi-FI" dirty="0">
                <a:solidFill>
                  <a:schemeClr val="tx1">
                    <a:lumMod val="65000"/>
                    <a:lumOff val="35000"/>
                  </a:schemeClr>
                </a:solidFill>
              </a:rPr>
              <a:t> </a:t>
            </a:r>
            <a:r>
              <a:rPr lang="fi-FI" dirty="0" err="1">
                <a:solidFill>
                  <a:schemeClr val="tx1">
                    <a:lumMod val="65000"/>
                    <a:lumOff val="35000"/>
                  </a:schemeClr>
                </a:solidFill>
              </a:rPr>
              <a:t>professionals</a:t>
            </a:r>
            <a:r>
              <a:rPr lang="fi-FI" dirty="0">
                <a:solidFill>
                  <a:schemeClr val="tx1">
                    <a:lumMod val="65000"/>
                    <a:lumOff val="35000"/>
                  </a:schemeClr>
                </a:solidFill>
              </a:rPr>
              <a:t> </a:t>
            </a:r>
            <a:r>
              <a:rPr lang="fi-FI" dirty="0" err="1">
                <a:solidFill>
                  <a:schemeClr val="tx1">
                    <a:lumMod val="65000"/>
                    <a:lumOff val="35000"/>
                  </a:schemeClr>
                </a:solidFill>
              </a:rPr>
              <a:t>need</a:t>
            </a:r>
            <a:r>
              <a:rPr lang="fi-FI" dirty="0">
                <a:solidFill>
                  <a:schemeClr val="tx1">
                    <a:lumMod val="65000"/>
                    <a:lumOff val="35000"/>
                  </a:schemeClr>
                </a:solidFill>
              </a:rPr>
              <a:t>? </a:t>
            </a:r>
          </a:p>
        </p:txBody>
      </p:sp>
      <p:sp>
        <p:nvSpPr>
          <p:cNvPr id="17" name="Content Placeholder 6">
            <a:extLst>
              <a:ext uri="{FF2B5EF4-FFF2-40B4-BE49-F238E27FC236}">
                <a16:creationId xmlns:a16="http://schemas.microsoft.com/office/drawing/2014/main" id="{7F432BCA-4B91-44AD-A02D-DF3065F18440}"/>
              </a:ext>
            </a:extLst>
          </p:cNvPr>
          <p:cNvSpPr>
            <a:spLocks noGrp="1"/>
          </p:cNvSpPr>
          <p:nvPr>
            <p:ph idx="16"/>
          </p:nvPr>
        </p:nvSpPr>
        <p:spPr>
          <a:xfrm>
            <a:off x="609600" y="3626879"/>
            <a:ext cx="5047281" cy="2840596"/>
          </a:xfrm>
        </p:spPr>
        <p:txBody>
          <a:bodyPr>
            <a:noAutofit/>
          </a:bodyPr>
          <a:lstStyle/>
          <a:p>
            <a:pPr algn="ctr"/>
            <a:r>
              <a:rPr lang="en-US" sz="3200" b="1" dirty="0"/>
              <a:t>Training</a:t>
            </a:r>
            <a:r>
              <a:rPr lang="en-US" sz="3200" dirty="0"/>
              <a:t> </a:t>
            </a:r>
          </a:p>
          <a:p>
            <a:pPr marL="457200" indent="-457200">
              <a:buFont typeface="Arial" panose="020B0604020202020204" pitchFamily="34" charset="0"/>
              <a:buChar char="•"/>
            </a:pPr>
            <a:r>
              <a:rPr lang="en-US" sz="2400" dirty="0"/>
              <a:t>About mental health as a skill </a:t>
            </a:r>
          </a:p>
          <a:p>
            <a:pPr marL="457200" indent="-457200">
              <a:buFont typeface="Arial" panose="020B0604020202020204" pitchFamily="34" charset="0"/>
              <a:buChar char="•"/>
            </a:pPr>
            <a:r>
              <a:rPr lang="en-US" sz="2400" dirty="0"/>
              <a:t>Information, inspiration and empowerment </a:t>
            </a:r>
          </a:p>
          <a:p>
            <a:pPr marL="457200" indent="-457200">
              <a:buFont typeface="Arial" panose="020B0604020202020204" pitchFamily="34" charset="0"/>
              <a:buChar char="•"/>
            </a:pPr>
            <a:r>
              <a:rPr lang="en-US" sz="2400" dirty="0"/>
              <a:t>Appreciation (!)</a:t>
            </a:r>
          </a:p>
          <a:p>
            <a:pPr marL="457200" indent="-457200">
              <a:buFont typeface="Arial" panose="020B0604020202020204" pitchFamily="34" charset="0"/>
              <a:buChar char="•"/>
            </a:pPr>
            <a:r>
              <a:rPr lang="en-US" sz="2400" b="1" dirty="0"/>
              <a:t>Support from the management!</a:t>
            </a:r>
          </a:p>
        </p:txBody>
      </p:sp>
      <p:sp>
        <p:nvSpPr>
          <p:cNvPr id="2" name="Plusmerkki 1">
            <a:extLst>
              <a:ext uri="{FF2B5EF4-FFF2-40B4-BE49-F238E27FC236}">
                <a16:creationId xmlns:a16="http://schemas.microsoft.com/office/drawing/2014/main" id="{C8DA3CFB-96FA-431E-8620-41AE25654A67}"/>
              </a:ext>
            </a:extLst>
          </p:cNvPr>
          <p:cNvSpPr/>
          <p:nvPr/>
        </p:nvSpPr>
        <p:spPr>
          <a:xfrm>
            <a:off x="5656881" y="4126091"/>
            <a:ext cx="1127755" cy="93878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1" name="Kuvan paikkamerkki 10" descr="Kuva, joka sisältää kohteen ulko, henkilö, puu, maa&#10;&#10;Kuvaus luotu automaattisesti">
            <a:extLst>
              <a:ext uri="{FF2B5EF4-FFF2-40B4-BE49-F238E27FC236}">
                <a16:creationId xmlns:a16="http://schemas.microsoft.com/office/drawing/2014/main" id="{24D4949A-137A-41A1-9F13-71332F6C55D4}"/>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12157" b="12157"/>
          <a:stretch>
            <a:fillRect/>
          </a:stretch>
        </p:blipFill>
        <p:spPr>
          <a:xfrm>
            <a:off x="6496959" y="549277"/>
            <a:ext cx="4975373" cy="2510360"/>
          </a:xfrm>
        </p:spPr>
      </p:pic>
    </p:spTree>
    <p:custDataLst>
      <p:tags r:id="rId1"/>
    </p:custDataLst>
    <p:extLst>
      <p:ext uri="{BB962C8B-B14F-4D97-AF65-F5344CB8AC3E}">
        <p14:creationId xmlns:p14="http://schemas.microsoft.com/office/powerpoint/2010/main" val="266697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a:xfrm>
            <a:off x="609600" y="6467475"/>
            <a:ext cx="1357941" cy="28476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37A150B7-2352-4B9D-BDAF-068652F32BFA}" type="datetime1">
              <a:rPr kumimoji="0" lang="fi-FI" sz="1100" b="0" i="0" u="none" strike="noStrike" kern="1200" cap="none" spc="0" normalizeH="0" baseline="0" noProof="0">
                <a:ln>
                  <a:noFill/>
                </a:ln>
                <a:solidFill>
                  <a:srgbClr val="6A6E7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22.9.2022</a:t>
            </a:fld>
            <a:endParaRPr kumimoji="0" lang="fi-FI" sz="1100" b="0" i="0" u="none" strike="noStrike" kern="1200" cap="none" spc="0" normalizeH="0" baseline="0" noProof="0">
              <a:ln>
                <a:noFill/>
              </a:ln>
              <a:solidFill>
                <a:srgbClr val="6A6E73"/>
              </a:solidFill>
              <a:effectLst/>
              <a:uLnTx/>
              <a:uFillTx/>
              <a:latin typeface="Calibri"/>
              <a:ea typeface="+mn-ea"/>
              <a:cs typeface="+mn-cs"/>
            </a:endParaRPr>
          </a:p>
        </p:txBody>
      </p:sp>
      <p:sp>
        <p:nvSpPr>
          <p:cNvPr id="5" name="Alatunnisteen paikkamerkki 4"/>
          <p:cNvSpPr>
            <a:spLocks noGrp="1"/>
          </p:cNvSpPr>
          <p:nvPr>
            <p:ph type="ftr" sz="quarter" idx="11"/>
          </p:nvPr>
        </p:nvSpPr>
        <p:spPr>
          <a:xfrm>
            <a:off x="7344139" y="6467475"/>
            <a:ext cx="2976331" cy="28476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fi-FI" sz="1100" b="0" i="0" u="none" strike="noStrike" kern="1200" cap="none" spc="0" normalizeH="0" baseline="0" noProof="0">
                <a:ln>
                  <a:noFill/>
                </a:ln>
                <a:solidFill>
                  <a:srgbClr val="6A6E73"/>
                </a:solidFill>
                <a:effectLst/>
                <a:uLnTx/>
                <a:uFillTx/>
                <a:latin typeface="Calibri"/>
                <a:ea typeface="+mn-ea"/>
                <a:cs typeface="+mn-cs"/>
              </a:rPr>
              <a:t>mielenterveysseura.fi</a:t>
            </a:r>
          </a:p>
        </p:txBody>
      </p:sp>
      <p:sp>
        <p:nvSpPr>
          <p:cNvPr id="6" name="Dian numeron paikkamerkki 5"/>
          <p:cNvSpPr>
            <a:spLocks noGrp="1"/>
          </p:cNvSpPr>
          <p:nvPr>
            <p:ph type="sldNum" sz="quarter" idx="12"/>
          </p:nvPr>
        </p:nvSpPr>
        <p:spPr>
          <a:xfrm>
            <a:off x="1967542" y="6467475"/>
            <a:ext cx="1294837" cy="28476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29F13F21-89A0-4E12-8E58-753F65C13159}" type="slidenum">
              <a:rPr kumimoji="0" lang="fi-FI" sz="1100" b="0" i="0" u="none" strike="noStrike" kern="1200" cap="none" spc="0" normalizeH="0" baseline="0" noProof="0">
                <a:ln>
                  <a:noFill/>
                </a:ln>
                <a:solidFill>
                  <a:srgbClr val="6A6E7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21</a:t>
            </a:fld>
            <a:endParaRPr kumimoji="0" lang="fi-FI" sz="1100" b="0" i="0" u="none" strike="noStrike" kern="1200" cap="none" spc="0" normalizeH="0" baseline="0" noProof="0">
              <a:ln>
                <a:noFill/>
              </a:ln>
              <a:solidFill>
                <a:srgbClr val="6A6E73"/>
              </a:solidFill>
              <a:effectLst/>
              <a:uLnTx/>
              <a:uFillTx/>
              <a:latin typeface="Calibri"/>
              <a:ea typeface="+mn-ea"/>
              <a:cs typeface="+mn-cs"/>
            </a:endParaRPr>
          </a:p>
        </p:txBody>
      </p:sp>
      <p:sp>
        <p:nvSpPr>
          <p:cNvPr id="9" name="Title 1">
            <a:extLst>
              <a:ext uri="{FF2B5EF4-FFF2-40B4-BE49-F238E27FC236}">
                <a16:creationId xmlns:a16="http://schemas.microsoft.com/office/drawing/2014/main" id="{C6E63B1F-E4E4-4A72-9326-F3882F1B458B}"/>
              </a:ext>
            </a:extLst>
          </p:cNvPr>
          <p:cNvSpPr txBox="1">
            <a:spLocks/>
          </p:cNvSpPr>
          <p:nvPr/>
        </p:nvSpPr>
        <p:spPr>
          <a:xfrm>
            <a:off x="1419166" y="797500"/>
            <a:ext cx="5179520" cy="1565713"/>
          </a:xfrm>
          <a:prstGeom prst="rect">
            <a:avLst/>
          </a:prstGeom>
        </p:spPr>
        <p:txBody>
          <a:bodyPr vert="horz" lIns="91440" tIns="45720" rIns="91440" bIns="45720" rtlCol="0" anchor="t" anchorCtr="0">
            <a:normAutofit fontScale="97500"/>
          </a:bodyPr>
          <a:lstStyle>
            <a:lvl1pPr algn="l" defTabSz="914400" rtl="0" eaLnBrk="1" latinLnBrk="0" hangingPunct="1">
              <a:spcBef>
                <a:spcPct val="0"/>
              </a:spcBef>
              <a:buNone/>
              <a:defRPr sz="3200" b="1" kern="1200" cap="none" spc="0" baseline="0">
                <a:solidFill>
                  <a:srgbClr val="00E13C"/>
                </a:solidFill>
                <a:latin typeface="+mj-lt"/>
                <a:ea typeface="+mj-ea"/>
                <a:cs typeface="+mj-cs"/>
              </a:defRPr>
            </a:lvl1pPr>
          </a:lstStyle>
          <a:p>
            <a:r>
              <a:rPr lang="fi-FI" dirty="0">
                <a:solidFill>
                  <a:schemeClr val="tx1">
                    <a:lumMod val="50000"/>
                    <a:lumOff val="50000"/>
                  </a:schemeClr>
                </a:solidFill>
              </a:rPr>
              <a:t>Mental Health Training for </a:t>
            </a:r>
            <a:r>
              <a:rPr lang="fi-FI" dirty="0" err="1">
                <a:solidFill>
                  <a:schemeClr val="tx1">
                    <a:lumMod val="50000"/>
                    <a:lumOff val="50000"/>
                  </a:schemeClr>
                </a:solidFill>
              </a:rPr>
              <a:t>youth</a:t>
            </a:r>
            <a:r>
              <a:rPr lang="fi-FI" dirty="0">
                <a:solidFill>
                  <a:schemeClr val="tx1">
                    <a:lumMod val="50000"/>
                    <a:lumOff val="50000"/>
                  </a:schemeClr>
                </a:solidFill>
              </a:rPr>
              <a:t> </a:t>
            </a:r>
            <a:r>
              <a:rPr lang="fi-FI" dirty="0" err="1">
                <a:solidFill>
                  <a:schemeClr val="tx1">
                    <a:lumMod val="50000"/>
                    <a:lumOff val="50000"/>
                  </a:schemeClr>
                </a:solidFill>
              </a:rPr>
              <a:t>workers</a:t>
            </a:r>
            <a:r>
              <a:rPr lang="fi-FI" dirty="0">
                <a:solidFill>
                  <a:schemeClr val="tx1">
                    <a:lumMod val="50000"/>
                    <a:lumOff val="50000"/>
                  </a:schemeClr>
                </a:solidFill>
              </a:rPr>
              <a:t> </a:t>
            </a:r>
            <a:r>
              <a:rPr lang="fi-FI" dirty="0" err="1">
                <a:solidFill>
                  <a:schemeClr val="tx1">
                    <a:lumMod val="50000"/>
                    <a:lumOff val="50000"/>
                  </a:schemeClr>
                </a:solidFill>
              </a:rPr>
              <a:t>by</a:t>
            </a:r>
            <a:r>
              <a:rPr lang="fi-FI" dirty="0">
                <a:solidFill>
                  <a:schemeClr val="tx1">
                    <a:lumMod val="50000"/>
                    <a:lumOff val="50000"/>
                  </a:schemeClr>
                </a:solidFill>
              </a:rPr>
              <a:t> MIELI </a:t>
            </a:r>
          </a:p>
        </p:txBody>
      </p:sp>
      <p:sp>
        <p:nvSpPr>
          <p:cNvPr id="2" name="Tekstiruutu 1">
            <a:extLst>
              <a:ext uri="{FF2B5EF4-FFF2-40B4-BE49-F238E27FC236}">
                <a16:creationId xmlns:a16="http://schemas.microsoft.com/office/drawing/2014/main" id="{11273D13-3176-48A7-8DDB-EBE7AEB5BDD1}"/>
              </a:ext>
            </a:extLst>
          </p:cNvPr>
          <p:cNvSpPr txBox="1"/>
          <p:nvPr/>
        </p:nvSpPr>
        <p:spPr>
          <a:xfrm>
            <a:off x="995163" y="2573884"/>
            <a:ext cx="10900079" cy="3785652"/>
          </a:xfrm>
          <a:prstGeom prst="rect">
            <a:avLst/>
          </a:prstGeom>
          <a:noFill/>
        </p:spPr>
        <p:txBody>
          <a:bodyPr wrap="square" rtlCol="0">
            <a:spAutoFit/>
          </a:bodyPr>
          <a:lstStyle/>
          <a:p>
            <a:pPr marL="285750" indent="-285750" algn="l">
              <a:buFont typeface="Arial" panose="020B0604020202020204" pitchFamily="34" charset="0"/>
              <a:buChar char="•"/>
            </a:pPr>
            <a:r>
              <a:rPr lang="en-US" sz="2000" dirty="0">
                <a:solidFill>
                  <a:schemeClr val="accent2"/>
                </a:solidFill>
                <a:latin typeface="Calibri"/>
              </a:rPr>
              <a:t>Mental Health Power – promotion and skills that support mental health 	3h – 1 day </a:t>
            </a:r>
          </a:p>
          <a:p>
            <a:pPr marL="285750" indent="-285750" algn="l">
              <a:buFont typeface="Arial" panose="020B0604020202020204" pitchFamily="34" charset="0"/>
              <a:buChar char="•"/>
            </a:pPr>
            <a:r>
              <a:rPr lang="en-US" sz="2000" dirty="0">
                <a:solidFill>
                  <a:schemeClr val="accent2"/>
                </a:solidFill>
                <a:latin typeface="Calibri"/>
              </a:rPr>
              <a:t>Young people, crisis and coping skills 	3 h </a:t>
            </a:r>
          </a:p>
          <a:p>
            <a:pPr marL="285750" indent="-285750" algn="l">
              <a:buFont typeface="Arial" panose="020B0604020202020204" pitchFamily="34" charset="0"/>
              <a:buChar char="•"/>
            </a:pPr>
            <a:r>
              <a:rPr lang="en-US" sz="2000" dirty="0">
                <a:solidFill>
                  <a:schemeClr val="accent2"/>
                </a:solidFill>
                <a:latin typeface="Calibri"/>
              </a:rPr>
              <a:t>Suicide prevention and young people 	1,5 h</a:t>
            </a:r>
          </a:p>
          <a:p>
            <a:pPr marL="285750" indent="-285750">
              <a:buFont typeface="Arial" panose="020B0604020202020204" pitchFamily="34" charset="0"/>
              <a:buChar char="•"/>
            </a:pPr>
            <a:r>
              <a:rPr lang="en-US" sz="2000" dirty="0">
                <a:solidFill>
                  <a:schemeClr val="accent2"/>
                </a:solidFill>
                <a:latin typeface="Calibri"/>
              </a:rPr>
              <a:t>Strengths supporting mental health (based on VIA theory of character strengths) </a:t>
            </a:r>
          </a:p>
          <a:p>
            <a:pPr marL="285750" indent="-285750">
              <a:buFont typeface="Arial" panose="020B0604020202020204" pitchFamily="34" charset="0"/>
              <a:buChar char="•"/>
            </a:pPr>
            <a:r>
              <a:rPr lang="fi-FI" sz="2000" dirty="0" err="1">
                <a:solidFill>
                  <a:schemeClr val="accent2"/>
                </a:solidFill>
                <a:latin typeface="Calibri"/>
              </a:rPr>
              <a:t>Neurological</a:t>
            </a:r>
            <a:r>
              <a:rPr lang="fi-FI" sz="2000" dirty="0">
                <a:solidFill>
                  <a:schemeClr val="accent2"/>
                </a:solidFill>
                <a:latin typeface="Calibri"/>
              </a:rPr>
              <a:t> </a:t>
            </a:r>
            <a:r>
              <a:rPr lang="fi-FI" sz="2000" dirty="0" err="1">
                <a:solidFill>
                  <a:schemeClr val="accent2"/>
                </a:solidFill>
                <a:latin typeface="Calibri"/>
              </a:rPr>
              <a:t>variety</a:t>
            </a:r>
            <a:r>
              <a:rPr lang="fi-FI" sz="2000" dirty="0">
                <a:solidFill>
                  <a:schemeClr val="accent2"/>
                </a:solidFill>
                <a:latin typeface="Calibri"/>
              </a:rPr>
              <a:t> and </a:t>
            </a:r>
            <a:r>
              <a:rPr lang="fi-FI" sz="2000" dirty="0" err="1">
                <a:solidFill>
                  <a:schemeClr val="accent2"/>
                </a:solidFill>
                <a:latin typeface="Calibri"/>
              </a:rPr>
              <a:t>mental</a:t>
            </a:r>
            <a:r>
              <a:rPr lang="fi-FI" sz="2000" dirty="0">
                <a:solidFill>
                  <a:schemeClr val="accent2"/>
                </a:solidFill>
                <a:latin typeface="Calibri"/>
              </a:rPr>
              <a:t> </a:t>
            </a:r>
            <a:r>
              <a:rPr lang="fi-FI" sz="2000" dirty="0" err="1">
                <a:solidFill>
                  <a:schemeClr val="accent2"/>
                </a:solidFill>
                <a:latin typeface="Calibri"/>
              </a:rPr>
              <a:t>health</a:t>
            </a:r>
            <a:r>
              <a:rPr lang="fi-FI" sz="2000" dirty="0">
                <a:solidFill>
                  <a:schemeClr val="accent2"/>
                </a:solidFill>
                <a:latin typeface="Calibri"/>
              </a:rPr>
              <a:t> </a:t>
            </a:r>
            <a:r>
              <a:rPr lang="fi-FI" sz="2000" dirty="0" err="1">
                <a:solidFill>
                  <a:schemeClr val="accent2"/>
                </a:solidFill>
                <a:latin typeface="Calibri"/>
              </a:rPr>
              <a:t>promotion</a:t>
            </a:r>
            <a:r>
              <a:rPr lang="fi-FI" sz="2000" dirty="0">
                <a:solidFill>
                  <a:schemeClr val="accent2"/>
                </a:solidFill>
                <a:latin typeface="Calibri"/>
              </a:rPr>
              <a:t> (</a:t>
            </a:r>
            <a:r>
              <a:rPr lang="fi-FI" sz="2000" dirty="0">
                <a:solidFill>
                  <a:schemeClr val="accent2"/>
                </a:solidFill>
                <a:latin typeface="Calibri"/>
                <a:sym typeface="Wingdings" panose="05000000000000000000" pitchFamily="2" charset="2"/>
              </a:rPr>
              <a:t></a:t>
            </a:r>
            <a:r>
              <a:rPr lang="fi-FI" sz="2000" dirty="0">
                <a:solidFill>
                  <a:schemeClr val="accent2"/>
                </a:solidFill>
                <a:latin typeface="Calibri"/>
              </a:rPr>
              <a:t>School </a:t>
            </a:r>
            <a:r>
              <a:rPr lang="fi-FI" sz="2000" dirty="0" err="1">
                <a:solidFill>
                  <a:schemeClr val="accent2"/>
                </a:solidFill>
                <a:latin typeface="Calibri"/>
              </a:rPr>
              <a:t>youth</a:t>
            </a:r>
            <a:r>
              <a:rPr lang="fi-FI" sz="2000" dirty="0">
                <a:solidFill>
                  <a:schemeClr val="accent2"/>
                </a:solidFill>
                <a:latin typeface="Calibri"/>
              </a:rPr>
              <a:t> </a:t>
            </a:r>
            <a:r>
              <a:rPr lang="fi-FI" sz="2000" dirty="0" err="1">
                <a:solidFill>
                  <a:schemeClr val="accent2"/>
                </a:solidFill>
                <a:latin typeface="Calibri"/>
              </a:rPr>
              <a:t>work</a:t>
            </a:r>
            <a:r>
              <a:rPr lang="fi-FI" sz="2000" dirty="0">
                <a:solidFill>
                  <a:schemeClr val="accent2"/>
                </a:solidFill>
                <a:latin typeface="Calibri"/>
              </a:rPr>
              <a:t>)</a:t>
            </a:r>
          </a:p>
          <a:p>
            <a:pPr marL="285750" indent="-285750">
              <a:buFont typeface="Arial" panose="020B0604020202020204" pitchFamily="34" charset="0"/>
              <a:buChar char="•"/>
            </a:pPr>
            <a:r>
              <a:rPr lang="fi-FI" sz="2000" dirty="0" err="1">
                <a:solidFill>
                  <a:schemeClr val="accent2"/>
                </a:solidFill>
                <a:latin typeface="Calibri"/>
              </a:rPr>
              <a:t>Promoting</a:t>
            </a:r>
            <a:r>
              <a:rPr lang="fi-FI" sz="2000" dirty="0">
                <a:solidFill>
                  <a:schemeClr val="accent2"/>
                </a:solidFill>
                <a:latin typeface="Calibri"/>
              </a:rPr>
              <a:t> </a:t>
            </a:r>
            <a:r>
              <a:rPr lang="fi-FI" sz="2000" dirty="0" err="1">
                <a:solidFill>
                  <a:schemeClr val="accent2"/>
                </a:solidFill>
                <a:latin typeface="Calibri"/>
              </a:rPr>
              <a:t>friendships</a:t>
            </a:r>
            <a:r>
              <a:rPr lang="fi-FI" sz="2000" dirty="0">
                <a:solidFill>
                  <a:schemeClr val="accent2"/>
                </a:solidFill>
                <a:latin typeface="Calibri"/>
              </a:rPr>
              <a:t> and </a:t>
            </a:r>
            <a:r>
              <a:rPr lang="fi-FI" sz="2000" dirty="0" err="1">
                <a:solidFill>
                  <a:schemeClr val="accent2"/>
                </a:solidFill>
                <a:latin typeface="Calibri"/>
              </a:rPr>
              <a:t>preventing</a:t>
            </a:r>
            <a:r>
              <a:rPr lang="fi-FI" sz="2000" dirty="0">
                <a:solidFill>
                  <a:schemeClr val="accent2"/>
                </a:solidFill>
                <a:latin typeface="Calibri"/>
              </a:rPr>
              <a:t> </a:t>
            </a:r>
            <a:r>
              <a:rPr lang="fi-FI" sz="2000" dirty="0" err="1">
                <a:solidFill>
                  <a:schemeClr val="accent2"/>
                </a:solidFill>
                <a:latin typeface="Calibri"/>
              </a:rPr>
              <a:t>loneliness</a:t>
            </a:r>
            <a:r>
              <a:rPr lang="fi-FI" sz="2000" dirty="0">
                <a:solidFill>
                  <a:schemeClr val="accent2"/>
                </a:solidFill>
                <a:latin typeface="Calibri"/>
              </a:rPr>
              <a:t> (Board </a:t>
            </a:r>
            <a:r>
              <a:rPr lang="fi-FI" sz="2000" dirty="0" err="1">
                <a:solidFill>
                  <a:schemeClr val="accent2"/>
                </a:solidFill>
                <a:latin typeface="Calibri"/>
              </a:rPr>
              <a:t>Game</a:t>
            </a:r>
            <a:r>
              <a:rPr lang="fi-FI" sz="2000" dirty="0">
                <a:solidFill>
                  <a:schemeClr val="accent2"/>
                </a:solidFill>
                <a:latin typeface="Calibri"/>
              </a:rPr>
              <a:t>, ”</a:t>
            </a:r>
            <a:r>
              <a:rPr lang="fi-FI" sz="2000" dirty="0" err="1">
                <a:solidFill>
                  <a:schemeClr val="accent2"/>
                </a:solidFill>
                <a:latin typeface="Calibri"/>
              </a:rPr>
              <a:t>Buddy</a:t>
            </a:r>
            <a:r>
              <a:rPr lang="fi-FI" sz="2000" dirty="0">
                <a:solidFill>
                  <a:schemeClr val="accent2"/>
                </a:solidFill>
                <a:latin typeface="Calibri"/>
              </a:rPr>
              <a:t> in </a:t>
            </a:r>
            <a:r>
              <a:rPr lang="fi-FI" sz="2000" dirty="0" err="1">
                <a:solidFill>
                  <a:schemeClr val="accent2"/>
                </a:solidFill>
                <a:latin typeface="Calibri"/>
              </a:rPr>
              <a:t>mind</a:t>
            </a:r>
            <a:r>
              <a:rPr lang="fi-FI" sz="2000" dirty="0">
                <a:solidFill>
                  <a:schemeClr val="accent2"/>
                </a:solidFill>
                <a:latin typeface="Calibri"/>
              </a:rPr>
              <a:t>”)</a:t>
            </a:r>
          </a:p>
          <a:p>
            <a:pPr marL="285750" indent="-285750" algn="l">
              <a:buFont typeface="Arial" panose="020B0604020202020204" pitchFamily="34" charset="0"/>
              <a:buChar char="•"/>
            </a:pPr>
            <a:r>
              <a:rPr lang="en-US" sz="2000" dirty="0">
                <a:solidFill>
                  <a:schemeClr val="accent2"/>
                </a:solidFill>
                <a:latin typeface="Calibri"/>
              </a:rPr>
              <a:t>Well-Being of the youth workers </a:t>
            </a:r>
          </a:p>
          <a:p>
            <a:pPr marL="285750" indent="-285750" algn="l">
              <a:buFont typeface="Arial" panose="020B0604020202020204" pitchFamily="34" charset="0"/>
              <a:buChar char="•"/>
            </a:pPr>
            <a:r>
              <a:rPr lang="en-US" sz="2000" dirty="0">
                <a:solidFill>
                  <a:schemeClr val="accent2"/>
                </a:solidFill>
                <a:latin typeface="Calibri"/>
              </a:rPr>
              <a:t>Mental health and resilience</a:t>
            </a:r>
          </a:p>
          <a:p>
            <a:pPr marL="285750" indent="-285750" algn="l">
              <a:buFont typeface="Arial" panose="020B0604020202020204" pitchFamily="34" charset="0"/>
              <a:buChar char="•"/>
            </a:pPr>
            <a:r>
              <a:rPr lang="en-US" sz="2000" dirty="0">
                <a:solidFill>
                  <a:schemeClr val="accent2"/>
                </a:solidFill>
                <a:latin typeface="Calibri"/>
              </a:rPr>
              <a:t>Hope and optimism supporting mental health</a:t>
            </a:r>
            <a:endParaRPr lang="fi-FI" sz="2000" dirty="0">
              <a:solidFill>
                <a:schemeClr val="accent2"/>
              </a:solidFill>
              <a:latin typeface="Calibri"/>
            </a:endParaRPr>
          </a:p>
          <a:p>
            <a:pPr marL="285750" indent="-285750" algn="l">
              <a:buFont typeface="Arial" panose="020B0604020202020204" pitchFamily="34" charset="0"/>
              <a:buChar char="•"/>
            </a:pPr>
            <a:r>
              <a:rPr lang="fi-FI" sz="2000" dirty="0" err="1">
                <a:solidFill>
                  <a:schemeClr val="accent2"/>
                </a:solidFill>
                <a:latin typeface="Calibri"/>
              </a:rPr>
              <a:t>Recovery</a:t>
            </a:r>
            <a:r>
              <a:rPr lang="fi-FI" sz="2000" dirty="0">
                <a:solidFill>
                  <a:schemeClr val="accent2"/>
                </a:solidFill>
                <a:latin typeface="Calibri"/>
              </a:rPr>
              <a:t> </a:t>
            </a:r>
            <a:r>
              <a:rPr lang="fi-FI" sz="2000" dirty="0" err="1">
                <a:solidFill>
                  <a:schemeClr val="accent2"/>
                </a:solidFill>
                <a:latin typeface="Calibri"/>
              </a:rPr>
              <a:t>orientation</a:t>
            </a:r>
            <a:r>
              <a:rPr lang="fi-FI" sz="2000" dirty="0">
                <a:solidFill>
                  <a:schemeClr val="accent2"/>
                </a:solidFill>
                <a:latin typeface="Calibri"/>
              </a:rPr>
              <a:t> (</a:t>
            </a:r>
            <a:r>
              <a:rPr lang="fi-FI" sz="2000" dirty="0">
                <a:solidFill>
                  <a:schemeClr val="accent2"/>
                </a:solidFill>
                <a:latin typeface="Calibri"/>
                <a:sym typeface="Wingdings" panose="05000000000000000000" pitchFamily="2" charset="2"/>
              </a:rPr>
              <a:t></a:t>
            </a:r>
            <a:r>
              <a:rPr lang="fi-FI" sz="2000" dirty="0" err="1">
                <a:solidFill>
                  <a:schemeClr val="accent2"/>
                </a:solidFill>
                <a:latin typeface="Calibri"/>
              </a:rPr>
              <a:t>Outreach</a:t>
            </a:r>
            <a:r>
              <a:rPr lang="fi-FI" sz="2000" dirty="0">
                <a:solidFill>
                  <a:schemeClr val="accent2"/>
                </a:solidFill>
                <a:latin typeface="Calibri"/>
              </a:rPr>
              <a:t> and </a:t>
            </a:r>
            <a:r>
              <a:rPr lang="fi-FI" sz="2000" dirty="0" err="1">
                <a:solidFill>
                  <a:schemeClr val="accent2"/>
                </a:solidFill>
                <a:latin typeface="Calibri"/>
              </a:rPr>
              <a:t>targeted</a:t>
            </a:r>
            <a:r>
              <a:rPr lang="fi-FI" sz="2000" dirty="0">
                <a:solidFill>
                  <a:schemeClr val="accent2"/>
                </a:solidFill>
                <a:latin typeface="Calibri"/>
              </a:rPr>
              <a:t> </a:t>
            </a:r>
            <a:r>
              <a:rPr lang="fi-FI" sz="2000" dirty="0" err="1">
                <a:solidFill>
                  <a:schemeClr val="accent2"/>
                </a:solidFill>
                <a:latin typeface="Calibri"/>
              </a:rPr>
              <a:t>youth</a:t>
            </a:r>
            <a:r>
              <a:rPr lang="fi-FI" sz="2000" dirty="0">
                <a:solidFill>
                  <a:schemeClr val="accent2"/>
                </a:solidFill>
                <a:latin typeface="Calibri"/>
              </a:rPr>
              <a:t> </a:t>
            </a:r>
            <a:r>
              <a:rPr lang="fi-FI" sz="2000" dirty="0" err="1">
                <a:solidFill>
                  <a:schemeClr val="accent2"/>
                </a:solidFill>
                <a:latin typeface="Calibri"/>
              </a:rPr>
              <a:t>work</a:t>
            </a:r>
            <a:r>
              <a:rPr lang="fi-FI" sz="2000" dirty="0">
                <a:solidFill>
                  <a:schemeClr val="accent2"/>
                </a:solidFill>
                <a:latin typeface="Calibri"/>
              </a:rPr>
              <a:t>)</a:t>
            </a:r>
          </a:p>
          <a:p>
            <a:pPr marL="285750" indent="-285750" algn="l">
              <a:buFont typeface="Arial" panose="020B0604020202020204" pitchFamily="34" charset="0"/>
              <a:buChar char="•"/>
            </a:pPr>
            <a:r>
              <a:rPr lang="fi-FI" sz="2000" dirty="0" err="1">
                <a:solidFill>
                  <a:schemeClr val="accent2"/>
                </a:solidFill>
                <a:latin typeface="Calibri"/>
              </a:rPr>
              <a:t>Climate</a:t>
            </a:r>
            <a:r>
              <a:rPr lang="fi-FI" sz="2000" dirty="0">
                <a:solidFill>
                  <a:schemeClr val="accent2"/>
                </a:solidFill>
                <a:latin typeface="Calibri"/>
              </a:rPr>
              <a:t> </a:t>
            </a:r>
            <a:r>
              <a:rPr lang="fi-FI" sz="2000" dirty="0" err="1">
                <a:solidFill>
                  <a:schemeClr val="accent2"/>
                </a:solidFill>
                <a:latin typeface="Calibri"/>
              </a:rPr>
              <a:t>anxiety</a:t>
            </a:r>
            <a:r>
              <a:rPr lang="fi-FI" sz="2000" dirty="0">
                <a:solidFill>
                  <a:schemeClr val="accent2"/>
                </a:solidFill>
                <a:latin typeface="Calibri"/>
              </a:rPr>
              <a:t> and </a:t>
            </a:r>
            <a:r>
              <a:rPr lang="fi-FI" sz="2000" dirty="0" err="1">
                <a:solidFill>
                  <a:schemeClr val="accent2"/>
                </a:solidFill>
                <a:latin typeface="Calibri"/>
              </a:rPr>
              <a:t>climate</a:t>
            </a:r>
            <a:r>
              <a:rPr lang="fi-FI" sz="2000" dirty="0">
                <a:solidFill>
                  <a:schemeClr val="accent2"/>
                </a:solidFill>
                <a:latin typeface="Calibri"/>
              </a:rPr>
              <a:t> </a:t>
            </a:r>
            <a:r>
              <a:rPr lang="fi-FI" sz="2000" dirty="0" err="1">
                <a:solidFill>
                  <a:schemeClr val="accent2"/>
                </a:solidFill>
                <a:latin typeface="Calibri"/>
              </a:rPr>
              <a:t>emotions</a:t>
            </a:r>
            <a:r>
              <a:rPr lang="fi-FI" sz="2000" dirty="0">
                <a:solidFill>
                  <a:schemeClr val="accent2"/>
                </a:solidFill>
                <a:latin typeface="Calibri"/>
              </a:rPr>
              <a:t> and </a:t>
            </a:r>
            <a:r>
              <a:rPr lang="fi-FI" sz="2000" dirty="0" err="1">
                <a:solidFill>
                  <a:schemeClr val="accent2"/>
                </a:solidFill>
                <a:latin typeface="Calibri"/>
              </a:rPr>
              <a:t>mental</a:t>
            </a:r>
            <a:r>
              <a:rPr lang="fi-FI" sz="2000" dirty="0">
                <a:solidFill>
                  <a:schemeClr val="accent2"/>
                </a:solidFill>
                <a:latin typeface="Calibri"/>
              </a:rPr>
              <a:t> </a:t>
            </a:r>
            <a:r>
              <a:rPr lang="fi-FI" sz="2000" dirty="0" err="1">
                <a:solidFill>
                  <a:schemeClr val="accent2"/>
                </a:solidFill>
                <a:latin typeface="Calibri"/>
              </a:rPr>
              <a:t>health</a:t>
            </a:r>
            <a:r>
              <a:rPr lang="fi-FI" sz="2000" dirty="0">
                <a:solidFill>
                  <a:schemeClr val="accent2"/>
                </a:solidFill>
                <a:latin typeface="Calibri"/>
              </a:rPr>
              <a:t>; </a:t>
            </a:r>
            <a:r>
              <a:rPr lang="fi-FI" sz="2000" dirty="0" err="1">
                <a:solidFill>
                  <a:schemeClr val="accent2"/>
                </a:solidFill>
                <a:latin typeface="Calibri"/>
              </a:rPr>
              <a:t>supporting</a:t>
            </a:r>
            <a:r>
              <a:rPr lang="fi-FI" sz="2000" dirty="0">
                <a:solidFill>
                  <a:schemeClr val="accent2"/>
                </a:solidFill>
                <a:latin typeface="Calibri"/>
              </a:rPr>
              <a:t> </a:t>
            </a:r>
            <a:r>
              <a:rPr lang="fi-FI" sz="2000" dirty="0" err="1">
                <a:solidFill>
                  <a:schemeClr val="accent2"/>
                </a:solidFill>
                <a:latin typeface="Calibri"/>
              </a:rPr>
              <a:t>young</a:t>
            </a:r>
            <a:r>
              <a:rPr lang="fi-FI" sz="2000" dirty="0">
                <a:solidFill>
                  <a:schemeClr val="accent2"/>
                </a:solidFill>
                <a:latin typeface="Calibri"/>
              </a:rPr>
              <a:t> </a:t>
            </a:r>
            <a:r>
              <a:rPr lang="fi-FI" sz="2000" dirty="0" err="1">
                <a:solidFill>
                  <a:schemeClr val="accent2"/>
                </a:solidFill>
                <a:latin typeface="Calibri"/>
              </a:rPr>
              <a:t>people</a:t>
            </a:r>
            <a:endParaRPr lang="fi-FI" sz="2000" dirty="0">
              <a:solidFill>
                <a:schemeClr val="accent2"/>
              </a:solidFill>
              <a:latin typeface="Calibri"/>
            </a:endParaRPr>
          </a:p>
          <a:p>
            <a:pPr marL="285750" indent="-285750" algn="l">
              <a:buFont typeface="Arial" panose="020B0604020202020204" pitchFamily="34" charset="0"/>
              <a:buChar char="•"/>
            </a:pPr>
            <a:r>
              <a:rPr lang="fi-FI" sz="2000" dirty="0">
                <a:solidFill>
                  <a:schemeClr val="accent2"/>
                </a:solidFill>
                <a:latin typeface="Calibri"/>
              </a:rPr>
              <a:t>Mental </a:t>
            </a:r>
            <a:r>
              <a:rPr lang="fi-FI" sz="2000" dirty="0" err="1">
                <a:solidFill>
                  <a:schemeClr val="accent2"/>
                </a:solidFill>
                <a:latin typeface="Calibri"/>
              </a:rPr>
              <a:t>health</a:t>
            </a:r>
            <a:r>
              <a:rPr lang="fi-FI" sz="2000" dirty="0">
                <a:solidFill>
                  <a:schemeClr val="accent2"/>
                </a:solidFill>
                <a:latin typeface="Calibri"/>
              </a:rPr>
              <a:t> </a:t>
            </a:r>
            <a:r>
              <a:rPr lang="fi-FI" sz="2000" dirty="0" err="1">
                <a:solidFill>
                  <a:schemeClr val="accent2"/>
                </a:solidFill>
                <a:latin typeface="Calibri"/>
              </a:rPr>
              <a:t>first</a:t>
            </a:r>
            <a:r>
              <a:rPr lang="fi-FI" sz="2000" dirty="0">
                <a:solidFill>
                  <a:schemeClr val="accent2"/>
                </a:solidFill>
                <a:latin typeface="Calibri"/>
              </a:rPr>
              <a:t> </a:t>
            </a:r>
            <a:r>
              <a:rPr lang="fi-FI" sz="2000" dirty="0" err="1">
                <a:solidFill>
                  <a:schemeClr val="accent2"/>
                </a:solidFill>
                <a:latin typeface="Calibri"/>
              </a:rPr>
              <a:t>aid</a:t>
            </a:r>
            <a:r>
              <a:rPr lang="fi-FI" sz="2000" dirty="0">
                <a:solidFill>
                  <a:schemeClr val="accent2"/>
                </a:solidFill>
                <a:latin typeface="Calibri"/>
              </a:rPr>
              <a:t> 1 and 2 and Young </a:t>
            </a:r>
            <a:r>
              <a:rPr lang="fi-FI" sz="2000" dirty="0" err="1">
                <a:solidFill>
                  <a:schemeClr val="accent2"/>
                </a:solidFill>
                <a:latin typeface="Calibri"/>
              </a:rPr>
              <a:t>Mind</a:t>
            </a:r>
            <a:r>
              <a:rPr lang="fi-FI" sz="2000" dirty="0">
                <a:solidFill>
                  <a:schemeClr val="accent2"/>
                </a:solidFill>
                <a:latin typeface="Calibri"/>
              </a:rPr>
              <a:t> Mental Health </a:t>
            </a:r>
            <a:r>
              <a:rPr lang="fi-FI" sz="2000" dirty="0" err="1">
                <a:solidFill>
                  <a:schemeClr val="accent2"/>
                </a:solidFill>
                <a:latin typeface="Calibri"/>
              </a:rPr>
              <a:t>First</a:t>
            </a:r>
            <a:r>
              <a:rPr lang="fi-FI" sz="2000" dirty="0">
                <a:solidFill>
                  <a:schemeClr val="accent2"/>
                </a:solidFill>
                <a:latin typeface="Calibri"/>
              </a:rPr>
              <a:t> Aid </a:t>
            </a:r>
          </a:p>
        </p:txBody>
      </p:sp>
      <p:pic>
        <p:nvPicPr>
          <p:cNvPr id="11" name="Kuvan paikkamerkki 10" descr="Kuva, joka sisältää kohteen puu, ulko, henkilö, urheilu&#10;&#10;Kuvaus luotu automaattisesti">
            <a:extLst>
              <a:ext uri="{FF2B5EF4-FFF2-40B4-BE49-F238E27FC236}">
                <a16:creationId xmlns:a16="http://schemas.microsoft.com/office/drawing/2014/main" id="{477E2D95-90C2-4933-930A-C2907D3ED6A7}"/>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12157" b="12157"/>
          <a:stretch>
            <a:fillRect/>
          </a:stretch>
        </p:blipFill>
        <p:spPr>
          <a:xfrm>
            <a:off x="7344139" y="240667"/>
            <a:ext cx="4551104" cy="2296292"/>
          </a:xfrm>
        </p:spPr>
      </p:pic>
    </p:spTree>
    <p:custDataLst>
      <p:tags r:id="rId1"/>
    </p:custDataLst>
    <p:extLst>
      <p:ext uri="{BB962C8B-B14F-4D97-AF65-F5344CB8AC3E}">
        <p14:creationId xmlns:p14="http://schemas.microsoft.com/office/powerpoint/2010/main" val="2173993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a:xfrm>
            <a:off x="609600" y="6467475"/>
            <a:ext cx="1357941" cy="28476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37A150B7-2352-4B9D-BDAF-068652F32BFA}" type="datetime1">
              <a:rPr kumimoji="0" lang="fi-FI" sz="1100" b="0" i="0" u="none" strike="noStrike" kern="1200" cap="none" spc="0" normalizeH="0" baseline="0" noProof="0">
                <a:ln>
                  <a:noFill/>
                </a:ln>
                <a:solidFill>
                  <a:srgbClr val="6A6E7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22.9.2022</a:t>
            </a:fld>
            <a:endParaRPr kumimoji="0" lang="fi-FI" sz="1100" b="0" i="0" u="none" strike="noStrike" kern="1200" cap="none" spc="0" normalizeH="0" baseline="0" noProof="0">
              <a:ln>
                <a:noFill/>
              </a:ln>
              <a:solidFill>
                <a:srgbClr val="6A6E73"/>
              </a:solidFill>
              <a:effectLst/>
              <a:uLnTx/>
              <a:uFillTx/>
              <a:latin typeface="Calibri"/>
              <a:ea typeface="+mn-ea"/>
              <a:cs typeface="+mn-cs"/>
            </a:endParaRPr>
          </a:p>
        </p:txBody>
      </p:sp>
      <p:sp>
        <p:nvSpPr>
          <p:cNvPr id="5" name="Alatunnisteen paikkamerkki 4"/>
          <p:cNvSpPr>
            <a:spLocks noGrp="1"/>
          </p:cNvSpPr>
          <p:nvPr>
            <p:ph type="ftr" sz="quarter" idx="11"/>
          </p:nvPr>
        </p:nvSpPr>
        <p:spPr>
          <a:xfrm>
            <a:off x="7344139" y="6467475"/>
            <a:ext cx="2976331" cy="28476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fi-FI" sz="1100" b="0" i="0" u="none" strike="noStrike" kern="1200" cap="none" spc="0" normalizeH="0" baseline="0" noProof="0">
                <a:ln>
                  <a:noFill/>
                </a:ln>
                <a:solidFill>
                  <a:srgbClr val="6A6E73"/>
                </a:solidFill>
                <a:effectLst/>
                <a:uLnTx/>
                <a:uFillTx/>
                <a:latin typeface="Calibri"/>
                <a:ea typeface="+mn-ea"/>
                <a:cs typeface="+mn-cs"/>
              </a:rPr>
              <a:t>mielenterveysseura.fi</a:t>
            </a:r>
          </a:p>
        </p:txBody>
      </p:sp>
      <p:sp>
        <p:nvSpPr>
          <p:cNvPr id="6" name="Dian numeron paikkamerkki 5"/>
          <p:cNvSpPr>
            <a:spLocks noGrp="1"/>
          </p:cNvSpPr>
          <p:nvPr>
            <p:ph type="sldNum" sz="quarter" idx="12"/>
          </p:nvPr>
        </p:nvSpPr>
        <p:spPr>
          <a:xfrm>
            <a:off x="1967542" y="6467475"/>
            <a:ext cx="1294837" cy="28476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29F13F21-89A0-4E12-8E58-753F65C13159}" type="slidenum">
              <a:rPr kumimoji="0" lang="fi-FI" sz="1100" b="0" i="0" u="none" strike="noStrike" kern="1200" cap="none" spc="0" normalizeH="0" baseline="0" noProof="0">
                <a:ln>
                  <a:noFill/>
                </a:ln>
                <a:solidFill>
                  <a:srgbClr val="6A6E7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22</a:t>
            </a:fld>
            <a:endParaRPr kumimoji="0" lang="fi-FI" sz="1100" b="0" i="0" u="none" strike="noStrike" kern="1200" cap="none" spc="0" normalizeH="0" baseline="0" noProof="0">
              <a:ln>
                <a:noFill/>
              </a:ln>
              <a:solidFill>
                <a:srgbClr val="6A6E73"/>
              </a:solidFill>
              <a:effectLst/>
              <a:uLnTx/>
              <a:uFillTx/>
              <a:latin typeface="Calibri"/>
              <a:ea typeface="+mn-ea"/>
              <a:cs typeface="+mn-cs"/>
            </a:endParaRPr>
          </a:p>
        </p:txBody>
      </p:sp>
      <p:sp>
        <p:nvSpPr>
          <p:cNvPr id="9" name="Title 1">
            <a:extLst>
              <a:ext uri="{FF2B5EF4-FFF2-40B4-BE49-F238E27FC236}">
                <a16:creationId xmlns:a16="http://schemas.microsoft.com/office/drawing/2014/main" id="{C6E63B1F-E4E4-4A72-9326-F3882F1B458B}"/>
              </a:ext>
            </a:extLst>
          </p:cNvPr>
          <p:cNvSpPr txBox="1">
            <a:spLocks/>
          </p:cNvSpPr>
          <p:nvPr/>
        </p:nvSpPr>
        <p:spPr>
          <a:xfrm>
            <a:off x="864657" y="803780"/>
            <a:ext cx="10902140" cy="1059237"/>
          </a:xfrm>
          <a:prstGeom prst="rect">
            <a:avLst/>
          </a:prstGeom>
        </p:spPr>
        <p:txBody>
          <a:bodyPr vert="horz" lIns="91440" tIns="45720" rIns="91440" bIns="45720" rtlCol="0" anchor="t" anchorCtr="0">
            <a:normAutofit fontScale="97500"/>
          </a:bodyPr>
          <a:lstStyle>
            <a:lvl1pPr algn="l" defTabSz="914400" rtl="0" eaLnBrk="1" latinLnBrk="0" hangingPunct="1">
              <a:spcBef>
                <a:spcPct val="0"/>
              </a:spcBef>
              <a:buNone/>
              <a:defRPr sz="3200" b="1" kern="1200" cap="none" spc="0" baseline="0">
                <a:solidFill>
                  <a:srgbClr val="00E13C"/>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i-FI" sz="3200" b="1" i="0" u="none" strike="noStrike" kern="1200" cap="none" spc="0" normalizeH="0" baseline="0" noProof="0" dirty="0">
                <a:ln>
                  <a:noFill/>
                </a:ln>
                <a:solidFill>
                  <a:prstClr val="black">
                    <a:lumMod val="50000"/>
                    <a:lumOff val="50000"/>
                  </a:prstClr>
                </a:solidFill>
                <a:effectLst/>
                <a:uLnTx/>
                <a:uFillTx/>
                <a:latin typeface="Georgia"/>
                <a:ea typeface="+mj-ea"/>
                <a:cs typeface="+mj-cs"/>
              </a:rPr>
              <a:t>Mental Health Power </a:t>
            </a:r>
          </a:p>
          <a:p>
            <a:pPr marL="0" marR="0" lvl="0" indent="0" algn="l" defTabSz="914400" rtl="0" eaLnBrk="1" fontAlgn="auto" latinLnBrk="0" hangingPunct="1">
              <a:lnSpc>
                <a:spcPct val="100000"/>
              </a:lnSpc>
              <a:spcBef>
                <a:spcPct val="0"/>
              </a:spcBef>
              <a:spcAft>
                <a:spcPts val="0"/>
              </a:spcAft>
              <a:buClrTx/>
              <a:buSzTx/>
              <a:buFontTx/>
              <a:buNone/>
              <a:tabLst/>
              <a:defRPr/>
            </a:pPr>
            <a:r>
              <a:rPr lang="fi-FI" dirty="0">
                <a:solidFill>
                  <a:prstClr val="black">
                    <a:lumMod val="50000"/>
                    <a:lumOff val="50000"/>
                  </a:prstClr>
                </a:solidFill>
                <a:latin typeface="Georgia"/>
              </a:rPr>
              <a:t>	</a:t>
            </a:r>
            <a:r>
              <a:rPr kumimoji="0" lang="fi-FI" sz="3200" b="1" i="0" u="none" strike="noStrike" kern="1200" cap="none" spc="0" normalizeH="0" baseline="0" noProof="0" dirty="0">
                <a:ln>
                  <a:noFill/>
                </a:ln>
                <a:solidFill>
                  <a:prstClr val="black">
                    <a:lumMod val="50000"/>
                    <a:lumOff val="50000"/>
                  </a:prstClr>
                </a:solidFill>
                <a:effectLst/>
                <a:uLnTx/>
                <a:uFillTx/>
                <a:latin typeface="Georgia"/>
                <a:ea typeface="+mj-ea"/>
                <a:cs typeface="+mj-cs"/>
              </a:rPr>
              <a:t>3 h </a:t>
            </a:r>
            <a:r>
              <a:rPr kumimoji="0" lang="fi-FI" sz="3200" b="1" i="0" u="none" strike="noStrike" kern="1200" cap="none" spc="0" normalizeH="0" baseline="0" noProof="0" dirty="0" err="1">
                <a:ln>
                  <a:noFill/>
                </a:ln>
                <a:solidFill>
                  <a:prstClr val="black">
                    <a:lumMod val="50000"/>
                    <a:lumOff val="50000"/>
                  </a:prstClr>
                </a:solidFill>
                <a:effectLst/>
                <a:uLnTx/>
                <a:uFillTx/>
                <a:latin typeface="Georgia"/>
                <a:ea typeface="+mj-ea"/>
                <a:cs typeface="+mj-cs"/>
              </a:rPr>
              <a:t>during</a:t>
            </a:r>
            <a:r>
              <a:rPr kumimoji="0" lang="fi-FI" sz="3200" b="1" i="0" u="none" strike="noStrike" kern="1200" cap="none" spc="0" normalizeH="0" baseline="0" noProof="0" dirty="0">
                <a:ln>
                  <a:noFill/>
                </a:ln>
                <a:solidFill>
                  <a:prstClr val="black">
                    <a:lumMod val="50000"/>
                    <a:lumOff val="50000"/>
                  </a:prstClr>
                </a:solidFill>
                <a:effectLst/>
                <a:uLnTx/>
                <a:uFillTx/>
                <a:latin typeface="Georgia"/>
                <a:ea typeface="+mj-ea"/>
                <a:cs typeface="+mj-cs"/>
              </a:rPr>
              <a:t> covid online – 6 h </a:t>
            </a:r>
            <a:r>
              <a:rPr kumimoji="0" lang="fi-FI" sz="3200" b="1" i="0" u="none" strike="noStrike" kern="1200" cap="none" spc="0" normalizeH="0" baseline="0" noProof="0" dirty="0" err="1">
                <a:ln>
                  <a:noFill/>
                </a:ln>
                <a:solidFill>
                  <a:prstClr val="black">
                    <a:lumMod val="50000"/>
                    <a:lumOff val="50000"/>
                  </a:prstClr>
                </a:solidFill>
                <a:effectLst/>
                <a:uLnTx/>
                <a:uFillTx/>
                <a:latin typeface="Georgia"/>
                <a:ea typeface="+mj-ea"/>
                <a:cs typeface="+mj-cs"/>
              </a:rPr>
              <a:t>before</a:t>
            </a:r>
            <a:r>
              <a:rPr kumimoji="0" lang="fi-FI" sz="3200" b="1" i="0" u="none" strike="noStrike" kern="1200" cap="none" spc="0" normalizeH="0" baseline="0" noProof="0" dirty="0">
                <a:ln>
                  <a:noFill/>
                </a:ln>
                <a:solidFill>
                  <a:prstClr val="black">
                    <a:lumMod val="50000"/>
                    <a:lumOff val="50000"/>
                  </a:prstClr>
                </a:solidFill>
                <a:effectLst/>
                <a:uLnTx/>
                <a:uFillTx/>
                <a:latin typeface="Georgia"/>
                <a:ea typeface="+mj-ea"/>
                <a:cs typeface="+mj-cs"/>
              </a:rPr>
              <a:t> covid live</a:t>
            </a:r>
          </a:p>
        </p:txBody>
      </p:sp>
      <p:sp>
        <p:nvSpPr>
          <p:cNvPr id="2" name="Tekstiruutu 1">
            <a:extLst>
              <a:ext uri="{FF2B5EF4-FFF2-40B4-BE49-F238E27FC236}">
                <a16:creationId xmlns:a16="http://schemas.microsoft.com/office/drawing/2014/main" id="{11273D13-3176-48A7-8DDB-EBE7AEB5BDD1}"/>
              </a:ext>
            </a:extLst>
          </p:cNvPr>
          <p:cNvSpPr txBox="1"/>
          <p:nvPr/>
        </p:nvSpPr>
        <p:spPr>
          <a:xfrm>
            <a:off x="1069373" y="2242628"/>
            <a:ext cx="9634736" cy="378565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696E73"/>
                </a:solidFill>
                <a:effectLst/>
                <a:uLnTx/>
                <a:uFillTx/>
                <a:latin typeface="Calibri"/>
                <a:ea typeface="+mn-ea"/>
                <a:cs typeface="+mn-cs"/>
              </a:rPr>
              <a:t>Mental Health </a:t>
            </a:r>
            <a:r>
              <a:rPr lang="en-US" sz="2400" dirty="0">
                <a:solidFill>
                  <a:srgbClr val="696E73"/>
                </a:solidFill>
                <a:latin typeface="Calibri"/>
              </a:rPr>
              <a:t>as a Positive Resource</a:t>
            </a:r>
          </a:p>
          <a:p>
            <a:pPr marL="742950" lvl="1" indent="-285750">
              <a:buFont typeface="Arial" panose="020B0604020202020204" pitchFamily="34" charset="0"/>
              <a:buChar char="•"/>
            </a:pPr>
            <a:r>
              <a:rPr lang="en-US" sz="2400" dirty="0">
                <a:solidFill>
                  <a:srgbClr val="696E73"/>
                </a:solidFill>
                <a:latin typeface="Calibri"/>
              </a:rPr>
              <a:t>Everyday choices supporting mental health</a:t>
            </a:r>
          </a:p>
          <a:p>
            <a:pPr marL="742950" lvl="1" indent="-285750">
              <a:buFont typeface="Arial" panose="020B0604020202020204" pitchFamily="34" charset="0"/>
              <a:buChar char="•"/>
            </a:pPr>
            <a:endParaRPr lang="en-US" sz="2400" dirty="0">
              <a:solidFill>
                <a:srgbClr val="696E73"/>
              </a:solidFill>
              <a:latin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696E73"/>
                </a:solidFill>
                <a:effectLst/>
                <a:uLnTx/>
                <a:uFillTx/>
                <a:latin typeface="Calibri"/>
                <a:ea typeface="+mn-ea"/>
                <a:cs typeface="+mn-cs"/>
              </a:rPr>
              <a:t>Emotions and emotional skill supporting mental health</a:t>
            </a:r>
          </a:p>
          <a:p>
            <a:pPr marL="742950" lvl="1" indent="-285750">
              <a:buFont typeface="Arial" panose="020B0604020202020204" pitchFamily="34" charset="0"/>
              <a:buChar char="•"/>
            </a:pPr>
            <a:r>
              <a:rPr lang="en-US" sz="2400" dirty="0">
                <a:solidFill>
                  <a:srgbClr val="696E73"/>
                </a:solidFill>
                <a:latin typeface="Calibri"/>
              </a:rPr>
              <a:t>The role of emotions and mental health</a:t>
            </a:r>
          </a:p>
          <a:p>
            <a:pPr marL="742950" lvl="1" indent="-285750">
              <a:buFont typeface="Arial" panose="020B0604020202020204" pitchFamily="34" charset="0"/>
              <a:buChar char="•"/>
            </a:pPr>
            <a:endParaRPr kumimoji="0" lang="en-US" sz="2400" b="0" i="0" u="none" strike="noStrike" kern="1200" cap="none" spc="0" normalizeH="0" baseline="0" noProof="0" dirty="0">
              <a:ln>
                <a:noFill/>
              </a:ln>
              <a:solidFill>
                <a:srgbClr val="696E73"/>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696E73"/>
                </a:solidFill>
                <a:effectLst/>
                <a:uLnTx/>
                <a:uFillTx/>
                <a:latin typeface="Calibri"/>
                <a:ea typeface="+mn-ea"/>
                <a:cs typeface="+mn-cs"/>
              </a:rPr>
              <a:t>Strengths and self appreciation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rgbClr val="696E73"/>
                </a:solidFill>
                <a:latin typeface="Calibri"/>
              </a:rPr>
              <a:t>Friendships and interaction skills and mental health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solidFill>
                <a:srgbClr val="696E73"/>
              </a:solidFill>
              <a:latin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696E73"/>
                </a:solidFill>
                <a:effectLst/>
                <a:uLnTx/>
                <a:uFillTx/>
                <a:latin typeface="Calibri"/>
                <a:ea typeface="+mn-ea"/>
                <a:cs typeface="+mn-cs"/>
              </a:rPr>
              <a:t>Practical applications and ideas </a:t>
            </a:r>
          </a:p>
        </p:txBody>
      </p:sp>
    </p:spTree>
    <p:custDataLst>
      <p:tags r:id="rId1"/>
    </p:custDataLst>
    <p:extLst>
      <p:ext uri="{BB962C8B-B14F-4D97-AF65-F5344CB8AC3E}">
        <p14:creationId xmlns:p14="http://schemas.microsoft.com/office/powerpoint/2010/main" val="1918519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00286FAB-316E-40A6-B40F-71450970F0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362" t="-227"/>
          <a:stretch/>
        </p:blipFill>
        <p:spPr>
          <a:xfrm>
            <a:off x="5865813" y="39688"/>
            <a:ext cx="1979613" cy="2570163"/>
          </a:xfrm>
          <a:prstGeom prst="rect">
            <a:avLst/>
          </a:prstGeom>
        </p:spPr>
      </p:pic>
      <p:pic>
        <p:nvPicPr>
          <p:cNvPr id="10" name="Sisällön paikkamerkki 7">
            <a:extLst>
              <a:ext uri="{FF2B5EF4-FFF2-40B4-BE49-F238E27FC236}">
                <a16:creationId xmlns:a16="http://schemas.microsoft.com/office/drawing/2014/main" id="{13CC3533-A011-49E3-A574-C798070B20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7975" y="39688"/>
            <a:ext cx="3733800" cy="2570163"/>
          </a:xfrm>
          <a:prstGeom prst="rect">
            <a:avLst/>
          </a:prstGeom>
        </p:spPr>
      </p:pic>
      <p:pic>
        <p:nvPicPr>
          <p:cNvPr id="12" name="Kuva 11">
            <a:extLst>
              <a:ext uri="{FF2B5EF4-FFF2-40B4-BE49-F238E27FC236}">
                <a16:creationId xmlns:a16="http://schemas.microsoft.com/office/drawing/2014/main" id="{81F45D32-F5BC-465F-92AF-6F92285DD5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5813" y="2692400"/>
            <a:ext cx="2838450" cy="4125913"/>
          </a:xfrm>
          <a:prstGeom prst="rect">
            <a:avLst/>
          </a:prstGeom>
        </p:spPr>
      </p:pic>
      <p:pic>
        <p:nvPicPr>
          <p:cNvPr id="9" name="Kuva 8">
            <a:extLst>
              <a:ext uri="{FF2B5EF4-FFF2-40B4-BE49-F238E27FC236}">
                <a16:creationId xmlns:a16="http://schemas.microsoft.com/office/drawing/2014/main" id="{5F54DEE2-4E13-4E54-8C72-6BEE3496ED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6813" y="2692400"/>
            <a:ext cx="2874963" cy="4125913"/>
          </a:xfrm>
          <a:prstGeom prst="rect">
            <a:avLst/>
          </a:prstGeom>
        </p:spPr>
      </p:pic>
      <p:sp>
        <p:nvSpPr>
          <p:cNvPr id="3" name="Slide Number Placeholder 2">
            <a:extLst>
              <a:ext uri="{FF2B5EF4-FFF2-40B4-BE49-F238E27FC236}">
                <a16:creationId xmlns:a16="http://schemas.microsoft.com/office/drawing/2014/main" id="{A0214027-7073-6240-85D2-774CF9C0D021}"/>
              </a:ext>
            </a:extLst>
          </p:cNvPr>
          <p:cNvSpPr>
            <a:spLocks noGrp="1"/>
          </p:cNvSpPr>
          <p:nvPr>
            <p:ph type="sldNum" sz="quarter" idx="10"/>
          </p:nvPr>
        </p:nvSpPr>
        <p:spPr>
          <a:xfrm>
            <a:off x="198120" y="6357366"/>
            <a:ext cx="891378" cy="365124"/>
          </a:xfrm>
        </p:spPr>
        <p:txBody>
          <a:bodyPr anchor="ct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fld id="{7D0A3693-5CB6-4B45-8859-D19B56E87773}" type="slidenum">
              <a:rPr kumimoji="0" lang="en-FI"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600"/>
                </a:spcAft>
                <a:buClrTx/>
                <a:buSzTx/>
                <a:buFontTx/>
                <a:buNone/>
                <a:tabLst/>
                <a:defRPr/>
              </a:pPr>
              <a:t>23</a:t>
            </a:fld>
            <a:endParaRPr kumimoji="0" lang="en-FI"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A7845F-C85B-4B48-942C-EC38F647FB93}"/>
              </a:ext>
            </a:extLst>
          </p:cNvPr>
          <p:cNvSpPr>
            <a:spLocks noGrp="1"/>
          </p:cNvSpPr>
          <p:nvPr>
            <p:ph type="title"/>
          </p:nvPr>
        </p:nvSpPr>
        <p:spPr>
          <a:xfrm>
            <a:off x="1089498" y="1169813"/>
            <a:ext cx="4082109" cy="2087282"/>
          </a:xfrm>
        </p:spPr>
        <p:txBody>
          <a:bodyPr anchor="ctr">
            <a:normAutofit/>
          </a:bodyPr>
          <a:lstStyle/>
          <a:p>
            <a:r>
              <a:rPr lang="en-US" dirty="0"/>
              <a:t>Material for youth work to promote mental health:</a:t>
            </a:r>
            <a:br>
              <a:rPr lang="en-US" dirty="0"/>
            </a:br>
            <a:endParaRPr lang="en-US" dirty="0"/>
          </a:p>
        </p:txBody>
      </p:sp>
      <p:sp>
        <p:nvSpPr>
          <p:cNvPr id="4" name="Tekstiruutu 3">
            <a:extLst>
              <a:ext uri="{FF2B5EF4-FFF2-40B4-BE49-F238E27FC236}">
                <a16:creationId xmlns:a16="http://schemas.microsoft.com/office/drawing/2014/main" id="{1DBAD481-B772-4E4C-90C1-41405BFBBC9F}"/>
              </a:ext>
            </a:extLst>
          </p:cNvPr>
          <p:cNvSpPr txBox="1"/>
          <p:nvPr/>
        </p:nvSpPr>
        <p:spPr>
          <a:xfrm>
            <a:off x="1006948" y="3035724"/>
            <a:ext cx="4233129" cy="3108543"/>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1"/>
                </a:solidFill>
              </a:rPr>
              <a:t>Handbooks</a:t>
            </a:r>
          </a:p>
          <a:p>
            <a:pPr marL="457200" indent="-457200">
              <a:buFont typeface="Arial" panose="020B0604020202020204" pitchFamily="34" charset="0"/>
              <a:buChar char="•"/>
            </a:pPr>
            <a:r>
              <a:rPr lang="en-US" sz="2800" dirty="0">
                <a:solidFill>
                  <a:schemeClr val="bg1"/>
                </a:solidFill>
              </a:rPr>
              <a:t>Posters</a:t>
            </a:r>
          </a:p>
          <a:p>
            <a:pPr marL="457200" indent="-457200">
              <a:buFont typeface="Arial" panose="020B0604020202020204" pitchFamily="34" charset="0"/>
              <a:buChar char="•"/>
            </a:pPr>
            <a:r>
              <a:rPr lang="en-US" sz="2800" dirty="0">
                <a:solidFill>
                  <a:schemeClr val="bg1"/>
                </a:solidFill>
              </a:rPr>
              <a:t>Board games</a:t>
            </a:r>
          </a:p>
          <a:p>
            <a:pPr marL="457200" indent="-457200">
              <a:buFont typeface="Arial" panose="020B0604020202020204" pitchFamily="34" charset="0"/>
              <a:buChar char="•"/>
            </a:pPr>
            <a:r>
              <a:rPr lang="en-US" sz="2800" dirty="0">
                <a:solidFill>
                  <a:schemeClr val="bg1"/>
                </a:solidFill>
              </a:rPr>
              <a:t>Strength cards</a:t>
            </a:r>
          </a:p>
          <a:p>
            <a:pPr marL="457200" indent="-457200">
              <a:buFont typeface="Arial" panose="020B0604020202020204" pitchFamily="34" charset="0"/>
              <a:buChar char="•"/>
            </a:pPr>
            <a:r>
              <a:rPr lang="en-US" sz="2800" dirty="0">
                <a:solidFill>
                  <a:schemeClr val="bg1"/>
                </a:solidFill>
              </a:rPr>
              <a:t>Workbooks</a:t>
            </a:r>
          </a:p>
          <a:p>
            <a:pPr marL="457200" indent="-457200">
              <a:buFont typeface="Arial" panose="020B0604020202020204" pitchFamily="34" charset="0"/>
              <a:buChar char="•"/>
            </a:pPr>
            <a:r>
              <a:rPr lang="en-US" sz="2800" dirty="0">
                <a:solidFill>
                  <a:schemeClr val="bg1"/>
                </a:solidFill>
              </a:rPr>
              <a:t>“Buddy in Mind” -classes</a:t>
            </a:r>
          </a:p>
          <a:p>
            <a:pPr marL="457200" indent="-457200">
              <a:buFont typeface="Arial" panose="020B0604020202020204" pitchFamily="34" charset="0"/>
              <a:buChar char="•"/>
            </a:pPr>
            <a:r>
              <a:rPr lang="en-US" sz="2800" dirty="0">
                <a:solidFill>
                  <a:schemeClr val="bg1"/>
                </a:solidFill>
              </a:rPr>
              <a:t>Online course</a:t>
            </a:r>
            <a:endParaRPr lang="fi-FI" sz="2800" dirty="0">
              <a:solidFill>
                <a:schemeClr val="bg1"/>
              </a:solidFill>
            </a:endParaRPr>
          </a:p>
        </p:txBody>
      </p:sp>
    </p:spTree>
    <p:custDataLst>
      <p:tags r:id="rId1"/>
    </p:custDataLst>
    <p:extLst>
      <p:ext uri="{BB962C8B-B14F-4D97-AF65-F5344CB8AC3E}">
        <p14:creationId xmlns:p14="http://schemas.microsoft.com/office/powerpoint/2010/main" val="3649939546"/>
      </p:ext>
    </p:extLst>
  </p:cSld>
  <p:clrMapOvr>
    <a:masterClrMapping/>
  </p:clrMapOvr>
  <mc:AlternateContent xmlns:mc="http://schemas.openxmlformats.org/markup-compatibility/2006" xmlns:p14="http://schemas.microsoft.com/office/powerpoint/2010/main">
    <mc:Choice Requires="p14">
      <p:transition spd="slow" p14:dur="2000" advTm="2915"/>
    </mc:Choice>
    <mc:Fallback xmlns="">
      <p:transition spd="slow" advTm="2915"/>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00286FAB-316E-40A6-B40F-71450970F0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362" t="-227"/>
          <a:stretch/>
        </p:blipFill>
        <p:spPr>
          <a:xfrm>
            <a:off x="5865813" y="39688"/>
            <a:ext cx="1979613" cy="2570163"/>
          </a:xfrm>
          <a:prstGeom prst="rect">
            <a:avLst/>
          </a:prstGeom>
        </p:spPr>
      </p:pic>
      <p:pic>
        <p:nvPicPr>
          <p:cNvPr id="10" name="Sisällön paikkamerkki 7">
            <a:extLst>
              <a:ext uri="{FF2B5EF4-FFF2-40B4-BE49-F238E27FC236}">
                <a16:creationId xmlns:a16="http://schemas.microsoft.com/office/drawing/2014/main" id="{13CC3533-A011-49E3-A574-C798070B20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7975" y="39688"/>
            <a:ext cx="3733800" cy="2570163"/>
          </a:xfrm>
          <a:prstGeom prst="rect">
            <a:avLst/>
          </a:prstGeom>
        </p:spPr>
      </p:pic>
      <p:pic>
        <p:nvPicPr>
          <p:cNvPr id="12" name="Kuva 11">
            <a:extLst>
              <a:ext uri="{FF2B5EF4-FFF2-40B4-BE49-F238E27FC236}">
                <a16:creationId xmlns:a16="http://schemas.microsoft.com/office/drawing/2014/main" id="{81F45D32-F5BC-465F-92AF-6F92285DD5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5813" y="2692400"/>
            <a:ext cx="2838450" cy="4125913"/>
          </a:xfrm>
          <a:prstGeom prst="rect">
            <a:avLst/>
          </a:prstGeom>
        </p:spPr>
      </p:pic>
      <p:pic>
        <p:nvPicPr>
          <p:cNvPr id="9" name="Kuva 8">
            <a:extLst>
              <a:ext uri="{FF2B5EF4-FFF2-40B4-BE49-F238E27FC236}">
                <a16:creationId xmlns:a16="http://schemas.microsoft.com/office/drawing/2014/main" id="{5F54DEE2-4E13-4E54-8C72-6BEE3496ED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6813" y="2692400"/>
            <a:ext cx="2874963" cy="4125913"/>
          </a:xfrm>
          <a:prstGeom prst="rect">
            <a:avLst/>
          </a:prstGeom>
        </p:spPr>
      </p:pic>
      <p:sp>
        <p:nvSpPr>
          <p:cNvPr id="3" name="Slide Number Placeholder 2">
            <a:extLst>
              <a:ext uri="{FF2B5EF4-FFF2-40B4-BE49-F238E27FC236}">
                <a16:creationId xmlns:a16="http://schemas.microsoft.com/office/drawing/2014/main" id="{A0214027-7073-6240-85D2-774CF9C0D021}"/>
              </a:ext>
            </a:extLst>
          </p:cNvPr>
          <p:cNvSpPr>
            <a:spLocks noGrp="1"/>
          </p:cNvSpPr>
          <p:nvPr>
            <p:ph type="sldNum" sz="quarter" idx="10"/>
          </p:nvPr>
        </p:nvSpPr>
        <p:spPr>
          <a:xfrm>
            <a:off x="198120" y="6357366"/>
            <a:ext cx="891378" cy="365124"/>
          </a:xfrm>
        </p:spPr>
        <p:txBody>
          <a:bodyPr anchor="ctr">
            <a:normAutofit/>
          </a:bodyPr>
          <a:lstStyle/>
          <a:p>
            <a:pPr marL="0" marR="0" lvl="0" indent="0" defTabSz="457200" rtl="0" eaLnBrk="1" fontAlgn="auto" latinLnBrk="0" hangingPunct="1">
              <a:spcBef>
                <a:spcPts val="0"/>
              </a:spcBef>
              <a:spcAft>
                <a:spcPts val="600"/>
              </a:spcAft>
              <a:buClrTx/>
              <a:buSzTx/>
              <a:buFontTx/>
              <a:buNone/>
              <a:tabLst/>
              <a:defRPr/>
            </a:pPr>
            <a:fld id="{7D0A3693-5CB6-4B45-8859-D19B56E87773}" type="slidenum">
              <a:rPr kumimoji="0" lang="en-FI" b="0" i="0" u="none" strike="noStrike" kern="1200" cap="none" spc="0" normalizeH="0" baseline="0" noProof="0" smtClean="0">
                <a:ln>
                  <a:noFill/>
                </a:ln>
                <a:effectLst/>
                <a:uLnTx/>
                <a:uFillTx/>
              </a:rPr>
              <a:pPr marL="0" marR="0" lvl="0" indent="0" defTabSz="457200" rtl="0" eaLnBrk="1" fontAlgn="auto" latinLnBrk="0" hangingPunct="1">
                <a:spcBef>
                  <a:spcPts val="0"/>
                </a:spcBef>
                <a:spcAft>
                  <a:spcPts val="600"/>
                </a:spcAft>
                <a:buClrTx/>
                <a:buSzTx/>
                <a:buFontTx/>
                <a:buNone/>
                <a:tabLst/>
                <a:defRPr/>
              </a:pPr>
              <a:t>24</a:t>
            </a:fld>
            <a:endParaRPr kumimoji="0" lang="en-FI" b="0" i="0" u="none" strike="noStrike" kern="1200" cap="none" spc="0" normalizeH="0" baseline="0" noProof="0">
              <a:ln>
                <a:noFill/>
              </a:ln>
              <a:effectLst/>
              <a:uLnTx/>
              <a:uFillTx/>
            </a:endParaRPr>
          </a:p>
        </p:txBody>
      </p:sp>
      <p:sp>
        <p:nvSpPr>
          <p:cNvPr id="2" name="Title 1">
            <a:extLst>
              <a:ext uri="{FF2B5EF4-FFF2-40B4-BE49-F238E27FC236}">
                <a16:creationId xmlns:a16="http://schemas.microsoft.com/office/drawing/2014/main" id="{B8A7845F-C85B-4B48-942C-EC38F647FB93}"/>
              </a:ext>
            </a:extLst>
          </p:cNvPr>
          <p:cNvSpPr>
            <a:spLocks noGrp="1"/>
          </p:cNvSpPr>
          <p:nvPr>
            <p:ph type="title"/>
          </p:nvPr>
        </p:nvSpPr>
        <p:spPr>
          <a:xfrm>
            <a:off x="1089497" y="2070565"/>
            <a:ext cx="4031143" cy="2307125"/>
          </a:xfrm>
        </p:spPr>
        <p:txBody>
          <a:bodyPr anchor="ctr">
            <a:normAutofit fontScale="90000"/>
          </a:bodyPr>
          <a:lstStyle/>
          <a:p>
            <a:r>
              <a:rPr lang="en-US" dirty="0" err="1">
                <a:solidFill>
                  <a:schemeClr val="accent2"/>
                </a:solidFill>
              </a:rPr>
              <a:t>Youthworkers</a:t>
            </a:r>
            <a:r>
              <a:rPr lang="en-US" dirty="0">
                <a:solidFill>
                  <a:schemeClr val="accent2"/>
                </a:solidFill>
              </a:rPr>
              <a:t>’ material  promoting mental health:</a:t>
            </a:r>
            <a:br>
              <a:rPr lang="en-US" dirty="0">
                <a:solidFill>
                  <a:schemeClr val="accent2"/>
                </a:solidFill>
              </a:rPr>
            </a:br>
            <a:r>
              <a:rPr lang="en-US" dirty="0">
                <a:solidFill>
                  <a:schemeClr val="accent2"/>
                </a:solidFill>
              </a:rPr>
              <a:t>Handbooks</a:t>
            </a:r>
            <a:br>
              <a:rPr lang="en-US" dirty="0">
                <a:solidFill>
                  <a:schemeClr val="accent2"/>
                </a:solidFill>
              </a:rPr>
            </a:br>
            <a:r>
              <a:rPr lang="en-US" dirty="0">
                <a:solidFill>
                  <a:schemeClr val="accent2"/>
                </a:solidFill>
              </a:rPr>
              <a:t>Posters</a:t>
            </a:r>
            <a:br>
              <a:rPr lang="en-US" dirty="0">
                <a:solidFill>
                  <a:schemeClr val="accent2"/>
                </a:solidFill>
              </a:rPr>
            </a:br>
            <a:r>
              <a:rPr lang="en-US" dirty="0">
                <a:solidFill>
                  <a:schemeClr val="accent2"/>
                </a:solidFill>
              </a:rPr>
              <a:t>Board games</a:t>
            </a:r>
            <a:br>
              <a:rPr lang="en-US" dirty="0">
                <a:solidFill>
                  <a:schemeClr val="accent2"/>
                </a:solidFill>
              </a:rPr>
            </a:br>
            <a:r>
              <a:rPr lang="en-US" dirty="0">
                <a:solidFill>
                  <a:schemeClr val="accent2"/>
                </a:solidFill>
              </a:rPr>
              <a:t>Buddy in mind -classes</a:t>
            </a:r>
            <a:br>
              <a:rPr lang="en-US" dirty="0">
                <a:solidFill>
                  <a:schemeClr val="accent2"/>
                </a:solidFill>
              </a:rPr>
            </a:br>
            <a:r>
              <a:rPr lang="en-US" dirty="0">
                <a:solidFill>
                  <a:schemeClr val="accent2"/>
                </a:solidFill>
              </a:rPr>
              <a:t>Strength cards </a:t>
            </a:r>
            <a:br>
              <a:rPr lang="en-US" dirty="0">
                <a:solidFill>
                  <a:schemeClr val="accent2"/>
                </a:solidFill>
              </a:rPr>
            </a:br>
            <a:r>
              <a:rPr lang="en-US" dirty="0">
                <a:solidFill>
                  <a:schemeClr val="accent2"/>
                </a:solidFill>
              </a:rPr>
              <a:t>Workbooks</a:t>
            </a:r>
            <a:br>
              <a:rPr lang="en-US" dirty="0">
                <a:solidFill>
                  <a:schemeClr val="accent2"/>
                </a:solidFill>
              </a:rPr>
            </a:br>
            <a:r>
              <a:rPr lang="en-US" dirty="0">
                <a:solidFill>
                  <a:schemeClr val="accent2"/>
                </a:solidFill>
              </a:rPr>
              <a:t>Online course</a:t>
            </a:r>
          </a:p>
        </p:txBody>
      </p:sp>
    </p:spTree>
    <p:custDataLst>
      <p:tags r:id="rId1"/>
    </p:custDataLst>
    <p:extLst>
      <p:ext uri="{BB962C8B-B14F-4D97-AF65-F5344CB8AC3E}">
        <p14:creationId xmlns:p14="http://schemas.microsoft.com/office/powerpoint/2010/main" val="32953716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AB788C-CF77-45D3-B911-F6B5D93E0B31}" type="datetime1">
              <a:rPr kumimoji="0" lang="fi-FI" sz="825" b="0" i="0" u="none" strike="noStrike" kern="1200" cap="none" spc="0" normalizeH="0" baseline="0" noProof="0">
                <a:ln>
                  <a:noFill/>
                </a:ln>
                <a:solidFill>
                  <a:srgbClr val="6A6E7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22.9.2022</a:t>
            </a:fld>
            <a:endParaRPr kumimoji="0" lang="fi-FI" sz="825" b="0" i="0" u="none" strike="noStrike" kern="1200" cap="none" spc="0" normalizeH="0" baseline="0" noProof="0">
              <a:ln>
                <a:noFill/>
              </a:ln>
              <a:solidFill>
                <a:srgbClr val="6A6E73"/>
              </a:solidFill>
              <a:effectLst/>
              <a:uLnTx/>
              <a:uFillTx/>
              <a:latin typeface="Calibri"/>
              <a:ea typeface="+mn-ea"/>
              <a:cs typeface="+mn-cs"/>
            </a:endParaRPr>
          </a:p>
        </p:txBody>
      </p:sp>
      <p:sp>
        <p:nvSpPr>
          <p:cNvPr id="5" name="Alatunnisteen paikkamerkki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825" b="0" i="0" u="none" strike="noStrike" kern="1200" cap="none" spc="0" normalizeH="0" baseline="0" noProof="0">
                <a:ln>
                  <a:noFill/>
                </a:ln>
                <a:solidFill>
                  <a:srgbClr val="6A6E73"/>
                </a:solidFill>
                <a:effectLst/>
                <a:uLnTx/>
                <a:uFillTx/>
                <a:latin typeface="Calibri"/>
                <a:ea typeface="+mn-ea"/>
                <a:cs typeface="+mn-cs"/>
              </a:rPr>
              <a:t>mielenterveysseura.fi</a:t>
            </a:r>
          </a:p>
        </p:txBody>
      </p:sp>
      <p:sp>
        <p:nvSpPr>
          <p:cNvPr id="6" name="Dian numeron paikkamerkki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F13F21-89A0-4E12-8E58-753F65C13159}" type="slidenum">
              <a:rPr kumimoji="0" lang="fi-FI" sz="825" b="0" i="0" u="none" strike="noStrike" kern="1200" cap="none" spc="0" normalizeH="0" baseline="0" noProof="0">
                <a:ln>
                  <a:noFill/>
                </a:ln>
                <a:solidFill>
                  <a:srgbClr val="6A6E7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fi-FI" sz="825" b="0" i="0" u="none" strike="noStrike" kern="1200" cap="none" spc="0" normalizeH="0" baseline="0" noProof="0">
              <a:ln>
                <a:noFill/>
              </a:ln>
              <a:solidFill>
                <a:srgbClr val="6A6E73"/>
              </a:solidFill>
              <a:effectLst/>
              <a:uLnTx/>
              <a:uFillTx/>
              <a:latin typeface="Calibri"/>
              <a:ea typeface="+mn-ea"/>
              <a:cs typeface="+mn-cs"/>
            </a:endParaRPr>
          </a:p>
        </p:txBody>
      </p:sp>
      <p:sp>
        <p:nvSpPr>
          <p:cNvPr id="7" name="Sisällön paikkamerkki 6"/>
          <p:cNvSpPr txBox="1">
            <a:spLocks noGrp="1"/>
          </p:cNvSpPr>
          <p:nvPr>
            <p:ph idx="1"/>
          </p:nvPr>
        </p:nvSpPr>
        <p:spPr>
          <a:xfrm>
            <a:off x="1755960" y="1023583"/>
            <a:ext cx="4628072" cy="4706730"/>
          </a:xfrm>
          <a:prstGeom prst="rect">
            <a:avLst/>
          </a:prstGeom>
          <a:noFill/>
        </p:spPr>
        <p:txBody>
          <a:bodyPr wrap="square" rtlCol="0">
            <a:spAutoFit/>
          </a:bodyPr>
          <a:lstStyle/>
          <a:p>
            <a:r>
              <a:rPr lang="fi-FI" sz="1800" b="1" dirty="0" err="1"/>
              <a:t>Youthworkers</a:t>
            </a:r>
            <a:r>
              <a:rPr lang="fi-FI" sz="1800" b="1" dirty="0"/>
              <a:t>’ </a:t>
            </a:r>
            <a:r>
              <a:rPr lang="fi-FI" sz="1800" b="1" dirty="0" err="1"/>
              <a:t>guide</a:t>
            </a:r>
            <a:r>
              <a:rPr lang="fi-FI" sz="1800" b="1" dirty="0"/>
              <a:t> for </a:t>
            </a:r>
            <a:r>
              <a:rPr lang="fi-FI" sz="1800" b="1" dirty="0" err="1"/>
              <a:t>promoting</a:t>
            </a:r>
            <a:r>
              <a:rPr lang="fi-FI" sz="1800" b="1" dirty="0"/>
              <a:t> </a:t>
            </a:r>
            <a:r>
              <a:rPr lang="fi-FI" sz="1800" b="1" dirty="0" err="1"/>
              <a:t>mental</a:t>
            </a:r>
            <a:r>
              <a:rPr lang="fi-FI" sz="1800" b="1" dirty="0"/>
              <a:t> </a:t>
            </a:r>
            <a:r>
              <a:rPr lang="fi-FI" sz="1800" b="1" dirty="0" err="1"/>
              <a:t>health</a:t>
            </a:r>
            <a:endParaRPr lang="fi-FI" sz="1800" b="1" dirty="0"/>
          </a:p>
          <a:p>
            <a:r>
              <a:rPr lang="fi-FI" sz="1800" dirty="0"/>
              <a:t>240 </a:t>
            </a:r>
            <a:r>
              <a:rPr lang="fi-FI" sz="1800" dirty="0" err="1"/>
              <a:t>pages</a:t>
            </a:r>
            <a:endParaRPr lang="fi-FI" sz="1800" dirty="0"/>
          </a:p>
          <a:p>
            <a:pPr marL="342900" indent="-342900">
              <a:spcAft>
                <a:spcPts val="450"/>
              </a:spcAft>
              <a:buFont typeface="+mj-lt"/>
              <a:buAutoNum type="arabicPeriod"/>
            </a:pPr>
            <a:r>
              <a:rPr lang="fi-FI" sz="1600" dirty="0" err="1"/>
              <a:t>What</a:t>
            </a:r>
            <a:r>
              <a:rPr lang="fi-FI" sz="1600" dirty="0"/>
              <a:t> is </a:t>
            </a:r>
            <a:r>
              <a:rPr lang="fi-FI" sz="1600" dirty="0" err="1"/>
              <a:t>mental</a:t>
            </a:r>
            <a:r>
              <a:rPr lang="fi-FI" sz="1600" dirty="0"/>
              <a:t> </a:t>
            </a:r>
            <a:r>
              <a:rPr lang="fi-FI" sz="1600" dirty="0" err="1"/>
              <a:t>health</a:t>
            </a:r>
            <a:r>
              <a:rPr lang="fi-FI" sz="1600" dirty="0"/>
              <a:t> as </a:t>
            </a:r>
            <a:r>
              <a:rPr lang="fi-FI" sz="1600" dirty="0" err="1"/>
              <a:t>promotion</a:t>
            </a:r>
            <a:r>
              <a:rPr lang="fi-FI" sz="1600" dirty="0"/>
              <a:t>?</a:t>
            </a:r>
          </a:p>
          <a:p>
            <a:pPr marL="342900" indent="-342900">
              <a:spcAft>
                <a:spcPts val="450"/>
              </a:spcAft>
              <a:buFont typeface="+mj-lt"/>
              <a:buAutoNum type="arabicPeriod"/>
            </a:pPr>
            <a:r>
              <a:rPr lang="fi-FI" sz="1600" dirty="0"/>
              <a:t>Young </a:t>
            </a:r>
            <a:r>
              <a:rPr lang="fi-FI" sz="1600" dirty="0" err="1"/>
              <a:t>people</a:t>
            </a:r>
            <a:r>
              <a:rPr lang="fi-FI" sz="1600" dirty="0"/>
              <a:t> and </a:t>
            </a:r>
            <a:r>
              <a:rPr lang="fi-FI" sz="1600" dirty="0" err="1"/>
              <a:t>mental</a:t>
            </a:r>
            <a:r>
              <a:rPr lang="fi-FI" sz="1600" dirty="0"/>
              <a:t> </a:t>
            </a:r>
            <a:r>
              <a:rPr lang="fi-FI" sz="1600" dirty="0" err="1"/>
              <a:t>health</a:t>
            </a:r>
            <a:endParaRPr lang="fi-FI" sz="1600" dirty="0"/>
          </a:p>
          <a:p>
            <a:pPr marL="342900" indent="-342900">
              <a:spcAft>
                <a:spcPts val="450"/>
              </a:spcAft>
              <a:buFont typeface="+mj-lt"/>
              <a:buAutoNum type="arabicPeriod"/>
            </a:pPr>
            <a:r>
              <a:rPr lang="fi-FI" sz="1600" dirty="0" err="1"/>
              <a:t>Adolescent</a:t>
            </a:r>
            <a:r>
              <a:rPr lang="fi-FI" sz="1600" dirty="0"/>
              <a:t> </a:t>
            </a:r>
            <a:r>
              <a:rPr lang="fi-FI" sz="1600" dirty="0" err="1"/>
              <a:t>development</a:t>
            </a:r>
            <a:endParaRPr lang="fi-FI" sz="1600" dirty="0"/>
          </a:p>
          <a:p>
            <a:pPr marL="342900" indent="-342900">
              <a:spcAft>
                <a:spcPts val="450"/>
              </a:spcAft>
              <a:buFont typeface="+mj-lt"/>
              <a:buAutoNum type="arabicPeriod"/>
            </a:pPr>
            <a:r>
              <a:rPr lang="fi-FI" sz="1600" dirty="0" err="1"/>
              <a:t>Emotions</a:t>
            </a:r>
            <a:r>
              <a:rPr lang="fi-FI" sz="1600" dirty="0"/>
              <a:t> and </a:t>
            </a:r>
            <a:r>
              <a:rPr lang="fi-FI" sz="1600" dirty="0" err="1"/>
              <a:t>emotional</a:t>
            </a:r>
            <a:r>
              <a:rPr lang="fi-FI" sz="1600" dirty="0"/>
              <a:t> </a:t>
            </a:r>
            <a:r>
              <a:rPr lang="fi-FI" sz="1600" dirty="0" err="1"/>
              <a:t>skills</a:t>
            </a:r>
            <a:endParaRPr lang="fi-FI" sz="1600" dirty="0"/>
          </a:p>
          <a:p>
            <a:pPr marL="342900" indent="-342900">
              <a:spcAft>
                <a:spcPts val="450"/>
              </a:spcAft>
              <a:buFont typeface="+mj-lt"/>
              <a:buAutoNum type="arabicPeriod"/>
            </a:pPr>
            <a:r>
              <a:rPr lang="fi-FI" sz="1600" dirty="0" err="1"/>
              <a:t>Relationships</a:t>
            </a:r>
            <a:r>
              <a:rPr lang="fi-FI" sz="1600" dirty="0"/>
              <a:t> and </a:t>
            </a:r>
            <a:r>
              <a:rPr lang="fi-FI" sz="1600" dirty="0" err="1"/>
              <a:t>social</a:t>
            </a:r>
            <a:r>
              <a:rPr lang="fi-FI" sz="1600" dirty="0"/>
              <a:t> </a:t>
            </a:r>
            <a:r>
              <a:rPr lang="fi-FI" sz="1600" dirty="0" err="1"/>
              <a:t>skills</a:t>
            </a:r>
            <a:endParaRPr lang="fi-FI" sz="1600" dirty="0"/>
          </a:p>
          <a:p>
            <a:pPr marL="342900" indent="-342900">
              <a:spcAft>
                <a:spcPts val="450"/>
              </a:spcAft>
              <a:buFont typeface="+mj-lt"/>
              <a:buAutoNum type="arabicPeriod"/>
            </a:pPr>
            <a:r>
              <a:rPr lang="fi-FI" sz="1600" dirty="0" err="1"/>
              <a:t>Safety</a:t>
            </a:r>
            <a:r>
              <a:rPr lang="fi-FI" sz="1600" dirty="0"/>
              <a:t> net</a:t>
            </a:r>
          </a:p>
          <a:p>
            <a:pPr marL="342900" indent="-342900">
              <a:spcAft>
                <a:spcPts val="450"/>
              </a:spcAft>
              <a:buFont typeface="+mj-lt"/>
              <a:buAutoNum type="arabicPeriod"/>
            </a:pPr>
            <a:r>
              <a:rPr lang="fi-FI" sz="1600" dirty="0"/>
              <a:t>Young </a:t>
            </a:r>
            <a:r>
              <a:rPr lang="fi-FI" sz="1600" dirty="0" err="1"/>
              <a:t>people</a:t>
            </a:r>
            <a:r>
              <a:rPr lang="fi-FI" sz="1600" dirty="0"/>
              <a:t> and </a:t>
            </a:r>
            <a:r>
              <a:rPr lang="fi-FI" sz="1600" dirty="0" err="1"/>
              <a:t>coping</a:t>
            </a:r>
            <a:r>
              <a:rPr lang="fi-FI" sz="1600" dirty="0"/>
              <a:t> </a:t>
            </a:r>
            <a:r>
              <a:rPr lang="fi-FI" sz="1600" dirty="0" err="1"/>
              <a:t>skills</a:t>
            </a:r>
            <a:endParaRPr lang="fi-FI" sz="1600" dirty="0"/>
          </a:p>
          <a:p>
            <a:pPr marL="342900" indent="-342900">
              <a:spcAft>
                <a:spcPts val="450"/>
              </a:spcAft>
              <a:buFont typeface="+mj-lt"/>
              <a:buAutoNum type="arabicPeriod"/>
            </a:pPr>
            <a:r>
              <a:rPr lang="fi-FI" sz="1600" dirty="0" err="1"/>
              <a:t>Vulnerable</a:t>
            </a:r>
            <a:r>
              <a:rPr lang="fi-FI" sz="1600" dirty="0"/>
              <a:t> </a:t>
            </a:r>
            <a:r>
              <a:rPr lang="fi-FI" sz="1600" dirty="0" err="1"/>
              <a:t>mind</a:t>
            </a:r>
            <a:endParaRPr lang="fi-FI" sz="1600" dirty="0"/>
          </a:p>
          <a:p>
            <a:pPr marL="342900" indent="-342900">
              <a:spcAft>
                <a:spcPts val="450"/>
              </a:spcAft>
              <a:buFont typeface="+mj-lt"/>
              <a:buAutoNum type="arabicPeriod"/>
            </a:pPr>
            <a:r>
              <a:rPr lang="fi-FI" sz="1600" dirty="0" err="1"/>
              <a:t>Values</a:t>
            </a:r>
            <a:r>
              <a:rPr lang="fi-FI" sz="1600" dirty="0"/>
              <a:t> and </a:t>
            </a:r>
            <a:r>
              <a:rPr lang="fi-FI" sz="1600" dirty="0" err="1"/>
              <a:t>mental</a:t>
            </a:r>
            <a:r>
              <a:rPr lang="fi-FI" sz="1600" dirty="0"/>
              <a:t> </a:t>
            </a:r>
            <a:r>
              <a:rPr lang="fi-FI" sz="1600" dirty="0" err="1"/>
              <a:t>health</a:t>
            </a:r>
            <a:endParaRPr lang="fi-FI" sz="1600" dirty="0"/>
          </a:p>
          <a:p>
            <a:pPr marL="342900" indent="-342900">
              <a:spcAft>
                <a:spcPts val="450"/>
              </a:spcAft>
              <a:buFont typeface="+mj-lt"/>
              <a:buAutoNum type="arabicPeriod"/>
            </a:pPr>
            <a:r>
              <a:rPr lang="fi-FI" sz="1600" dirty="0" err="1"/>
              <a:t>Cooperation</a:t>
            </a:r>
            <a:r>
              <a:rPr lang="fi-FI" sz="1600" dirty="0"/>
              <a:t> as a </a:t>
            </a:r>
            <a:r>
              <a:rPr lang="fi-FI" sz="1600" dirty="0" err="1"/>
              <a:t>strength</a:t>
            </a:r>
            <a:endParaRPr lang="fi-FI" sz="1600" dirty="0"/>
          </a:p>
        </p:txBody>
      </p:sp>
      <p:sp>
        <p:nvSpPr>
          <p:cNvPr id="8" name="Otsikko 1"/>
          <p:cNvSpPr>
            <a:spLocks noGrp="1"/>
          </p:cNvSpPr>
          <p:nvPr>
            <p:ph type="title"/>
          </p:nvPr>
        </p:nvSpPr>
        <p:spPr>
          <a:xfrm>
            <a:off x="1511593" y="273024"/>
            <a:ext cx="6192688" cy="484156"/>
          </a:xfrm>
        </p:spPr>
        <p:txBody>
          <a:bodyPr/>
          <a:lstStyle/>
          <a:p>
            <a:r>
              <a:rPr lang="fi-FI" sz="3600" dirty="0" err="1">
                <a:solidFill>
                  <a:schemeClr val="accent2"/>
                </a:solidFill>
              </a:rPr>
              <a:t>Mental</a:t>
            </a:r>
            <a:r>
              <a:rPr lang="fi-FI" sz="3600" dirty="0">
                <a:solidFill>
                  <a:schemeClr val="accent2"/>
                </a:solidFill>
              </a:rPr>
              <a:t> Health Power</a:t>
            </a:r>
          </a:p>
        </p:txBody>
      </p:sp>
      <p:pic>
        <p:nvPicPr>
          <p:cNvPr id="10" name="Kuva 9">
            <a:extLst>
              <a:ext uri="{FF2B5EF4-FFF2-40B4-BE49-F238E27FC236}">
                <a16:creationId xmlns:a16="http://schemas.microsoft.com/office/drawing/2014/main" id="{4894106E-B309-49EF-99D2-46CA55A02F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362" t="-227"/>
          <a:stretch/>
        </p:blipFill>
        <p:spPr>
          <a:xfrm>
            <a:off x="6940432" y="532612"/>
            <a:ext cx="4535288" cy="5834654"/>
          </a:xfrm>
          <a:prstGeom prst="rect">
            <a:avLst/>
          </a:prstGeom>
        </p:spPr>
      </p:pic>
      <p:sp>
        <p:nvSpPr>
          <p:cNvPr id="2" name="Tekstiruutu 1">
            <a:extLst>
              <a:ext uri="{FF2B5EF4-FFF2-40B4-BE49-F238E27FC236}">
                <a16:creationId xmlns:a16="http://schemas.microsoft.com/office/drawing/2014/main" id="{919EC23A-09AA-4EBB-B469-50F9AFD3CD7D}"/>
              </a:ext>
            </a:extLst>
          </p:cNvPr>
          <p:cNvSpPr txBox="1"/>
          <p:nvPr/>
        </p:nvSpPr>
        <p:spPr>
          <a:xfrm>
            <a:off x="1511593" y="5934670"/>
            <a:ext cx="859274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black"/>
                </a:solidFill>
                <a:effectLst/>
                <a:uLnTx/>
                <a:uFillTx/>
                <a:latin typeface="Calibri"/>
                <a:ea typeface="+mn-ea"/>
                <a:cs typeface="+mn-cs"/>
              </a:rPr>
              <a:t>Being</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used</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also</a:t>
            </a:r>
            <a:r>
              <a:rPr kumimoji="0" lang="fi-FI" sz="1800" b="0" i="0" u="none" strike="noStrike" kern="1200" cap="none" spc="0" normalizeH="0" baseline="0" noProof="0" dirty="0">
                <a:ln>
                  <a:noFill/>
                </a:ln>
                <a:solidFill>
                  <a:prstClr val="black"/>
                </a:solidFill>
                <a:effectLst/>
                <a:uLnTx/>
                <a:uFillTx/>
                <a:latin typeface="Calibri"/>
                <a:ea typeface="+mn-ea"/>
                <a:cs typeface="+mn-cs"/>
              </a:rPr>
              <a:t> as an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educational</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material</a:t>
            </a:r>
            <a:r>
              <a:rPr kumimoji="0" lang="fi-FI" sz="1800" b="0" i="0" u="none" strike="noStrike" kern="1200" cap="none" spc="0" normalizeH="0" baseline="0" noProof="0" dirty="0">
                <a:ln>
                  <a:noFill/>
                </a:ln>
                <a:solidFill>
                  <a:prstClr val="black"/>
                </a:solidFill>
                <a:effectLst/>
                <a:uLnTx/>
                <a:uFillTx/>
                <a:latin typeface="Calibri"/>
                <a:ea typeface="+mn-ea"/>
                <a:cs typeface="+mn-cs"/>
              </a:rPr>
              <a:t> in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educating</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youth</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workers</a:t>
            </a:r>
            <a:endParaRPr kumimoji="0" lang="fi-FI"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black"/>
                </a:solidFill>
                <a:effectLst/>
                <a:uLnTx/>
                <a:uFillTx/>
                <a:latin typeface="Calibri"/>
                <a:ea typeface="+mn-ea"/>
                <a:cs typeface="+mn-cs"/>
              </a:rPr>
              <a:t>Available</a:t>
            </a:r>
            <a:r>
              <a:rPr kumimoji="0" lang="fi-FI" sz="1800" b="0" i="0" u="none" strike="noStrike" kern="1200" cap="none" spc="0" normalizeH="0" baseline="0" noProof="0" dirty="0">
                <a:ln>
                  <a:noFill/>
                </a:ln>
                <a:solidFill>
                  <a:prstClr val="black"/>
                </a:solidFill>
                <a:effectLst/>
                <a:uLnTx/>
                <a:uFillTx/>
                <a:latin typeface="Calibri"/>
                <a:ea typeface="+mn-ea"/>
                <a:cs typeface="+mn-cs"/>
              </a:rPr>
              <a:t> in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Finnish</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Swedish</a:t>
            </a:r>
            <a:r>
              <a:rPr kumimoji="0" lang="fi-FI" sz="1800" b="0" i="0" u="none" strike="noStrike" kern="1200" cap="none" spc="0" normalizeH="0" baseline="0" noProof="0" dirty="0">
                <a:ln>
                  <a:noFill/>
                </a:ln>
                <a:solidFill>
                  <a:prstClr val="black"/>
                </a:solidFill>
                <a:effectLst/>
                <a:uLnTx/>
                <a:uFillTx/>
                <a:latin typeface="Calibri"/>
                <a:ea typeface="+mn-ea"/>
                <a:cs typeface="+mn-cs"/>
              </a:rPr>
              <a:t> and English.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Available</a:t>
            </a:r>
            <a:r>
              <a:rPr kumimoji="0" lang="fi-FI" sz="1800" b="0" i="0" u="none" strike="noStrike" kern="1200" cap="none" spc="0" normalizeH="0" baseline="0" noProof="0" dirty="0">
                <a:ln>
                  <a:noFill/>
                </a:ln>
                <a:solidFill>
                  <a:prstClr val="black"/>
                </a:solidFill>
                <a:effectLst/>
                <a:uLnTx/>
                <a:uFillTx/>
                <a:latin typeface="Calibri"/>
                <a:ea typeface="+mn-ea"/>
                <a:cs typeface="+mn-cs"/>
              </a:rPr>
              <a:t> online: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black"/>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6358605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208320D-52CB-4D0E-9570-BD2F9C8850C4}"/>
              </a:ext>
            </a:extLst>
          </p:cNvPr>
          <p:cNvSpPr>
            <a:spLocks noGrp="1"/>
          </p:cNvSpPr>
          <p:nvPr>
            <p:ph type="title"/>
          </p:nvPr>
        </p:nvSpPr>
        <p:spPr>
          <a:xfrm>
            <a:off x="884500" y="231492"/>
            <a:ext cx="4912607" cy="849561"/>
          </a:xfrm>
        </p:spPr>
        <p:txBody>
          <a:bodyPr/>
          <a:lstStyle/>
          <a:p>
            <a:r>
              <a:rPr lang="fi-FI" sz="2400" dirty="0" err="1"/>
              <a:t>Everyday</a:t>
            </a:r>
            <a:r>
              <a:rPr lang="fi-FI" sz="2400" dirty="0"/>
              <a:t> </a:t>
            </a:r>
            <a:r>
              <a:rPr lang="fi-FI" sz="2400" dirty="0" err="1"/>
              <a:t>choices</a:t>
            </a:r>
            <a:r>
              <a:rPr lang="fi-FI" sz="2400" dirty="0"/>
              <a:t> and </a:t>
            </a:r>
            <a:r>
              <a:rPr lang="fi-FI" sz="2400" dirty="0" err="1"/>
              <a:t>mental</a:t>
            </a:r>
            <a:r>
              <a:rPr lang="fi-FI" sz="2400" dirty="0"/>
              <a:t> </a:t>
            </a:r>
            <a:r>
              <a:rPr lang="fi-FI" sz="2400" dirty="0" err="1"/>
              <a:t>health</a:t>
            </a:r>
            <a:endParaRPr lang="fi-FI" sz="2400" dirty="0"/>
          </a:p>
        </p:txBody>
      </p:sp>
      <p:sp>
        <p:nvSpPr>
          <p:cNvPr id="3" name="Sisällön paikkamerkki 2">
            <a:extLst>
              <a:ext uri="{FF2B5EF4-FFF2-40B4-BE49-F238E27FC236}">
                <a16:creationId xmlns:a16="http://schemas.microsoft.com/office/drawing/2014/main" id="{994739D5-963C-4094-8558-9C220317FD0A}"/>
              </a:ext>
            </a:extLst>
          </p:cNvPr>
          <p:cNvSpPr>
            <a:spLocks noGrp="1"/>
          </p:cNvSpPr>
          <p:nvPr>
            <p:ph idx="1"/>
          </p:nvPr>
        </p:nvSpPr>
        <p:spPr>
          <a:xfrm>
            <a:off x="1024341" y="1260960"/>
            <a:ext cx="4912607" cy="2751481"/>
          </a:xfrm>
        </p:spPr>
        <p:txBody>
          <a:bodyPr>
            <a:normAutofit/>
          </a:bodyPr>
          <a:lstStyle/>
          <a:p>
            <a:pPr marL="257175" indent="-257175"/>
            <a:r>
              <a:rPr lang="fi-FI" dirty="0" err="1"/>
              <a:t>Talking</a:t>
            </a:r>
            <a:r>
              <a:rPr lang="fi-FI" dirty="0"/>
              <a:t> </a:t>
            </a:r>
            <a:r>
              <a:rPr lang="fi-FI" dirty="0" err="1"/>
              <a:t>about</a:t>
            </a:r>
            <a:r>
              <a:rPr lang="fi-FI" dirty="0"/>
              <a:t> </a:t>
            </a:r>
            <a:r>
              <a:rPr lang="fi-FI" dirty="0" err="1"/>
              <a:t>the</a:t>
            </a:r>
            <a:r>
              <a:rPr lang="fi-FI" dirty="0"/>
              <a:t> </a:t>
            </a:r>
            <a:r>
              <a:rPr lang="fi-FI" dirty="0" err="1"/>
              <a:t>daily</a:t>
            </a:r>
            <a:r>
              <a:rPr lang="fi-FI" dirty="0"/>
              <a:t> </a:t>
            </a:r>
            <a:r>
              <a:rPr lang="fi-FI" dirty="0" err="1"/>
              <a:t>choices</a:t>
            </a:r>
            <a:r>
              <a:rPr lang="fi-FI" dirty="0"/>
              <a:t> and </a:t>
            </a:r>
            <a:r>
              <a:rPr lang="fi-FI" dirty="0" err="1"/>
              <a:t>how</a:t>
            </a:r>
            <a:r>
              <a:rPr lang="fi-FI" dirty="0"/>
              <a:t> </a:t>
            </a:r>
            <a:r>
              <a:rPr lang="fi-FI" dirty="0" err="1"/>
              <a:t>they</a:t>
            </a:r>
            <a:r>
              <a:rPr lang="fi-FI" dirty="0"/>
              <a:t> </a:t>
            </a:r>
            <a:r>
              <a:rPr lang="fi-FI" dirty="0" err="1"/>
              <a:t>affect</a:t>
            </a:r>
            <a:r>
              <a:rPr lang="fi-FI" dirty="0"/>
              <a:t> </a:t>
            </a:r>
            <a:r>
              <a:rPr lang="fi-FI" dirty="0" err="1"/>
              <a:t>our</a:t>
            </a:r>
            <a:r>
              <a:rPr lang="fi-FI" dirty="0"/>
              <a:t> </a:t>
            </a:r>
            <a:r>
              <a:rPr lang="fi-FI" dirty="0" err="1"/>
              <a:t>mental</a:t>
            </a:r>
            <a:r>
              <a:rPr lang="fi-FI" dirty="0"/>
              <a:t> </a:t>
            </a:r>
            <a:r>
              <a:rPr lang="fi-FI" dirty="0" err="1"/>
              <a:t>health</a:t>
            </a:r>
            <a:endParaRPr lang="fi-FI" dirty="0"/>
          </a:p>
          <a:p>
            <a:pPr marL="257175" indent="-257175"/>
            <a:r>
              <a:rPr lang="fi-FI" dirty="0" err="1"/>
              <a:t>Your</a:t>
            </a:r>
            <a:r>
              <a:rPr lang="fi-FI" dirty="0"/>
              <a:t> </a:t>
            </a:r>
            <a:r>
              <a:rPr lang="fi-FI" dirty="0" err="1"/>
              <a:t>own</a:t>
            </a:r>
            <a:r>
              <a:rPr lang="fi-FI" dirty="0"/>
              <a:t> </a:t>
            </a:r>
            <a:r>
              <a:rPr lang="fi-FI" dirty="0" err="1"/>
              <a:t>daily</a:t>
            </a:r>
            <a:r>
              <a:rPr lang="fi-FI" dirty="0"/>
              <a:t> </a:t>
            </a:r>
            <a:r>
              <a:rPr lang="fi-FI" dirty="0" err="1"/>
              <a:t>choices</a:t>
            </a:r>
            <a:r>
              <a:rPr lang="fi-FI" dirty="0"/>
              <a:t> and </a:t>
            </a:r>
            <a:r>
              <a:rPr lang="fi-FI" dirty="0" err="1"/>
              <a:t>habits</a:t>
            </a:r>
            <a:endParaRPr lang="fi-FI" dirty="0"/>
          </a:p>
          <a:p>
            <a:pPr marL="257175" indent="-257175"/>
            <a:r>
              <a:rPr lang="fi-FI" dirty="0" err="1"/>
              <a:t>Ideas</a:t>
            </a:r>
            <a:r>
              <a:rPr lang="fi-FI" dirty="0"/>
              <a:t> to </a:t>
            </a:r>
            <a:r>
              <a:rPr lang="fi-FI" dirty="0" err="1"/>
              <a:t>use</a:t>
            </a:r>
            <a:r>
              <a:rPr lang="fi-FI" dirty="0"/>
              <a:t> </a:t>
            </a:r>
            <a:r>
              <a:rPr lang="fi-FI" dirty="0" err="1"/>
              <a:t>this</a:t>
            </a:r>
            <a:r>
              <a:rPr lang="fi-FI" dirty="0"/>
              <a:t> </a:t>
            </a:r>
            <a:r>
              <a:rPr lang="fi-FI" dirty="0" err="1"/>
              <a:t>with</a:t>
            </a:r>
            <a:r>
              <a:rPr lang="fi-FI" dirty="0"/>
              <a:t> </a:t>
            </a:r>
            <a:r>
              <a:rPr lang="fi-FI" dirty="0" err="1"/>
              <a:t>young</a:t>
            </a:r>
            <a:r>
              <a:rPr lang="fi-FI" dirty="0"/>
              <a:t> </a:t>
            </a:r>
            <a:r>
              <a:rPr lang="fi-FI" dirty="0" err="1"/>
              <a:t>people</a:t>
            </a:r>
            <a:r>
              <a:rPr lang="fi-FI" dirty="0"/>
              <a:t> </a:t>
            </a:r>
          </a:p>
          <a:p>
            <a:pPr marL="257175" indent="-257175"/>
            <a:r>
              <a:rPr lang="fi-FI" dirty="0" err="1"/>
              <a:t>Reflecting</a:t>
            </a:r>
            <a:r>
              <a:rPr lang="fi-FI" dirty="0"/>
              <a:t> </a:t>
            </a:r>
            <a:r>
              <a:rPr lang="fi-FI" dirty="0" err="1"/>
              <a:t>your</a:t>
            </a:r>
            <a:r>
              <a:rPr lang="fi-FI" dirty="0"/>
              <a:t> </a:t>
            </a:r>
            <a:r>
              <a:rPr lang="fi-FI" dirty="0" err="1"/>
              <a:t>own</a:t>
            </a:r>
            <a:r>
              <a:rPr lang="fi-FI" dirty="0"/>
              <a:t> </a:t>
            </a:r>
            <a:r>
              <a:rPr lang="fi-FI" dirty="0" err="1"/>
              <a:t>Hand</a:t>
            </a:r>
            <a:r>
              <a:rPr lang="fi-FI" dirty="0"/>
              <a:t> of </a:t>
            </a:r>
            <a:r>
              <a:rPr lang="fi-FI" dirty="0" err="1"/>
              <a:t>mental</a:t>
            </a:r>
            <a:r>
              <a:rPr lang="fi-FI" dirty="0"/>
              <a:t> </a:t>
            </a:r>
            <a:r>
              <a:rPr lang="fi-FI" dirty="0" err="1"/>
              <a:t>health</a:t>
            </a:r>
            <a:endParaRPr lang="fi-FI" dirty="0"/>
          </a:p>
          <a:p>
            <a:pPr marL="257175" indent="-257175"/>
            <a:endParaRPr lang="fi-FI" sz="1800" dirty="0"/>
          </a:p>
        </p:txBody>
      </p:sp>
      <p:sp>
        <p:nvSpPr>
          <p:cNvPr id="4" name="Päivämäärän paikkamerkki 3">
            <a:extLst>
              <a:ext uri="{FF2B5EF4-FFF2-40B4-BE49-F238E27FC236}">
                <a16:creationId xmlns:a16="http://schemas.microsoft.com/office/drawing/2014/main" id="{C0517979-6D59-4579-9C93-B619C891234C}"/>
              </a:ext>
            </a:extLst>
          </p:cNvPr>
          <p:cNvSpPr>
            <a:spLocks noGrp="1"/>
          </p:cNvSpPr>
          <p:nvPr>
            <p:ph type="dt" sz="half" idx="10"/>
          </p:nvPr>
        </p:nvSpPr>
        <p:spPr/>
        <p:txBody>
          <a:bodyPr/>
          <a:lstStyle/>
          <a:p>
            <a:pPr>
              <a:defRPr/>
            </a:pPr>
            <a:fld id="{F84B7D09-5640-4791-A0C2-8524437936DA}" type="datetime1">
              <a:rPr lang="fi-FI">
                <a:solidFill>
                  <a:srgbClr val="6A6E73"/>
                </a:solidFill>
                <a:latin typeface="Calibri"/>
              </a:rPr>
              <a:pPr>
                <a:defRPr/>
              </a:pPr>
              <a:t>22.9.2022</a:t>
            </a:fld>
            <a:endParaRPr lang="fi-FI">
              <a:solidFill>
                <a:srgbClr val="6A6E73"/>
              </a:solidFill>
              <a:latin typeface="Calibri"/>
            </a:endParaRPr>
          </a:p>
        </p:txBody>
      </p:sp>
      <p:sp>
        <p:nvSpPr>
          <p:cNvPr id="5" name="Alatunnisteen paikkamerkki 4">
            <a:extLst>
              <a:ext uri="{FF2B5EF4-FFF2-40B4-BE49-F238E27FC236}">
                <a16:creationId xmlns:a16="http://schemas.microsoft.com/office/drawing/2014/main" id="{984E6421-D823-46E2-B7BE-D259586098D5}"/>
              </a:ext>
            </a:extLst>
          </p:cNvPr>
          <p:cNvSpPr>
            <a:spLocks noGrp="1"/>
          </p:cNvSpPr>
          <p:nvPr>
            <p:ph type="ftr" sz="quarter" idx="11"/>
          </p:nvPr>
        </p:nvSpPr>
        <p:spPr/>
        <p:txBody>
          <a:bodyPr/>
          <a:lstStyle/>
          <a:p>
            <a:pPr>
              <a:defRPr/>
            </a:pPr>
            <a:r>
              <a:rPr lang="fi-FI">
                <a:solidFill>
                  <a:srgbClr val="6A6E73"/>
                </a:solidFill>
                <a:latin typeface="Calibri"/>
              </a:rPr>
              <a:t>mieli.fi</a:t>
            </a:r>
          </a:p>
        </p:txBody>
      </p:sp>
      <p:sp>
        <p:nvSpPr>
          <p:cNvPr id="6" name="Dian numeron paikkamerkki 5">
            <a:extLst>
              <a:ext uri="{FF2B5EF4-FFF2-40B4-BE49-F238E27FC236}">
                <a16:creationId xmlns:a16="http://schemas.microsoft.com/office/drawing/2014/main" id="{CDB4648E-00AD-4EC7-8A25-0A2D9EF8E361}"/>
              </a:ext>
            </a:extLst>
          </p:cNvPr>
          <p:cNvSpPr>
            <a:spLocks noGrp="1"/>
          </p:cNvSpPr>
          <p:nvPr>
            <p:ph type="sldNum" sz="quarter" idx="12"/>
          </p:nvPr>
        </p:nvSpPr>
        <p:spPr/>
        <p:txBody>
          <a:bodyPr/>
          <a:lstStyle/>
          <a:p>
            <a:pPr>
              <a:defRPr/>
            </a:pPr>
            <a:fld id="{29F13F21-89A0-4E12-8E58-753F65C13159}" type="slidenum">
              <a:rPr lang="fi-FI">
                <a:solidFill>
                  <a:srgbClr val="6A6E73"/>
                </a:solidFill>
                <a:latin typeface="Calibri"/>
              </a:rPr>
              <a:pPr>
                <a:defRPr/>
              </a:pPr>
              <a:t>26</a:t>
            </a:fld>
            <a:endParaRPr lang="fi-FI">
              <a:solidFill>
                <a:srgbClr val="6A6E73"/>
              </a:solidFill>
              <a:latin typeface="Calibri"/>
            </a:endParaRPr>
          </a:p>
        </p:txBody>
      </p:sp>
      <p:sp>
        <p:nvSpPr>
          <p:cNvPr id="7" name="Suorakulmio: Pyöristetyt kulmat 6">
            <a:extLst>
              <a:ext uri="{FF2B5EF4-FFF2-40B4-BE49-F238E27FC236}">
                <a16:creationId xmlns:a16="http://schemas.microsoft.com/office/drawing/2014/main" id="{106CB487-471E-485A-9F41-EA41F4971080}"/>
              </a:ext>
            </a:extLst>
          </p:cNvPr>
          <p:cNvSpPr/>
          <p:nvPr/>
        </p:nvSpPr>
        <p:spPr>
          <a:xfrm>
            <a:off x="1088313" y="4018899"/>
            <a:ext cx="4504980" cy="260760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i-FI" u="sng" dirty="0" err="1">
                <a:solidFill>
                  <a:srgbClr val="6A6E73"/>
                </a:solidFill>
                <a:latin typeface="Calibri"/>
              </a:rPr>
              <a:t>Wellbeing</a:t>
            </a:r>
            <a:r>
              <a:rPr lang="fi-FI" u="sng" dirty="0">
                <a:solidFill>
                  <a:srgbClr val="6A6E73"/>
                </a:solidFill>
                <a:latin typeface="Calibri"/>
              </a:rPr>
              <a:t> of </a:t>
            </a:r>
            <a:r>
              <a:rPr lang="fi-FI" u="sng" dirty="0" err="1">
                <a:solidFill>
                  <a:srgbClr val="6A6E73"/>
                </a:solidFill>
                <a:latin typeface="Calibri"/>
              </a:rPr>
              <a:t>the</a:t>
            </a:r>
            <a:r>
              <a:rPr lang="fi-FI" u="sng" dirty="0">
                <a:solidFill>
                  <a:srgbClr val="6A6E73"/>
                </a:solidFill>
                <a:latin typeface="Calibri"/>
              </a:rPr>
              <a:t> </a:t>
            </a:r>
            <a:r>
              <a:rPr lang="fi-FI" u="sng" dirty="0" err="1">
                <a:solidFill>
                  <a:srgbClr val="6A6E73"/>
                </a:solidFill>
                <a:latin typeface="Calibri"/>
              </a:rPr>
              <a:t>adults</a:t>
            </a:r>
            <a:r>
              <a:rPr lang="fi-FI" u="sng" dirty="0">
                <a:solidFill>
                  <a:srgbClr val="6A6E73"/>
                </a:solidFill>
                <a:latin typeface="Calibri"/>
              </a:rPr>
              <a:t>:</a:t>
            </a:r>
          </a:p>
          <a:p>
            <a:pPr algn="ctr">
              <a:defRPr/>
            </a:pPr>
            <a:r>
              <a:rPr lang="fi-FI" i="1" dirty="0">
                <a:solidFill>
                  <a:srgbClr val="6A6E73"/>
                </a:solidFill>
                <a:latin typeface="Calibri"/>
              </a:rPr>
              <a:t>If </a:t>
            </a:r>
            <a:r>
              <a:rPr lang="fi-FI" i="1" dirty="0" err="1">
                <a:solidFill>
                  <a:srgbClr val="6A6E73"/>
                </a:solidFill>
                <a:latin typeface="Calibri"/>
              </a:rPr>
              <a:t>the</a:t>
            </a:r>
            <a:r>
              <a:rPr lang="fi-FI" i="1" dirty="0">
                <a:solidFill>
                  <a:srgbClr val="6A6E73"/>
                </a:solidFill>
                <a:latin typeface="Calibri"/>
              </a:rPr>
              <a:t> </a:t>
            </a:r>
            <a:r>
              <a:rPr lang="fi-FI" i="1" dirty="0" err="1">
                <a:solidFill>
                  <a:srgbClr val="6A6E73"/>
                </a:solidFill>
                <a:latin typeface="Calibri"/>
              </a:rPr>
              <a:t>adults</a:t>
            </a:r>
            <a:r>
              <a:rPr lang="fi-FI" i="1" dirty="0">
                <a:solidFill>
                  <a:srgbClr val="6A6E73"/>
                </a:solidFill>
                <a:latin typeface="Calibri"/>
              </a:rPr>
              <a:t> </a:t>
            </a:r>
            <a:r>
              <a:rPr lang="fi-FI" i="1" dirty="0" err="1">
                <a:solidFill>
                  <a:srgbClr val="6A6E73"/>
                </a:solidFill>
                <a:latin typeface="Calibri"/>
              </a:rPr>
              <a:t>don’t</a:t>
            </a:r>
            <a:r>
              <a:rPr lang="fi-FI" i="1" dirty="0">
                <a:solidFill>
                  <a:srgbClr val="6A6E73"/>
                </a:solidFill>
                <a:latin typeface="Calibri"/>
              </a:rPr>
              <a:t> </a:t>
            </a:r>
            <a:r>
              <a:rPr lang="fi-FI" i="1" dirty="0" err="1">
                <a:solidFill>
                  <a:srgbClr val="6A6E73"/>
                </a:solidFill>
                <a:latin typeface="Calibri"/>
              </a:rPr>
              <a:t>feel</a:t>
            </a:r>
            <a:r>
              <a:rPr lang="fi-FI" i="1" dirty="0">
                <a:solidFill>
                  <a:srgbClr val="6A6E73"/>
                </a:solidFill>
                <a:latin typeface="Calibri"/>
              </a:rPr>
              <a:t> </a:t>
            </a:r>
            <a:r>
              <a:rPr lang="fi-FI" i="1" dirty="0" err="1">
                <a:solidFill>
                  <a:srgbClr val="6A6E73"/>
                </a:solidFill>
                <a:latin typeface="Calibri"/>
              </a:rPr>
              <a:t>well</a:t>
            </a:r>
            <a:r>
              <a:rPr lang="fi-FI" i="1" dirty="0">
                <a:solidFill>
                  <a:srgbClr val="6A6E73"/>
                </a:solidFill>
                <a:latin typeface="Calibri"/>
              </a:rPr>
              <a:t>, </a:t>
            </a:r>
            <a:r>
              <a:rPr lang="fi-FI" i="1" dirty="0" err="1">
                <a:solidFill>
                  <a:srgbClr val="6A6E73"/>
                </a:solidFill>
                <a:latin typeface="Calibri"/>
              </a:rPr>
              <a:t>they</a:t>
            </a:r>
            <a:r>
              <a:rPr lang="fi-FI" i="1" dirty="0">
                <a:solidFill>
                  <a:srgbClr val="6A6E73"/>
                </a:solidFill>
                <a:latin typeface="Calibri"/>
              </a:rPr>
              <a:t> </a:t>
            </a:r>
            <a:r>
              <a:rPr lang="fi-FI" i="1" dirty="0" err="1">
                <a:solidFill>
                  <a:srgbClr val="6A6E73"/>
                </a:solidFill>
                <a:latin typeface="Calibri"/>
              </a:rPr>
              <a:t>don’t</a:t>
            </a:r>
            <a:r>
              <a:rPr lang="fi-FI" i="1" dirty="0">
                <a:solidFill>
                  <a:srgbClr val="6A6E73"/>
                </a:solidFill>
                <a:latin typeface="Calibri"/>
              </a:rPr>
              <a:t> </a:t>
            </a:r>
            <a:r>
              <a:rPr lang="fi-FI" i="1" dirty="0" err="1">
                <a:solidFill>
                  <a:srgbClr val="6A6E73"/>
                </a:solidFill>
                <a:latin typeface="Calibri"/>
              </a:rPr>
              <a:t>have</a:t>
            </a:r>
            <a:r>
              <a:rPr lang="fi-FI" i="1" dirty="0">
                <a:solidFill>
                  <a:srgbClr val="6A6E73"/>
                </a:solidFill>
                <a:latin typeface="Calibri"/>
              </a:rPr>
              <a:t> </a:t>
            </a:r>
            <a:r>
              <a:rPr lang="fi-FI" i="1" dirty="0" err="1">
                <a:solidFill>
                  <a:srgbClr val="6A6E73"/>
                </a:solidFill>
                <a:latin typeface="Calibri"/>
              </a:rPr>
              <a:t>the</a:t>
            </a:r>
            <a:r>
              <a:rPr lang="fi-FI" i="1" dirty="0">
                <a:solidFill>
                  <a:srgbClr val="6A6E73"/>
                </a:solidFill>
                <a:latin typeface="Calibri"/>
              </a:rPr>
              <a:t> </a:t>
            </a:r>
            <a:r>
              <a:rPr lang="fi-FI" i="1" dirty="0" err="1">
                <a:solidFill>
                  <a:srgbClr val="6A6E73"/>
                </a:solidFill>
                <a:latin typeface="Calibri"/>
              </a:rPr>
              <a:t>energy</a:t>
            </a:r>
            <a:r>
              <a:rPr lang="fi-FI" i="1" dirty="0">
                <a:solidFill>
                  <a:srgbClr val="6A6E73"/>
                </a:solidFill>
                <a:latin typeface="Calibri"/>
              </a:rPr>
              <a:t> to </a:t>
            </a:r>
            <a:r>
              <a:rPr lang="fi-FI" i="1" dirty="0" err="1">
                <a:solidFill>
                  <a:srgbClr val="6A6E73"/>
                </a:solidFill>
                <a:latin typeface="Calibri"/>
              </a:rPr>
              <a:t>be</a:t>
            </a:r>
            <a:r>
              <a:rPr lang="fi-FI" i="1" dirty="0">
                <a:solidFill>
                  <a:srgbClr val="6A6E73"/>
                </a:solidFill>
                <a:latin typeface="Calibri"/>
              </a:rPr>
              <a:t> </a:t>
            </a:r>
            <a:r>
              <a:rPr lang="fi-FI" i="1" dirty="0" err="1">
                <a:solidFill>
                  <a:srgbClr val="6A6E73"/>
                </a:solidFill>
                <a:latin typeface="Calibri"/>
              </a:rPr>
              <a:t>interested</a:t>
            </a:r>
            <a:r>
              <a:rPr lang="fi-FI" i="1" dirty="0">
                <a:solidFill>
                  <a:srgbClr val="6A6E73"/>
                </a:solidFill>
                <a:latin typeface="Calibri"/>
              </a:rPr>
              <a:t> in and </a:t>
            </a:r>
            <a:r>
              <a:rPr lang="fi-FI" i="1" dirty="0" err="1">
                <a:solidFill>
                  <a:srgbClr val="6A6E73"/>
                </a:solidFill>
                <a:latin typeface="Calibri"/>
              </a:rPr>
              <a:t>care</a:t>
            </a:r>
            <a:r>
              <a:rPr lang="fi-FI" i="1" dirty="0">
                <a:solidFill>
                  <a:srgbClr val="6A6E73"/>
                </a:solidFill>
                <a:latin typeface="Calibri"/>
              </a:rPr>
              <a:t> for </a:t>
            </a:r>
            <a:r>
              <a:rPr lang="fi-FI" i="1" dirty="0" err="1">
                <a:solidFill>
                  <a:srgbClr val="6A6E73"/>
                </a:solidFill>
                <a:latin typeface="Calibri"/>
              </a:rPr>
              <a:t>the</a:t>
            </a:r>
            <a:r>
              <a:rPr lang="fi-FI" i="1" dirty="0">
                <a:solidFill>
                  <a:srgbClr val="6A6E73"/>
                </a:solidFill>
                <a:latin typeface="Calibri"/>
              </a:rPr>
              <a:t> </a:t>
            </a:r>
            <a:r>
              <a:rPr lang="fi-FI" i="1" dirty="0" err="1">
                <a:solidFill>
                  <a:srgbClr val="6A6E73"/>
                </a:solidFill>
                <a:latin typeface="Calibri"/>
              </a:rPr>
              <a:t>young</a:t>
            </a:r>
            <a:r>
              <a:rPr lang="fi-FI" i="1" dirty="0">
                <a:solidFill>
                  <a:srgbClr val="6A6E73"/>
                </a:solidFill>
                <a:latin typeface="Calibri"/>
              </a:rPr>
              <a:t> </a:t>
            </a:r>
            <a:r>
              <a:rPr lang="fi-FI" i="1" dirty="0" err="1">
                <a:solidFill>
                  <a:srgbClr val="6A6E73"/>
                </a:solidFill>
                <a:latin typeface="Calibri"/>
              </a:rPr>
              <a:t>people</a:t>
            </a:r>
            <a:r>
              <a:rPr lang="fi-FI" i="1" dirty="0">
                <a:solidFill>
                  <a:srgbClr val="6A6E73"/>
                </a:solidFill>
                <a:latin typeface="Calibri"/>
              </a:rPr>
              <a:t>. </a:t>
            </a:r>
          </a:p>
          <a:p>
            <a:pPr algn="ctr">
              <a:defRPr/>
            </a:pPr>
            <a:endParaRPr lang="fi-FI" dirty="0">
              <a:solidFill>
                <a:srgbClr val="6A6E73"/>
              </a:solidFill>
              <a:latin typeface="Calibri"/>
            </a:endParaRPr>
          </a:p>
          <a:p>
            <a:pPr algn="ctr">
              <a:defRPr/>
            </a:pPr>
            <a:r>
              <a:rPr lang="fi-FI" dirty="0" err="1">
                <a:solidFill>
                  <a:srgbClr val="6A6E73"/>
                </a:solidFill>
                <a:latin typeface="Calibri"/>
              </a:rPr>
              <a:t>Psychologist</a:t>
            </a:r>
            <a:r>
              <a:rPr lang="fi-FI" dirty="0">
                <a:solidFill>
                  <a:srgbClr val="6A6E73"/>
                </a:solidFill>
                <a:latin typeface="Calibri"/>
              </a:rPr>
              <a:t>, </a:t>
            </a:r>
            <a:r>
              <a:rPr lang="fi-FI" dirty="0" err="1">
                <a:solidFill>
                  <a:srgbClr val="6A6E73"/>
                </a:solidFill>
                <a:latin typeface="Calibri"/>
              </a:rPr>
              <a:t>researcher</a:t>
            </a:r>
            <a:r>
              <a:rPr lang="fi-FI" dirty="0">
                <a:solidFill>
                  <a:srgbClr val="6A6E73"/>
                </a:solidFill>
                <a:latin typeface="Calibri"/>
              </a:rPr>
              <a:t> Marko Manninen THL</a:t>
            </a:r>
          </a:p>
        </p:txBody>
      </p:sp>
      <p:pic>
        <p:nvPicPr>
          <p:cNvPr id="9" name="Kuva 8">
            <a:extLst>
              <a:ext uri="{FF2B5EF4-FFF2-40B4-BE49-F238E27FC236}">
                <a16:creationId xmlns:a16="http://schemas.microsoft.com/office/drawing/2014/main" id="{A2BBD719-D0F8-4CD3-ACFD-38A26D4D87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3686" y="-10257"/>
            <a:ext cx="4778714" cy="6858021"/>
          </a:xfrm>
          <a:prstGeom prst="rect">
            <a:avLst/>
          </a:prstGeom>
        </p:spPr>
      </p:pic>
    </p:spTree>
    <p:custDataLst>
      <p:tags r:id="rId1"/>
    </p:custDataLst>
    <p:extLst>
      <p:ext uri="{BB962C8B-B14F-4D97-AF65-F5344CB8AC3E}">
        <p14:creationId xmlns:p14="http://schemas.microsoft.com/office/powerpoint/2010/main" val="24766599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D53F16B-142C-40A2-A5A1-507ABBF6CA91}"/>
              </a:ext>
            </a:extLst>
          </p:cNvPr>
          <p:cNvSpPr>
            <a:spLocks noGrp="1"/>
          </p:cNvSpPr>
          <p:nvPr>
            <p:ph type="title"/>
          </p:nvPr>
        </p:nvSpPr>
        <p:spPr>
          <a:xfrm>
            <a:off x="266700" y="251460"/>
            <a:ext cx="4796790" cy="502920"/>
          </a:xfrm>
        </p:spPr>
        <p:txBody>
          <a:bodyPr/>
          <a:lstStyle/>
          <a:p>
            <a:r>
              <a:rPr lang="fi-FI" dirty="0" err="1"/>
              <a:t>Emotional</a:t>
            </a:r>
            <a:r>
              <a:rPr lang="fi-FI" dirty="0"/>
              <a:t> </a:t>
            </a:r>
            <a:r>
              <a:rPr lang="fi-FI" dirty="0" err="1"/>
              <a:t>skills</a:t>
            </a:r>
            <a:endParaRPr lang="fi-FI" dirty="0"/>
          </a:p>
        </p:txBody>
      </p:sp>
      <p:sp>
        <p:nvSpPr>
          <p:cNvPr id="3" name="Sisällön paikkamerkki 2">
            <a:extLst>
              <a:ext uri="{FF2B5EF4-FFF2-40B4-BE49-F238E27FC236}">
                <a16:creationId xmlns:a16="http://schemas.microsoft.com/office/drawing/2014/main" id="{6767E44C-E384-4207-BFC9-A15042FFD4CB}"/>
              </a:ext>
            </a:extLst>
          </p:cNvPr>
          <p:cNvSpPr>
            <a:spLocks noGrp="1"/>
          </p:cNvSpPr>
          <p:nvPr>
            <p:ph idx="1"/>
          </p:nvPr>
        </p:nvSpPr>
        <p:spPr>
          <a:xfrm>
            <a:off x="346710" y="1624680"/>
            <a:ext cx="3070860" cy="4779860"/>
          </a:xfrm>
        </p:spPr>
        <p:txBody>
          <a:bodyPr>
            <a:normAutofit/>
          </a:bodyPr>
          <a:lstStyle/>
          <a:p>
            <a:r>
              <a:rPr lang="fi-FI" dirty="0" err="1"/>
              <a:t>Vocabulary</a:t>
            </a:r>
            <a:r>
              <a:rPr lang="fi-FI" dirty="0"/>
              <a:t>; </a:t>
            </a:r>
            <a:r>
              <a:rPr lang="fi-FI" dirty="0" err="1"/>
              <a:t>important</a:t>
            </a:r>
            <a:r>
              <a:rPr lang="fi-FI" dirty="0"/>
              <a:t> to </a:t>
            </a:r>
            <a:r>
              <a:rPr lang="fi-FI" dirty="0" err="1"/>
              <a:t>have</a:t>
            </a:r>
            <a:r>
              <a:rPr lang="fi-FI" dirty="0"/>
              <a:t> a </a:t>
            </a:r>
            <a:r>
              <a:rPr lang="fi-FI" dirty="0" err="1"/>
              <a:t>rich</a:t>
            </a:r>
            <a:r>
              <a:rPr lang="fi-FI" dirty="0"/>
              <a:t> </a:t>
            </a:r>
            <a:r>
              <a:rPr lang="fi-FI" dirty="0" err="1"/>
              <a:t>vocabulary</a:t>
            </a:r>
            <a:r>
              <a:rPr lang="fi-FI" dirty="0"/>
              <a:t> to </a:t>
            </a:r>
            <a:r>
              <a:rPr lang="fi-FI" dirty="0" err="1"/>
              <a:t>describe</a:t>
            </a:r>
            <a:r>
              <a:rPr lang="fi-FI" dirty="0"/>
              <a:t> </a:t>
            </a:r>
            <a:r>
              <a:rPr lang="fi-FI" dirty="0" err="1"/>
              <a:t>your</a:t>
            </a:r>
            <a:r>
              <a:rPr lang="fi-FI" dirty="0"/>
              <a:t> </a:t>
            </a:r>
            <a:r>
              <a:rPr lang="fi-FI" dirty="0" err="1"/>
              <a:t>emotions</a:t>
            </a:r>
            <a:endParaRPr lang="fi-FI" dirty="0"/>
          </a:p>
          <a:p>
            <a:r>
              <a:rPr lang="fi-FI" dirty="0" err="1"/>
              <a:t>Thoughts</a:t>
            </a:r>
            <a:r>
              <a:rPr lang="fi-FI" dirty="0"/>
              <a:t> and </a:t>
            </a:r>
            <a:r>
              <a:rPr lang="fi-FI" dirty="0" err="1"/>
              <a:t>emotions</a:t>
            </a:r>
            <a:r>
              <a:rPr lang="fi-FI" dirty="0"/>
              <a:t>; </a:t>
            </a:r>
          </a:p>
          <a:p>
            <a:r>
              <a:rPr lang="fi-FI" dirty="0" err="1"/>
              <a:t>Accepting</a:t>
            </a:r>
            <a:r>
              <a:rPr lang="fi-FI" dirty="0"/>
              <a:t> </a:t>
            </a:r>
            <a:r>
              <a:rPr lang="fi-FI" dirty="0" err="1"/>
              <a:t>your</a:t>
            </a:r>
            <a:r>
              <a:rPr lang="fi-FI" dirty="0"/>
              <a:t> </a:t>
            </a:r>
            <a:r>
              <a:rPr lang="fi-FI" dirty="0" err="1"/>
              <a:t>emotions</a:t>
            </a:r>
            <a:endParaRPr lang="fi-FI" dirty="0"/>
          </a:p>
          <a:p>
            <a:endParaRPr lang="fi-FI" dirty="0"/>
          </a:p>
          <a:p>
            <a:endParaRPr lang="fi-FI" dirty="0"/>
          </a:p>
          <a:p>
            <a:endParaRPr lang="fi-FI" dirty="0"/>
          </a:p>
          <a:p>
            <a:endParaRPr lang="fi-FI" dirty="0"/>
          </a:p>
        </p:txBody>
      </p:sp>
      <p:sp>
        <p:nvSpPr>
          <p:cNvPr id="4" name="Päivämäärän paikkamerkki 3">
            <a:extLst>
              <a:ext uri="{FF2B5EF4-FFF2-40B4-BE49-F238E27FC236}">
                <a16:creationId xmlns:a16="http://schemas.microsoft.com/office/drawing/2014/main" id="{DEE1F0CC-9441-488F-B2C0-FB29C25AEB25}"/>
              </a:ext>
            </a:extLst>
          </p:cNvPr>
          <p:cNvSpPr>
            <a:spLocks noGrp="1"/>
          </p:cNvSpPr>
          <p:nvPr>
            <p:ph type="dt" sz="half" idx="10"/>
          </p:nvPr>
        </p:nvSpPr>
        <p:spPr/>
        <p:txBody>
          <a:bodyPr/>
          <a:lstStyle/>
          <a:p>
            <a:fld id="{F84B7D09-5640-4791-A0C2-8524437936DA}" type="datetime1">
              <a:rPr lang="fi-FI" smtClean="0"/>
              <a:t>22.9.2022</a:t>
            </a:fld>
            <a:endParaRPr lang="fi-FI"/>
          </a:p>
        </p:txBody>
      </p:sp>
      <p:sp>
        <p:nvSpPr>
          <p:cNvPr id="5" name="Alatunnisteen paikkamerkki 4">
            <a:extLst>
              <a:ext uri="{FF2B5EF4-FFF2-40B4-BE49-F238E27FC236}">
                <a16:creationId xmlns:a16="http://schemas.microsoft.com/office/drawing/2014/main" id="{3AE07F4C-9A6B-462A-98AF-5BA9A9DAC24C}"/>
              </a:ext>
            </a:extLst>
          </p:cNvPr>
          <p:cNvSpPr>
            <a:spLocks noGrp="1"/>
          </p:cNvSpPr>
          <p:nvPr>
            <p:ph type="ftr" sz="quarter" idx="11"/>
          </p:nvPr>
        </p:nvSpPr>
        <p:spPr/>
        <p:txBody>
          <a:bodyPr/>
          <a:lstStyle/>
          <a:p>
            <a:r>
              <a:rPr lang="fi-FI"/>
              <a:t>mieli.fi</a:t>
            </a:r>
          </a:p>
        </p:txBody>
      </p:sp>
      <p:sp>
        <p:nvSpPr>
          <p:cNvPr id="6" name="Dian numeron paikkamerkki 5">
            <a:extLst>
              <a:ext uri="{FF2B5EF4-FFF2-40B4-BE49-F238E27FC236}">
                <a16:creationId xmlns:a16="http://schemas.microsoft.com/office/drawing/2014/main" id="{98082FC4-AEDC-4788-B933-52DA44F61674}"/>
              </a:ext>
            </a:extLst>
          </p:cNvPr>
          <p:cNvSpPr>
            <a:spLocks noGrp="1"/>
          </p:cNvSpPr>
          <p:nvPr>
            <p:ph type="sldNum" sz="quarter" idx="12"/>
          </p:nvPr>
        </p:nvSpPr>
        <p:spPr/>
        <p:txBody>
          <a:bodyPr/>
          <a:lstStyle/>
          <a:p>
            <a:fld id="{29F13F21-89A0-4E12-8E58-753F65C13159}" type="slidenum">
              <a:rPr lang="fi-FI" smtClean="0"/>
              <a:t>27</a:t>
            </a:fld>
            <a:endParaRPr lang="fi-FI"/>
          </a:p>
        </p:txBody>
      </p:sp>
      <p:pic>
        <p:nvPicPr>
          <p:cNvPr id="7" name="Sisällön paikkamerkki 7">
            <a:extLst>
              <a:ext uri="{FF2B5EF4-FFF2-40B4-BE49-F238E27FC236}">
                <a16:creationId xmlns:a16="http://schemas.microsoft.com/office/drawing/2014/main" id="{E87E3811-E703-4F2F-AED9-EB355094FF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4635" y="845532"/>
            <a:ext cx="8496349" cy="5900075"/>
          </a:xfrm>
          <a:prstGeom prst="rect">
            <a:avLst/>
          </a:prstGeom>
        </p:spPr>
      </p:pic>
    </p:spTree>
    <p:extLst>
      <p:ext uri="{BB962C8B-B14F-4D97-AF65-F5344CB8AC3E}">
        <p14:creationId xmlns:p14="http://schemas.microsoft.com/office/powerpoint/2010/main" val="13467946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isällön paikkamerkki 7">
            <a:extLst>
              <a:ext uri="{FF2B5EF4-FFF2-40B4-BE49-F238E27FC236}">
                <a16:creationId xmlns:a16="http://schemas.microsoft.com/office/drawing/2014/main" id="{8F51F4DE-1689-4033-BA55-20A9818CE06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710952" y="829062"/>
            <a:ext cx="3810155" cy="5486779"/>
          </a:xfrm>
        </p:spPr>
      </p:pic>
      <p:sp>
        <p:nvSpPr>
          <p:cNvPr id="4" name="Päivämäärän paikkamerkki 3">
            <a:extLst>
              <a:ext uri="{FF2B5EF4-FFF2-40B4-BE49-F238E27FC236}">
                <a16:creationId xmlns:a16="http://schemas.microsoft.com/office/drawing/2014/main" id="{C0A3F1FD-4D70-4755-B9BC-0530C1014049}"/>
              </a:ext>
            </a:extLst>
          </p:cNvPr>
          <p:cNvSpPr>
            <a:spLocks noGrp="1"/>
          </p:cNvSpPr>
          <p:nvPr>
            <p:ph type="dt" sz="half" idx="10"/>
          </p:nvPr>
        </p:nvSpPr>
        <p:spPr/>
        <p:txBody>
          <a:bodyPr/>
          <a:lstStyle/>
          <a:p>
            <a:fld id="{65C636E2-698F-47E2-8421-3C7C3D6C8957}" type="datetime1">
              <a:rPr lang="fi-FI" smtClean="0"/>
              <a:pPr/>
              <a:t>22.9.2022</a:t>
            </a:fld>
            <a:endParaRPr lang="fi-FI"/>
          </a:p>
        </p:txBody>
      </p:sp>
      <p:sp>
        <p:nvSpPr>
          <p:cNvPr id="5" name="Alatunnisteen paikkamerkki 4">
            <a:extLst>
              <a:ext uri="{FF2B5EF4-FFF2-40B4-BE49-F238E27FC236}">
                <a16:creationId xmlns:a16="http://schemas.microsoft.com/office/drawing/2014/main" id="{97E3797B-7B1E-4C9C-8D5E-20B9FE62C381}"/>
              </a:ext>
            </a:extLst>
          </p:cNvPr>
          <p:cNvSpPr>
            <a:spLocks noGrp="1"/>
          </p:cNvSpPr>
          <p:nvPr>
            <p:ph type="ftr" sz="quarter" idx="11"/>
          </p:nvPr>
        </p:nvSpPr>
        <p:spPr/>
        <p:txBody>
          <a:bodyPr/>
          <a:lstStyle/>
          <a:p>
            <a:r>
              <a:rPr lang="fi-FI"/>
              <a:t>mielenterveysseura.fi</a:t>
            </a:r>
          </a:p>
        </p:txBody>
      </p:sp>
      <p:sp>
        <p:nvSpPr>
          <p:cNvPr id="6" name="Dian numeron paikkamerkki 5">
            <a:extLst>
              <a:ext uri="{FF2B5EF4-FFF2-40B4-BE49-F238E27FC236}">
                <a16:creationId xmlns:a16="http://schemas.microsoft.com/office/drawing/2014/main" id="{FE1FD9A1-1C60-4DC4-891F-313030AD9F6F}"/>
              </a:ext>
            </a:extLst>
          </p:cNvPr>
          <p:cNvSpPr>
            <a:spLocks noGrp="1"/>
          </p:cNvSpPr>
          <p:nvPr>
            <p:ph type="sldNum" sz="quarter" idx="12"/>
          </p:nvPr>
        </p:nvSpPr>
        <p:spPr/>
        <p:txBody>
          <a:bodyPr/>
          <a:lstStyle/>
          <a:p>
            <a:fld id="{29F13F21-89A0-4E12-8E58-753F65C13159}" type="slidenum">
              <a:rPr lang="fi-FI" smtClean="0"/>
              <a:pPr/>
              <a:t>28</a:t>
            </a:fld>
            <a:endParaRPr lang="fi-FI"/>
          </a:p>
        </p:txBody>
      </p:sp>
      <p:sp>
        <p:nvSpPr>
          <p:cNvPr id="9" name="Tekstiruutu 8">
            <a:extLst>
              <a:ext uri="{FF2B5EF4-FFF2-40B4-BE49-F238E27FC236}">
                <a16:creationId xmlns:a16="http://schemas.microsoft.com/office/drawing/2014/main" id="{7400BF22-2271-41F6-AA0E-0A4D89FA2D7E}"/>
              </a:ext>
            </a:extLst>
          </p:cNvPr>
          <p:cNvSpPr txBox="1"/>
          <p:nvPr/>
        </p:nvSpPr>
        <p:spPr>
          <a:xfrm>
            <a:off x="314732" y="105760"/>
            <a:ext cx="4176464" cy="584775"/>
          </a:xfrm>
          <a:prstGeom prst="rect">
            <a:avLst/>
          </a:prstGeom>
          <a:noFill/>
        </p:spPr>
        <p:txBody>
          <a:bodyPr wrap="square" rtlCol="0">
            <a:spAutoFit/>
          </a:bodyPr>
          <a:lstStyle/>
          <a:p>
            <a:r>
              <a:rPr lang="fi-FI" sz="3200" dirty="0" err="1">
                <a:solidFill>
                  <a:srgbClr val="6A6E73"/>
                </a:solidFill>
                <a:latin typeface="+mj-lt"/>
              </a:rPr>
              <a:t>Safety</a:t>
            </a:r>
            <a:r>
              <a:rPr lang="fi-FI" sz="3200" dirty="0">
                <a:solidFill>
                  <a:srgbClr val="6A6E73"/>
                </a:solidFill>
                <a:latin typeface="+mj-lt"/>
              </a:rPr>
              <a:t> net -</a:t>
            </a:r>
            <a:r>
              <a:rPr lang="fi-FI" sz="3200" dirty="0" err="1">
                <a:solidFill>
                  <a:srgbClr val="6A6E73"/>
                </a:solidFill>
                <a:latin typeface="+mj-lt"/>
              </a:rPr>
              <a:t>poster</a:t>
            </a:r>
            <a:endParaRPr lang="fi-FI" sz="3200" dirty="0">
              <a:solidFill>
                <a:srgbClr val="6A6E73"/>
              </a:solidFill>
              <a:latin typeface="+mj-lt"/>
            </a:endParaRPr>
          </a:p>
        </p:txBody>
      </p:sp>
      <p:pic>
        <p:nvPicPr>
          <p:cNvPr id="11" name="Kuva 10">
            <a:extLst>
              <a:ext uri="{FF2B5EF4-FFF2-40B4-BE49-F238E27FC236}">
                <a16:creationId xmlns:a16="http://schemas.microsoft.com/office/drawing/2014/main" id="{5C056BD0-42CF-436B-8C1D-FFC1934E16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2737" y="204716"/>
            <a:ext cx="3810155" cy="5491160"/>
          </a:xfrm>
          <a:prstGeom prst="rect">
            <a:avLst/>
          </a:prstGeom>
        </p:spPr>
      </p:pic>
      <p:pic>
        <p:nvPicPr>
          <p:cNvPr id="3" name="Kuva 2">
            <a:extLst>
              <a:ext uri="{FF2B5EF4-FFF2-40B4-BE49-F238E27FC236}">
                <a16:creationId xmlns:a16="http://schemas.microsoft.com/office/drawing/2014/main" id="{53B446B4-433A-461A-8CD9-F250A95B2D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2737" y="826872"/>
            <a:ext cx="3813199" cy="5491160"/>
          </a:xfrm>
          <a:prstGeom prst="rect">
            <a:avLst/>
          </a:prstGeom>
        </p:spPr>
      </p:pic>
      <p:sp>
        <p:nvSpPr>
          <p:cNvPr id="2" name="Tekstiruutu 1">
            <a:extLst>
              <a:ext uri="{FF2B5EF4-FFF2-40B4-BE49-F238E27FC236}">
                <a16:creationId xmlns:a16="http://schemas.microsoft.com/office/drawing/2014/main" id="{0AC7023C-6C45-4E09-A224-BBDA2012E1B0}"/>
              </a:ext>
            </a:extLst>
          </p:cNvPr>
          <p:cNvSpPr txBox="1"/>
          <p:nvPr/>
        </p:nvSpPr>
        <p:spPr>
          <a:xfrm>
            <a:off x="404518" y="1392114"/>
            <a:ext cx="3303390" cy="4801314"/>
          </a:xfrm>
          <a:prstGeom prst="rect">
            <a:avLst/>
          </a:prstGeom>
          <a:noFill/>
        </p:spPr>
        <p:txBody>
          <a:bodyPr wrap="square" rtlCol="0">
            <a:spAutoFit/>
          </a:bodyPr>
          <a:lstStyle/>
          <a:p>
            <a:r>
              <a:rPr lang="fi-FI" sz="2400" dirty="0" err="1"/>
              <a:t>All</a:t>
            </a:r>
            <a:r>
              <a:rPr lang="fi-FI" sz="2400" dirty="0"/>
              <a:t> </a:t>
            </a:r>
            <a:r>
              <a:rPr lang="fi-FI" sz="2400" dirty="0" err="1"/>
              <a:t>posters</a:t>
            </a:r>
            <a:r>
              <a:rPr lang="fi-FI" sz="2400" dirty="0"/>
              <a:t> </a:t>
            </a:r>
            <a:r>
              <a:rPr lang="fi-FI" sz="2400" dirty="0" err="1"/>
              <a:t>are</a:t>
            </a:r>
            <a:r>
              <a:rPr lang="fi-FI" sz="2400" dirty="0"/>
              <a:t> </a:t>
            </a:r>
            <a:r>
              <a:rPr lang="fi-FI" sz="2400" dirty="0" err="1"/>
              <a:t>available</a:t>
            </a:r>
            <a:r>
              <a:rPr lang="fi-FI" sz="2400" dirty="0"/>
              <a:t> in: </a:t>
            </a:r>
          </a:p>
          <a:p>
            <a:endParaRPr lang="fi-FI" sz="2400" dirty="0"/>
          </a:p>
          <a:p>
            <a:pPr marL="285750" indent="-285750">
              <a:buFont typeface="Arial" panose="020B0604020202020204" pitchFamily="34" charset="0"/>
              <a:buChar char="•"/>
            </a:pPr>
            <a:r>
              <a:rPr lang="fi-FI" sz="2400" dirty="0"/>
              <a:t>Sami-</a:t>
            </a:r>
            <a:r>
              <a:rPr lang="fi-FI" sz="2400" dirty="0" err="1"/>
              <a:t>language</a:t>
            </a:r>
            <a:endParaRPr lang="fi-FI" sz="2400" dirty="0"/>
          </a:p>
          <a:p>
            <a:pPr marL="285750" indent="-285750">
              <a:buFont typeface="Arial" panose="020B0604020202020204" pitchFamily="34" charset="0"/>
              <a:buChar char="•"/>
            </a:pPr>
            <a:r>
              <a:rPr lang="fi-FI" sz="2400" dirty="0"/>
              <a:t>English</a:t>
            </a:r>
          </a:p>
          <a:p>
            <a:pPr marL="285750" indent="-285750">
              <a:buFont typeface="Arial" panose="020B0604020202020204" pitchFamily="34" charset="0"/>
              <a:buChar char="•"/>
            </a:pPr>
            <a:r>
              <a:rPr lang="fi-FI" sz="2400" dirty="0" err="1"/>
              <a:t>Swedish</a:t>
            </a:r>
            <a:endParaRPr lang="fi-FI" sz="2400" dirty="0"/>
          </a:p>
          <a:p>
            <a:pPr marL="285750" indent="-285750">
              <a:buFont typeface="Arial" panose="020B0604020202020204" pitchFamily="34" charset="0"/>
              <a:buChar char="•"/>
            </a:pPr>
            <a:r>
              <a:rPr lang="fi-FI" sz="2400" dirty="0" err="1"/>
              <a:t>Ukrainian</a:t>
            </a:r>
            <a:endParaRPr lang="fi-FI" sz="2400" dirty="0"/>
          </a:p>
          <a:p>
            <a:pPr marL="285750" indent="-285750">
              <a:buFont typeface="Arial" panose="020B0604020202020204" pitchFamily="34" charset="0"/>
              <a:buChar char="•"/>
            </a:pPr>
            <a:r>
              <a:rPr lang="fi-FI" sz="2400" dirty="0" err="1"/>
              <a:t>Hungarian</a:t>
            </a:r>
            <a:endParaRPr lang="fi-FI" sz="2400" dirty="0"/>
          </a:p>
          <a:p>
            <a:pPr marL="285750" indent="-285750">
              <a:buFont typeface="Arial" panose="020B0604020202020204" pitchFamily="34" charset="0"/>
              <a:buChar char="•"/>
            </a:pPr>
            <a:r>
              <a:rPr lang="fi-FI" sz="2400" dirty="0" err="1"/>
              <a:t>German</a:t>
            </a:r>
            <a:endParaRPr lang="fi-FI" sz="2400" dirty="0"/>
          </a:p>
          <a:p>
            <a:pPr marL="285750" indent="-285750">
              <a:buFont typeface="Arial" panose="020B0604020202020204" pitchFamily="34" charset="0"/>
              <a:buChar char="•"/>
            </a:pPr>
            <a:r>
              <a:rPr lang="fi-FI" sz="2400" dirty="0" err="1"/>
              <a:t>Dutch</a:t>
            </a:r>
            <a:endParaRPr lang="fi-FI" sz="2400" dirty="0"/>
          </a:p>
          <a:p>
            <a:pPr marL="285750" indent="-285750">
              <a:buFont typeface="Arial" panose="020B0604020202020204" pitchFamily="34" charset="0"/>
              <a:buChar char="•"/>
            </a:pPr>
            <a:r>
              <a:rPr lang="fi-FI" sz="2400" dirty="0" err="1"/>
              <a:t>Turkish</a:t>
            </a:r>
            <a:r>
              <a:rPr lang="fi-FI" sz="2400" dirty="0"/>
              <a:t> (in </a:t>
            </a:r>
            <a:r>
              <a:rPr lang="fi-FI" sz="2400" dirty="0" err="1"/>
              <a:t>progress</a:t>
            </a:r>
            <a:r>
              <a:rPr lang="fi-FI" sz="2400" dirty="0"/>
              <a:t>)</a:t>
            </a:r>
          </a:p>
          <a:p>
            <a:pPr marL="285750" indent="-285750">
              <a:buFont typeface="Arial" panose="020B0604020202020204" pitchFamily="34" charset="0"/>
              <a:buChar char="•"/>
            </a:pPr>
            <a:r>
              <a:rPr lang="fi-FI" sz="2400" dirty="0" err="1">
                <a:highlight>
                  <a:srgbClr val="FFFF00"/>
                </a:highlight>
              </a:rPr>
              <a:t>Your</a:t>
            </a:r>
            <a:r>
              <a:rPr lang="fi-FI" sz="2400" dirty="0">
                <a:highlight>
                  <a:srgbClr val="FFFF00"/>
                </a:highlight>
              </a:rPr>
              <a:t> </a:t>
            </a:r>
            <a:r>
              <a:rPr lang="fi-FI" sz="2400" dirty="0" err="1">
                <a:highlight>
                  <a:srgbClr val="FFFF00"/>
                </a:highlight>
              </a:rPr>
              <a:t>language</a:t>
            </a:r>
            <a:r>
              <a:rPr lang="fi-FI" sz="2400" dirty="0">
                <a:highlight>
                  <a:srgbClr val="FFFF00"/>
                </a:highlight>
              </a:rPr>
              <a:t>? </a:t>
            </a:r>
            <a:r>
              <a:rPr lang="fi-FI" sz="2400" dirty="0">
                <a:highlight>
                  <a:srgbClr val="FFFF00"/>
                </a:highlight>
                <a:sym typeface="Wingdings" panose="05000000000000000000" pitchFamily="2" charset="2"/>
              </a:rPr>
              <a:t></a:t>
            </a:r>
            <a:endParaRPr lang="fi-FI" sz="2400" dirty="0">
              <a:highlight>
                <a:srgbClr val="FFFF00"/>
              </a:highlight>
            </a:endParaRPr>
          </a:p>
          <a:p>
            <a:endParaRPr lang="fi-FI" dirty="0"/>
          </a:p>
        </p:txBody>
      </p:sp>
      <p:pic>
        <p:nvPicPr>
          <p:cNvPr id="10" name="Kuva 9">
            <a:extLst>
              <a:ext uri="{FF2B5EF4-FFF2-40B4-BE49-F238E27FC236}">
                <a16:creationId xmlns:a16="http://schemas.microsoft.com/office/drawing/2014/main" id="{5384B7FA-17C9-41A8-A6D7-10EBA85370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4342" y="724513"/>
            <a:ext cx="3955358" cy="5695876"/>
          </a:xfrm>
          <a:prstGeom prst="rect">
            <a:avLst/>
          </a:prstGeom>
        </p:spPr>
      </p:pic>
    </p:spTree>
    <p:custDataLst>
      <p:tags r:id="rId1"/>
    </p:custDataLst>
    <p:extLst>
      <p:ext uri="{BB962C8B-B14F-4D97-AF65-F5344CB8AC3E}">
        <p14:creationId xmlns:p14="http://schemas.microsoft.com/office/powerpoint/2010/main" val="29624078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AD3F53A-CAB3-4B78-8DFF-BF5543A0B9A3}"/>
              </a:ext>
            </a:extLst>
          </p:cNvPr>
          <p:cNvSpPr>
            <a:spLocks noGrp="1"/>
          </p:cNvSpPr>
          <p:nvPr>
            <p:ph type="title"/>
          </p:nvPr>
        </p:nvSpPr>
        <p:spPr>
          <a:xfrm>
            <a:off x="377190" y="274894"/>
            <a:ext cx="8034030" cy="720080"/>
          </a:xfrm>
        </p:spPr>
        <p:txBody>
          <a:bodyPr/>
          <a:lstStyle/>
          <a:p>
            <a:r>
              <a:rPr lang="fi-FI" dirty="0" err="1"/>
              <a:t>We</a:t>
            </a:r>
            <a:r>
              <a:rPr lang="fi-FI" dirty="0"/>
              <a:t> </a:t>
            </a:r>
            <a:r>
              <a:rPr lang="fi-FI" dirty="0" err="1"/>
              <a:t>all</a:t>
            </a:r>
            <a:r>
              <a:rPr lang="fi-FI" dirty="0"/>
              <a:t> </a:t>
            </a:r>
            <a:r>
              <a:rPr lang="fi-FI" dirty="0" err="1"/>
              <a:t>need</a:t>
            </a:r>
            <a:r>
              <a:rPr lang="fi-FI" dirty="0"/>
              <a:t> </a:t>
            </a:r>
            <a:r>
              <a:rPr lang="fi-FI" dirty="0" err="1"/>
              <a:t>coping</a:t>
            </a:r>
            <a:r>
              <a:rPr lang="fi-FI" dirty="0"/>
              <a:t> </a:t>
            </a:r>
            <a:r>
              <a:rPr lang="fi-FI" dirty="0" err="1"/>
              <a:t>skills</a:t>
            </a:r>
            <a:endParaRPr lang="fi-FI" dirty="0"/>
          </a:p>
        </p:txBody>
      </p:sp>
      <p:sp>
        <p:nvSpPr>
          <p:cNvPr id="4" name="Päivämäärän paikkamerkki 3">
            <a:extLst>
              <a:ext uri="{FF2B5EF4-FFF2-40B4-BE49-F238E27FC236}">
                <a16:creationId xmlns:a16="http://schemas.microsoft.com/office/drawing/2014/main" id="{9BDE8377-E278-46C0-BA9D-0124A224B3ED}"/>
              </a:ext>
            </a:extLst>
          </p:cNvPr>
          <p:cNvSpPr>
            <a:spLocks noGrp="1"/>
          </p:cNvSpPr>
          <p:nvPr>
            <p:ph type="dt" sz="half" idx="10"/>
          </p:nvPr>
        </p:nvSpPr>
        <p:spPr/>
        <p:txBody>
          <a:bodyPr/>
          <a:lstStyle/>
          <a:p>
            <a:fld id="{65C636E2-698F-47E2-8421-3C7C3D6C8957}" type="datetime1">
              <a:rPr lang="fi-FI" smtClean="0"/>
              <a:pPr/>
              <a:t>22.9.2022</a:t>
            </a:fld>
            <a:endParaRPr lang="fi-FI"/>
          </a:p>
        </p:txBody>
      </p:sp>
      <p:sp>
        <p:nvSpPr>
          <p:cNvPr id="5" name="Alatunnisteen paikkamerkki 4">
            <a:extLst>
              <a:ext uri="{FF2B5EF4-FFF2-40B4-BE49-F238E27FC236}">
                <a16:creationId xmlns:a16="http://schemas.microsoft.com/office/drawing/2014/main" id="{DDEBFA69-90C0-4DFD-9667-BBBF38E49766}"/>
              </a:ext>
            </a:extLst>
          </p:cNvPr>
          <p:cNvSpPr>
            <a:spLocks noGrp="1"/>
          </p:cNvSpPr>
          <p:nvPr>
            <p:ph type="ftr" sz="quarter" idx="11"/>
          </p:nvPr>
        </p:nvSpPr>
        <p:spPr/>
        <p:txBody>
          <a:bodyPr/>
          <a:lstStyle/>
          <a:p>
            <a:r>
              <a:rPr lang="fi-FI"/>
              <a:t>mielenterveysseura.fi</a:t>
            </a:r>
          </a:p>
        </p:txBody>
      </p:sp>
      <p:sp>
        <p:nvSpPr>
          <p:cNvPr id="6" name="Dian numeron paikkamerkki 5">
            <a:extLst>
              <a:ext uri="{FF2B5EF4-FFF2-40B4-BE49-F238E27FC236}">
                <a16:creationId xmlns:a16="http://schemas.microsoft.com/office/drawing/2014/main" id="{79E528BC-E6B9-407E-9885-C23C44ADC38D}"/>
              </a:ext>
            </a:extLst>
          </p:cNvPr>
          <p:cNvSpPr>
            <a:spLocks noGrp="1"/>
          </p:cNvSpPr>
          <p:nvPr>
            <p:ph type="sldNum" sz="quarter" idx="12"/>
          </p:nvPr>
        </p:nvSpPr>
        <p:spPr/>
        <p:txBody>
          <a:bodyPr/>
          <a:lstStyle/>
          <a:p>
            <a:fld id="{29F13F21-89A0-4E12-8E58-753F65C13159}" type="slidenum">
              <a:rPr lang="fi-FI" smtClean="0"/>
              <a:pPr/>
              <a:t>29</a:t>
            </a:fld>
            <a:endParaRPr lang="fi-FI"/>
          </a:p>
        </p:txBody>
      </p:sp>
      <p:pic>
        <p:nvPicPr>
          <p:cNvPr id="8" name="Kuva 7">
            <a:extLst>
              <a:ext uri="{FF2B5EF4-FFF2-40B4-BE49-F238E27FC236}">
                <a16:creationId xmlns:a16="http://schemas.microsoft.com/office/drawing/2014/main" id="{2E812CA0-7B31-45EB-8517-A36A03879C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3066" y="97015"/>
            <a:ext cx="3848266" cy="5546085"/>
          </a:xfrm>
          <a:prstGeom prst="rect">
            <a:avLst/>
          </a:prstGeom>
        </p:spPr>
      </p:pic>
      <p:pic>
        <p:nvPicPr>
          <p:cNvPr id="10" name="Kuva 9">
            <a:extLst>
              <a:ext uri="{FF2B5EF4-FFF2-40B4-BE49-F238E27FC236}">
                <a16:creationId xmlns:a16="http://schemas.microsoft.com/office/drawing/2014/main" id="{F7CF7EF7-E147-4F4F-AB2B-0C54EA767A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1453" y="903188"/>
            <a:ext cx="3849879" cy="5548411"/>
          </a:xfrm>
          <a:prstGeom prst="rect">
            <a:avLst/>
          </a:prstGeom>
        </p:spPr>
      </p:pic>
      <p:pic>
        <p:nvPicPr>
          <p:cNvPr id="9" name="Kuva 8">
            <a:extLst>
              <a:ext uri="{FF2B5EF4-FFF2-40B4-BE49-F238E27FC236}">
                <a16:creationId xmlns:a16="http://schemas.microsoft.com/office/drawing/2014/main" id="{3BFA5D4C-0077-45ED-8E23-43C3243B80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0548" y="903188"/>
            <a:ext cx="3815467" cy="5546085"/>
          </a:xfrm>
          <a:prstGeom prst="rect">
            <a:avLst/>
          </a:prstGeom>
        </p:spPr>
      </p:pic>
      <p:sp>
        <p:nvSpPr>
          <p:cNvPr id="3" name="Tekstiruutu 2">
            <a:extLst>
              <a:ext uri="{FF2B5EF4-FFF2-40B4-BE49-F238E27FC236}">
                <a16:creationId xmlns:a16="http://schemas.microsoft.com/office/drawing/2014/main" id="{52033B1D-61CD-44F3-8835-038A4DA429FF}"/>
              </a:ext>
            </a:extLst>
          </p:cNvPr>
          <p:cNvSpPr txBox="1"/>
          <p:nvPr/>
        </p:nvSpPr>
        <p:spPr>
          <a:xfrm>
            <a:off x="609600" y="1805940"/>
            <a:ext cx="3101352" cy="3231654"/>
          </a:xfrm>
          <a:prstGeom prst="rect">
            <a:avLst/>
          </a:prstGeom>
          <a:noFill/>
        </p:spPr>
        <p:txBody>
          <a:bodyPr wrap="square" rtlCol="0">
            <a:spAutoFit/>
          </a:bodyPr>
          <a:lstStyle/>
          <a:p>
            <a:r>
              <a:rPr lang="fi-FI" sz="2400" dirty="0"/>
              <a:t>A </a:t>
            </a:r>
            <a:r>
              <a:rPr lang="fi-FI" sz="2400" dirty="0" err="1"/>
              <a:t>tool</a:t>
            </a:r>
            <a:r>
              <a:rPr lang="fi-FI" sz="2400" dirty="0"/>
              <a:t> to </a:t>
            </a:r>
            <a:r>
              <a:rPr lang="fi-FI" sz="2400" dirty="0" err="1"/>
              <a:t>discuss</a:t>
            </a:r>
            <a:r>
              <a:rPr lang="fi-FI" sz="2400" dirty="0"/>
              <a:t> </a:t>
            </a:r>
            <a:r>
              <a:rPr lang="fi-FI" sz="2400" dirty="0" err="1"/>
              <a:t>about</a:t>
            </a:r>
            <a:r>
              <a:rPr lang="fi-FI" sz="2400" dirty="0"/>
              <a:t> </a:t>
            </a:r>
            <a:r>
              <a:rPr lang="fi-FI" sz="2400" dirty="0" err="1"/>
              <a:t>crisis</a:t>
            </a:r>
            <a:r>
              <a:rPr lang="fi-FI" sz="2400" dirty="0"/>
              <a:t> and </a:t>
            </a:r>
            <a:r>
              <a:rPr lang="fi-FI" sz="2400" dirty="0" err="1"/>
              <a:t>different</a:t>
            </a:r>
            <a:r>
              <a:rPr lang="fi-FI" sz="2400" dirty="0"/>
              <a:t> </a:t>
            </a:r>
            <a:r>
              <a:rPr lang="fi-FI" sz="2400" dirty="0" err="1"/>
              <a:t>ways</a:t>
            </a:r>
            <a:r>
              <a:rPr lang="fi-FI" sz="2400" dirty="0"/>
              <a:t> </a:t>
            </a:r>
            <a:r>
              <a:rPr lang="fi-FI" sz="2400" dirty="0" err="1"/>
              <a:t>we</a:t>
            </a:r>
            <a:r>
              <a:rPr lang="fi-FI" sz="2400" dirty="0"/>
              <a:t> </a:t>
            </a:r>
            <a:r>
              <a:rPr lang="fi-FI" sz="2400" dirty="0" err="1"/>
              <a:t>deal</a:t>
            </a:r>
            <a:r>
              <a:rPr lang="fi-FI" sz="2400" dirty="0"/>
              <a:t> </a:t>
            </a:r>
            <a:r>
              <a:rPr lang="fi-FI" sz="2400" dirty="0" err="1"/>
              <a:t>with</a:t>
            </a:r>
            <a:r>
              <a:rPr lang="fi-FI" sz="2400" dirty="0"/>
              <a:t> </a:t>
            </a:r>
            <a:r>
              <a:rPr lang="fi-FI" sz="2400" dirty="0" err="1"/>
              <a:t>them</a:t>
            </a:r>
            <a:r>
              <a:rPr lang="fi-FI" sz="2400" dirty="0"/>
              <a:t>. </a:t>
            </a:r>
          </a:p>
          <a:p>
            <a:endParaRPr lang="fi-FI" sz="2400" dirty="0"/>
          </a:p>
          <a:p>
            <a:r>
              <a:rPr lang="fi-FI" sz="2400" dirty="0" err="1"/>
              <a:t>What</a:t>
            </a:r>
            <a:r>
              <a:rPr lang="fi-FI" sz="2400" dirty="0"/>
              <a:t> </a:t>
            </a:r>
            <a:r>
              <a:rPr lang="fi-FI" sz="2400" dirty="0" err="1"/>
              <a:t>are</a:t>
            </a:r>
            <a:r>
              <a:rPr lang="fi-FI" sz="2400" dirty="0"/>
              <a:t> </a:t>
            </a:r>
            <a:r>
              <a:rPr lang="fi-FI" sz="2400" dirty="0" err="1"/>
              <a:t>your</a:t>
            </a:r>
            <a:r>
              <a:rPr lang="fi-FI" sz="2400" dirty="0"/>
              <a:t> </a:t>
            </a:r>
            <a:r>
              <a:rPr lang="fi-FI" sz="2400" dirty="0" err="1"/>
              <a:t>coping</a:t>
            </a:r>
            <a:r>
              <a:rPr lang="fi-FI" sz="2400" dirty="0"/>
              <a:t> </a:t>
            </a:r>
            <a:r>
              <a:rPr lang="fi-FI" sz="2400" dirty="0" err="1"/>
              <a:t>skills</a:t>
            </a:r>
            <a:r>
              <a:rPr lang="fi-FI" sz="2400" dirty="0"/>
              <a:t>?</a:t>
            </a:r>
          </a:p>
          <a:p>
            <a:endParaRPr lang="fi-FI" dirty="0"/>
          </a:p>
          <a:p>
            <a:endParaRPr lang="fi-FI" dirty="0"/>
          </a:p>
        </p:txBody>
      </p:sp>
    </p:spTree>
    <p:custDataLst>
      <p:tags r:id="rId1"/>
    </p:custDataLst>
    <p:extLst>
      <p:ext uri="{BB962C8B-B14F-4D97-AF65-F5344CB8AC3E}">
        <p14:creationId xmlns:p14="http://schemas.microsoft.com/office/powerpoint/2010/main" val="2113642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a:extLst>
              <a:ext uri="{FF2B5EF4-FFF2-40B4-BE49-F238E27FC236}">
                <a16:creationId xmlns:a16="http://schemas.microsoft.com/office/drawing/2014/main" id="{048EB590-4165-44F3-9BE6-AAB7B84BEA09}"/>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0A3693-5CB6-4B45-8859-D19B56E87773}" type="slidenum">
              <a:rPr kumimoji="0" lang="en-FI"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FI"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Otsikko 3">
            <a:extLst>
              <a:ext uri="{FF2B5EF4-FFF2-40B4-BE49-F238E27FC236}">
                <a16:creationId xmlns:a16="http://schemas.microsoft.com/office/drawing/2014/main" id="{AA1AFB08-8E95-4EEB-A570-DEE17D9DBA27}"/>
              </a:ext>
            </a:extLst>
          </p:cNvPr>
          <p:cNvSpPr txBox="1">
            <a:spLocks noGrp="1"/>
          </p:cNvSpPr>
          <p:nvPr>
            <p:ph type="ctrTitle"/>
          </p:nvPr>
        </p:nvSpPr>
        <p:spPr>
          <a:xfrm>
            <a:off x="3307976" y="1613647"/>
            <a:ext cx="8223624" cy="2917722"/>
          </a:xfrm>
          <a:prstGeom prst="rect">
            <a:avLst/>
          </a:prstGeom>
          <a:noFill/>
        </p:spPr>
        <p:txBody>
          <a:bodyPr wrap="square" lIns="91440" tIns="45720" rIns="91440" bIns="45720" rtlCol="0" anchor="t">
            <a:spAutoFit/>
          </a:bodyPr>
          <a:lstStyle/>
          <a:p>
            <a:pPr algn="l" rtl="0"/>
            <a:r>
              <a:rPr lang="en" sz="3200" i="1" u="none" baseline="0" dirty="0">
                <a:solidFill>
                  <a:schemeClr val="bg2"/>
                </a:solidFill>
                <a:latin typeface="Georgia" panose="02040502050405020303" pitchFamily="18" charset="0"/>
              </a:rPr>
              <a:t>OUR MISSION: </a:t>
            </a:r>
            <a:br>
              <a:rPr lang="en" sz="3200" b="0" i="1" u="none" baseline="0" dirty="0">
                <a:solidFill>
                  <a:schemeClr val="bg2"/>
                </a:solidFill>
              </a:rPr>
            </a:br>
            <a:br>
              <a:rPr lang="en" sz="3200" b="0" i="1" u="none" baseline="0" dirty="0">
                <a:solidFill>
                  <a:schemeClr val="bg2"/>
                </a:solidFill>
              </a:rPr>
            </a:br>
            <a:r>
              <a:rPr lang="en" sz="2800" i="1" u="none" baseline="0" dirty="0">
                <a:solidFill>
                  <a:schemeClr val="bg2"/>
                </a:solidFill>
              </a:rPr>
              <a:t>is to increase every adult’s understanding that they </a:t>
            </a:r>
            <a:r>
              <a:rPr lang="en" sz="2800" dirty="0">
                <a:solidFill>
                  <a:schemeClr val="bg2"/>
                </a:solidFill>
              </a:rPr>
              <a:t>have the power to </a:t>
            </a:r>
            <a:r>
              <a:rPr lang="en" sz="2800" i="1" dirty="0">
                <a:solidFill>
                  <a:schemeClr val="bg2"/>
                </a:solidFill>
              </a:rPr>
              <a:t>positively impact on mental health of every child and young person every day </a:t>
            </a:r>
            <a:r>
              <a:rPr lang="en" sz="2800" i="1" u="none" baseline="0" dirty="0">
                <a:solidFill>
                  <a:schemeClr val="bg2"/>
                </a:solidFill>
              </a:rPr>
              <a:t>and we should</a:t>
            </a:r>
            <a:r>
              <a:rPr lang="en" sz="2800" i="1" u="none" dirty="0">
                <a:solidFill>
                  <a:schemeClr val="bg2"/>
                </a:solidFill>
              </a:rPr>
              <a:t> </a:t>
            </a:r>
            <a:r>
              <a:rPr lang="en" sz="2800" i="1" u="none" baseline="0" dirty="0">
                <a:solidFill>
                  <a:schemeClr val="bg2"/>
                </a:solidFill>
              </a:rPr>
              <a:t>build safe environments where mental well-being is supported and taught.</a:t>
            </a:r>
            <a:endParaRPr lang="en" sz="3200" i="1" u="none" baseline="0" dirty="0">
              <a:solidFill>
                <a:schemeClr val="bg2"/>
              </a:solidFill>
            </a:endParaRPr>
          </a:p>
        </p:txBody>
      </p:sp>
    </p:spTree>
    <p:custDataLst>
      <p:tags r:id="rId1"/>
    </p:custDataLst>
    <p:extLst>
      <p:ext uri="{BB962C8B-B14F-4D97-AF65-F5344CB8AC3E}">
        <p14:creationId xmlns:p14="http://schemas.microsoft.com/office/powerpoint/2010/main" val="25678842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7845F-C85B-4B48-942C-EC38F647FB93}"/>
              </a:ext>
            </a:extLst>
          </p:cNvPr>
          <p:cNvSpPr>
            <a:spLocks noGrp="1"/>
          </p:cNvSpPr>
          <p:nvPr>
            <p:ph type="title"/>
          </p:nvPr>
        </p:nvSpPr>
        <p:spPr>
          <a:xfrm>
            <a:off x="992777" y="616845"/>
            <a:ext cx="10206445" cy="999217"/>
          </a:xfrm>
        </p:spPr>
        <p:txBody>
          <a:bodyPr>
            <a:normAutofit/>
          </a:bodyPr>
          <a:lstStyle/>
          <a:p>
            <a:r>
              <a:rPr lang="fi-FI" dirty="0" err="1">
                <a:solidFill>
                  <a:schemeClr val="accent2"/>
                </a:solidFill>
              </a:rPr>
              <a:t>Cooperation</a:t>
            </a:r>
            <a:r>
              <a:rPr lang="fi-FI" dirty="0">
                <a:solidFill>
                  <a:schemeClr val="accent2"/>
                </a:solidFill>
              </a:rPr>
              <a:t> </a:t>
            </a:r>
            <a:r>
              <a:rPr lang="fi-FI" dirty="0" err="1">
                <a:solidFill>
                  <a:schemeClr val="accent2"/>
                </a:solidFill>
              </a:rPr>
              <a:t>with</a:t>
            </a:r>
            <a:r>
              <a:rPr lang="fi-FI" dirty="0">
                <a:solidFill>
                  <a:schemeClr val="accent2"/>
                </a:solidFill>
              </a:rPr>
              <a:t> </a:t>
            </a:r>
            <a:r>
              <a:rPr lang="fi-FI" dirty="0" err="1">
                <a:solidFill>
                  <a:schemeClr val="accent2"/>
                </a:solidFill>
              </a:rPr>
              <a:t>youth</a:t>
            </a:r>
            <a:r>
              <a:rPr lang="fi-FI" dirty="0">
                <a:solidFill>
                  <a:schemeClr val="accent2"/>
                </a:solidFill>
              </a:rPr>
              <a:t> </a:t>
            </a:r>
            <a:r>
              <a:rPr lang="fi-FI" dirty="0" err="1">
                <a:solidFill>
                  <a:schemeClr val="accent2"/>
                </a:solidFill>
              </a:rPr>
              <a:t>work</a:t>
            </a:r>
            <a:r>
              <a:rPr lang="fi-FI" dirty="0">
                <a:solidFill>
                  <a:schemeClr val="accent2"/>
                </a:solidFill>
              </a:rPr>
              <a:t> </a:t>
            </a:r>
            <a:r>
              <a:rPr lang="fi-FI" dirty="0" err="1">
                <a:solidFill>
                  <a:schemeClr val="accent2"/>
                </a:solidFill>
              </a:rPr>
              <a:t>education</a:t>
            </a:r>
            <a:endParaRPr lang="en-FI" dirty="0">
              <a:solidFill>
                <a:schemeClr val="accent2"/>
              </a:solidFill>
            </a:endParaRPr>
          </a:p>
        </p:txBody>
      </p:sp>
      <p:sp>
        <p:nvSpPr>
          <p:cNvPr id="3" name="Slide Number Placeholder 2">
            <a:extLst>
              <a:ext uri="{FF2B5EF4-FFF2-40B4-BE49-F238E27FC236}">
                <a16:creationId xmlns:a16="http://schemas.microsoft.com/office/drawing/2014/main" id="{A0214027-7073-6240-85D2-774CF9C0D021}"/>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D0A3693-5CB6-4B45-8859-D19B56E87773}" type="slidenum">
              <a:rPr kumimoji="0" lang="en-FI"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30</a:t>
            </a:fld>
            <a:endParaRPr kumimoji="0" lang="en-FI"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F129B656-1AA2-0341-8571-1CD94F215221}"/>
              </a:ext>
            </a:extLst>
          </p:cNvPr>
          <p:cNvSpPr>
            <a:spLocks noGrp="1"/>
          </p:cNvSpPr>
          <p:nvPr>
            <p:ph type="body" sz="quarter" idx="11"/>
          </p:nvPr>
        </p:nvSpPr>
        <p:spPr/>
        <p:txBody>
          <a:bodyPr>
            <a:normAutofit/>
          </a:bodyPr>
          <a:lstStyle/>
          <a:p>
            <a:pPr marL="285750" indent="-285750"/>
            <a:r>
              <a:rPr lang="fi-FI" sz="4000" dirty="0" err="1">
                <a:latin typeface="Calibri"/>
              </a:rPr>
              <a:t>Trainees</a:t>
            </a:r>
            <a:r>
              <a:rPr lang="fi-FI" sz="4000" dirty="0">
                <a:latin typeface="Calibri"/>
              </a:rPr>
              <a:t> </a:t>
            </a:r>
            <a:r>
              <a:rPr lang="fi-FI" sz="4000" dirty="0" err="1">
                <a:latin typeface="Calibri"/>
              </a:rPr>
              <a:t>working</a:t>
            </a:r>
            <a:r>
              <a:rPr lang="fi-FI" sz="4000" dirty="0">
                <a:latin typeface="Calibri"/>
              </a:rPr>
              <a:t> in MIELI </a:t>
            </a:r>
          </a:p>
          <a:p>
            <a:pPr marL="285750" indent="-285750"/>
            <a:r>
              <a:rPr lang="fi-FI" sz="4000" dirty="0" err="1">
                <a:latin typeface="Calibri"/>
              </a:rPr>
              <a:t>Thesis</a:t>
            </a:r>
            <a:r>
              <a:rPr lang="fi-FI" sz="4000" dirty="0">
                <a:latin typeface="Calibri"/>
              </a:rPr>
              <a:t> </a:t>
            </a:r>
            <a:r>
              <a:rPr lang="fi-FI" sz="4000" dirty="0" err="1">
                <a:latin typeface="Calibri"/>
              </a:rPr>
              <a:t>work</a:t>
            </a:r>
            <a:r>
              <a:rPr lang="fi-FI" sz="4000" dirty="0">
                <a:latin typeface="Calibri"/>
              </a:rPr>
              <a:t> </a:t>
            </a:r>
            <a:r>
              <a:rPr lang="fi-FI" sz="4000" dirty="0" err="1">
                <a:latin typeface="Calibri"/>
              </a:rPr>
              <a:t>various</a:t>
            </a:r>
            <a:r>
              <a:rPr lang="fi-FI" sz="4000" dirty="0">
                <a:latin typeface="Calibri"/>
              </a:rPr>
              <a:t> </a:t>
            </a:r>
            <a:r>
              <a:rPr lang="fi-FI" sz="4000" dirty="0" err="1">
                <a:latin typeface="Calibri"/>
              </a:rPr>
              <a:t>subjects</a:t>
            </a:r>
            <a:endParaRPr lang="fi-FI" sz="4000" dirty="0">
              <a:latin typeface="Calibri"/>
            </a:endParaRPr>
          </a:p>
          <a:p>
            <a:pPr marL="285750" indent="-285750"/>
            <a:r>
              <a:rPr lang="fi-FI" sz="4000" dirty="0" err="1">
                <a:latin typeface="Calibri"/>
              </a:rPr>
              <a:t>Development</a:t>
            </a:r>
            <a:r>
              <a:rPr lang="fi-FI" sz="4000" dirty="0">
                <a:latin typeface="Calibri"/>
              </a:rPr>
              <a:t> </a:t>
            </a:r>
            <a:r>
              <a:rPr lang="fi-FI" sz="4000" dirty="0" err="1">
                <a:latin typeface="Calibri"/>
              </a:rPr>
              <a:t>work</a:t>
            </a:r>
            <a:endParaRPr lang="fi-FI" sz="4000" dirty="0">
              <a:latin typeface="Calibri"/>
            </a:endParaRPr>
          </a:p>
          <a:p>
            <a:pPr marL="827088" lvl="2" indent="-285750"/>
            <a:r>
              <a:rPr lang="fi-FI" sz="3400" dirty="0">
                <a:latin typeface="Calibri"/>
              </a:rPr>
              <a:t>New </a:t>
            </a:r>
            <a:r>
              <a:rPr lang="fi-FI" sz="3400" dirty="0" err="1">
                <a:latin typeface="Calibri"/>
              </a:rPr>
              <a:t>material</a:t>
            </a:r>
            <a:r>
              <a:rPr lang="fi-FI" sz="3400" dirty="0">
                <a:latin typeface="Calibri"/>
              </a:rPr>
              <a:t>; </a:t>
            </a:r>
            <a:r>
              <a:rPr lang="fi-FI" sz="3400" dirty="0" err="1">
                <a:latin typeface="Calibri"/>
              </a:rPr>
              <a:t>board</a:t>
            </a:r>
            <a:r>
              <a:rPr lang="fi-FI" sz="3400" dirty="0">
                <a:latin typeface="Calibri"/>
              </a:rPr>
              <a:t> </a:t>
            </a:r>
            <a:r>
              <a:rPr lang="fi-FI" sz="3400" dirty="0" err="1">
                <a:latin typeface="Calibri"/>
              </a:rPr>
              <a:t>game</a:t>
            </a:r>
            <a:r>
              <a:rPr lang="fi-FI" sz="3400" dirty="0">
                <a:latin typeface="Calibri"/>
              </a:rPr>
              <a:t>, </a:t>
            </a:r>
            <a:r>
              <a:rPr lang="fi-FI" sz="3400" dirty="0" err="1">
                <a:latin typeface="Calibri"/>
              </a:rPr>
              <a:t>strength</a:t>
            </a:r>
            <a:r>
              <a:rPr lang="fi-FI" sz="3400" dirty="0">
                <a:latin typeface="Calibri"/>
              </a:rPr>
              <a:t> </a:t>
            </a:r>
            <a:r>
              <a:rPr lang="fi-FI" sz="3400" dirty="0" err="1">
                <a:latin typeface="Calibri"/>
              </a:rPr>
              <a:t>cards</a:t>
            </a:r>
            <a:endParaRPr lang="fi-FI" sz="3400" dirty="0">
              <a:latin typeface="Calibri"/>
            </a:endParaRPr>
          </a:p>
          <a:p>
            <a:pPr marL="827088" lvl="2" indent="-285750"/>
            <a:r>
              <a:rPr lang="fi-FI" sz="3400" dirty="0">
                <a:latin typeface="Calibri"/>
              </a:rPr>
              <a:t>Training </a:t>
            </a:r>
            <a:r>
              <a:rPr lang="fi-FI" sz="3400" dirty="0" err="1">
                <a:latin typeface="Calibri"/>
              </a:rPr>
              <a:t>young</a:t>
            </a:r>
            <a:r>
              <a:rPr lang="fi-FI" sz="3400" dirty="0">
                <a:latin typeface="Calibri"/>
              </a:rPr>
              <a:t> </a:t>
            </a:r>
            <a:r>
              <a:rPr lang="fi-FI" sz="3400" dirty="0" err="1">
                <a:latin typeface="Calibri"/>
              </a:rPr>
              <a:t>prisoners</a:t>
            </a:r>
            <a:r>
              <a:rPr lang="fi-FI" sz="3400" dirty="0">
                <a:latin typeface="Calibri"/>
              </a:rPr>
              <a:t>; 10 </a:t>
            </a:r>
            <a:r>
              <a:rPr lang="fi-FI" sz="3400" dirty="0" err="1">
                <a:latin typeface="Calibri"/>
              </a:rPr>
              <a:t>week</a:t>
            </a:r>
            <a:r>
              <a:rPr lang="fi-FI" sz="3400" dirty="0">
                <a:latin typeface="Calibri"/>
              </a:rPr>
              <a:t> </a:t>
            </a:r>
            <a:r>
              <a:rPr lang="fi-FI" sz="3400" dirty="0" err="1">
                <a:latin typeface="Calibri"/>
              </a:rPr>
              <a:t>mental</a:t>
            </a:r>
            <a:r>
              <a:rPr lang="fi-FI" sz="3400" dirty="0">
                <a:latin typeface="Calibri"/>
              </a:rPr>
              <a:t> </a:t>
            </a:r>
            <a:r>
              <a:rPr lang="fi-FI" sz="3400" dirty="0" err="1">
                <a:latin typeface="Calibri"/>
              </a:rPr>
              <a:t>health</a:t>
            </a:r>
            <a:r>
              <a:rPr lang="fi-FI" sz="3400" dirty="0">
                <a:latin typeface="Calibri"/>
              </a:rPr>
              <a:t> </a:t>
            </a:r>
            <a:r>
              <a:rPr lang="fi-FI" sz="3400" dirty="0" err="1">
                <a:latin typeface="Calibri"/>
              </a:rPr>
              <a:t>power</a:t>
            </a:r>
            <a:r>
              <a:rPr lang="fi-FI" sz="3400" dirty="0">
                <a:latin typeface="Calibri"/>
              </a:rPr>
              <a:t> </a:t>
            </a:r>
            <a:r>
              <a:rPr lang="fi-FI" sz="3400" dirty="0" err="1">
                <a:latin typeface="Calibri"/>
              </a:rPr>
              <a:t>training</a:t>
            </a:r>
            <a:r>
              <a:rPr lang="fi-FI" sz="3400" dirty="0">
                <a:latin typeface="Calibri"/>
              </a:rPr>
              <a:t> for </a:t>
            </a:r>
            <a:r>
              <a:rPr lang="fi-FI" sz="3400" dirty="0" err="1">
                <a:latin typeface="Calibri"/>
              </a:rPr>
              <a:t>young</a:t>
            </a:r>
            <a:r>
              <a:rPr lang="fi-FI" sz="3400" dirty="0">
                <a:latin typeface="Calibri"/>
              </a:rPr>
              <a:t> </a:t>
            </a:r>
            <a:r>
              <a:rPr lang="fi-FI" sz="3400" dirty="0" err="1">
                <a:latin typeface="Calibri"/>
              </a:rPr>
              <a:t>men</a:t>
            </a:r>
            <a:r>
              <a:rPr lang="fi-FI" sz="3400" dirty="0">
                <a:latin typeface="Calibri"/>
              </a:rPr>
              <a:t> in </a:t>
            </a:r>
            <a:r>
              <a:rPr lang="fi-FI" sz="3400" dirty="0" err="1">
                <a:latin typeface="Calibri"/>
              </a:rPr>
              <a:t>prison</a:t>
            </a:r>
            <a:r>
              <a:rPr lang="fi-FI" sz="3400" dirty="0">
                <a:latin typeface="Calibri"/>
              </a:rPr>
              <a:t>. </a:t>
            </a:r>
          </a:p>
          <a:p>
            <a:pPr marL="285750" indent="-285750"/>
            <a:endParaRPr lang="fi-FI" sz="4000" dirty="0">
              <a:latin typeface="Calibri"/>
            </a:endParaRPr>
          </a:p>
        </p:txBody>
      </p:sp>
    </p:spTree>
    <p:custDataLst>
      <p:tags r:id="rId1"/>
    </p:custDataLst>
    <p:extLst>
      <p:ext uri="{BB962C8B-B14F-4D97-AF65-F5344CB8AC3E}">
        <p14:creationId xmlns:p14="http://schemas.microsoft.com/office/powerpoint/2010/main" val="6484033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Päivämäärän paikkamerkki 4">
            <a:extLst>
              <a:ext uri="{FF2B5EF4-FFF2-40B4-BE49-F238E27FC236}">
                <a16:creationId xmlns:a16="http://schemas.microsoft.com/office/drawing/2014/main" id="{6441F414-E784-4715-9958-F71A36AB83E0}"/>
              </a:ext>
            </a:extLst>
          </p:cNvPr>
          <p:cNvSpPr>
            <a:spLocks noGrp="1"/>
          </p:cNvSpPr>
          <p:nvPr>
            <p:ph type="dt" sz="half" idx="10"/>
          </p:nvPr>
        </p:nvSpPr>
        <p:spPr/>
        <p:txBody>
          <a:bodyPr/>
          <a:lstStyle/>
          <a:p>
            <a:pPr>
              <a:defRPr/>
            </a:pPr>
            <a:fld id="{4E2A4D0D-FFCB-4B07-AFD4-1C80C8C80D8C}" type="datetime1">
              <a:rPr lang="fi-FI">
                <a:latin typeface="Calibri"/>
              </a:rPr>
              <a:pPr>
                <a:defRPr/>
              </a:pPr>
              <a:t>22.9.2022</a:t>
            </a:fld>
            <a:endParaRPr lang="fi-FI">
              <a:latin typeface="Calibri"/>
            </a:endParaRPr>
          </a:p>
        </p:txBody>
      </p:sp>
      <p:sp>
        <p:nvSpPr>
          <p:cNvPr id="6" name="Alatunnisteen paikkamerkki 5">
            <a:extLst>
              <a:ext uri="{FF2B5EF4-FFF2-40B4-BE49-F238E27FC236}">
                <a16:creationId xmlns:a16="http://schemas.microsoft.com/office/drawing/2014/main" id="{7FF022E4-0CF9-4254-83E4-AD449E382159}"/>
              </a:ext>
            </a:extLst>
          </p:cNvPr>
          <p:cNvSpPr>
            <a:spLocks noGrp="1"/>
          </p:cNvSpPr>
          <p:nvPr>
            <p:ph type="ftr" sz="quarter" idx="11"/>
          </p:nvPr>
        </p:nvSpPr>
        <p:spPr/>
        <p:txBody>
          <a:bodyPr/>
          <a:lstStyle/>
          <a:p>
            <a:pPr>
              <a:defRPr/>
            </a:pPr>
            <a:r>
              <a:rPr lang="fi-FI">
                <a:latin typeface="Calibri"/>
              </a:rPr>
              <a:t>mielenterveysseura.fi</a:t>
            </a:r>
          </a:p>
        </p:txBody>
      </p:sp>
      <p:sp>
        <p:nvSpPr>
          <p:cNvPr id="7" name="Dian numeron paikkamerkki 6">
            <a:extLst>
              <a:ext uri="{FF2B5EF4-FFF2-40B4-BE49-F238E27FC236}">
                <a16:creationId xmlns:a16="http://schemas.microsoft.com/office/drawing/2014/main" id="{3D150046-B9A5-4A9C-B9C7-0DE6E7C29A21}"/>
              </a:ext>
            </a:extLst>
          </p:cNvPr>
          <p:cNvSpPr>
            <a:spLocks noGrp="1"/>
          </p:cNvSpPr>
          <p:nvPr>
            <p:ph type="sldNum" sz="quarter" idx="12"/>
          </p:nvPr>
        </p:nvSpPr>
        <p:spPr/>
        <p:txBody>
          <a:bodyPr/>
          <a:lstStyle/>
          <a:p>
            <a:pPr>
              <a:defRPr/>
            </a:pPr>
            <a:fld id="{29F13F21-89A0-4E12-8E58-753F65C13159}" type="slidenum">
              <a:rPr lang="fi-FI">
                <a:latin typeface="Calibri"/>
              </a:rPr>
              <a:pPr>
                <a:defRPr/>
              </a:pPr>
              <a:t>31</a:t>
            </a:fld>
            <a:endParaRPr lang="fi-FI">
              <a:latin typeface="Calibri"/>
            </a:endParaRPr>
          </a:p>
        </p:txBody>
      </p:sp>
      <p:sp>
        <p:nvSpPr>
          <p:cNvPr id="13" name="Tekstiruutu 12">
            <a:extLst>
              <a:ext uri="{FF2B5EF4-FFF2-40B4-BE49-F238E27FC236}">
                <a16:creationId xmlns:a16="http://schemas.microsoft.com/office/drawing/2014/main" id="{06457CBB-FC32-43E9-BFB5-5504860BBC5B}"/>
              </a:ext>
            </a:extLst>
          </p:cNvPr>
          <p:cNvSpPr txBox="1"/>
          <p:nvPr/>
        </p:nvSpPr>
        <p:spPr>
          <a:xfrm>
            <a:off x="1288570" y="1072216"/>
            <a:ext cx="4540730" cy="4801314"/>
          </a:xfrm>
          <a:prstGeom prst="rect">
            <a:avLst/>
          </a:prstGeom>
          <a:noFill/>
        </p:spPr>
        <p:txBody>
          <a:bodyPr wrap="square" rtlCol="0">
            <a:spAutoFit/>
          </a:bodyPr>
          <a:lstStyle/>
          <a:p>
            <a:pPr>
              <a:defRPr/>
            </a:pPr>
            <a:r>
              <a:rPr lang="fi-FI" dirty="0">
                <a:solidFill>
                  <a:prstClr val="black"/>
                </a:solidFill>
                <a:latin typeface="Calibri"/>
              </a:rPr>
              <a:t>How </a:t>
            </a:r>
            <a:r>
              <a:rPr lang="fi-FI" dirty="0" err="1">
                <a:solidFill>
                  <a:prstClr val="black"/>
                </a:solidFill>
                <a:latin typeface="Calibri"/>
              </a:rPr>
              <a:t>do</a:t>
            </a:r>
            <a:r>
              <a:rPr lang="fi-FI" dirty="0">
                <a:solidFill>
                  <a:prstClr val="black"/>
                </a:solidFill>
                <a:latin typeface="Calibri"/>
              </a:rPr>
              <a:t> </a:t>
            </a:r>
            <a:r>
              <a:rPr lang="fi-FI" dirty="0" err="1">
                <a:solidFill>
                  <a:prstClr val="black"/>
                </a:solidFill>
                <a:latin typeface="Calibri"/>
              </a:rPr>
              <a:t>everyday</a:t>
            </a:r>
            <a:r>
              <a:rPr lang="fi-FI" dirty="0">
                <a:solidFill>
                  <a:prstClr val="black"/>
                </a:solidFill>
                <a:latin typeface="Calibri"/>
              </a:rPr>
              <a:t> </a:t>
            </a:r>
            <a:r>
              <a:rPr lang="fi-FI" dirty="0" err="1">
                <a:solidFill>
                  <a:prstClr val="black"/>
                </a:solidFill>
                <a:latin typeface="Calibri"/>
              </a:rPr>
              <a:t>choices</a:t>
            </a:r>
            <a:r>
              <a:rPr lang="fi-FI" dirty="0">
                <a:solidFill>
                  <a:prstClr val="black"/>
                </a:solidFill>
                <a:latin typeface="Calibri"/>
              </a:rPr>
              <a:t> and </a:t>
            </a:r>
            <a:r>
              <a:rPr lang="fi-FI" dirty="0" err="1">
                <a:solidFill>
                  <a:prstClr val="black"/>
                </a:solidFill>
                <a:latin typeface="Calibri"/>
              </a:rPr>
              <a:t>habbits</a:t>
            </a:r>
            <a:r>
              <a:rPr lang="fi-FI" dirty="0">
                <a:solidFill>
                  <a:prstClr val="black"/>
                </a:solidFill>
                <a:latin typeface="Calibri"/>
              </a:rPr>
              <a:t> </a:t>
            </a:r>
            <a:r>
              <a:rPr lang="fi-FI" dirty="0" err="1">
                <a:solidFill>
                  <a:prstClr val="black"/>
                </a:solidFill>
                <a:latin typeface="Calibri"/>
              </a:rPr>
              <a:t>affect</a:t>
            </a:r>
            <a:r>
              <a:rPr lang="fi-FI" dirty="0">
                <a:solidFill>
                  <a:prstClr val="black"/>
                </a:solidFill>
                <a:latin typeface="Calibri"/>
              </a:rPr>
              <a:t> </a:t>
            </a:r>
            <a:r>
              <a:rPr lang="fi-FI" dirty="0" err="1">
                <a:solidFill>
                  <a:prstClr val="black"/>
                </a:solidFill>
                <a:latin typeface="Calibri"/>
              </a:rPr>
              <a:t>your</a:t>
            </a:r>
            <a:r>
              <a:rPr lang="fi-FI" dirty="0">
                <a:solidFill>
                  <a:prstClr val="black"/>
                </a:solidFill>
                <a:latin typeface="Calibri"/>
              </a:rPr>
              <a:t> </a:t>
            </a:r>
            <a:r>
              <a:rPr lang="fi-FI" dirty="0" err="1">
                <a:solidFill>
                  <a:prstClr val="black"/>
                </a:solidFill>
                <a:latin typeface="Calibri"/>
              </a:rPr>
              <a:t>mental</a:t>
            </a:r>
            <a:r>
              <a:rPr lang="fi-FI" dirty="0">
                <a:solidFill>
                  <a:prstClr val="black"/>
                </a:solidFill>
                <a:latin typeface="Calibri"/>
              </a:rPr>
              <a:t> </a:t>
            </a:r>
            <a:r>
              <a:rPr lang="fi-FI" dirty="0" err="1">
                <a:solidFill>
                  <a:prstClr val="black"/>
                </a:solidFill>
                <a:latin typeface="Calibri"/>
              </a:rPr>
              <a:t>health</a:t>
            </a:r>
            <a:r>
              <a:rPr lang="fi-FI" dirty="0">
                <a:solidFill>
                  <a:prstClr val="black"/>
                </a:solidFill>
                <a:latin typeface="Calibri"/>
              </a:rPr>
              <a:t>? </a:t>
            </a:r>
          </a:p>
          <a:p>
            <a:pPr>
              <a:defRPr/>
            </a:pPr>
            <a:endParaRPr lang="fi-FI" dirty="0">
              <a:solidFill>
                <a:prstClr val="black"/>
              </a:solidFill>
              <a:latin typeface="Calibri"/>
            </a:endParaRPr>
          </a:p>
          <a:p>
            <a:pPr marL="285750" indent="-285750">
              <a:buFont typeface="Arial" panose="020B0604020202020204" pitchFamily="34" charset="0"/>
              <a:buChar char="•"/>
              <a:defRPr/>
            </a:pPr>
            <a:r>
              <a:rPr lang="fi-FI" dirty="0" err="1">
                <a:solidFill>
                  <a:prstClr val="black"/>
                </a:solidFill>
                <a:latin typeface="Calibri"/>
              </a:rPr>
              <a:t>Sleep</a:t>
            </a:r>
            <a:r>
              <a:rPr lang="fi-FI" dirty="0">
                <a:solidFill>
                  <a:prstClr val="black"/>
                </a:solidFill>
                <a:latin typeface="Calibri"/>
              </a:rPr>
              <a:t> and </a:t>
            </a:r>
            <a:r>
              <a:rPr lang="fi-FI" dirty="0" err="1">
                <a:solidFill>
                  <a:prstClr val="black"/>
                </a:solidFill>
                <a:latin typeface="Calibri"/>
              </a:rPr>
              <a:t>rest</a:t>
            </a:r>
            <a:endParaRPr lang="fi-FI" dirty="0">
              <a:solidFill>
                <a:prstClr val="black"/>
              </a:solidFill>
              <a:latin typeface="Calibri"/>
            </a:endParaRPr>
          </a:p>
          <a:p>
            <a:pPr marL="285750" indent="-285750">
              <a:buFont typeface="Arial" panose="020B0604020202020204" pitchFamily="34" charset="0"/>
              <a:buChar char="•"/>
              <a:defRPr/>
            </a:pPr>
            <a:r>
              <a:rPr lang="fi-FI" dirty="0">
                <a:solidFill>
                  <a:prstClr val="black"/>
                </a:solidFill>
                <a:latin typeface="Calibri"/>
              </a:rPr>
              <a:t>Food and </a:t>
            </a:r>
            <a:r>
              <a:rPr lang="fi-FI" dirty="0" err="1">
                <a:solidFill>
                  <a:prstClr val="black"/>
                </a:solidFill>
                <a:latin typeface="Calibri"/>
              </a:rPr>
              <a:t>eating</a:t>
            </a:r>
            <a:r>
              <a:rPr lang="fi-FI" dirty="0">
                <a:solidFill>
                  <a:prstClr val="black"/>
                </a:solidFill>
                <a:latin typeface="Calibri"/>
              </a:rPr>
              <a:t> </a:t>
            </a:r>
            <a:r>
              <a:rPr lang="fi-FI" dirty="0" err="1">
                <a:solidFill>
                  <a:prstClr val="black"/>
                </a:solidFill>
                <a:latin typeface="Calibri"/>
              </a:rPr>
              <a:t>habits</a:t>
            </a:r>
            <a:endParaRPr lang="fi-FI" dirty="0">
              <a:solidFill>
                <a:prstClr val="black"/>
              </a:solidFill>
              <a:latin typeface="Calibri"/>
            </a:endParaRPr>
          </a:p>
          <a:p>
            <a:pPr marL="285750" indent="-285750">
              <a:buFont typeface="Arial" panose="020B0604020202020204" pitchFamily="34" charset="0"/>
              <a:buChar char="•"/>
              <a:defRPr/>
            </a:pPr>
            <a:r>
              <a:rPr lang="fi-FI" dirty="0" err="1">
                <a:solidFill>
                  <a:prstClr val="black"/>
                </a:solidFill>
                <a:latin typeface="Calibri"/>
              </a:rPr>
              <a:t>Relationships</a:t>
            </a:r>
            <a:r>
              <a:rPr lang="fi-FI" dirty="0">
                <a:solidFill>
                  <a:prstClr val="black"/>
                </a:solidFill>
                <a:latin typeface="Calibri"/>
              </a:rPr>
              <a:t> and </a:t>
            </a:r>
            <a:r>
              <a:rPr lang="fi-FI" dirty="0" err="1">
                <a:solidFill>
                  <a:prstClr val="black"/>
                </a:solidFill>
                <a:latin typeface="Calibri"/>
              </a:rPr>
              <a:t>emotions</a:t>
            </a:r>
            <a:endParaRPr lang="fi-FI" dirty="0">
              <a:solidFill>
                <a:prstClr val="black"/>
              </a:solidFill>
              <a:latin typeface="Calibri"/>
            </a:endParaRPr>
          </a:p>
          <a:p>
            <a:pPr marL="285750" indent="-285750">
              <a:buFont typeface="Arial" panose="020B0604020202020204" pitchFamily="34" charset="0"/>
              <a:buChar char="•"/>
              <a:defRPr/>
            </a:pPr>
            <a:r>
              <a:rPr lang="fi-FI" dirty="0" err="1">
                <a:solidFill>
                  <a:prstClr val="black"/>
                </a:solidFill>
                <a:latin typeface="Calibri"/>
              </a:rPr>
              <a:t>Exersice</a:t>
            </a:r>
            <a:r>
              <a:rPr lang="fi-FI" dirty="0">
                <a:solidFill>
                  <a:prstClr val="black"/>
                </a:solidFill>
                <a:latin typeface="Calibri"/>
              </a:rPr>
              <a:t> and </a:t>
            </a:r>
            <a:r>
              <a:rPr lang="fi-FI" dirty="0" err="1">
                <a:solidFill>
                  <a:prstClr val="black"/>
                </a:solidFill>
                <a:latin typeface="Calibri"/>
              </a:rPr>
              <a:t>mindfulness</a:t>
            </a:r>
            <a:endParaRPr lang="fi-FI" dirty="0">
              <a:solidFill>
                <a:prstClr val="black"/>
              </a:solidFill>
              <a:latin typeface="Calibri"/>
            </a:endParaRPr>
          </a:p>
          <a:p>
            <a:pPr marL="285750" indent="-285750">
              <a:buFont typeface="Arial" panose="020B0604020202020204" pitchFamily="34" charset="0"/>
              <a:buChar char="•"/>
              <a:defRPr/>
            </a:pPr>
            <a:r>
              <a:rPr lang="fi-FI" dirty="0" err="1">
                <a:solidFill>
                  <a:prstClr val="black"/>
                </a:solidFill>
                <a:latin typeface="Calibri"/>
              </a:rPr>
              <a:t>Creativity</a:t>
            </a:r>
            <a:r>
              <a:rPr lang="fi-FI" dirty="0">
                <a:solidFill>
                  <a:prstClr val="black"/>
                </a:solidFill>
                <a:latin typeface="Calibri"/>
              </a:rPr>
              <a:t> and </a:t>
            </a:r>
            <a:r>
              <a:rPr lang="fi-FI" dirty="0" err="1">
                <a:solidFill>
                  <a:prstClr val="black"/>
                </a:solidFill>
                <a:latin typeface="Calibri"/>
              </a:rPr>
              <a:t>pleasure</a:t>
            </a:r>
            <a:r>
              <a:rPr lang="fi-FI" dirty="0">
                <a:solidFill>
                  <a:prstClr val="black"/>
                </a:solidFill>
                <a:latin typeface="Calibri"/>
              </a:rPr>
              <a:t> </a:t>
            </a:r>
          </a:p>
          <a:p>
            <a:pPr marL="285750" indent="-285750">
              <a:buFont typeface="Arial" panose="020B0604020202020204" pitchFamily="34" charset="0"/>
              <a:buChar char="•"/>
              <a:defRPr/>
            </a:pPr>
            <a:r>
              <a:rPr lang="fi-FI" dirty="0" err="1">
                <a:solidFill>
                  <a:prstClr val="black"/>
                </a:solidFill>
                <a:latin typeface="Calibri"/>
              </a:rPr>
              <a:t>Values</a:t>
            </a:r>
            <a:r>
              <a:rPr lang="fi-FI" dirty="0">
                <a:solidFill>
                  <a:prstClr val="black"/>
                </a:solidFill>
                <a:latin typeface="Calibri"/>
              </a:rPr>
              <a:t> and </a:t>
            </a:r>
            <a:r>
              <a:rPr lang="fi-FI" dirty="0" err="1">
                <a:solidFill>
                  <a:prstClr val="black"/>
                </a:solidFill>
                <a:latin typeface="Calibri"/>
              </a:rPr>
              <a:t>daily</a:t>
            </a:r>
            <a:r>
              <a:rPr lang="fi-FI" dirty="0">
                <a:solidFill>
                  <a:prstClr val="black"/>
                </a:solidFill>
                <a:latin typeface="Calibri"/>
              </a:rPr>
              <a:t> </a:t>
            </a:r>
            <a:r>
              <a:rPr lang="fi-FI" dirty="0" err="1">
                <a:solidFill>
                  <a:prstClr val="black"/>
                </a:solidFill>
                <a:latin typeface="Calibri"/>
              </a:rPr>
              <a:t>choices</a:t>
            </a:r>
            <a:endParaRPr lang="fi-FI" dirty="0">
              <a:solidFill>
                <a:prstClr val="black"/>
              </a:solidFill>
              <a:latin typeface="Calibri"/>
            </a:endParaRPr>
          </a:p>
          <a:p>
            <a:pPr marL="285750" indent="-285750">
              <a:buFont typeface="Arial" panose="020B0604020202020204" pitchFamily="34" charset="0"/>
              <a:buChar char="•"/>
              <a:defRPr/>
            </a:pPr>
            <a:r>
              <a:rPr lang="fi-FI" dirty="0" err="1">
                <a:solidFill>
                  <a:prstClr val="black"/>
                </a:solidFill>
                <a:latin typeface="Calibri"/>
              </a:rPr>
              <a:t>Daily</a:t>
            </a:r>
            <a:r>
              <a:rPr lang="fi-FI" dirty="0">
                <a:solidFill>
                  <a:prstClr val="black"/>
                </a:solidFill>
                <a:latin typeface="Calibri"/>
              </a:rPr>
              <a:t> </a:t>
            </a:r>
            <a:r>
              <a:rPr lang="fi-FI" dirty="0" err="1">
                <a:solidFill>
                  <a:prstClr val="black"/>
                </a:solidFill>
                <a:latin typeface="Calibri"/>
              </a:rPr>
              <a:t>rhythm</a:t>
            </a:r>
            <a:r>
              <a:rPr lang="fi-FI" dirty="0">
                <a:solidFill>
                  <a:prstClr val="black"/>
                </a:solidFill>
                <a:latin typeface="Calibri"/>
              </a:rPr>
              <a:t> </a:t>
            </a:r>
          </a:p>
          <a:p>
            <a:pPr>
              <a:defRPr/>
            </a:pPr>
            <a:endParaRPr lang="fi-FI" dirty="0">
              <a:solidFill>
                <a:prstClr val="black"/>
              </a:solidFill>
              <a:latin typeface="Calibri"/>
            </a:endParaRPr>
          </a:p>
          <a:p>
            <a:pPr>
              <a:defRPr/>
            </a:pPr>
            <a:endParaRPr lang="fi-FI" dirty="0">
              <a:solidFill>
                <a:prstClr val="black"/>
              </a:solidFill>
              <a:latin typeface="Calibri"/>
            </a:endParaRPr>
          </a:p>
          <a:p>
            <a:pPr>
              <a:defRPr/>
            </a:pPr>
            <a:r>
              <a:rPr lang="fi-FI" dirty="0">
                <a:solidFill>
                  <a:prstClr val="black"/>
                </a:solidFill>
                <a:latin typeface="Calibri"/>
              </a:rPr>
              <a:t>A </a:t>
            </a:r>
            <a:r>
              <a:rPr lang="fi-FI" dirty="0" err="1">
                <a:solidFill>
                  <a:prstClr val="black"/>
                </a:solidFill>
                <a:latin typeface="Calibri"/>
              </a:rPr>
              <a:t>tool</a:t>
            </a:r>
            <a:r>
              <a:rPr lang="fi-FI" dirty="0">
                <a:solidFill>
                  <a:prstClr val="black"/>
                </a:solidFill>
                <a:latin typeface="Calibri"/>
              </a:rPr>
              <a:t> to </a:t>
            </a:r>
            <a:r>
              <a:rPr lang="fi-FI" dirty="0" err="1">
                <a:solidFill>
                  <a:prstClr val="black"/>
                </a:solidFill>
                <a:latin typeface="Calibri"/>
              </a:rPr>
              <a:t>raise</a:t>
            </a:r>
            <a:r>
              <a:rPr lang="fi-FI" dirty="0">
                <a:solidFill>
                  <a:prstClr val="black"/>
                </a:solidFill>
                <a:latin typeface="Calibri"/>
              </a:rPr>
              <a:t> </a:t>
            </a:r>
            <a:r>
              <a:rPr lang="fi-FI" dirty="0" err="1">
                <a:solidFill>
                  <a:prstClr val="black"/>
                </a:solidFill>
                <a:latin typeface="Calibri"/>
              </a:rPr>
              <a:t>discussions</a:t>
            </a:r>
            <a:r>
              <a:rPr lang="fi-FI" dirty="0">
                <a:solidFill>
                  <a:prstClr val="black"/>
                </a:solidFill>
                <a:latin typeface="Calibri"/>
              </a:rPr>
              <a:t> and </a:t>
            </a:r>
            <a:r>
              <a:rPr lang="fi-FI" dirty="0" err="1">
                <a:solidFill>
                  <a:prstClr val="black"/>
                </a:solidFill>
                <a:latin typeface="Calibri"/>
              </a:rPr>
              <a:t>have</a:t>
            </a:r>
            <a:r>
              <a:rPr lang="fi-FI" dirty="0">
                <a:solidFill>
                  <a:prstClr val="black"/>
                </a:solidFill>
                <a:latin typeface="Calibri"/>
              </a:rPr>
              <a:t> </a:t>
            </a:r>
            <a:r>
              <a:rPr lang="fi-FI" dirty="0" err="1">
                <a:solidFill>
                  <a:prstClr val="black"/>
                </a:solidFill>
                <a:latin typeface="Calibri"/>
              </a:rPr>
              <a:t>practical</a:t>
            </a:r>
            <a:r>
              <a:rPr lang="fi-FI" dirty="0">
                <a:solidFill>
                  <a:prstClr val="black"/>
                </a:solidFill>
                <a:latin typeface="Calibri"/>
              </a:rPr>
              <a:t> </a:t>
            </a:r>
            <a:r>
              <a:rPr lang="fi-FI" dirty="0" err="1">
                <a:solidFill>
                  <a:prstClr val="black"/>
                </a:solidFill>
                <a:latin typeface="Calibri"/>
              </a:rPr>
              <a:t>exercises</a:t>
            </a:r>
            <a:r>
              <a:rPr lang="fi-FI" dirty="0">
                <a:solidFill>
                  <a:prstClr val="black"/>
                </a:solidFill>
                <a:latin typeface="Calibri"/>
              </a:rPr>
              <a:t>. </a:t>
            </a:r>
          </a:p>
          <a:p>
            <a:pPr>
              <a:defRPr/>
            </a:pPr>
            <a:endParaRPr lang="fi-FI" dirty="0">
              <a:solidFill>
                <a:prstClr val="black"/>
              </a:solidFill>
              <a:latin typeface="Calibri"/>
            </a:endParaRPr>
          </a:p>
          <a:p>
            <a:pPr>
              <a:defRPr/>
            </a:pPr>
            <a:r>
              <a:rPr lang="fi-FI" dirty="0" err="1">
                <a:solidFill>
                  <a:prstClr val="black"/>
                </a:solidFill>
                <a:latin typeface="Calibri"/>
              </a:rPr>
              <a:t>Self</a:t>
            </a:r>
            <a:r>
              <a:rPr lang="fi-FI" dirty="0">
                <a:solidFill>
                  <a:prstClr val="black"/>
                </a:solidFill>
                <a:latin typeface="Calibri"/>
              </a:rPr>
              <a:t> </a:t>
            </a:r>
            <a:r>
              <a:rPr lang="fi-FI" dirty="0" err="1">
                <a:solidFill>
                  <a:prstClr val="black"/>
                </a:solidFill>
                <a:latin typeface="Calibri"/>
              </a:rPr>
              <a:t>reflection</a:t>
            </a:r>
            <a:r>
              <a:rPr lang="fi-FI" dirty="0">
                <a:solidFill>
                  <a:prstClr val="black"/>
                </a:solidFill>
                <a:latin typeface="Calibri"/>
              </a:rPr>
              <a:t> </a:t>
            </a:r>
            <a:r>
              <a:rPr lang="fi-FI" dirty="0" err="1">
                <a:solidFill>
                  <a:prstClr val="black"/>
                </a:solidFill>
                <a:latin typeface="Calibri"/>
              </a:rPr>
              <a:t>tool</a:t>
            </a:r>
            <a:r>
              <a:rPr lang="fi-FI" dirty="0">
                <a:solidFill>
                  <a:prstClr val="black"/>
                </a:solidFill>
                <a:latin typeface="Calibri"/>
              </a:rPr>
              <a:t>; it is </a:t>
            </a:r>
            <a:r>
              <a:rPr lang="fi-FI" dirty="0" err="1">
                <a:solidFill>
                  <a:prstClr val="black"/>
                </a:solidFill>
                <a:latin typeface="Calibri"/>
              </a:rPr>
              <a:t>good</a:t>
            </a:r>
            <a:r>
              <a:rPr lang="fi-FI" dirty="0">
                <a:solidFill>
                  <a:prstClr val="black"/>
                </a:solidFill>
                <a:latin typeface="Calibri"/>
              </a:rPr>
              <a:t> for </a:t>
            </a:r>
            <a:r>
              <a:rPr lang="fi-FI" dirty="0" err="1">
                <a:solidFill>
                  <a:prstClr val="black"/>
                </a:solidFill>
                <a:latin typeface="Calibri"/>
              </a:rPr>
              <a:t>all</a:t>
            </a:r>
            <a:r>
              <a:rPr lang="fi-FI" dirty="0">
                <a:solidFill>
                  <a:prstClr val="black"/>
                </a:solidFill>
                <a:latin typeface="Calibri"/>
              </a:rPr>
              <a:t> of us to </a:t>
            </a:r>
            <a:r>
              <a:rPr lang="fi-FI" dirty="0" err="1">
                <a:solidFill>
                  <a:prstClr val="black"/>
                </a:solidFill>
                <a:latin typeface="Calibri"/>
              </a:rPr>
              <a:t>think</a:t>
            </a:r>
            <a:r>
              <a:rPr lang="fi-FI" dirty="0">
                <a:solidFill>
                  <a:prstClr val="black"/>
                </a:solidFill>
                <a:latin typeface="Calibri"/>
              </a:rPr>
              <a:t> </a:t>
            </a:r>
            <a:r>
              <a:rPr lang="fi-FI" dirty="0" err="1">
                <a:solidFill>
                  <a:prstClr val="black"/>
                </a:solidFill>
                <a:latin typeface="Calibri"/>
              </a:rPr>
              <a:t>about</a:t>
            </a:r>
            <a:r>
              <a:rPr lang="fi-FI" dirty="0">
                <a:solidFill>
                  <a:prstClr val="black"/>
                </a:solidFill>
                <a:latin typeface="Calibri"/>
              </a:rPr>
              <a:t> </a:t>
            </a:r>
            <a:r>
              <a:rPr lang="fi-FI" dirty="0" err="1">
                <a:solidFill>
                  <a:prstClr val="black"/>
                </a:solidFill>
                <a:latin typeface="Calibri"/>
              </a:rPr>
              <a:t>the</a:t>
            </a:r>
            <a:r>
              <a:rPr lang="fi-FI" dirty="0">
                <a:solidFill>
                  <a:prstClr val="black"/>
                </a:solidFill>
                <a:latin typeface="Calibri"/>
              </a:rPr>
              <a:t> </a:t>
            </a:r>
            <a:r>
              <a:rPr lang="fi-FI" dirty="0" err="1">
                <a:solidFill>
                  <a:prstClr val="black"/>
                </a:solidFill>
                <a:latin typeface="Calibri"/>
              </a:rPr>
              <a:t>choices</a:t>
            </a:r>
            <a:r>
              <a:rPr lang="fi-FI" dirty="0">
                <a:solidFill>
                  <a:prstClr val="black"/>
                </a:solidFill>
                <a:latin typeface="Calibri"/>
              </a:rPr>
              <a:t> and </a:t>
            </a:r>
            <a:r>
              <a:rPr lang="fi-FI" dirty="0" err="1">
                <a:solidFill>
                  <a:prstClr val="black"/>
                </a:solidFill>
                <a:latin typeface="Calibri"/>
              </a:rPr>
              <a:t>habbits</a:t>
            </a:r>
            <a:r>
              <a:rPr lang="fi-FI" dirty="0">
                <a:solidFill>
                  <a:prstClr val="black"/>
                </a:solidFill>
                <a:latin typeface="Calibri"/>
              </a:rPr>
              <a:t> </a:t>
            </a:r>
            <a:r>
              <a:rPr lang="fi-FI" dirty="0" err="1">
                <a:solidFill>
                  <a:prstClr val="black"/>
                </a:solidFill>
                <a:latin typeface="Calibri"/>
              </a:rPr>
              <a:t>we</a:t>
            </a:r>
            <a:r>
              <a:rPr lang="fi-FI" dirty="0">
                <a:solidFill>
                  <a:prstClr val="black"/>
                </a:solidFill>
                <a:latin typeface="Calibri"/>
              </a:rPr>
              <a:t> </a:t>
            </a:r>
            <a:r>
              <a:rPr lang="fi-FI" dirty="0" err="1">
                <a:solidFill>
                  <a:prstClr val="black"/>
                </a:solidFill>
                <a:latin typeface="Calibri"/>
              </a:rPr>
              <a:t>have</a:t>
            </a:r>
            <a:endParaRPr lang="fi-FI" dirty="0">
              <a:solidFill>
                <a:prstClr val="black"/>
              </a:solidFill>
              <a:latin typeface="Calibri"/>
            </a:endParaRPr>
          </a:p>
        </p:txBody>
      </p:sp>
      <p:pic>
        <p:nvPicPr>
          <p:cNvPr id="3" name="Kuva 2">
            <a:extLst>
              <a:ext uri="{FF2B5EF4-FFF2-40B4-BE49-F238E27FC236}">
                <a16:creationId xmlns:a16="http://schemas.microsoft.com/office/drawing/2014/main" id="{631E352B-2451-4CB8-8783-8F5A4F1422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3291" y="-95866"/>
            <a:ext cx="4887149" cy="6953866"/>
          </a:xfrm>
          <a:prstGeom prst="rect">
            <a:avLst/>
          </a:prstGeom>
        </p:spPr>
      </p:pic>
      <p:sp>
        <p:nvSpPr>
          <p:cNvPr id="4" name="Tekstiruutu 3">
            <a:extLst>
              <a:ext uri="{FF2B5EF4-FFF2-40B4-BE49-F238E27FC236}">
                <a16:creationId xmlns:a16="http://schemas.microsoft.com/office/drawing/2014/main" id="{F405819E-B771-42C3-B9EF-EBC5B31E779A}"/>
              </a:ext>
            </a:extLst>
          </p:cNvPr>
          <p:cNvSpPr txBox="1"/>
          <p:nvPr/>
        </p:nvSpPr>
        <p:spPr>
          <a:xfrm>
            <a:off x="1131570" y="280808"/>
            <a:ext cx="4378022" cy="677108"/>
          </a:xfrm>
          <a:prstGeom prst="rect">
            <a:avLst/>
          </a:prstGeom>
          <a:noFill/>
        </p:spPr>
        <p:txBody>
          <a:bodyPr wrap="square" rtlCol="0">
            <a:spAutoFit/>
          </a:bodyPr>
          <a:lstStyle/>
          <a:p>
            <a:r>
              <a:rPr lang="fi-FI" sz="2000" b="1" dirty="0" err="1">
                <a:solidFill>
                  <a:schemeClr val="accent6">
                    <a:lumMod val="25000"/>
                  </a:schemeClr>
                </a:solidFill>
                <a:latin typeface="+mj-lt"/>
              </a:rPr>
              <a:t>Hand</a:t>
            </a:r>
            <a:r>
              <a:rPr lang="fi-FI" sz="2000" b="1" dirty="0">
                <a:solidFill>
                  <a:schemeClr val="accent6">
                    <a:lumMod val="25000"/>
                  </a:schemeClr>
                </a:solidFill>
                <a:latin typeface="+mj-lt"/>
              </a:rPr>
              <a:t> of </a:t>
            </a:r>
            <a:r>
              <a:rPr lang="fi-FI" sz="2000" b="1" dirty="0" err="1">
                <a:solidFill>
                  <a:schemeClr val="accent6">
                    <a:lumMod val="25000"/>
                  </a:schemeClr>
                </a:solidFill>
                <a:latin typeface="+mj-lt"/>
              </a:rPr>
              <a:t>mental</a:t>
            </a:r>
            <a:r>
              <a:rPr lang="fi-FI" sz="2000" b="1" dirty="0">
                <a:solidFill>
                  <a:schemeClr val="accent6">
                    <a:lumMod val="25000"/>
                  </a:schemeClr>
                </a:solidFill>
                <a:latin typeface="+mj-lt"/>
              </a:rPr>
              <a:t> </a:t>
            </a:r>
            <a:r>
              <a:rPr lang="fi-FI" sz="2000" b="1" dirty="0" err="1">
                <a:solidFill>
                  <a:schemeClr val="accent6">
                    <a:lumMod val="25000"/>
                  </a:schemeClr>
                </a:solidFill>
                <a:latin typeface="+mj-lt"/>
              </a:rPr>
              <a:t>health</a:t>
            </a:r>
            <a:r>
              <a:rPr lang="fi-FI" sz="2000" b="1" dirty="0">
                <a:solidFill>
                  <a:schemeClr val="accent6">
                    <a:lumMod val="25000"/>
                  </a:schemeClr>
                </a:solidFill>
                <a:latin typeface="+mj-lt"/>
              </a:rPr>
              <a:t> –</a:t>
            </a:r>
            <a:r>
              <a:rPr lang="fi-FI" sz="2000" b="1" dirty="0" err="1">
                <a:solidFill>
                  <a:schemeClr val="accent6">
                    <a:lumMod val="25000"/>
                  </a:schemeClr>
                </a:solidFill>
                <a:latin typeface="+mj-lt"/>
              </a:rPr>
              <a:t>poster</a:t>
            </a:r>
            <a:endParaRPr lang="fi-FI" sz="2000" b="1" dirty="0">
              <a:solidFill>
                <a:schemeClr val="accent6">
                  <a:lumMod val="25000"/>
                </a:schemeClr>
              </a:solidFill>
              <a:latin typeface="+mj-lt"/>
            </a:endParaRPr>
          </a:p>
          <a:p>
            <a:endParaRPr lang="fi-FI" dirty="0"/>
          </a:p>
        </p:txBody>
      </p:sp>
    </p:spTree>
    <p:custDataLst>
      <p:tags r:id="rId1"/>
    </p:custDataLst>
    <p:extLst>
      <p:ext uri="{BB962C8B-B14F-4D97-AF65-F5344CB8AC3E}">
        <p14:creationId xmlns:p14="http://schemas.microsoft.com/office/powerpoint/2010/main" val="3298313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7845F-C85B-4B48-942C-EC38F647FB93}"/>
              </a:ext>
            </a:extLst>
          </p:cNvPr>
          <p:cNvSpPr>
            <a:spLocks noGrp="1"/>
          </p:cNvSpPr>
          <p:nvPr>
            <p:ph type="title"/>
          </p:nvPr>
        </p:nvSpPr>
        <p:spPr>
          <a:xfrm>
            <a:off x="992777" y="616845"/>
            <a:ext cx="10206445" cy="999217"/>
          </a:xfrm>
        </p:spPr>
        <p:txBody>
          <a:bodyPr>
            <a:normAutofit/>
          </a:bodyPr>
          <a:lstStyle/>
          <a:p>
            <a:r>
              <a:rPr lang="fi-FI" dirty="0"/>
              <a:t>Mental Health Training for Youth </a:t>
            </a:r>
            <a:r>
              <a:rPr lang="fi-FI" dirty="0" err="1"/>
              <a:t>Workers</a:t>
            </a:r>
            <a:endParaRPr lang="en-FI" dirty="0"/>
          </a:p>
        </p:txBody>
      </p:sp>
      <p:sp>
        <p:nvSpPr>
          <p:cNvPr id="3" name="Slide Number Placeholder 2">
            <a:extLst>
              <a:ext uri="{FF2B5EF4-FFF2-40B4-BE49-F238E27FC236}">
                <a16:creationId xmlns:a16="http://schemas.microsoft.com/office/drawing/2014/main" id="{A0214027-7073-6240-85D2-774CF9C0D021}"/>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D0A3693-5CB6-4B45-8859-D19B56E87773}" type="slidenum">
              <a:rPr kumimoji="0" lang="en-FI"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32</a:t>
            </a:fld>
            <a:endParaRPr kumimoji="0" lang="en-FI"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F129B656-1AA2-0341-8571-1CD94F215221}"/>
              </a:ext>
            </a:extLst>
          </p:cNvPr>
          <p:cNvSpPr>
            <a:spLocks noGrp="1"/>
          </p:cNvSpPr>
          <p:nvPr>
            <p:ph type="body" sz="quarter" idx="11"/>
          </p:nvPr>
        </p:nvSpPr>
        <p:spPr/>
        <p:txBody>
          <a:bodyPr>
            <a:normAutofit/>
          </a:bodyPr>
          <a:lstStyle/>
          <a:p>
            <a:pPr marL="285750" indent="-285750"/>
            <a:r>
              <a:rPr lang="fi-FI" sz="2800" dirty="0">
                <a:latin typeface="Calibri"/>
              </a:rPr>
              <a:t>Mental Health Power –</a:t>
            </a:r>
            <a:r>
              <a:rPr lang="fi-FI" sz="2800" dirty="0" err="1">
                <a:latin typeface="Calibri"/>
              </a:rPr>
              <a:t>training</a:t>
            </a:r>
            <a:endParaRPr lang="fi-FI" sz="2800" dirty="0">
              <a:latin typeface="Calibri"/>
            </a:endParaRPr>
          </a:p>
          <a:p>
            <a:pPr marL="285750" indent="-285750"/>
            <a:r>
              <a:rPr lang="fi-FI" sz="2800" dirty="0">
                <a:latin typeface="Calibri"/>
              </a:rPr>
              <a:t>Young </a:t>
            </a:r>
            <a:r>
              <a:rPr lang="fi-FI" sz="2800" dirty="0" err="1">
                <a:latin typeface="Calibri"/>
              </a:rPr>
              <a:t>people</a:t>
            </a:r>
            <a:r>
              <a:rPr lang="fi-FI" sz="2800" dirty="0">
                <a:latin typeface="Calibri"/>
              </a:rPr>
              <a:t> and </a:t>
            </a:r>
            <a:r>
              <a:rPr lang="fi-FI" sz="2800" dirty="0" err="1">
                <a:latin typeface="Calibri"/>
              </a:rPr>
              <a:t>crisis</a:t>
            </a:r>
            <a:r>
              <a:rPr lang="fi-FI" sz="2800" dirty="0">
                <a:latin typeface="Calibri"/>
              </a:rPr>
              <a:t> and </a:t>
            </a:r>
            <a:r>
              <a:rPr lang="fi-FI" sz="2800" dirty="0" err="1">
                <a:latin typeface="Calibri"/>
              </a:rPr>
              <a:t>coping</a:t>
            </a:r>
            <a:r>
              <a:rPr lang="fi-FI" sz="2800" dirty="0">
                <a:latin typeface="Calibri"/>
              </a:rPr>
              <a:t> </a:t>
            </a:r>
            <a:r>
              <a:rPr lang="fi-FI" sz="2800" dirty="0" err="1">
                <a:latin typeface="Calibri"/>
              </a:rPr>
              <a:t>skills</a:t>
            </a:r>
            <a:endParaRPr lang="fi-FI" sz="2800" dirty="0">
              <a:latin typeface="Calibri"/>
            </a:endParaRPr>
          </a:p>
          <a:p>
            <a:pPr marL="285750" indent="-285750"/>
            <a:r>
              <a:rPr lang="fi-FI" sz="2800" dirty="0" err="1">
                <a:latin typeface="Calibri"/>
              </a:rPr>
              <a:t>Promoting</a:t>
            </a:r>
            <a:r>
              <a:rPr lang="fi-FI" sz="2800" dirty="0">
                <a:latin typeface="Calibri"/>
              </a:rPr>
              <a:t> </a:t>
            </a:r>
            <a:r>
              <a:rPr lang="fi-FI" sz="2800" dirty="0" err="1">
                <a:latin typeface="Calibri"/>
              </a:rPr>
              <a:t>friendships</a:t>
            </a:r>
            <a:r>
              <a:rPr lang="fi-FI" sz="2800" dirty="0">
                <a:latin typeface="Calibri"/>
              </a:rPr>
              <a:t> and </a:t>
            </a:r>
            <a:r>
              <a:rPr lang="fi-FI" sz="2800" dirty="0" err="1">
                <a:latin typeface="Calibri"/>
              </a:rPr>
              <a:t>preventing</a:t>
            </a:r>
            <a:r>
              <a:rPr lang="fi-FI" sz="2800" dirty="0">
                <a:latin typeface="Calibri"/>
              </a:rPr>
              <a:t> </a:t>
            </a:r>
            <a:r>
              <a:rPr lang="fi-FI" sz="2800" dirty="0" err="1">
                <a:latin typeface="Calibri"/>
              </a:rPr>
              <a:t>loneliness</a:t>
            </a:r>
            <a:r>
              <a:rPr lang="fi-FI" sz="2800" dirty="0">
                <a:latin typeface="Calibri"/>
              </a:rPr>
              <a:t> (Board </a:t>
            </a:r>
            <a:r>
              <a:rPr lang="fi-FI" sz="2800" dirty="0" err="1">
                <a:latin typeface="Calibri"/>
              </a:rPr>
              <a:t>Game</a:t>
            </a:r>
            <a:r>
              <a:rPr lang="fi-FI" sz="2800" dirty="0">
                <a:latin typeface="Calibri"/>
              </a:rPr>
              <a:t>)</a:t>
            </a:r>
          </a:p>
          <a:p>
            <a:pPr marL="285750" indent="-285750"/>
            <a:r>
              <a:rPr lang="fi-FI" sz="2800" dirty="0" err="1">
                <a:latin typeface="Calibri"/>
              </a:rPr>
              <a:t>Suicide</a:t>
            </a:r>
            <a:r>
              <a:rPr lang="fi-FI" sz="2800" dirty="0">
                <a:latin typeface="Calibri"/>
              </a:rPr>
              <a:t> prevention and </a:t>
            </a:r>
            <a:r>
              <a:rPr lang="fi-FI" sz="2800" dirty="0" err="1">
                <a:latin typeface="Calibri"/>
              </a:rPr>
              <a:t>young</a:t>
            </a:r>
            <a:r>
              <a:rPr lang="fi-FI" sz="2800" dirty="0">
                <a:latin typeface="Calibri"/>
              </a:rPr>
              <a:t> </a:t>
            </a:r>
            <a:r>
              <a:rPr lang="fi-FI" sz="2800" dirty="0" err="1">
                <a:latin typeface="Calibri"/>
              </a:rPr>
              <a:t>people</a:t>
            </a:r>
            <a:endParaRPr lang="fi-FI" sz="2800" dirty="0">
              <a:latin typeface="Calibri"/>
            </a:endParaRPr>
          </a:p>
          <a:p>
            <a:pPr marL="285750" indent="-285750"/>
            <a:r>
              <a:rPr lang="fi-FI" sz="2800" dirty="0">
                <a:latin typeface="Calibri"/>
              </a:rPr>
              <a:t>Mental </a:t>
            </a:r>
            <a:r>
              <a:rPr lang="fi-FI" sz="2800" dirty="0" err="1">
                <a:latin typeface="Calibri"/>
              </a:rPr>
              <a:t>health</a:t>
            </a:r>
            <a:r>
              <a:rPr lang="fi-FI" sz="2800" dirty="0">
                <a:latin typeface="Calibri"/>
              </a:rPr>
              <a:t> and </a:t>
            </a:r>
            <a:r>
              <a:rPr lang="fi-FI" sz="2800" dirty="0" err="1">
                <a:latin typeface="Calibri"/>
              </a:rPr>
              <a:t>motivation</a:t>
            </a:r>
            <a:endParaRPr lang="fi-FI" sz="2800" dirty="0">
              <a:latin typeface="Calibri"/>
            </a:endParaRPr>
          </a:p>
          <a:p>
            <a:pPr marL="285750" indent="-285750"/>
            <a:r>
              <a:rPr lang="fi-FI" sz="2800" dirty="0" err="1">
                <a:latin typeface="Calibri"/>
              </a:rPr>
              <a:t>Well</a:t>
            </a:r>
            <a:r>
              <a:rPr lang="fi-FI" sz="2800" dirty="0">
                <a:latin typeface="Calibri"/>
              </a:rPr>
              <a:t> </a:t>
            </a:r>
            <a:r>
              <a:rPr lang="fi-FI" sz="2800" dirty="0" err="1">
                <a:latin typeface="Calibri"/>
              </a:rPr>
              <a:t>Being</a:t>
            </a:r>
            <a:r>
              <a:rPr lang="fi-FI" sz="2800" dirty="0">
                <a:latin typeface="Calibri"/>
              </a:rPr>
              <a:t> of </a:t>
            </a:r>
            <a:r>
              <a:rPr lang="fi-FI" sz="2800" dirty="0" err="1">
                <a:latin typeface="Calibri"/>
              </a:rPr>
              <a:t>the</a:t>
            </a:r>
            <a:r>
              <a:rPr lang="fi-FI" sz="2800" dirty="0">
                <a:latin typeface="Calibri"/>
              </a:rPr>
              <a:t> </a:t>
            </a:r>
            <a:r>
              <a:rPr lang="fi-FI" sz="2800" dirty="0" err="1">
                <a:latin typeface="Calibri"/>
              </a:rPr>
              <a:t>youth</a:t>
            </a:r>
            <a:r>
              <a:rPr lang="fi-FI" sz="2800" dirty="0">
                <a:latin typeface="Calibri"/>
              </a:rPr>
              <a:t> </a:t>
            </a:r>
            <a:r>
              <a:rPr lang="fi-FI" sz="2800" dirty="0" err="1">
                <a:latin typeface="Calibri"/>
              </a:rPr>
              <a:t>workers</a:t>
            </a:r>
            <a:r>
              <a:rPr lang="fi-FI" sz="2800" dirty="0">
                <a:latin typeface="Calibri"/>
              </a:rPr>
              <a:t> </a:t>
            </a:r>
          </a:p>
          <a:p>
            <a:pPr marL="0" indent="0">
              <a:buNone/>
            </a:pPr>
            <a:endParaRPr lang="fi-FI" dirty="0"/>
          </a:p>
          <a:p>
            <a:pPr marL="0" indent="0">
              <a:buNone/>
            </a:pPr>
            <a:r>
              <a:rPr lang="fi-FI" dirty="0"/>
              <a:t>Online </a:t>
            </a:r>
            <a:r>
              <a:rPr lang="fi-FI" dirty="0" err="1"/>
              <a:t>training</a:t>
            </a:r>
            <a:r>
              <a:rPr lang="fi-FI" dirty="0"/>
              <a:t> </a:t>
            </a:r>
            <a:r>
              <a:rPr lang="fi-FI" dirty="0" err="1"/>
              <a:t>during</a:t>
            </a:r>
            <a:r>
              <a:rPr lang="fi-FI" dirty="0"/>
              <a:t> Covid-19. </a:t>
            </a:r>
          </a:p>
        </p:txBody>
      </p:sp>
    </p:spTree>
    <p:custDataLst>
      <p:tags r:id="rId1"/>
    </p:custDataLst>
    <p:extLst>
      <p:ext uri="{BB962C8B-B14F-4D97-AF65-F5344CB8AC3E}">
        <p14:creationId xmlns:p14="http://schemas.microsoft.com/office/powerpoint/2010/main" val="950371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8104DE74-F85A-4613-BFBB-5788F611AC95}"/>
              </a:ext>
            </a:extLst>
          </p:cNvPr>
          <p:cNvSpPr>
            <a:spLocks noGrp="1"/>
          </p:cNvSpPr>
          <p:nvPr>
            <p:ph type="dt" sz="half" idx="10"/>
          </p:nvPr>
        </p:nvSpPr>
        <p:spPr/>
        <p:txBody>
          <a:bodyPr/>
          <a:lstStyle/>
          <a:p>
            <a:r>
              <a:rPr lang="en-US">
                <a:latin typeface="Calibri"/>
              </a:rPr>
              <a:t>2-4.11.2016</a:t>
            </a:r>
            <a:endParaRPr lang="fi-FI">
              <a:latin typeface="Calibri"/>
            </a:endParaRPr>
          </a:p>
        </p:txBody>
      </p:sp>
      <p:sp>
        <p:nvSpPr>
          <p:cNvPr id="5" name="Alatunnisteen paikkamerkki 4">
            <a:extLst>
              <a:ext uri="{FF2B5EF4-FFF2-40B4-BE49-F238E27FC236}">
                <a16:creationId xmlns:a16="http://schemas.microsoft.com/office/drawing/2014/main" id="{DBBE6931-2CCA-431F-B7AC-690609742E43}"/>
              </a:ext>
            </a:extLst>
          </p:cNvPr>
          <p:cNvSpPr>
            <a:spLocks noGrp="1"/>
          </p:cNvSpPr>
          <p:nvPr>
            <p:ph type="ftr" sz="quarter" idx="11"/>
          </p:nvPr>
        </p:nvSpPr>
        <p:spPr/>
        <p:txBody>
          <a:bodyPr/>
          <a:lstStyle/>
          <a:p>
            <a:r>
              <a:rPr lang="fi-FI">
                <a:latin typeface="Calibri"/>
              </a:rPr>
              <a:t>mielenterveysseura.fi</a:t>
            </a:r>
          </a:p>
        </p:txBody>
      </p:sp>
      <p:sp>
        <p:nvSpPr>
          <p:cNvPr id="6" name="Dian numeron paikkamerkki 5">
            <a:extLst>
              <a:ext uri="{FF2B5EF4-FFF2-40B4-BE49-F238E27FC236}">
                <a16:creationId xmlns:a16="http://schemas.microsoft.com/office/drawing/2014/main" id="{ECFF4EBE-892D-4C5F-81FE-2C3909214F7B}"/>
              </a:ext>
            </a:extLst>
          </p:cNvPr>
          <p:cNvSpPr>
            <a:spLocks noGrp="1"/>
          </p:cNvSpPr>
          <p:nvPr>
            <p:ph type="sldNum" sz="quarter" idx="12"/>
          </p:nvPr>
        </p:nvSpPr>
        <p:spPr/>
        <p:txBody>
          <a:bodyPr/>
          <a:lstStyle/>
          <a:p>
            <a:fld id="{29F13F21-89A0-4E12-8E58-753F65C13159}" type="slidenum">
              <a:rPr lang="fi-FI">
                <a:latin typeface="Calibri"/>
              </a:rPr>
              <a:pPr/>
              <a:t>33</a:t>
            </a:fld>
            <a:endParaRPr lang="fi-FI">
              <a:latin typeface="Calibri"/>
            </a:endParaRPr>
          </a:p>
        </p:txBody>
      </p:sp>
      <p:pic>
        <p:nvPicPr>
          <p:cNvPr id="10" name="Kuva 9">
            <a:extLst>
              <a:ext uri="{FF2B5EF4-FFF2-40B4-BE49-F238E27FC236}">
                <a16:creationId xmlns:a16="http://schemas.microsoft.com/office/drawing/2014/main" id="{0D469D30-923E-408F-92B5-1DF29A027B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8571" y="2268013"/>
            <a:ext cx="2711930" cy="3841902"/>
          </a:xfrm>
          <a:prstGeom prst="rect">
            <a:avLst/>
          </a:prstGeom>
        </p:spPr>
      </p:pic>
      <p:pic>
        <p:nvPicPr>
          <p:cNvPr id="14" name="Kuva 13">
            <a:extLst>
              <a:ext uri="{FF2B5EF4-FFF2-40B4-BE49-F238E27FC236}">
                <a16:creationId xmlns:a16="http://schemas.microsoft.com/office/drawing/2014/main" id="{82F3BE92-1D59-4654-91DB-D5C6684F23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4247" y="1692741"/>
            <a:ext cx="3289560" cy="4653136"/>
          </a:xfrm>
          <a:prstGeom prst="rect">
            <a:avLst/>
          </a:prstGeom>
        </p:spPr>
      </p:pic>
      <p:pic>
        <p:nvPicPr>
          <p:cNvPr id="16" name="Kuva 15">
            <a:extLst>
              <a:ext uri="{FF2B5EF4-FFF2-40B4-BE49-F238E27FC236}">
                <a16:creationId xmlns:a16="http://schemas.microsoft.com/office/drawing/2014/main" id="{7E7800BD-7A43-43E6-A86C-AC0EDAB99F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6830" y="1635037"/>
            <a:ext cx="3289560" cy="4653136"/>
          </a:xfrm>
          <a:prstGeom prst="rect">
            <a:avLst/>
          </a:prstGeom>
        </p:spPr>
      </p:pic>
      <p:sp>
        <p:nvSpPr>
          <p:cNvPr id="17" name="Tekstiruutu 16">
            <a:extLst>
              <a:ext uri="{FF2B5EF4-FFF2-40B4-BE49-F238E27FC236}">
                <a16:creationId xmlns:a16="http://schemas.microsoft.com/office/drawing/2014/main" id="{A75FAF5A-483E-40EE-A7C4-6560EB532595}"/>
              </a:ext>
            </a:extLst>
          </p:cNvPr>
          <p:cNvSpPr txBox="1"/>
          <p:nvPr/>
        </p:nvSpPr>
        <p:spPr>
          <a:xfrm>
            <a:off x="1967541" y="380492"/>
            <a:ext cx="8494808" cy="461665"/>
          </a:xfrm>
          <a:prstGeom prst="rect">
            <a:avLst/>
          </a:prstGeom>
          <a:noFill/>
        </p:spPr>
        <p:txBody>
          <a:bodyPr wrap="square" rtlCol="0">
            <a:spAutoFit/>
          </a:bodyPr>
          <a:lstStyle/>
          <a:p>
            <a:r>
              <a:rPr lang="fi-FI" sz="2400" b="1" dirty="0">
                <a:solidFill>
                  <a:schemeClr val="accent2"/>
                </a:solidFill>
                <a:latin typeface="Georgia" panose="02040502050405020303" pitchFamily="18" charset="0"/>
              </a:rPr>
              <a:t>Youth </a:t>
            </a:r>
            <a:r>
              <a:rPr lang="fi-FI" sz="2400" b="1" dirty="0" err="1">
                <a:solidFill>
                  <a:schemeClr val="accent2"/>
                </a:solidFill>
                <a:latin typeface="Georgia" panose="02040502050405020303" pitchFamily="18" charset="0"/>
              </a:rPr>
              <a:t>Work</a:t>
            </a:r>
            <a:r>
              <a:rPr lang="fi-FI" sz="2400" b="1" dirty="0">
                <a:solidFill>
                  <a:schemeClr val="accent2"/>
                </a:solidFill>
                <a:latin typeface="Georgia" panose="02040502050405020303" pitchFamily="18" charset="0"/>
              </a:rPr>
              <a:t> </a:t>
            </a:r>
            <a:r>
              <a:rPr lang="fi-FI" sz="2400" b="1" dirty="0" err="1">
                <a:solidFill>
                  <a:schemeClr val="accent2"/>
                </a:solidFill>
                <a:latin typeface="Georgia" panose="02040502050405020303" pitchFamily="18" charset="0"/>
              </a:rPr>
              <a:t>material</a:t>
            </a:r>
            <a:r>
              <a:rPr lang="fi-FI" sz="2400" b="1" dirty="0">
                <a:solidFill>
                  <a:schemeClr val="accent2"/>
                </a:solidFill>
                <a:latin typeface="Georgia" panose="02040502050405020303" pitchFamily="18" charset="0"/>
              </a:rPr>
              <a:t> to </a:t>
            </a:r>
            <a:r>
              <a:rPr lang="fi-FI" sz="2400" b="1" dirty="0" err="1">
                <a:solidFill>
                  <a:schemeClr val="accent2"/>
                </a:solidFill>
                <a:latin typeface="Georgia" panose="02040502050405020303" pitchFamily="18" charset="0"/>
              </a:rPr>
              <a:t>train</a:t>
            </a:r>
            <a:r>
              <a:rPr lang="fi-FI" sz="2400" b="1" dirty="0">
                <a:solidFill>
                  <a:schemeClr val="accent2"/>
                </a:solidFill>
                <a:latin typeface="Georgia" panose="02040502050405020303" pitchFamily="18" charset="0"/>
              </a:rPr>
              <a:t> </a:t>
            </a:r>
            <a:r>
              <a:rPr lang="fi-FI" sz="2400" b="1" dirty="0" err="1">
                <a:solidFill>
                  <a:schemeClr val="accent2"/>
                </a:solidFill>
                <a:latin typeface="Georgia" panose="02040502050405020303" pitchFamily="18" charset="0"/>
              </a:rPr>
              <a:t>mental</a:t>
            </a:r>
            <a:r>
              <a:rPr lang="fi-FI" sz="2400" b="1" dirty="0">
                <a:solidFill>
                  <a:schemeClr val="accent2"/>
                </a:solidFill>
                <a:latin typeface="Georgia" panose="02040502050405020303" pitchFamily="18" charset="0"/>
              </a:rPr>
              <a:t> </a:t>
            </a:r>
            <a:r>
              <a:rPr lang="fi-FI" sz="2400" b="1" dirty="0" err="1">
                <a:solidFill>
                  <a:schemeClr val="accent2"/>
                </a:solidFill>
                <a:latin typeface="Georgia" panose="02040502050405020303" pitchFamily="18" charset="0"/>
              </a:rPr>
              <a:t>health</a:t>
            </a:r>
            <a:r>
              <a:rPr lang="fi-FI" sz="2400" b="1" dirty="0">
                <a:solidFill>
                  <a:schemeClr val="accent2"/>
                </a:solidFill>
                <a:latin typeface="Georgia" panose="02040502050405020303" pitchFamily="18" charset="0"/>
              </a:rPr>
              <a:t> </a:t>
            </a:r>
            <a:r>
              <a:rPr lang="fi-FI" sz="2400" b="1" dirty="0" err="1">
                <a:solidFill>
                  <a:schemeClr val="accent2"/>
                </a:solidFill>
                <a:latin typeface="Georgia" panose="02040502050405020303" pitchFamily="18" charset="0"/>
              </a:rPr>
              <a:t>skills</a:t>
            </a:r>
            <a:r>
              <a:rPr lang="fi-FI" sz="2400" b="1" dirty="0">
                <a:solidFill>
                  <a:schemeClr val="accent2"/>
                </a:solidFill>
                <a:latin typeface="Georgia" panose="02040502050405020303" pitchFamily="18" charset="0"/>
              </a:rPr>
              <a:t> </a:t>
            </a:r>
          </a:p>
        </p:txBody>
      </p:sp>
      <p:sp>
        <p:nvSpPr>
          <p:cNvPr id="2" name="Tekstiruutu 1">
            <a:extLst>
              <a:ext uri="{FF2B5EF4-FFF2-40B4-BE49-F238E27FC236}">
                <a16:creationId xmlns:a16="http://schemas.microsoft.com/office/drawing/2014/main" id="{D1F748D9-A567-4EA8-90A6-2E394997EB45}"/>
              </a:ext>
            </a:extLst>
          </p:cNvPr>
          <p:cNvSpPr txBox="1"/>
          <p:nvPr/>
        </p:nvSpPr>
        <p:spPr>
          <a:xfrm>
            <a:off x="1275579" y="1888827"/>
            <a:ext cx="3153736" cy="400110"/>
          </a:xfrm>
          <a:prstGeom prst="rect">
            <a:avLst/>
          </a:prstGeom>
          <a:noFill/>
        </p:spPr>
        <p:txBody>
          <a:bodyPr wrap="square" rtlCol="0">
            <a:spAutoFit/>
          </a:bodyPr>
          <a:lstStyle/>
          <a:p>
            <a:r>
              <a:rPr lang="fi-FI" sz="2000" dirty="0"/>
              <a:t>Train </a:t>
            </a:r>
            <a:r>
              <a:rPr lang="fi-FI" sz="2000" dirty="0" err="1"/>
              <a:t>your</a:t>
            </a:r>
            <a:r>
              <a:rPr lang="fi-FI" sz="2000" dirty="0"/>
              <a:t> </a:t>
            </a:r>
            <a:r>
              <a:rPr lang="fi-FI" sz="2000" dirty="0" err="1"/>
              <a:t>positive</a:t>
            </a:r>
            <a:r>
              <a:rPr lang="fi-FI" sz="2000" dirty="0"/>
              <a:t> </a:t>
            </a:r>
            <a:r>
              <a:rPr lang="fi-FI" sz="2000" dirty="0" err="1"/>
              <a:t>mind</a:t>
            </a:r>
            <a:endParaRPr lang="fi-FI" sz="2000" dirty="0"/>
          </a:p>
        </p:txBody>
      </p:sp>
      <p:sp>
        <p:nvSpPr>
          <p:cNvPr id="11" name="Tekstiruutu 10">
            <a:extLst>
              <a:ext uri="{FF2B5EF4-FFF2-40B4-BE49-F238E27FC236}">
                <a16:creationId xmlns:a16="http://schemas.microsoft.com/office/drawing/2014/main" id="{B1B50334-4EF5-4E10-B0F5-52BBF6712971}"/>
              </a:ext>
            </a:extLst>
          </p:cNvPr>
          <p:cNvSpPr txBox="1"/>
          <p:nvPr/>
        </p:nvSpPr>
        <p:spPr>
          <a:xfrm>
            <a:off x="4429315" y="988706"/>
            <a:ext cx="3153736" cy="707886"/>
          </a:xfrm>
          <a:prstGeom prst="rect">
            <a:avLst/>
          </a:prstGeom>
          <a:noFill/>
        </p:spPr>
        <p:txBody>
          <a:bodyPr wrap="square" rtlCol="0">
            <a:spAutoFit/>
          </a:bodyPr>
          <a:lstStyle/>
          <a:p>
            <a:r>
              <a:rPr lang="fi-FI" sz="2000" dirty="0"/>
              <a:t>Train </a:t>
            </a:r>
            <a:r>
              <a:rPr lang="fi-FI" sz="2000" dirty="0" err="1"/>
              <a:t>your</a:t>
            </a:r>
            <a:r>
              <a:rPr lang="fi-FI" sz="2000" dirty="0"/>
              <a:t> </a:t>
            </a:r>
            <a:r>
              <a:rPr lang="fi-FI" sz="2000" dirty="0" err="1"/>
              <a:t>positive</a:t>
            </a:r>
            <a:r>
              <a:rPr lang="fi-FI" sz="2000" dirty="0"/>
              <a:t> </a:t>
            </a:r>
            <a:r>
              <a:rPr lang="fi-FI" sz="2000" dirty="0" err="1"/>
              <a:t>mind</a:t>
            </a:r>
            <a:r>
              <a:rPr lang="fi-FI" sz="2000" dirty="0"/>
              <a:t>; </a:t>
            </a:r>
            <a:r>
              <a:rPr lang="fi-FI" sz="2000" dirty="0" err="1"/>
              <a:t>manual</a:t>
            </a:r>
            <a:r>
              <a:rPr lang="fi-FI" sz="2000" dirty="0"/>
              <a:t> for </a:t>
            </a:r>
            <a:r>
              <a:rPr lang="fi-FI" sz="2000" dirty="0" err="1"/>
              <a:t>youth</a:t>
            </a:r>
            <a:r>
              <a:rPr lang="fi-FI" sz="2000" dirty="0"/>
              <a:t> </a:t>
            </a:r>
            <a:r>
              <a:rPr lang="fi-FI" sz="2000" dirty="0" err="1"/>
              <a:t>workers</a:t>
            </a:r>
            <a:r>
              <a:rPr lang="fi-FI" sz="2000" dirty="0"/>
              <a:t> </a:t>
            </a:r>
          </a:p>
        </p:txBody>
      </p:sp>
      <p:sp>
        <p:nvSpPr>
          <p:cNvPr id="12" name="Tekstiruutu 11">
            <a:extLst>
              <a:ext uri="{FF2B5EF4-FFF2-40B4-BE49-F238E27FC236}">
                <a16:creationId xmlns:a16="http://schemas.microsoft.com/office/drawing/2014/main" id="{5F494B72-E166-4195-B5CC-31DAB1E26608}"/>
              </a:ext>
            </a:extLst>
          </p:cNvPr>
          <p:cNvSpPr txBox="1"/>
          <p:nvPr/>
        </p:nvSpPr>
        <p:spPr>
          <a:xfrm>
            <a:off x="7827852" y="1171032"/>
            <a:ext cx="3507515" cy="400110"/>
          </a:xfrm>
          <a:prstGeom prst="rect">
            <a:avLst/>
          </a:prstGeom>
          <a:noFill/>
        </p:spPr>
        <p:txBody>
          <a:bodyPr wrap="square" rtlCol="0">
            <a:spAutoFit/>
          </a:bodyPr>
          <a:lstStyle/>
          <a:p>
            <a:r>
              <a:rPr lang="fi-FI" sz="2000" dirty="0"/>
              <a:t>Mental </a:t>
            </a:r>
            <a:r>
              <a:rPr lang="fi-FI" sz="2000" dirty="0" err="1"/>
              <a:t>health</a:t>
            </a:r>
            <a:r>
              <a:rPr lang="fi-FI" sz="2000" dirty="0"/>
              <a:t> </a:t>
            </a:r>
            <a:r>
              <a:rPr lang="fi-FI" sz="2000" dirty="0" err="1"/>
              <a:t>skills</a:t>
            </a:r>
            <a:r>
              <a:rPr lang="fi-FI" sz="2000" dirty="0"/>
              <a:t> –</a:t>
            </a:r>
            <a:r>
              <a:rPr lang="fi-FI" sz="2000" dirty="0" err="1"/>
              <a:t>year</a:t>
            </a:r>
            <a:r>
              <a:rPr lang="fi-FI" sz="2000" dirty="0"/>
              <a:t> </a:t>
            </a:r>
            <a:r>
              <a:rPr lang="fi-FI" sz="2000" dirty="0" err="1"/>
              <a:t>plan</a:t>
            </a:r>
            <a:endParaRPr lang="fi-FI" sz="2000" dirty="0"/>
          </a:p>
        </p:txBody>
      </p:sp>
    </p:spTree>
    <p:custDataLst>
      <p:tags r:id="rId1"/>
    </p:custDataLst>
    <p:extLst>
      <p:ext uri="{BB962C8B-B14F-4D97-AF65-F5344CB8AC3E}">
        <p14:creationId xmlns:p14="http://schemas.microsoft.com/office/powerpoint/2010/main" val="6166475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136152" y="489829"/>
            <a:ext cx="9306129" cy="999217"/>
          </a:xfrm>
        </p:spPr>
        <p:txBody>
          <a:bodyPr>
            <a:normAutofit fontScale="90000"/>
          </a:bodyPr>
          <a:lstStyle/>
          <a:p>
            <a:r>
              <a:rPr lang="fi-FI" dirty="0">
                <a:solidFill>
                  <a:schemeClr val="accent2"/>
                </a:solidFill>
              </a:rPr>
              <a:t>KAMU ”FRIEND” ”BUDDY in </a:t>
            </a:r>
            <a:r>
              <a:rPr lang="fi-FI" dirty="0" err="1">
                <a:solidFill>
                  <a:schemeClr val="accent2"/>
                </a:solidFill>
              </a:rPr>
              <a:t>Mind</a:t>
            </a:r>
            <a:r>
              <a:rPr lang="fi-FI" dirty="0">
                <a:solidFill>
                  <a:schemeClr val="accent2"/>
                </a:solidFill>
              </a:rPr>
              <a:t>”  </a:t>
            </a:r>
            <a:br>
              <a:rPr lang="fi-FI" dirty="0">
                <a:solidFill>
                  <a:schemeClr val="accent2"/>
                </a:solidFill>
              </a:rPr>
            </a:br>
            <a:r>
              <a:rPr lang="fi-FI" dirty="0">
                <a:solidFill>
                  <a:schemeClr val="accent2"/>
                </a:solidFill>
              </a:rPr>
              <a:t>”How to </a:t>
            </a:r>
            <a:r>
              <a:rPr lang="fi-FI" dirty="0" err="1">
                <a:solidFill>
                  <a:schemeClr val="accent2"/>
                </a:solidFill>
              </a:rPr>
              <a:t>support</a:t>
            </a:r>
            <a:r>
              <a:rPr lang="fi-FI" dirty="0">
                <a:solidFill>
                  <a:schemeClr val="accent2"/>
                </a:solidFill>
              </a:rPr>
              <a:t> my </a:t>
            </a:r>
            <a:r>
              <a:rPr lang="fi-FI" dirty="0" err="1">
                <a:solidFill>
                  <a:schemeClr val="accent2"/>
                </a:solidFill>
              </a:rPr>
              <a:t>friend</a:t>
            </a:r>
            <a:r>
              <a:rPr lang="fi-FI" dirty="0">
                <a:solidFill>
                  <a:schemeClr val="accent2"/>
                </a:solidFill>
              </a:rPr>
              <a:t>”? –</a:t>
            </a:r>
            <a:r>
              <a:rPr lang="fi-FI" dirty="0" err="1">
                <a:solidFill>
                  <a:schemeClr val="accent2"/>
                </a:solidFill>
              </a:rPr>
              <a:t>classes</a:t>
            </a:r>
            <a:r>
              <a:rPr lang="fi-FI" dirty="0">
                <a:solidFill>
                  <a:schemeClr val="accent2"/>
                </a:solidFill>
              </a:rPr>
              <a:t>. School Youth Worker</a:t>
            </a:r>
          </a:p>
        </p:txBody>
      </p:sp>
      <p:sp>
        <p:nvSpPr>
          <p:cNvPr id="3" name="Dian numeron paikkamerkki 2"/>
          <p:cNvSpPr>
            <a:spLocks noGrp="1"/>
          </p:cNvSpPr>
          <p:nvPr>
            <p:ph type="sldNum" sz="quarter" idx="10"/>
          </p:nvPr>
        </p:nvSpPr>
        <p:spPr/>
        <p:txBody>
          <a:bodyPr/>
          <a:lstStyle/>
          <a:p>
            <a:fld id="{7D0A3693-5CB6-4B45-8859-D19B56E87773}" type="slidenum">
              <a:rPr lang="en-FI" smtClean="0"/>
              <a:pPr/>
              <a:t>34</a:t>
            </a:fld>
            <a:endParaRPr lang="en-FI"/>
          </a:p>
        </p:txBody>
      </p:sp>
      <p:sp>
        <p:nvSpPr>
          <p:cNvPr id="4" name="Tekstin paikkamerkki 3"/>
          <p:cNvSpPr>
            <a:spLocks noGrp="1"/>
          </p:cNvSpPr>
          <p:nvPr>
            <p:ph type="body" sz="quarter" idx="11"/>
          </p:nvPr>
        </p:nvSpPr>
        <p:spPr>
          <a:xfrm>
            <a:off x="552182" y="2287409"/>
            <a:ext cx="10474068" cy="4080762"/>
          </a:xfrm>
        </p:spPr>
        <p:txBody>
          <a:bodyPr>
            <a:normAutofit/>
          </a:bodyPr>
          <a:lstStyle/>
          <a:p>
            <a:pPr lvl="1" fontAlgn="base"/>
            <a:r>
              <a:rPr lang="fi-FI" sz="2200" b="1" dirty="0"/>
              <a:t>FRIEND/BUDDY CLASSES (4*45 min</a:t>
            </a:r>
            <a:r>
              <a:rPr lang="fi-FI" sz="2200" dirty="0"/>
              <a:t>) </a:t>
            </a:r>
            <a:r>
              <a:rPr lang="fi-FI" sz="2200" dirty="0" err="1"/>
              <a:t>are</a:t>
            </a:r>
            <a:r>
              <a:rPr lang="fi-FI" sz="2200" dirty="0"/>
              <a:t> </a:t>
            </a:r>
            <a:r>
              <a:rPr lang="fi-FI" sz="2200" dirty="0" err="1"/>
              <a:t>created</a:t>
            </a:r>
            <a:r>
              <a:rPr lang="fi-FI" sz="2200" dirty="0"/>
              <a:t> for </a:t>
            </a:r>
            <a:r>
              <a:rPr lang="fi-FI" sz="2200" dirty="0" err="1"/>
              <a:t>the</a:t>
            </a:r>
            <a:r>
              <a:rPr lang="fi-FI" sz="2200" dirty="0"/>
              <a:t> </a:t>
            </a:r>
            <a:r>
              <a:rPr lang="fi-FI" sz="2200" dirty="0" err="1"/>
              <a:t>young</a:t>
            </a:r>
            <a:r>
              <a:rPr lang="fi-FI" sz="2200" dirty="0"/>
              <a:t> </a:t>
            </a:r>
            <a:r>
              <a:rPr lang="fi-FI" sz="2200" dirty="0" err="1"/>
              <a:t>people</a:t>
            </a:r>
            <a:r>
              <a:rPr lang="fi-FI" sz="2200" dirty="0"/>
              <a:t> on 7th, 8th, and 9th </a:t>
            </a:r>
            <a:r>
              <a:rPr lang="fi-FI" sz="2200" dirty="0" err="1"/>
              <a:t>grades</a:t>
            </a:r>
            <a:r>
              <a:rPr lang="fi-FI" sz="2200" dirty="0"/>
              <a:t> (13-16 </a:t>
            </a:r>
            <a:r>
              <a:rPr lang="fi-FI" sz="2200" dirty="0" err="1"/>
              <a:t>years</a:t>
            </a:r>
            <a:r>
              <a:rPr lang="fi-FI" sz="2200" dirty="0"/>
              <a:t> of </a:t>
            </a:r>
            <a:r>
              <a:rPr lang="fi-FI" sz="2200" dirty="0" err="1"/>
              <a:t>age</a:t>
            </a:r>
            <a:r>
              <a:rPr lang="fi-FI" sz="2200" dirty="0"/>
              <a:t>)</a:t>
            </a:r>
          </a:p>
          <a:p>
            <a:pPr lvl="1" fontAlgn="base"/>
            <a:r>
              <a:rPr lang="fi-FI" sz="2200" dirty="0" err="1"/>
              <a:t>Classes</a:t>
            </a:r>
            <a:r>
              <a:rPr lang="fi-FI" sz="2200" dirty="0"/>
              <a:t> </a:t>
            </a:r>
            <a:r>
              <a:rPr lang="fi-FI" sz="2200" dirty="0" err="1"/>
              <a:t>are</a:t>
            </a:r>
            <a:r>
              <a:rPr lang="fi-FI" sz="2200" dirty="0"/>
              <a:t> a </a:t>
            </a:r>
            <a:r>
              <a:rPr lang="fi-FI" sz="2200" dirty="0" err="1"/>
              <a:t>tool</a:t>
            </a:r>
            <a:r>
              <a:rPr lang="fi-FI" sz="2200" dirty="0"/>
              <a:t> for </a:t>
            </a:r>
            <a:r>
              <a:rPr lang="fi-FI" sz="2200" dirty="0" err="1"/>
              <a:t>youth</a:t>
            </a:r>
            <a:r>
              <a:rPr lang="fi-FI" sz="2200" dirty="0"/>
              <a:t> </a:t>
            </a:r>
            <a:r>
              <a:rPr lang="fi-FI" sz="2200" dirty="0" err="1"/>
              <a:t>workers</a:t>
            </a:r>
            <a:r>
              <a:rPr lang="fi-FI" sz="2200" dirty="0"/>
              <a:t> and other </a:t>
            </a:r>
            <a:r>
              <a:rPr lang="fi-FI" sz="2200" dirty="0" err="1"/>
              <a:t>professionals</a:t>
            </a:r>
            <a:r>
              <a:rPr lang="fi-FI" sz="2200" dirty="0"/>
              <a:t> in </a:t>
            </a:r>
            <a:r>
              <a:rPr lang="fi-FI" sz="2200" dirty="0" err="1"/>
              <a:t>schools</a:t>
            </a:r>
            <a:endParaRPr lang="fi-FI" sz="2200" dirty="0"/>
          </a:p>
          <a:p>
            <a:pPr lvl="1" fontAlgn="base"/>
            <a:r>
              <a:rPr lang="fi-FI" sz="2200" dirty="0" err="1"/>
              <a:t>Goals</a:t>
            </a:r>
            <a:r>
              <a:rPr lang="fi-FI" sz="2200" dirty="0"/>
              <a:t>: Young </a:t>
            </a:r>
            <a:r>
              <a:rPr lang="fi-FI" sz="2200" dirty="0" err="1"/>
              <a:t>people</a:t>
            </a:r>
            <a:r>
              <a:rPr lang="fi-FI" sz="2200" dirty="0"/>
              <a:t> </a:t>
            </a:r>
            <a:r>
              <a:rPr lang="fi-FI" sz="2200" dirty="0" err="1"/>
              <a:t>will</a:t>
            </a:r>
            <a:r>
              <a:rPr lang="fi-FI" sz="2200" dirty="0"/>
              <a:t> </a:t>
            </a:r>
            <a:r>
              <a:rPr lang="fi-FI" sz="2200" dirty="0" err="1"/>
              <a:t>learn</a:t>
            </a:r>
            <a:r>
              <a:rPr lang="fi-FI" sz="2200" dirty="0"/>
              <a:t> </a:t>
            </a:r>
            <a:r>
              <a:rPr lang="fi-FI" sz="2200" dirty="0" err="1"/>
              <a:t>about</a:t>
            </a:r>
            <a:r>
              <a:rPr lang="fi-FI" sz="2200" dirty="0"/>
              <a:t> </a:t>
            </a:r>
            <a:r>
              <a:rPr lang="fi-FI" sz="2200" dirty="0" err="1"/>
              <a:t>how</a:t>
            </a:r>
            <a:r>
              <a:rPr lang="fi-FI" sz="2200" dirty="0"/>
              <a:t> to </a:t>
            </a:r>
            <a:r>
              <a:rPr lang="fi-FI" sz="2200" dirty="0" err="1"/>
              <a:t>take</a:t>
            </a:r>
            <a:r>
              <a:rPr lang="fi-FI" sz="2200" dirty="0"/>
              <a:t> </a:t>
            </a:r>
            <a:r>
              <a:rPr lang="fi-FI" sz="2200" dirty="0" err="1"/>
              <a:t>care</a:t>
            </a:r>
            <a:r>
              <a:rPr lang="fi-FI" sz="2200" dirty="0"/>
              <a:t> of </a:t>
            </a:r>
            <a:r>
              <a:rPr lang="fi-FI" sz="2200" dirty="0" err="1"/>
              <a:t>their</a:t>
            </a:r>
            <a:r>
              <a:rPr lang="fi-FI" sz="2200" dirty="0"/>
              <a:t> </a:t>
            </a:r>
            <a:r>
              <a:rPr lang="fi-FI" sz="2200" dirty="0" err="1"/>
              <a:t>own</a:t>
            </a:r>
            <a:r>
              <a:rPr lang="fi-FI" sz="2200" dirty="0"/>
              <a:t> </a:t>
            </a:r>
            <a:r>
              <a:rPr lang="fi-FI" sz="2200" dirty="0" err="1"/>
              <a:t>mental</a:t>
            </a:r>
            <a:r>
              <a:rPr lang="fi-FI" sz="2200" dirty="0"/>
              <a:t> </a:t>
            </a:r>
            <a:r>
              <a:rPr lang="fi-FI" sz="2200" dirty="0" err="1"/>
              <a:t>health</a:t>
            </a:r>
            <a:r>
              <a:rPr lang="fi-FI" sz="2200" dirty="0"/>
              <a:t>, </a:t>
            </a:r>
            <a:r>
              <a:rPr lang="fi-FI" sz="2200" dirty="0" err="1"/>
              <a:t>coping</a:t>
            </a:r>
            <a:r>
              <a:rPr lang="fi-FI" sz="2200" dirty="0"/>
              <a:t> and </a:t>
            </a:r>
            <a:r>
              <a:rPr lang="fi-FI" sz="2200" dirty="0" err="1"/>
              <a:t>stress</a:t>
            </a:r>
            <a:r>
              <a:rPr lang="fi-FI" sz="2200" dirty="0"/>
              <a:t> management, </a:t>
            </a:r>
            <a:r>
              <a:rPr lang="fi-FI" sz="2200" dirty="0" err="1"/>
              <a:t>the</a:t>
            </a:r>
            <a:r>
              <a:rPr lang="fi-FI" sz="2200" dirty="0"/>
              <a:t> </a:t>
            </a:r>
            <a:r>
              <a:rPr lang="fi-FI" sz="2200" dirty="0" err="1"/>
              <a:t>importance</a:t>
            </a:r>
            <a:r>
              <a:rPr lang="fi-FI" sz="2200" dirty="0"/>
              <a:t> of </a:t>
            </a:r>
            <a:r>
              <a:rPr lang="fi-FI" sz="2200" dirty="0" err="1"/>
              <a:t>talking</a:t>
            </a:r>
            <a:r>
              <a:rPr lang="fi-FI" sz="2200" dirty="0"/>
              <a:t> </a:t>
            </a:r>
            <a:r>
              <a:rPr lang="fi-FI" sz="2200" dirty="0" err="1"/>
              <a:t>about</a:t>
            </a:r>
            <a:r>
              <a:rPr lang="fi-FI" sz="2200" dirty="0"/>
              <a:t> </a:t>
            </a:r>
            <a:r>
              <a:rPr lang="fi-FI" sz="2200" dirty="0" err="1"/>
              <a:t>worries</a:t>
            </a:r>
            <a:r>
              <a:rPr lang="fi-FI" sz="2200" dirty="0"/>
              <a:t> </a:t>
            </a:r>
            <a:r>
              <a:rPr lang="fi-FI" sz="2200" dirty="0" err="1"/>
              <a:t>with</a:t>
            </a:r>
            <a:r>
              <a:rPr lang="fi-FI" sz="2200" dirty="0"/>
              <a:t> </a:t>
            </a:r>
            <a:r>
              <a:rPr lang="fi-FI" sz="2200" dirty="0" err="1"/>
              <a:t>their</a:t>
            </a:r>
            <a:r>
              <a:rPr lang="fi-FI" sz="2200" dirty="0"/>
              <a:t> </a:t>
            </a:r>
            <a:r>
              <a:rPr lang="fi-FI" sz="2200" dirty="0" err="1"/>
              <a:t>friends</a:t>
            </a:r>
            <a:r>
              <a:rPr lang="fi-FI" sz="2200" dirty="0"/>
              <a:t>, and </a:t>
            </a:r>
            <a:r>
              <a:rPr lang="fi-FI" sz="2200" dirty="0" err="1"/>
              <a:t>they</a:t>
            </a:r>
            <a:r>
              <a:rPr lang="fi-FI" sz="2200" dirty="0"/>
              <a:t> </a:t>
            </a:r>
            <a:r>
              <a:rPr lang="fi-FI" sz="2200" dirty="0" err="1"/>
              <a:t>will</a:t>
            </a:r>
            <a:r>
              <a:rPr lang="fi-FI" sz="2200" dirty="0"/>
              <a:t> </a:t>
            </a:r>
            <a:r>
              <a:rPr lang="fi-FI" sz="2200" dirty="0" err="1"/>
              <a:t>also</a:t>
            </a:r>
            <a:r>
              <a:rPr lang="fi-FI" sz="2200" dirty="0"/>
              <a:t> </a:t>
            </a:r>
            <a:r>
              <a:rPr lang="fi-FI" sz="2200" dirty="0" err="1"/>
              <a:t>learn</a:t>
            </a:r>
            <a:r>
              <a:rPr lang="fi-FI" sz="2200" dirty="0"/>
              <a:t> </a:t>
            </a:r>
            <a:r>
              <a:rPr lang="fi-FI" sz="2200" dirty="0" err="1"/>
              <a:t>when</a:t>
            </a:r>
            <a:r>
              <a:rPr lang="fi-FI" sz="2200" dirty="0"/>
              <a:t> it is </a:t>
            </a:r>
            <a:br>
              <a:rPr lang="fi-FI" sz="2200" dirty="0"/>
            </a:br>
            <a:r>
              <a:rPr lang="fi-FI" sz="2200" dirty="0" err="1"/>
              <a:t>important</a:t>
            </a:r>
            <a:r>
              <a:rPr lang="fi-FI" sz="2200" dirty="0"/>
              <a:t> to </a:t>
            </a:r>
            <a:r>
              <a:rPr lang="fi-FI" sz="2200" dirty="0" err="1"/>
              <a:t>tell</a:t>
            </a:r>
            <a:r>
              <a:rPr lang="fi-FI" sz="2200" dirty="0"/>
              <a:t> to </a:t>
            </a:r>
            <a:r>
              <a:rPr lang="fi-FI" sz="2200" dirty="0" err="1"/>
              <a:t>the</a:t>
            </a:r>
            <a:r>
              <a:rPr lang="fi-FI" sz="2200" dirty="0"/>
              <a:t> </a:t>
            </a:r>
            <a:r>
              <a:rPr lang="fi-FI" sz="2200" dirty="0" err="1"/>
              <a:t>adults</a:t>
            </a:r>
            <a:r>
              <a:rPr lang="fi-FI" sz="2200" dirty="0"/>
              <a:t> in </a:t>
            </a:r>
            <a:r>
              <a:rPr lang="fi-FI" sz="2200" dirty="0" err="1"/>
              <a:t>schools</a:t>
            </a:r>
            <a:endParaRPr lang="fi-FI" sz="2200" dirty="0"/>
          </a:p>
          <a:p>
            <a:pPr lvl="1" fontAlgn="base"/>
            <a:r>
              <a:rPr lang="fi-FI" sz="2200" dirty="0"/>
              <a:t>Action </a:t>
            </a:r>
            <a:r>
              <a:rPr lang="fi-FI" sz="2200" dirty="0" err="1"/>
              <a:t>activities</a:t>
            </a:r>
            <a:r>
              <a:rPr lang="fi-FI" sz="2200" dirty="0"/>
              <a:t> and </a:t>
            </a:r>
            <a:r>
              <a:rPr lang="fi-FI" sz="2200" dirty="0" err="1"/>
              <a:t>discussion</a:t>
            </a:r>
            <a:r>
              <a:rPr lang="fi-FI" sz="2200" dirty="0"/>
              <a:t> </a:t>
            </a:r>
            <a:r>
              <a:rPr lang="fi-FI" sz="2200" dirty="0" err="1"/>
              <a:t>activities</a:t>
            </a:r>
            <a:endParaRPr lang="fi-FI" sz="2200" dirty="0"/>
          </a:p>
          <a:p>
            <a:pPr lvl="1" fontAlgn="base"/>
            <a:r>
              <a:rPr lang="fi-FI" sz="2200" dirty="0" err="1"/>
              <a:t>You</a:t>
            </a:r>
            <a:r>
              <a:rPr lang="fi-FI" sz="2200" dirty="0"/>
              <a:t> </a:t>
            </a:r>
            <a:r>
              <a:rPr lang="fi-FI" sz="2200" dirty="0" err="1"/>
              <a:t>can</a:t>
            </a:r>
            <a:r>
              <a:rPr lang="fi-FI" sz="2200" dirty="0"/>
              <a:t> </a:t>
            </a:r>
            <a:r>
              <a:rPr lang="fi-FI" sz="2200" dirty="0" err="1"/>
              <a:t>modify</a:t>
            </a:r>
            <a:r>
              <a:rPr lang="fi-FI" sz="2200" dirty="0"/>
              <a:t> </a:t>
            </a:r>
            <a:r>
              <a:rPr lang="fi-FI" sz="2200" dirty="0" err="1"/>
              <a:t>them</a:t>
            </a:r>
            <a:r>
              <a:rPr lang="fi-FI" sz="2200" dirty="0"/>
              <a:t> </a:t>
            </a:r>
            <a:r>
              <a:rPr lang="fi-FI" sz="2200" dirty="0" err="1"/>
              <a:t>also</a:t>
            </a:r>
            <a:r>
              <a:rPr lang="fi-FI" sz="2200" dirty="0"/>
              <a:t> for </a:t>
            </a:r>
            <a:r>
              <a:rPr lang="fi-FI" sz="2200" dirty="0" err="1"/>
              <a:t>longer</a:t>
            </a:r>
            <a:r>
              <a:rPr lang="fi-FI" sz="2200" dirty="0"/>
              <a:t> </a:t>
            </a:r>
            <a:r>
              <a:rPr lang="fi-FI" sz="2200" dirty="0" err="1"/>
              <a:t>periods</a:t>
            </a:r>
            <a:br>
              <a:rPr lang="fi-FI" sz="2200" dirty="0"/>
            </a:br>
            <a:r>
              <a:rPr lang="fi-FI" sz="2200" dirty="0"/>
              <a:t>(</a:t>
            </a:r>
            <a:r>
              <a:rPr lang="fi-FI" sz="2200" dirty="0" err="1"/>
              <a:t>e.g</a:t>
            </a:r>
            <a:r>
              <a:rPr lang="fi-FI" sz="2200" dirty="0"/>
              <a:t>. 60 min, 75 min</a:t>
            </a:r>
          </a:p>
          <a:p>
            <a:endParaRPr lang="fi-FI" dirty="0"/>
          </a:p>
        </p:txBody>
      </p:sp>
      <p:pic>
        <p:nvPicPr>
          <p:cNvPr id="5" name="Kuv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1962" y="4268502"/>
            <a:ext cx="3795177" cy="2531353"/>
          </a:xfrm>
          <a:prstGeom prst="rect">
            <a:avLst/>
          </a:prstGeom>
        </p:spPr>
      </p:pic>
    </p:spTree>
    <p:extLst>
      <p:ext uri="{BB962C8B-B14F-4D97-AF65-F5344CB8AC3E}">
        <p14:creationId xmlns:p14="http://schemas.microsoft.com/office/powerpoint/2010/main" val="37758295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p:cNvSpPr>
            <a:spLocks noGrp="1"/>
          </p:cNvSpPr>
          <p:nvPr>
            <p:ph type="sldNum" sz="quarter" idx="10"/>
          </p:nvPr>
        </p:nvSpPr>
        <p:spPr/>
        <p:txBody>
          <a:bodyPr/>
          <a:lstStyle/>
          <a:p>
            <a:fld id="{7D0A3693-5CB6-4B45-8859-D19B56E87773}" type="slidenum">
              <a:rPr lang="en-FI" smtClean="0"/>
              <a:pPr/>
              <a:t>35</a:t>
            </a:fld>
            <a:endParaRPr lang="en-FI"/>
          </a:p>
        </p:txBody>
      </p:sp>
      <p:sp>
        <p:nvSpPr>
          <p:cNvPr id="3" name="Otsikko 2"/>
          <p:cNvSpPr>
            <a:spLocks noGrp="1"/>
          </p:cNvSpPr>
          <p:nvPr>
            <p:ph type="title"/>
          </p:nvPr>
        </p:nvSpPr>
        <p:spPr>
          <a:xfrm>
            <a:off x="735875" y="615497"/>
            <a:ext cx="10720250" cy="999217"/>
          </a:xfrm>
        </p:spPr>
        <p:txBody>
          <a:bodyPr>
            <a:normAutofit fontScale="90000"/>
          </a:bodyPr>
          <a:lstStyle/>
          <a:p>
            <a:r>
              <a:rPr lang="fi-FI" dirty="0">
                <a:solidFill>
                  <a:schemeClr val="accent2"/>
                </a:solidFill>
              </a:rPr>
              <a:t>FRIEND / BUDDY in </a:t>
            </a:r>
            <a:r>
              <a:rPr lang="fi-FI" dirty="0" err="1">
                <a:solidFill>
                  <a:schemeClr val="accent2"/>
                </a:solidFill>
              </a:rPr>
              <a:t>Mind</a:t>
            </a:r>
            <a:r>
              <a:rPr lang="fi-FI" dirty="0">
                <a:solidFill>
                  <a:schemeClr val="accent2"/>
                </a:solidFill>
              </a:rPr>
              <a:t> </a:t>
            </a:r>
            <a:r>
              <a:rPr lang="fi-FI" dirty="0" err="1">
                <a:solidFill>
                  <a:schemeClr val="accent2"/>
                </a:solidFill>
              </a:rPr>
              <a:t>classes</a:t>
            </a:r>
            <a:r>
              <a:rPr lang="fi-FI" dirty="0">
                <a:solidFill>
                  <a:schemeClr val="accent2"/>
                </a:solidFill>
              </a:rPr>
              <a:t> </a:t>
            </a:r>
            <a:r>
              <a:rPr lang="fi-FI" dirty="0" err="1">
                <a:solidFill>
                  <a:schemeClr val="accent2"/>
                </a:solidFill>
              </a:rPr>
              <a:t>consist</a:t>
            </a:r>
            <a:r>
              <a:rPr lang="fi-FI" dirty="0">
                <a:solidFill>
                  <a:schemeClr val="accent2"/>
                </a:solidFill>
              </a:rPr>
              <a:t> of 4 </a:t>
            </a:r>
            <a:r>
              <a:rPr lang="fi-FI" dirty="0" err="1">
                <a:solidFill>
                  <a:schemeClr val="accent2"/>
                </a:solidFill>
              </a:rPr>
              <a:t>sessions</a:t>
            </a:r>
            <a:r>
              <a:rPr lang="fi-FI" dirty="0">
                <a:solidFill>
                  <a:schemeClr val="accent2"/>
                </a:solidFill>
              </a:rPr>
              <a:t> led </a:t>
            </a:r>
            <a:r>
              <a:rPr lang="fi-FI" dirty="0" err="1">
                <a:solidFill>
                  <a:schemeClr val="accent2"/>
                </a:solidFill>
              </a:rPr>
              <a:t>by</a:t>
            </a:r>
            <a:r>
              <a:rPr lang="fi-FI" dirty="0">
                <a:solidFill>
                  <a:schemeClr val="accent2"/>
                </a:solidFill>
              </a:rPr>
              <a:t> </a:t>
            </a:r>
            <a:r>
              <a:rPr lang="fi-FI" dirty="0" err="1">
                <a:solidFill>
                  <a:schemeClr val="accent2"/>
                </a:solidFill>
              </a:rPr>
              <a:t>school</a:t>
            </a:r>
            <a:r>
              <a:rPr lang="fi-FI" dirty="0">
                <a:solidFill>
                  <a:schemeClr val="accent2"/>
                </a:solidFill>
              </a:rPr>
              <a:t> </a:t>
            </a:r>
            <a:r>
              <a:rPr lang="fi-FI" dirty="0" err="1">
                <a:solidFill>
                  <a:schemeClr val="accent2"/>
                </a:solidFill>
              </a:rPr>
              <a:t>youth</a:t>
            </a:r>
            <a:r>
              <a:rPr lang="fi-FI" dirty="0">
                <a:solidFill>
                  <a:schemeClr val="accent2"/>
                </a:solidFill>
              </a:rPr>
              <a:t> </a:t>
            </a:r>
            <a:r>
              <a:rPr lang="fi-FI" dirty="0" err="1">
                <a:solidFill>
                  <a:schemeClr val="accent2"/>
                </a:solidFill>
              </a:rPr>
              <a:t>workers</a:t>
            </a:r>
            <a:r>
              <a:rPr lang="fi-FI" dirty="0">
                <a:solidFill>
                  <a:schemeClr val="accent2"/>
                </a:solidFill>
              </a:rPr>
              <a:t> </a:t>
            </a:r>
          </a:p>
        </p:txBody>
      </p:sp>
      <p:sp>
        <p:nvSpPr>
          <p:cNvPr id="4" name="Tekstin paikkamerkki 3"/>
          <p:cNvSpPr>
            <a:spLocks noGrp="1"/>
          </p:cNvSpPr>
          <p:nvPr>
            <p:ph type="body" sz="quarter" idx="11"/>
          </p:nvPr>
        </p:nvSpPr>
        <p:spPr>
          <a:xfrm>
            <a:off x="735875" y="1802362"/>
            <a:ext cx="10419805" cy="4627789"/>
          </a:xfrm>
        </p:spPr>
        <p:txBody>
          <a:bodyPr>
            <a:normAutofit/>
          </a:bodyPr>
          <a:lstStyle/>
          <a:p>
            <a:pPr marL="457200" indent="-457200">
              <a:buAutoNum type="arabicPeriod"/>
            </a:pPr>
            <a:r>
              <a:rPr lang="fi-FI" b="1" dirty="0"/>
              <a:t>”</a:t>
            </a:r>
            <a:r>
              <a:rPr lang="fi-FI" b="1" dirty="0" err="1"/>
              <a:t>What</a:t>
            </a:r>
            <a:r>
              <a:rPr lang="fi-FI" b="1" dirty="0"/>
              <a:t> </a:t>
            </a:r>
            <a:r>
              <a:rPr lang="fi-FI" b="1" dirty="0" err="1"/>
              <a:t>makes</a:t>
            </a:r>
            <a:r>
              <a:rPr lang="fi-FI" b="1" dirty="0"/>
              <a:t> me </a:t>
            </a:r>
            <a:r>
              <a:rPr lang="fi-FI" b="1" dirty="0" err="1"/>
              <a:t>feel</a:t>
            </a:r>
            <a:r>
              <a:rPr lang="fi-FI" b="1" dirty="0"/>
              <a:t> </a:t>
            </a:r>
            <a:r>
              <a:rPr lang="fi-FI" b="1" dirty="0" err="1"/>
              <a:t>good</a:t>
            </a:r>
            <a:r>
              <a:rPr lang="fi-FI" b="1" dirty="0"/>
              <a:t>?”</a:t>
            </a:r>
            <a:br>
              <a:rPr lang="fi-FI" b="1" dirty="0"/>
            </a:br>
            <a:r>
              <a:rPr lang="fi-FI" dirty="0"/>
              <a:t>In </a:t>
            </a:r>
            <a:r>
              <a:rPr lang="fi-FI" dirty="0" err="1"/>
              <a:t>this</a:t>
            </a:r>
            <a:r>
              <a:rPr lang="fi-FI" dirty="0"/>
              <a:t> </a:t>
            </a:r>
            <a:r>
              <a:rPr lang="fi-FI" dirty="0" err="1"/>
              <a:t>section</a:t>
            </a:r>
            <a:r>
              <a:rPr lang="fi-FI" dirty="0"/>
              <a:t> </a:t>
            </a:r>
            <a:r>
              <a:rPr lang="fi-FI" dirty="0" err="1"/>
              <a:t>you</a:t>
            </a:r>
            <a:r>
              <a:rPr lang="fi-FI" dirty="0"/>
              <a:t> </a:t>
            </a:r>
            <a:r>
              <a:rPr lang="fi-FI" dirty="0" err="1"/>
              <a:t>will</a:t>
            </a:r>
            <a:r>
              <a:rPr lang="fi-FI" dirty="0"/>
              <a:t> </a:t>
            </a:r>
            <a:r>
              <a:rPr lang="fi-FI" dirty="0" err="1"/>
              <a:t>get</a:t>
            </a:r>
            <a:r>
              <a:rPr lang="fi-FI" dirty="0"/>
              <a:t> </a:t>
            </a:r>
            <a:r>
              <a:rPr lang="fi-FI" dirty="0" err="1"/>
              <a:t>tips</a:t>
            </a:r>
            <a:r>
              <a:rPr lang="fi-FI" dirty="0"/>
              <a:t> and </a:t>
            </a:r>
            <a:r>
              <a:rPr lang="fi-FI" dirty="0" err="1"/>
              <a:t>information</a:t>
            </a:r>
            <a:r>
              <a:rPr lang="fi-FI" dirty="0"/>
              <a:t> </a:t>
            </a:r>
            <a:r>
              <a:rPr lang="fi-FI" dirty="0" err="1"/>
              <a:t>about</a:t>
            </a:r>
            <a:r>
              <a:rPr lang="fi-FI" dirty="0"/>
              <a:t> </a:t>
            </a:r>
            <a:r>
              <a:rPr lang="fi-FI" dirty="0" err="1"/>
              <a:t>taking</a:t>
            </a:r>
            <a:r>
              <a:rPr lang="fi-FI" dirty="0"/>
              <a:t> </a:t>
            </a:r>
            <a:r>
              <a:rPr lang="fi-FI" dirty="0" err="1"/>
              <a:t>care</a:t>
            </a:r>
            <a:r>
              <a:rPr lang="fi-FI" dirty="0"/>
              <a:t> of </a:t>
            </a:r>
            <a:r>
              <a:rPr lang="fi-FI" dirty="0" err="1"/>
              <a:t>your</a:t>
            </a:r>
            <a:r>
              <a:rPr lang="fi-FI" dirty="0"/>
              <a:t> </a:t>
            </a:r>
            <a:r>
              <a:rPr lang="fi-FI" dirty="0" err="1"/>
              <a:t>own</a:t>
            </a:r>
            <a:r>
              <a:rPr lang="fi-FI" dirty="0"/>
              <a:t> </a:t>
            </a:r>
            <a:r>
              <a:rPr lang="fi-FI" dirty="0" err="1"/>
              <a:t>mental</a:t>
            </a:r>
            <a:r>
              <a:rPr lang="fi-FI" dirty="0"/>
              <a:t> </a:t>
            </a:r>
            <a:r>
              <a:rPr lang="fi-FI" dirty="0" err="1"/>
              <a:t>health</a:t>
            </a:r>
            <a:r>
              <a:rPr lang="fi-FI" dirty="0"/>
              <a:t> and </a:t>
            </a:r>
            <a:r>
              <a:rPr lang="fi-FI" dirty="0" err="1"/>
              <a:t>stress</a:t>
            </a:r>
            <a:r>
              <a:rPr lang="fi-FI" dirty="0"/>
              <a:t> management</a:t>
            </a:r>
          </a:p>
          <a:p>
            <a:pPr marL="457200" indent="-457200">
              <a:buAutoNum type="arabicPeriod"/>
            </a:pPr>
            <a:r>
              <a:rPr lang="fi-FI" b="1" dirty="0"/>
              <a:t>”How </a:t>
            </a:r>
            <a:r>
              <a:rPr lang="fi-FI" b="1" dirty="0" err="1"/>
              <a:t>can</a:t>
            </a:r>
            <a:r>
              <a:rPr lang="fi-FI" b="1" dirty="0"/>
              <a:t> I </a:t>
            </a:r>
            <a:r>
              <a:rPr lang="fi-FI" b="1" dirty="0" err="1"/>
              <a:t>support</a:t>
            </a:r>
            <a:r>
              <a:rPr lang="fi-FI" b="1" dirty="0"/>
              <a:t> my </a:t>
            </a:r>
            <a:r>
              <a:rPr lang="fi-FI" b="1" dirty="0" err="1"/>
              <a:t>friend</a:t>
            </a:r>
            <a:r>
              <a:rPr lang="fi-FI" b="1" dirty="0"/>
              <a:t>??”</a:t>
            </a:r>
            <a:br>
              <a:rPr lang="fi-FI" dirty="0"/>
            </a:br>
            <a:r>
              <a:rPr lang="fi-FI" dirty="0"/>
              <a:t>In </a:t>
            </a:r>
            <a:r>
              <a:rPr lang="fi-FI" dirty="0" err="1"/>
              <a:t>this</a:t>
            </a:r>
            <a:r>
              <a:rPr lang="fi-FI" dirty="0"/>
              <a:t> </a:t>
            </a:r>
            <a:r>
              <a:rPr lang="fi-FI" dirty="0" err="1"/>
              <a:t>section</a:t>
            </a:r>
            <a:r>
              <a:rPr lang="fi-FI" dirty="0"/>
              <a:t> </a:t>
            </a:r>
            <a:r>
              <a:rPr lang="fi-FI" dirty="0" err="1"/>
              <a:t>you</a:t>
            </a:r>
            <a:r>
              <a:rPr lang="fi-FI" dirty="0"/>
              <a:t> </a:t>
            </a:r>
            <a:r>
              <a:rPr lang="fi-FI" dirty="0" err="1"/>
              <a:t>will</a:t>
            </a:r>
            <a:r>
              <a:rPr lang="fi-FI" dirty="0"/>
              <a:t> </a:t>
            </a:r>
            <a:r>
              <a:rPr lang="fi-FI" dirty="0" err="1"/>
              <a:t>discuss</a:t>
            </a:r>
            <a:r>
              <a:rPr lang="fi-FI" dirty="0"/>
              <a:t> </a:t>
            </a:r>
            <a:r>
              <a:rPr lang="fi-FI" dirty="0" err="1"/>
              <a:t>about</a:t>
            </a:r>
            <a:r>
              <a:rPr lang="fi-FI" dirty="0"/>
              <a:t> </a:t>
            </a:r>
            <a:r>
              <a:rPr lang="fi-FI" dirty="0" err="1"/>
              <a:t>your</a:t>
            </a:r>
            <a:r>
              <a:rPr lang="fi-FI" dirty="0"/>
              <a:t> </a:t>
            </a:r>
            <a:r>
              <a:rPr lang="fi-FI" dirty="0" err="1"/>
              <a:t>socio-emotional</a:t>
            </a:r>
            <a:r>
              <a:rPr lang="fi-FI" dirty="0"/>
              <a:t> </a:t>
            </a:r>
            <a:r>
              <a:rPr lang="fi-FI" dirty="0" err="1"/>
              <a:t>skills</a:t>
            </a:r>
            <a:endParaRPr lang="fi-FI" dirty="0"/>
          </a:p>
          <a:p>
            <a:pPr marL="457200" indent="-457200">
              <a:buAutoNum type="arabicPeriod"/>
            </a:pPr>
            <a:r>
              <a:rPr lang="fi-FI" b="1" dirty="0"/>
              <a:t>”How to </a:t>
            </a:r>
            <a:r>
              <a:rPr lang="fi-FI" b="1" dirty="0" err="1"/>
              <a:t>listen</a:t>
            </a:r>
            <a:r>
              <a:rPr lang="fi-FI" b="1" dirty="0"/>
              <a:t>? How to </a:t>
            </a:r>
            <a:r>
              <a:rPr lang="fi-FI" b="1" dirty="0" err="1"/>
              <a:t>raise</a:t>
            </a:r>
            <a:r>
              <a:rPr lang="fi-FI" b="1" dirty="0"/>
              <a:t> </a:t>
            </a:r>
            <a:r>
              <a:rPr lang="fi-FI" b="1" dirty="0" err="1"/>
              <a:t>concern</a:t>
            </a:r>
            <a:r>
              <a:rPr lang="fi-FI" b="1" dirty="0"/>
              <a:t> </a:t>
            </a:r>
            <a:r>
              <a:rPr lang="fi-FI" b="1" dirty="0" err="1"/>
              <a:t>if</a:t>
            </a:r>
            <a:r>
              <a:rPr lang="fi-FI" b="1" dirty="0"/>
              <a:t> </a:t>
            </a:r>
            <a:r>
              <a:rPr lang="fi-FI" b="1" dirty="0" err="1"/>
              <a:t>needed</a:t>
            </a:r>
            <a:r>
              <a:rPr lang="fi-FI" b="1" dirty="0"/>
              <a:t>?</a:t>
            </a:r>
            <a:br>
              <a:rPr lang="fi-FI" dirty="0"/>
            </a:br>
            <a:r>
              <a:rPr lang="fi-FI" dirty="0"/>
              <a:t>In </a:t>
            </a:r>
            <a:r>
              <a:rPr lang="fi-FI" dirty="0" err="1"/>
              <a:t>this</a:t>
            </a:r>
            <a:r>
              <a:rPr lang="fi-FI" dirty="0"/>
              <a:t> </a:t>
            </a:r>
            <a:r>
              <a:rPr lang="fi-FI" dirty="0" err="1"/>
              <a:t>section</a:t>
            </a:r>
            <a:r>
              <a:rPr lang="fi-FI" dirty="0"/>
              <a:t> </a:t>
            </a:r>
            <a:r>
              <a:rPr lang="fi-FI" dirty="0" err="1"/>
              <a:t>you</a:t>
            </a:r>
            <a:r>
              <a:rPr lang="fi-FI" dirty="0"/>
              <a:t> </a:t>
            </a:r>
            <a:r>
              <a:rPr lang="fi-FI" dirty="0" err="1"/>
              <a:t>will</a:t>
            </a:r>
            <a:r>
              <a:rPr lang="fi-FI" dirty="0"/>
              <a:t> </a:t>
            </a:r>
            <a:r>
              <a:rPr lang="fi-FI" dirty="0" err="1"/>
              <a:t>increase</a:t>
            </a:r>
            <a:r>
              <a:rPr lang="fi-FI" dirty="0"/>
              <a:t> </a:t>
            </a:r>
            <a:r>
              <a:rPr lang="fi-FI" dirty="0" err="1"/>
              <a:t>your</a:t>
            </a:r>
            <a:r>
              <a:rPr lang="fi-FI" dirty="0"/>
              <a:t> </a:t>
            </a:r>
            <a:r>
              <a:rPr lang="fi-FI" dirty="0" err="1"/>
              <a:t>understanding</a:t>
            </a:r>
            <a:r>
              <a:rPr lang="fi-FI" dirty="0"/>
              <a:t> of </a:t>
            </a:r>
            <a:r>
              <a:rPr lang="fi-FI" dirty="0" err="1"/>
              <a:t>empathetic</a:t>
            </a:r>
            <a:r>
              <a:rPr lang="fi-FI" dirty="0"/>
              <a:t> </a:t>
            </a:r>
            <a:r>
              <a:rPr lang="fi-FI" dirty="0" err="1"/>
              <a:t>listening</a:t>
            </a:r>
            <a:r>
              <a:rPr lang="fi-FI" dirty="0"/>
              <a:t> and </a:t>
            </a:r>
            <a:r>
              <a:rPr lang="fi-FI" dirty="0" err="1"/>
              <a:t>you</a:t>
            </a:r>
            <a:r>
              <a:rPr lang="fi-FI" dirty="0"/>
              <a:t> </a:t>
            </a:r>
            <a:r>
              <a:rPr lang="fi-FI" dirty="0" err="1"/>
              <a:t>will</a:t>
            </a:r>
            <a:r>
              <a:rPr lang="fi-FI" dirty="0"/>
              <a:t> </a:t>
            </a:r>
            <a:r>
              <a:rPr lang="fi-FI" dirty="0" err="1"/>
              <a:t>learn</a:t>
            </a:r>
            <a:r>
              <a:rPr lang="fi-FI" dirty="0"/>
              <a:t> </a:t>
            </a:r>
            <a:r>
              <a:rPr lang="fi-FI" dirty="0" err="1"/>
              <a:t>about</a:t>
            </a:r>
            <a:r>
              <a:rPr lang="fi-FI" dirty="0"/>
              <a:t> </a:t>
            </a:r>
            <a:r>
              <a:rPr lang="fi-FI" dirty="0" err="1"/>
              <a:t>talking</a:t>
            </a:r>
            <a:r>
              <a:rPr lang="fi-FI" dirty="0"/>
              <a:t> </a:t>
            </a:r>
            <a:r>
              <a:rPr lang="fi-FI" dirty="0" err="1"/>
              <a:t>about</a:t>
            </a:r>
            <a:r>
              <a:rPr lang="fi-FI" dirty="0"/>
              <a:t> </a:t>
            </a:r>
            <a:r>
              <a:rPr lang="fi-FI" dirty="0" err="1"/>
              <a:t>worries</a:t>
            </a:r>
            <a:r>
              <a:rPr lang="fi-FI" dirty="0"/>
              <a:t> </a:t>
            </a:r>
            <a:r>
              <a:rPr lang="fi-FI" dirty="0" err="1"/>
              <a:t>with</a:t>
            </a:r>
            <a:r>
              <a:rPr lang="fi-FI" dirty="0"/>
              <a:t> </a:t>
            </a:r>
            <a:r>
              <a:rPr lang="fi-FI" dirty="0" err="1"/>
              <a:t>your</a:t>
            </a:r>
            <a:r>
              <a:rPr lang="fi-FI" dirty="0"/>
              <a:t> </a:t>
            </a:r>
            <a:r>
              <a:rPr lang="fi-FI" dirty="0" err="1"/>
              <a:t>friends</a:t>
            </a:r>
            <a:endParaRPr lang="fi-FI" dirty="0"/>
          </a:p>
          <a:p>
            <a:pPr marL="457200" indent="-457200">
              <a:buAutoNum type="arabicPeriod"/>
            </a:pPr>
            <a:r>
              <a:rPr lang="fi-FI" b="1" dirty="0"/>
              <a:t>”</a:t>
            </a:r>
            <a:r>
              <a:rPr lang="fi-FI" b="1" dirty="0" err="1"/>
              <a:t>When</a:t>
            </a:r>
            <a:r>
              <a:rPr lang="fi-FI" b="1" dirty="0"/>
              <a:t> </a:t>
            </a:r>
            <a:r>
              <a:rPr lang="fi-FI" b="1" dirty="0" err="1"/>
              <a:t>do</a:t>
            </a:r>
            <a:r>
              <a:rPr lang="fi-FI" b="1" dirty="0"/>
              <a:t> </a:t>
            </a:r>
            <a:r>
              <a:rPr lang="fi-FI" b="1" dirty="0" err="1"/>
              <a:t>we</a:t>
            </a:r>
            <a:r>
              <a:rPr lang="fi-FI" b="1" dirty="0"/>
              <a:t> </a:t>
            </a:r>
            <a:r>
              <a:rPr lang="fi-FI" b="1" dirty="0" err="1"/>
              <a:t>need</a:t>
            </a:r>
            <a:r>
              <a:rPr lang="fi-FI" b="1" dirty="0"/>
              <a:t> help </a:t>
            </a:r>
            <a:r>
              <a:rPr lang="fi-FI" b="1" dirty="0" err="1"/>
              <a:t>from</a:t>
            </a:r>
            <a:r>
              <a:rPr lang="fi-FI" b="1" dirty="0"/>
              <a:t> </a:t>
            </a:r>
            <a:r>
              <a:rPr lang="fi-FI" b="1" dirty="0" err="1"/>
              <a:t>adults</a:t>
            </a:r>
            <a:r>
              <a:rPr lang="fi-FI" b="1" dirty="0"/>
              <a:t>?” </a:t>
            </a:r>
            <a:br>
              <a:rPr lang="fi-FI" dirty="0"/>
            </a:br>
            <a:r>
              <a:rPr lang="fi-FI" dirty="0"/>
              <a:t>In </a:t>
            </a:r>
            <a:r>
              <a:rPr lang="fi-FI" dirty="0" err="1"/>
              <a:t>this</a:t>
            </a:r>
            <a:r>
              <a:rPr lang="fi-FI" dirty="0"/>
              <a:t> </a:t>
            </a:r>
            <a:r>
              <a:rPr lang="fi-FI" dirty="0" err="1"/>
              <a:t>section</a:t>
            </a:r>
            <a:r>
              <a:rPr lang="fi-FI" dirty="0"/>
              <a:t> </a:t>
            </a:r>
            <a:r>
              <a:rPr lang="fi-FI" dirty="0" err="1"/>
              <a:t>you</a:t>
            </a:r>
            <a:r>
              <a:rPr lang="fi-FI" dirty="0"/>
              <a:t> </a:t>
            </a:r>
            <a:r>
              <a:rPr lang="fi-FI" dirty="0" err="1"/>
              <a:t>will</a:t>
            </a:r>
            <a:r>
              <a:rPr lang="fi-FI" dirty="0"/>
              <a:t> </a:t>
            </a:r>
            <a:r>
              <a:rPr lang="fi-FI" dirty="0" err="1"/>
              <a:t>learn</a:t>
            </a:r>
            <a:r>
              <a:rPr lang="fi-FI" dirty="0"/>
              <a:t> to </a:t>
            </a:r>
            <a:r>
              <a:rPr lang="fi-FI" dirty="0" err="1"/>
              <a:t>recognise</a:t>
            </a:r>
            <a:r>
              <a:rPr lang="fi-FI" dirty="0"/>
              <a:t> </a:t>
            </a:r>
            <a:r>
              <a:rPr lang="fi-FI" dirty="0" err="1"/>
              <a:t>when</a:t>
            </a:r>
            <a:r>
              <a:rPr lang="fi-FI" dirty="0"/>
              <a:t> </a:t>
            </a:r>
            <a:r>
              <a:rPr lang="fi-FI" dirty="0" err="1"/>
              <a:t>you</a:t>
            </a:r>
            <a:r>
              <a:rPr lang="fi-FI" dirty="0"/>
              <a:t> </a:t>
            </a:r>
            <a:r>
              <a:rPr lang="fi-FI" dirty="0" err="1"/>
              <a:t>need</a:t>
            </a:r>
            <a:r>
              <a:rPr lang="fi-FI" dirty="0"/>
              <a:t> to </a:t>
            </a:r>
            <a:r>
              <a:rPr lang="fi-FI" dirty="0" err="1"/>
              <a:t>seek</a:t>
            </a:r>
            <a:r>
              <a:rPr lang="fi-FI" dirty="0"/>
              <a:t> help </a:t>
            </a:r>
            <a:r>
              <a:rPr lang="fi-FI" dirty="0" err="1"/>
              <a:t>from</a:t>
            </a:r>
            <a:r>
              <a:rPr lang="fi-FI" dirty="0"/>
              <a:t> </a:t>
            </a:r>
            <a:r>
              <a:rPr lang="fi-FI" dirty="0" err="1"/>
              <a:t>adults</a:t>
            </a:r>
            <a:r>
              <a:rPr lang="fi-FI" dirty="0"/>
              <a:t> </a:t>
            </a:r>
            <a:r>
              <a:rPr lang="fi-FI" dirty="0" err="1"/>
              <a:t>or</a:t>
            </a:r>
            <a:r>
              <a:rPr lang="fi-FI" dirty="0"/>
              <a:t> </a:t>
            </a:r>
            <a:r>
              <a:rPr lang="fi-FI" dirty="0" err="1"/>
              <a:t>profesionals</a:t>
            </a:r>
            <a:r>
              <a:rPr lang="fi-FI" dirty="0"/>
              <a:t> and </a:t>
            </a:r>
            <a:r>
              <a:rPr lang="fi-FI" dirty="0" err="1"/>
              <a:t>you</a:t>
            </a:r>
            <a:r>
              <a:rPr lang="fi-FI" dirty="0"/>
              <a:t> </a:t>
            </a:r>
            <a:r>
              <a:rPr lang="fi-FI" dirty="0" err="1"/>
              <a:t>will</a:t>
            </a:r>
            <a:r>
              <a:rPr lang="fi-FI" dirty="0"/>
              <a:t> </a:t>
            </a:r>
            <a:r>
              <a:rPr lang="fi-FI" dirty="0" err="1"/>
              <a:t>learn</a:t>
            </a:r>
            <a:r>
              <a:rPr lang="fi-FI" dirty="0"/>
              <a:t> </a:t>
            </a:r>
            <a:r>
              <a:rPr lang="fi-FI" dirty="0" err="1"/>
              <a:t>about</a:t>
            </a:r>
            <a:r>
              <a:rPr lang="fi-FI" dirty="0"/>
              <a:t> </a:t>
            </a:r>
            <a:r>
              <a:rPr lang="fi-FI" dirty="0" err="1"/>
              <a:t>different</a:t>
            </a:r>
            <a:r>
              <a:rPr lang="fi-FI" dirty="0"/>
              <a:t> </a:t>
            </a:r>
            <a:r>
              <a:rPr lang="fi-FI" dirty="0" err="1"/>
              <a:t>places</a:t>
            </a:r>
            <a:r>
              <a:rPr lang="fi-FI" dirty="0"/>
              <a:t> to </a:t>
            </a:r>
            <a:r>
              <a:rPr lang="fi-FI" dirty="0" err="1"/>
              <a:t>get</a:t>
            </a:r>
            <a:r>
              <a:rPr lang="fi-FI" dirty="0"/>
              <a:t> help </a:t>
            </a:r>
            <a:r>
              <a:rPr lang="fi-FI" dirty="0" err="1"/>
              <a:t>from</a:t>
            </a:r>
            <a:endParaRPr lang="fi-FI" dirty="0"/>
          </a:p>
        </p:txBody>
      </p:sp>
    </p:spTree>
    <p:extLst>
      <p:ext uri="{BB962C8B-B14F-4D97-AF65-F5344CB8AC3E}">
        <p14:creationId xmlns:p14="http://schemas.microsoft.com/office/powerpoint/2010/main" val="14786653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99DCEB8-EDFD-4F29-8B18-3B0143F0A2A7}"/>
              </a:ext>
            </a:extLst>
          </p:cNvPr>
          <p:cNvSpPr>
            <a:spLocks noGrp="1"/>
          </p:cNvSpPr>
          <p:nvPr>
            <p:ph type="title"/>
          </p:nvPr>
        </p:nvSpPr>
        <p:spPr>
          <a:xfrm>
            <a:off x="1615278" y="706495"/>
            <a:ext cx="9306129" cy="999217"/>
          </a:xfrm>
        </p:spPr>
        <p:txBody>
          <a:bodyPr>
            <a:normAutofit/>
          </a:bodyPr>
          <a:lstStyle/>
          <a:p>
            <a:r>
              <a:rPr lang="fi-FI" dirty="0">
                <a:solidFill>
                  <a:schemeClr val="accent2"/>
                </a:solidFill>
              </a:rPr>
              <a:t>Feedback </a:t>
            </a:r>
            <a:r>
              <a:rPr lang="fi-FI" dirty="0" err="1">
                <a:solidFill>
                  <a:schemeClr val="accent2"/>
                </a:solidFill>
              </a:rPr>
              <a:t>from</a:t>
            </a:r>
            <a:r>
              <a:rPr lang="fi-FI" dirty="0">
                <a:solidFill>
                  <a:schemeClr val="accent2"/>
                </a:solidFill>
              </a:rPr>
              <a:t> </a:t>
            </a:r>
            <a:r>
              <a:rPr lang="fi-FI" dirty="0" err="1">
                <a:solidFill>
                  <a:schemeClr val="accent2"/>
                </a:solidFill>
              </a:rPr>
              <a:t>the</a:t>
            </a:r>
            <a:r>
              <a:rPr lang="fi-FI" dirty="0">
                <a:solidFill>
                  <a:schemeClr val="accent2"/>
                </a:solidFill>
              </a:rPr>
              <a:t> </a:t>
            </a:r>
            <a:r>
              <a:rPr lang="fi-FI" dirty="0" err="1">
                <a:solidFill>
                  <a:schemeClr val="accent2"/>
                </a:solidFill>
              </a:rPr>
              <a:t>young</a:t>
            </a:r>
            <a:r>
              <a:rPr lang="fi-FI" dirty="0">
                <a:solidFill>
                  <a:schemeClr val="accent2"/>
                </a:solidFill>
              </a:rPr>
              <a:t> </a:t>
            </a:r>
            <a:r>
              <a:rPr lang="fi-FI" dirty="0" err="1">
                <a:solidFill>
                  <a:schemeClr val="accent2"/>
                </a:solidFill>
              </a:rPr>
              <a:t>people</a:t>
            </a:r>
            <a:r>
              <a:rPr lang="fi-FI" dirty="0">
                <a:solidFill>
                  <a:schemeClr val="accent2"/>
                </a:solidFill>
              </a:rPr>
              <a:t>:  </a:t>
            </a:r>
          </a:p>
        </p:txBody>
      </p:sp>
      <p:sp>
        <p:nvSpPr>
          <p:cNvPr id="3" name="Dian numeron paikkamerkki 2">
            <a:extLst>
              <a:ext uri="{FF2B5EF4-FFF2-40B4-BE49-F238E27FC236}">
                <a16:creationId xmlns:a16="http://schemas.microsoft.com/office/drawing/2014/main" id="{8446584B-7836-4242-A7D4-A81466BB9FC7}"/>
              </a:ext>
            </a:extLst>
          </p:cNvPr>
          <p:cNvSpPr>
            <a:spLocks noGrp="1"/>
          </p:cNvSpPr>
          <p:nvPr>
            <p:ph type="sldNum" sz="quarter" idx="10"/>
          </p:nvPr>
        </p:nvSpPr>
        <p:spPr/>
        <p:txBody>
          <a:bodyPr/>
          <a:lstStyle/>
          <a:p>
            <a:fld id="{7D0A3693-5CB6-4B45-8859-D19B56E87773}" type="slidenum">
              <a:rPr lang="en-FI" smtClean="0"/>
              <a:pPr/>
              <a:t>36</a:t>
            </a:fld>
            <a:endParaRPr lang="en-FI"/>
          </a:p>
        </p:txBody>
      </p:sp>
      <p:sp>
        <p:nvSpPr>
          <p:cNvPr id="4" name="Tekstin paikkamerkki 3">
            <a:extLst>
              <a:ext uri="{FF2B5EF4-FFF2-40B4-BE49-F238E27FC236}">
                <a16:creationId xmlns:a16="http://schemas.microsoft.com/office/drawing/2014/main" id="{1E7D7704-83DE-4AAA-970B-1332848B3B68}"/>
              </a:ext>
            </a:extLst>
          </p:cNvPr>
          <p:cNvSpPr>
            <a:spLocks noGrp="1"/>
          </p:cNvSpPr>
          <p:nvPr>
            <p:ph type="body" sz="quarter" idx="11"/>
          </p:nvPr>
        </p:nvSpPr>
        <p:spPr>
          <a:xfrm>
            <a:off x="1089498" y="1833195"/>
            <a:ext cx="9990877" cy="4636082"/>
          </a:xfrm>
        </p:spPr>
        <p:txBody>
          <a:bodyPr/>
          <a:lstStyle/>
          <a:p>
            <a:r>
              <a:rPr lang="fi-FI" dirty="0"/>
              <a:t>”I </a:t>
            </a:r>
            <a:r>
              <a:rPr lang="fi-FI" dirty="0" err="1"/>
              <a:t>learnt</a:t>
            </a:r>
            <a:r>
              <a:rPr lang="fi-FI" dirty="0"/>
              <a:t> a </a:t>
            </a:r>
            <a:r>
              <a:rPr lang="fi-FI" dirty="0" err="1"/>
              <a:t>lot</a:t>
            </a:r>
            <a:r>
              <a:rPr lang="fi-FI" dirty="0"/>
              <a:t> </a:t>
            </a:r>
            <a:r>
              <a:rPr lang="fi-FI" dirty="0" err="1"/>
              <a:t>about</a:t>
            </a:r>
            <a:r>
              <a:rPr lang="fi-FI" dirty="0"/>
              <a:t> </a:t>
            </a:r>
            <a:r>
              <a:rPr lang="fi-FI" dirty="0" err="1"/>
              <a:t>friendships</a:t>
            </a:r>
            <a:r>
              <a:rPr lang="fi-FI" dirty="0"/>
              <a:t> and </a:t>
            </a:r>
            <a:r>
              <a:rPr lang="fi-FI" dirty="0" err="1"/>
              <a:t>about</a:t>
            </a:r>
            <a:r>
              <a:rPr lang="fi-FI" dirty="0"/>
              <a:t> </a:t>
            </a:r>
            <a:r>
              <a:rPr lang="fi-FI" dirty="0" err="1"/>
              <a:t>taking</a:t>
            </a:r>
            <a:r>
              <a:rPr lang="fi-FI" dirty="0"/>
              <a:t> </a:t>
            </a:r>
            <a:r>
              <a:rPr lang="fi-FI" dirty="0" err="1"/>
              <a:t>care</a:t>
            </a:r>
            <a:r>
              <a:rPr lang="fi-FI" dirty="0"/>
              <a:t> of </a:t>
            </a:r>
            <a:r>
              <a:rPr lang="fi-FI" dirty="0" err="1"/>
              <a:t>them</a:t>
            </a:r>
            <a:r>
              <a:rPr lang="fi-FI" dirty="0"/>
              <a:t> and I </a:t>
            </a:r>
            <a:r>
              <a:rPr lang="fi-FI" dirty="0" err="1"/>
              <a:t>also</a:t>
            </a:r>
            <a:r>
              <a:rPr lang="fi-FI" dirty="0"/>
              <a:t> </a:t>
            </a:r>
            <a:r>
              <a:rPr lang="fi-FI" dirty="0" err="1"/>
              <a:t>learnt</a:t>
            </a:r>
            <a:r>
              <a:rPr lang="fi-FI" dirty="0"/>
              <a:t> to </a:t>
            </a:r>
            <a:r>
              <a:rPr lang="fi-FI" dirty="0" err="1"/>
              <a:t>seek</a:t>
            </a:r>
            <a:r>
              <a:rPr lang="fi-FI" dirty="0"/>
              <a:t> help </a:t>
            </a:r>
            <a:r>
              <a:rPr lang="fi-FI" dirty="0" err="1"/>
              <a:t>if</a:t>
            </a:r>
            <a:r>
              <a:rPr lang="fi-FI" dirty="0"/>
              <a:t> I </a:t>
            </a:r>
            <a:r>
              <a:rPr lang="fi-FI" dirty="0" err="1"/>
              <a:t>need</a:t>
            </a:r>
            <a:r>
              <a:rPr lang="fi-FI" dirty="0"/>
              <a:t> it” </a:t>
            </a:r>
          </a:p>
          <a:p>
            <a:r>
              <a:rPr lang="fi-FI" dirty="0"/>
              <a:t>”I </a:t>
            </a:r>
            <a:r>
              <a:rPr lang="fi-FI" dirty="0" err="1"/>
              <a:t>realised</a:t>
            </a:r>
            <a:r>
              <a:rPr lang="fi-FI" dirty="0"/>
              <a:t> </a:t>
            </a:r>
            <a:r>
              <a:rPr lang="fi-FI" dirty="0" err="1"/>
              <a:t>that</a:t>
            </a:r>
            <a:r>
              <a:rPr lang="fi-FI" dirty="0"/>
              <a:t> I </a:t>
            </a:r>
            <a:r>
              <a:rPr lang="fi-FI" dirty="0" err="1"/>
              <a:t>have</a:t>
            </a:r>
            <a:r>
              <a:rPr lang="fi-FI" dirty="0"/>
              <a:t> to </a:t>
            </a:r>
            <a:r>
              <a:rPr lang="fi-FI" dirty="0" err="1"/>
              <a:t>talk</a:t>
            </a:r>
            <a:r>
              <a:rPr lang="fi-FI" dirty="0"/>
              <a:t> to </a:t>
            </a:r>
            <a:r>
              <a:rPr lang="fi-FI" dirty="0" err="1"/>
              <a:t>the</a:t>
            </a:r>
            <a:r>
              <a:rPr lang="fi-FI" dirty="0"/>
              <a:t> </a:t>
            </a:r>
            <a:r>
              <a:rPr lang="fi-FI" dirty="0" err="1"/>
              <a:t>adults</a:t>
            </a:r>
            <a:r>
              <a:rPr lang="fi-FI" dirty="0"/>
              <a:t> </a:t>
            </a:r>
            <a:r>
              <a:rPr lang="fi-FI" dirty="0" err="1"/>
              <a:t>about</a:t>
            </a:r>
            <a:r>
              <a:rPr lang="fi-FI" dirty="0"/>
              <a:t> </a:t>
            </a:r>
            <a:r>
              <a:rPr lang="fi-FI" dirty="0" err="1"/>
              <a:t>different</a:t>
            </a:r>
            <a:r>
              <a:rPr lang="fi-FI" dirty="0"/>
              <a:t> </a:t>
            </a:r>
            <a:r>
              <a:rPr lang="fi-FI" dirty="0" err="1"/>
              <a:t>issues</a:t>
            </a:r>
            <a:r>
              <a:rPr lang="fi-FI" dirty="0"/>
              <a:t> </a:t>
            </a:r>
            <a:r>
              <a:rPr lang="fi-FI" dirty="0" err="1"/>
              <a:t>even</a:t>
            </a:r>
            <a:r>
              <a:rPr lang="fi-FI" dirty="0"/>
              <a:t> </a:t>
            </a:r>
            <a:r>
              <a:rPr lang="fi-FI" dirty="0" err="1"/>
              <a:t>though</a:t>
            </a:r>
            <a:r>
              <a:rPr lang="fi-FI" dirty="0"/>
              <a:t> I </a:t>
            </a:r>
            <a:r>
              <a:rPr lang="fi-FI" dirty="0" err="1"/>
              <a:t>feel</a:t>
            </a:r>
            <a:r>
              <a:rPr lang="fi-FI" dirty="0"/>
              <a:t> </a:t>
            </a:r>
            <a:r>
              <a:rPr lang="fi-FI" dirty="0" err="1"/>
              <a:t>that</a:t>
            </a:r>
            <a:r>
              <a:rPr lang="fi-FI" dirty="0"/>
              <a:t> it </a:t>
            </a:r>
            <a:r>
              <a:rPr lang="fi-FI" dirty="0" err="1"/>
              <a:t>doesn’t</a:t>
            </a:r>
            <a:r>
              <a:rPr lang="fi-FI" dirty="0"/>
              <a:t> help”</a:t>
            </a:r>
          </a:p>
          <a:p>
            <a:r>
              <a:rPr lang="fi-FI" dirty="0"/>
              <a:t>”I </a:t>
            </a:r>
            <a:r>
              <a:rPr lang="fi-FI" dirty="0" err="1"/>
              <a:t>might</a:t>
            </a:r>
            <a:r>
              <a:rPr lang="fi-FI" dirty="0"/>
              <a:t> help </a:t>
            </a:r>
            <a:r>
              <a:rPr lang="fi-FI" dirty="0" err="1"/>
              <a:t>someone</a:t>
            </a:r>
            <a:r>
              <a:rPr lang="fi-FI" dirty="0"/>
              <a:t>.”</a:t>
            </a:r>
          </a:p>
          <a:p>
            <a:r>
              <a:rPr lang="fi-FI" dirty="0"/>
              <a:t>”I </a:t>
            </a:r>
            <a:r>
              <a:rPr lang="fi-FI" dirty="0" err="1"/>
              <a:t>learn</a:t>
            </a:r>
            <a:r>
              <a:rPr lang="fi-FI" dirty="0"/>
              <a:t> to </a:t>
            </a:r>
            <a:r>
              <a:rPr lang="fi-FI" dirty="0" err="1"/>
              <a:t>consider</a:t>
            </a:r>
            <a:r>
              <a:rPr lang="fi-FI" dirty="0"/>
              <a:t> </a:t>
            </a:r>
            <a:r>
              <a:rPr lang="fi-FI" dirty="0" err="1"/>
              <a:t>about</a:t>
            </a:r>
            <a:r>
              <a:rPr lang="fi-FI" dirty="0"/>
              <a:t> </a:t>
            </a:r>
            <a:r>
              <a:rPr lang="fi-FI" dirty="0" err="1"/>
              <a:t>asking</a:t>
            </a:r>
            <a:r>
              <a:rPr lang="fi-FI" dirty="0"/>
              <a:t> for help </a:t>
            </a:r>
            <a:r>
              <a:rPr lang="fi-FI" dirty="0" err="1"/>
              <a:t>from</a:t>
            </a:r>
            <a:r>
              <a:rPr lang="fi-FI" dirty="0"/>
              <a:t> </a:t>
            </a:r>
            <a:r>
              <a:rPr lang="fi-FI" dirty="0" err="1"/>
              <a:t>adults</a:t>
            </a:r>
            <a:r>
              <a:rPr lang="fi-FI" dirty="0"/>
              <a:t>.”</a:t>
            </a:r>
          </a:p>
        </p:txBody>
      </p:sp>
    </p:spTree>
    <p:extLst>
      <p:ext uri="{BB962C8B-B14F-4D97-AF65-F5344CB8AC3E}">
        <p14:creationId xmlns:p14="http://schemas.microsoft.com/office/powerpoint/2010/main" val="4601083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9760" y="629862"/>
            <a:ext cx="6304293" cy="5784838"/>
          </a:xfrm>
          <a:prstGeom prst="rect">
            <a:avLst/>
          </a:prstGeom>
        </p:spPr>
      </p:pic>
      <p:sp>
        <p:nvSpPr>
          <p:cNvPr id="2" name="Otsikko 1"/>
          <p:cNvSpPr>
            <a:spLocks noGrp="1"/>
          </p:cNvSpPr>
          <p:nvPr>
            <p:ph type="title"/>
          </p:nvPr>
        </p:nvSpPr>
        <p:spPr>
          <a:xfrm>
            <a:off x="541565" y="777494"/>
            <a:ext cx="5767795" cy="999217"/>
          </a:xfrm>
        </p:spPr>
        <p:txBody>
          <a:bodyPr>
            <a:normAutofit fontScale="90000"/>
          </a:bodyPr>
          <a:lstStyle/>
          <a:p>
            <a:r>
              <a:rPr lang="fi-FI" dirty="0">
                <a:solidFill>
                  <a:schemeClr val="accent2"/>
                </a:solidFill>
              </a:rPr>
              <a:t>GAME: </a:t>
            </a:r>
            <a:r>
              <a:rPr lang="fi-FI" dirty="0" err="1">
                <a:solidFill>
                  <a:schemeClr val="accent2"/>
                </a:solidFill>
              </a:rPr>
              <a:t>Searching</a:t>
            </a:r>
            <a:r>
              <a:rPr lang="fi-FI" dirty="0">
                <a:solidFill>
                  <a:schemeClr val="accent2"/>
                </a:solidFill>
              </a:rPr>
              <a:t> a </a:t>
            </a:r>
            <a:r>
              <a:rPr lang="fi-FI" dirty="0" err="1">
                <a:solidFill>
                  <a:schemeClr val="accent2"/>
                </a:solidFill>
              </a:rPr>
              <a:t>lost</a:t>
            </a:r>
            <a:r>
              <a:rPr lang="fi-FI" dirty="0">
                <a:solidFill>
                  <a:schemeClr val="accent2"/>
                </a:solidFill>
              </a:rPr>
              <a:t> </a:t>
            </a:r>
            <a:r>
              <a:rPr lang="fi-FI" dirty="0" err="1">
                <a:solidFill>
                  <a:schemeClr val="accent2"/>
                </a:solidFill>
              </a:rPr>
              <a:t>friend</a:t>
            </a:r>
            <a:br>
              <a:rPr lang="fi-FI" dirty="0"/>
            </a:br>
            <a:endParaRPr lang="fi-FI" dirty="0"/>
          </a:p>
        </p:txBody>
      </p:sp>
      <p:sp>
        <p:nvSpPr>
          <p:cNvPr id="3" name="Dian numeron paikkamerkki 2"/>
          <p:cNvSpPr>
            <a:spLocks noGrp="1"/>
          </p:cNvSpPr>
          <p:nvPr>
            <p:ph type="sldNum" sz="quarter" idx="10"/>
          </p:nvPr>
        </p:nvSpPr>
        <p:spPr/>
        <p:txBody>
          <a:bodyPr/>
          <a:lstStyle/>
          <a:p>
            <a:fld id="{7D0A3693-5CB6-4B45-8859-D19B56E87773}" type="slidenum">
              <a:rPr lang="en-FI" smtClean="0"/>
              <a:pPr/>
              <a:t>37</a:t>
            </a:fld>
            <a:endParaRPr lang="en-FI"/>
          </a:p>
        </p:txBody>
      </p:sp>
      <p:sp>
        <p:nvSpPr>
          <p:cNvPr id="4" name="Tekstin paikkamerkki 3"/>
          <p:cNvSpPr>
            <a:spLocks noGrp="1"/>
          </p:cNvSpPr>
          <p:nvPr>
            <p:ph type="body" sz="quarter" idx="11"/>
          </p:nvPr>
        </p:nvSpPr>
        <p:spPr>
          <a:xfrm>
            <a:off x="990793" y="1836147"/>
            <a:ext cx="4017949" cy="4521219"/>
          </a:xfrm>
        </p:spPr>
        <p:txBody>
          <a:bodyPr>
            <a:normAutofit/>
          </a:bodyPr>
          <a:lstStyle/>
          <a:p>
            <a:r>
              <a:rPr lang="fi-FI" sz="2800" dirty="0" err="1"/>
              <a:t>Designed</a:t>
            </a:r>
            <a:r>
              <a:rPr lang="fi-FI" sz="2800" dirty="0"/>
              <a:t> for </a:t>
            </a:r>
            <a:r>
              <a:rPr lang="fi-FI" sz="2800" dirty="0" err="1"/>
              <a:t>young</a:t>
            </a:r>
            <a:r>
              <a:rPr lang="fi-FI" sz="2800" dirty="0"/>
              <a:t> </a:t>
            </a:r>
            <a:r>
              <a:rPr lang="fi-FI" sz="2800" dirty="0" err="1"/>
              <a:t>people</a:t>
            </a:r>
            <a:r>
              <a:rPr lang="fi-FI" sz="2800" dirty="0"/>
              <a:t> in 7th, 8th and 9th </a:t>
            </a:r>
            <a:r>
              <a:rPr lang="fi-FI" sz="2800" dirty="0" err="1"/>
              <a:t>grade</a:t>
            </a:r>
            <a:endParaRPr lang="fi-FI" sz="2800" dirty="0"/>
          </a:p>
          <a:p>
            <a:r>
              <a:rPr lang="fi-FI" sz="2800" dirty="0"/>
              <a:t>2-6 </a:t>
            </a:r>
            <a:r>
              <a:rPr lang="fi-FI" sz="2800" dirty="0" err="1"/>
              <a:t>persons</a:t>
            </a:r>
            <a:r>
              <a:rPr lang="fi-FI" sz="2800" dirty="0"/>
              <a:t> </a:t>
            </a:r>
            <a:r>
              <a:rPr lang="fi-FI" sz="2800" dirty="0" err="1"/>
              <a:t>can</a:t>
            </a:r>
            <a:r>
              <a:rPr lang="fi-FI" sz="2800" dirty="0"/>
              <a:t> play as a </a:t>
            </a:r>
            <a:r>
              <a:rPr lang="fi-FI" sz="2800" dirty="0" err="1"/>
              <a:t>group</a:t>
            </a:r>
            <a:r>
              <a:rPr lang="fi-FI" sz="2800" dirty="0"/>
              <a:t>. </a:t>
            </a:r>
          </a:p>
          <a:p>
            <a:r>
              <a:rPr lang="fi-FI" sz="2800" dirty="0" err="1"/>
              <a:t>They</a:t>
            </a:r>
            <a:r>
              <a:rPr lang="fi-FI" sz="2800" dirty="0"/>
              <a:t> </a:t>
            </a:r>
            <a:r>
              <a:rPr lang="fi-FI" sz="2800" dirty="0" err="1"/>
              <a:t>try</a:t>
            </a:r>
            <a:r>
              <a:rPr lang="fi-FI" sz="2800" dirty="0"/>
              <a:t> to </a:t>
            </a:r>
            <a:r>
              <a:rPr lang="fi-FI" sz="2800" dirty="0" err="1"/>
              <a:t>solve</a:t>
            </a:r>
            <a:r>
              <a:rPr lang="fi-FI" sz="2800" dirty="0"/>
              <a:t> an </a:t>
            </a:r>
            <a:r>
              <a:rPr lang="fi-FI" sz="2800" dirty="0" err="1"/>
              <a:t>enigma</a:t>
            </a:r>
            <a:r>
              <a:rPr lang="fi-FI" sz="2800" dirty="0"/>
              <a:t> of a </a:t>
            </a:r>
            <a:r>
              <a:rPr lang="fi-FI" sz="2800" dirty="0" err="1"/>
              <a:t>lost</a:t>
            </a:r>
            <a:r>
              <a:rPr lang="fi-FI" sz="2800" dirty="0"/>
              <a:t> </a:t>
            </a:r>
            <a:r>
              <a:rPr lang="fi-FI" sz="2800" dirty="0" err="1"/>
              <a:t>friend</a:t>
            </a:r>
            <a:r>
              <a:rPr lang="fi-FI" sz="2800" dirty="0"/>
              <a:t> </a:t>
            </a:r>
            <a:r>
              <a:rPr lang="fi-FI" sz="2800" dirty="0" err="1"/>
              <a:t>called</a:t>
            </a:r>
            <a:r>
              <a:rPr lang="fi-FI" sz="2800" dirty="0"/>
              <a:t> Myrsky</a:t>
            </a:r>
          </a:p>
          <a:p>
            <a:r>
              <a:rPr lang="fi-FI" sz="2800" dirty="0" err="1"/>
              <a:t>Duration</a:t>
            </a:r>
            <a:r>
              <a:rPr lang="fi-FI" sz="2800" dirty="0"/>
              <a:t> of </a:t>
            </a:r>
            <a:r>
              <a:rPr lang="fi-FI" sz="2800" dirty="0" err="1"/>
              <a:t>the</a:t>
            </a:r>
            <a:r>
              <a:rPr lang="fi-FI" sz="2800" dirty="0"/>
              <a:t> </a:t>
            </a:r>
            <a:r>
              <a:rPr lang="fi-FI" sz="2800" dirty="0" err="1"/>
              <a:t>game</a:t>
            </a:r>
            <a:r>
              <a:rPr lang="fi-FI" sz="2800" dirty="0"/>
              <a:t> </a:t>
            </a:r>
            <a:br>
              <a:rPr lang="fi-FI" sz="2800" dirty="0"/>
            </a:br>
            <a:r>
              <a:rPr lang="fi-FI" sz="2800" dirty="0"/>
              <a:t>30-60 min.</a:t>
            </a:r>
          </a:p>
        </p:txBody>
      </p:sp>
      <p:sp>
        <p:nvSpPr>
          <p:cNvPr id="6" name="Tekstiruutu 5">
            <a:extLst>
              <a:ext uri="{FF2B5EF4-FFF2-40B4-BE49-F238E27FC236}">
                <a16:creationId xmlns:a16="http://schemas.microsoft.com/office/drawing/2014/main" id="{7BE39827-7FC4-41AE-9396-B21E605E6F48}"/>
              </a:ext>
            </a:extLst>
          </p:cNvPr>
          <p:cNvSpPr txBox="1"/>
          <p:nvPr/>
        </p:nvSpPr>
        <p:spPr>
          <a:xfrm rot="20439473">
            <a:off x="4991976" y="1033157"/>
            <a:ext cx="3325785" cy="646331"/>
          </a:xfrm>
          <a:prstGeom prst="rect">
            <a:avLst/>
          </a:prstGeom>
          <a:noFill/>
        </p:spPr>
        <p:txBody>
          <a:bodyPr wrap="square" rtlCol="0">
            <a:spAutoFit/>
          </a:bodyPr>
          <a:lstStyle/>
          <a:p>
            <a:r>
              <a:rPr lang="fi-FI" dirty="0">
                <a:highlight>
                  <a:srgbClr val="FFFF00"/>
                </a:highlight>
              </a:rPr>
              <a:t>IN COOPERATION WITH  A SCHOOL OF YOUTH WORK</a:t>
            </a:r>
          </a:p>
        </p:txBody>
      </p:sp>
    </p:spTree>
    <p:extLst>
      <p:ext uri="{BB962C8B-B14F-4D97-AF65-F5344CB8AC3E}">
        <p14:creationId xmlns:p14="http://schemas.microsoft.com/office/powerpoint/2010/main" val="2437563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p:cNvSpPr>
            <a:spLocks noGrp="1"/>
          </p:cNvSpPr>
          <p:nvPr>
            <p:ph type="title"/>
          </p:nvPr>
        </p:nvSpPr>
        <p:spPr>
          <a:xfrm>
            <a:off x="725816" y="485157"/>
            <a:ext cx="5370183" cy="1069323"/>
          </a:xfrm>
        </p:spPr>
        <p:txBody>
          <a:bodyPr>
            <a:normAutofit/>
          </a:bodyPr>
          <a:lstStyle/>
          <a:p>
            <a:r>
              <a:rPr lang="fi-FI" dirty="0" err="1">
                <a:solidFill>
                  <a:schemeClr val="accent2"/>
                </a:solidFill>
              </a:rPr>
              <a:t>You</a:t>
            </a:r>
            <a:r>
              <a:rPr lang="fi-FI" dirty="0">
                <a:solidFill>
                  <a:schemeClr val="accent2"/>
                </a:solidFill>
              </a:rPr>
              <a:t> </a:t>
            </a:r>
            <a:r>
              <a:rPr lang="fi-FI" dirty="0" err="1">
                <a:solidFill>
                  <a:schemeClr val="accent2"/>
                </a:solidFill>
              </a:rPr>
              <a:t>practice</a:t>
            </a:r>
            <a:r>
              <a:rPr lang="fi-FI" dirty="0">
                <a:solidFill>
                  <a:schemeClr val="accent2"/>
                </a:solidFill>
              </a:rPr>
              <a:t> </a:t>
            </a:r>
            <a:r>
              <a:rPr lang="fi-FI" dirty="0" err="1">
                <a:solidFill>
                  <a:schemeClr val="accent2"/>
                </a:solidFill>
              </a:rPr>
              <a:t>mental</a:t>
            </a:r>
            <a:r>
              <a:rPr lang="fi-FI" dirty="0">
                <a:solidFill>
                  <a:schemeClr val="accent2"/>
                </a:solidFill>
              </a:rPr>
              <a:t> </a:t>
            </a:r>
            <a:r>
              <a:rPr lang="fi-FI" dirty="0" err="1">
                <a:solidFill>
                  <a:schemeClr val="accent2"/>
                </a:solidFill>
              </a:rPr>
              <a:t>health</a:t>
            </a:r>
            <a:r>
              <a:rPr lang="fi-FI" dirty="0">
                <a:solidFill>
                  <a:schemeClr val="accent2"/>
                </a:solidFill>
              </a:rPr>
              <a:t> </a:t>
            </a:r>
            <a:r>
              <a:rPr lang="fi-FI" dirty="0" err="1">
                <a:solidFill>
                  <a:schemeClr val="accent2"/>
                </a:solidFill>
              </a:rPr>
              <a:t>skills</a:t>
            </a:r>
            <a:r>
              <a:rPr lang="fi-FI" dirty="0">
                <a:solidFill>
                  <a:schemeClr val="accent2"/>
                </a:solidFill>
              </a:rPr>
              <a:t> </a:t>
            </a:r>
            <a:r>
              <a:rPr lang="fi-FI" dirty="0" err="1">
                <a:solidFill>
                  <a:schemeClr val="accent2"/>
                </a:solidFill>
              </a:rPr>
              <a:t>by</a:t>
            </a:r>
            <a:r>
              <a:rPr lang="fi-FI" dirty="0">
                <a:solidFill>
                  <a:schemeClr val="accent2"/>
                </a:solidFill>
              </a:rPr>
              <a:t> playing</a:t>
            </a:r>
          </a:p>
        </p:txBody>
      </p:sp>
      <p:sp>
        <p:nvSpPr>
          <p:cNvPr id="4" name="Dian numeron paikkamerkki 3"/>
          <p:cNvSpPr>
            <a:spLocks noGrp="1"/>
          </p:cNvSpPr>
          <p:nvPr>
            <p:ph type="sldNum" sz="quarter" idx="10"/>
          </p:nvPr>
        </p:nvSpPr>
        <p:spPr/>
        <p:txBody>
          <a:bodyPr/>
          <a:lstStyle/>
          <a:p>
            <a:fld id="{7D0A3693-5CB6-4B45-8859-D19B56E87773}" type="slidenum">
              <a:rPr lang="en-FI" smtClean="0"/>
              <a:pPr/>
              <a:t>38</a:t>
            </a:fld>
            <a:endParaRPr lang="en-FI"/>
          </a:p>
        </p:txBody>
      </p:sp>
      <p:sp>
        <p:nvSpPr>
          <p:cNvPr id="9" name="Tekstiruutu 8">
            <a:extLst>
              <a:ext uri="{FF2B5EF4-FFF2-40B4-BE49-F238E27FC236}">
                <a16:creationId xmlns:a16="http://schemas.microsoft.com/office/drawing/2014/main" id="{2C15C01E-35B1-4B1E-BA20-19EFE300D551}"/>
              </a:ext>
            </a:extLst>
          </p:cNvPr>
          <p:cNvSpPr txBox="1"/>
          <p:nvPr/>
        </p:nvSpPr>
        <p:spPr>
          <a:xfrm>
            <a:off x="591820" y="1956528"/>
            <a:ext cx="5289400" cy="3785652"/>
          </a:xfrm>
          <a:prstGeom prst="rect">
            <a:avLst/>
          </a:prstGeom>
          <a:noFill/>
        </p:spPr>
        <p:txBody>
          <a:bodyPr wrap="square" rtlCol="0">
            <a:spAutoFit/>
          </a:bodyPr>
          <a:lstStyle/>
          <a:p>
            <a:pPr marL="342900" indent="-342900">
              <a:buFont typeface="Arial" panose="020B0604020202020204" pitchFamily="34" charset="0"/>
              <a:buChar char="•"/>
            </a:pPr>
            <a:r>
              <a:rPr lang="fi-FI" sz="2400" dirty="0" err="1">
                <a:solidFill>
                  <a:schemeClr val="accent2"/>
                </a:solidFill>
              </a:rPr>
              <a:t>Emotinal</a:t>
            </a:r>
            <a:r>
              <a:rPr lang="fi-FI" sz="2400" dirty="0">
                <a:solidFill>
                  <a:schemeClr val="accent2"/>
                </a:solidFill>
              </a:rPr>
              <a:t> </a:t>
            </a:r>
            <a:r>
              <a:rPr lang="fi-FI" sz="2400" dirty="0" err="1">
                <a:solidFill>
                  <a:schemeClr val="accent2"/>
                </a:solidFill>
              </a:rPr>
              <a:t>skills</a:t>
            </a:r>
            <a:endParaRPr lang="fi-FI" sz="2400" dirty="0">
              <a:solidFill>
                <a:schemeClr val="accent2"/>
              </a:solidFill>
            </a:endParaRPr>
          </a:p>
          <a:p>
            <a:pPr marL="342900" indent="-342900">
              <a:buFont typeface="Arial" panose="020B0604020202020204" pitchFamily="34" charset="0"/>
              <a:buChar char="•"/>
            </a:pPr>
            <a:r>
              <a:rPr lang="fi-FI" sz="2400" dirty="0">
                <a:solidFill>
                  <a:schemeClr val="accent2"/>
                </a:solidFill>
              </a:rPr>
              <a:t>Social </a:t>
            </a:r>
            <a:r>
              <a:rPr lang="fi-FI" sz="2400" dirty="0" err="1">
                <a:solidFill>
                  <a:schemeClr val="accent2"/>
                </a:solidFill>
              </a:rPr>
              <a:t>skills</a:t>
            </a:r>
            <a:endParaRPr lang="fi-FI" sz="2400" dirty="0">
              <a:solidFill>
                <a:schemeClr val="accent2"/>
              </a:solidFill>
            </a:endParaRPr>
          </a:p>
          <a:p>
            <a:pPr marL="342900" indent="-342900">
              <a:buFont typeface="Arial" panose="020B0604020202020204" pitchFamily="34" charset="0"/>
              <a:buChar char="•"/>
            </a:pPr>
            <a:r>
              <a:rPr lang="fi-FI" sz="2400" dirty="0" err="1">
                <a:solidFill>
                  <a:schemeClr val="accent2"/>
                </a:solidFill>
              </a:rPr>
              <a:t>Daily</a:t>
            </a:r>
            <a:r>
              <a:rPr lang="fi-FI" sz="2400" dirty="0">
                <a:solidFill>
                  <a:schemeClr val="accent2"/>
                </a:solidFill>
              </a:rPr>
              <a:t> </a:t>
            </a:r>
            <a:r>
              <a:rPr lang="fi-FI" sz="2400" dirty="0" err="1">
                <a:solidFill>
                  <a:schemeClr val="accent2"/>
                </a:solidFill>
              </a:rPr>
              <a:t>habbits</a:t>
            </a:r>
            <a:endParaRPr lang="fi-FI" sz="2400" dirty="0">
              <a:solidFill>
                <a:schemeClr val="accent2"/>
              </a:solidFill>
            </a:endParaRPr>
          </a:p>
          <a:p>
            <a:pPr marL="342900" indent="-342900">
              <a:buFont typeface="Arial" panose="020B0604020202020204" pitchFamily="34" charset="0"/>
              <a:buChar char="•"/>
            </a:pPr>
            <a:r>
              <a:rPr lang="fi-FI" sz="2400" dirty="0" err="1">
                <a:solidFill>
                  <a:schemeClr val="accent2"/>
                </a:solidFill>
              </a:rPr>
              <a:t>Coping</a:t>
            </a:r>
            <a:r>
              <a:rPr lang="fi-FI" sz="2400" dirty="0">
                <a:solidFill>
                  <a:schemeClr val="accent2"/>
                </a:solidFill>
              </a:rPr>
              <a:t> </a:t>
            </a:r>
            <a:r>
              <a:rPr lang="fi-FI" sz="2400" dirty="0" err="1">
                <a:solidFill>
                  <a:schemeClr val="accent2"/>
                </a:solidFill>
              </a:rPr>
              <a:t>skills</a:t>
            </a:r>
            <a:endParaRPr lang="fi-FI" sz="2400" dirty="0">
              <a:solidFill>
                <a:schemeClr val="accent2"/>
              </a:solidFill>
            </a:endParaRPr>
          </a:p>
          <a:p>
            <a:pPr marL="342900" indent="-342900">
              <a:buFont typeface="Arial" panose="020B0604020202020204" pitchFamily="34" charset="0"/>
              <a:buChar char="•"/>
            </a:pPr>
            <a:r>
              <a:rPr lang="fi-FI" sz="2400" dirty="0" err="1">
                <a:solidFill>
                  <a:schemeClr val="accent2"/>
                </a:solidFill>
              </a:rPr>
              <a:t>Self-knowledge</a:t>
            </a:r>
            <a:endParaRPr lang="fi-FI" sz="2400" dirty="0">
              <a:solidFill>
                <a:schemeClr val="accent2"/>
              </a:solidFill>
            </a:endParaRPr>
          </a:p>
          <a:p>
            <a:pPr marL="342900" indent="-342900">
              <a:buFont typeface="Arial" panose="020B0604020202020204" pitchFamily="34" charset="0"/>
              <a:buChar char="•"/>
            </a:pPr>
            <a:r>
              <a:rPr lang="fi-FI" sz="2400" dirty="0" err="1">
                <a:solidFill>
                  <a:schemeClr val="accent2"/>
                </a:solidFill>
              </a:rPr>
              <a:t>Mindfulness</a:t>
            </a:r>
            <a:r>
              <a:rPr lang="fi-FI" sz="2400" dirty="0">
                <a:solidFill>
                  <a:schemeClr val="accent2"/>
                </a:solidFill>
              </a:rPr>
              <a:t> </a:t>
            </a:r>
            <a:r>
              <a:rPr lang="fi-FI" sz="2400" dirty="0" err="1">
                <a:solidFill>
                  <a:schemeClr val="accent2"/>
                </a:solidFill>
              </a:rPr>
              <a:t>skills</a:t>
            </a:r>
            <a:endParaRPr lang="fi-FI" sz="2400" dirty="0">
              <a:solidFill>
                <a:schemeClr val="accent2"/>
              </a:solidFill>
            </a:endParaRPr>
          </a:p>
          <a:p>
            <a:endParaRPr lang="fi-FI" sz="2400" dirty="0">
              <a:solidFill>
                <a:schemeClr val="accent2"/>
              </a:solidFill>
            </a:endParaRPr>
          </a:p>
          <a:p>
            <a:pPr marL="742950" lvl="1" indent="-285750">
              <a:buFont typeface="Arial" panose="020B0604020202020204" pitchFamily="34" charset="0"/>
              <a:buChar char="•"/>
            </a:pPr>
            <a:r>
              <a:rPr lang="fi-FI" sz="2400" dirty="0">
                <a:solidFill>
                  <a:schemeClr val="accent2"/>
                </a:solidFill>
              </a:rPr>
              <a:t>30  </a:t>
            </a:r>
            <a:r>
              <a:rPr lang="fi-FI" sz="2400" dirty="0" err="1">
                <a:solidFill>
                  <a:schemeClr val="accent2"/>
                </a:solidFill>
              </a:rPr>
              <a:t>different</a:t>
            </a:r>
            <a:r>
              <a:rPr lang="fi-FI" sz="2400" dirty="0">
                <a:solidFill>
                  <a:schemeClr val="accent2"/>
                </a:solidFill>
              </a:rPr>
              <a:t> </a:t>
            </a:r>
            <a:r>
              <a:rPr lang="fi-FI" sz="2400" dirty="0" err="1">
                <a:solidFill>
                  <a:schemeClr val="accent2"/>
                </a:solidFill>
              </a:rPr>
              <a:t>tasks</a:t>
            </a:r>
            <a:r>
              <a:rPr lang="fi-FI" sz="2400" dirty="0">
                <a:solidFill>
                  <a:schemeClr val="accent2"/>
                </a:solidFill>
              </a:rPr>
              <a:t> </a:t>
            </a:r>
          </a:p>
          <a:p>
            <a:pPr marL="742950" lvl="1" indent="-285750">
              <a:buFont typeface="Arial" panose="020B0604020202020204" pitchFamily="34" charset="0"/>
              <a:buChar char="•"/>
            </a:pPr>
            <a:r>
              <a:rPr lang="fi-FI" sz="2400" dirty="0">
                <a:solidFill>
                  <a:schemeClr val="accent2"/>
                </a:solidFill>
              </a:rPr>
              <a:t>6 </a:t>
            </a:r>
            <a:r>
              <a:rPr lang="fi-FI" sz="2400" dirty="0" err="1">
                <a:solidFill>
                  <a:schemeClr val="accent2"/>
                </a:solidFill>
              </a:rPr>
              <a:t>story</a:t>
            </a:r>
            <a:r>
              <a:rPr lang="fi-FI" sz="2400" dirty="0">
                <a:solidFill>
                  <a:schemeClr val="accent2"/>
                </a:solidFill>
              </a:rPr>
              <a:t> </a:t>
            </a:r>
            <a:r>
              <a:rPr lang="fi-FI" sz="2400" dirty="0" err="1">
                <a:solidFill>
                  <a:schemeClr val="accent2"/>
                </a:solidFill>
              </a:rPr>
              <a:t>cards</a:t>
            </a:r>
            <a:endParaRPr lang="fi-FI" sz="2400" dirty="0">
              <a:solidFill>
                <a:schemeClr val="accent2"/>
              </a:solidFill>
            </a:endParaRPr>
          </a:p>
          <a:p>
            <a:pPr marL="742950" lvl="1" indent="-285750">
              <a:buFont typeface="Arial" panose="020B0604020202020204" pitchFamily="34" charset="0"/>
              <a:buChar char="•"/>
            </a:pPr>
            <a:r>
              <a:rPr lang="fi-FI" sz="2400" dirty="0">
                <a:solidFill>
                  <a:schemeClr val="accent2"/>
                </a:solidFill>
              </a:rPr>
              <a:t>9 </a:t>
            </a:r>
            <a:r>
              <a:rPr lang="fi-FI" sz="2400" dirty="0" err="1">
                <a:solidFill>
                  <a:schemeClr val="accent2"/>
                </a:solidFill>
              </a:rPr>
              <a:t>different</a:t>
            </a:r>
            <a:r>
              <a:rPr lang="fi-FI" sz="2400" dirty="0">
                <a:solidFill>
                  <a:schemeClr val="accent2"/>
                </a:solidFill>
              </a:rPr>
              <a:t> </a:t>
            </a:r>
            <a:r>
              <a:rPr lang="fi-FI" sz="2400" dirty="0" err="1">
                <a:solidFill>
                  <a:schemeClr val="accent2"/>
                </a:solidFill>
              </a:rPr>
              <a:t>endings</a:t>
            </a:r>
            <a:endParaRPr lang="fi-FI" sz="2400" dirty="0">
              <a:solidFill>
                <a:schemeClr val="accent2"/>
              </a:solidFill>
            </a:endParaRPr>
          </a:p>
        </p:txBody>
      </p:sp>
      <p:pic>
        <p:nvPicPr>
          <p:cNvPr id="5" name="Kuva 4">
            <a:extLst>
              <a:ext uri="{FF2B5EF4-FFF2-40B4-BE49-F238E27FC236}">
                <a16:creationId xmlns:a16="http://schemas.microsoft.com/office/drawing/2014/main" id="{B7418D70-255E-4DDB-B90F-C8790A5FF059}"/>
              </a:ext>
            </a:extLst>
          </p:cNvPr>
          <p:cNvPicPr>
            <a:picLocks noChangeAspect="1"/>
          </p:cNvPicPr>
          <p:nvPr/>
        </p:nvPicPr>
        <p:blipFill>
          <a:blip r:embed="rId3"/>
          <a:stretch>
            <a:fillRect/>
          </a:stretch>
        </p:blipFill>
        <p:spPr>
          <a:xfrm rot="769391">
            <a:off x="8499846" y="242005"/>
            <a:ext cx="3012040" cy="5120467"/>
          </a:xfrm>
          <a:prstGeom prst="roundRect">
            <a:avLst>
              <a:gd name="adj" fmla="val 8594"/>
            </a:avLst>
          </a:prstGeom>
          <a:solidFill>
            <a:srgbClr val="FFFFFF">
              <a:shade val="85000"/>
            </a:srgbClr>
          </a:solidFill>
          <a:ln>
            <a:solidFill>
              <a:schemeClr val="bg1">
                <a:lumMod val="85000"/>
              </a:schemeClr>
            </a:solidFill>
          </a:ln>
          <a:effectLst>
            <a:reflection blurRad="12700" stA="38000" endPos="28000" dist="5000" dir="5400000" sy="-100000" algn="bl" rotWithShape="0"/>
          </a:effectLst>
        </p:spPr>
      </p:pic>
      <p:pic>
        <p:nvPicPr>
          <p:cNvPr id="14" name="Kuva 13">
            <a:extLst>
              <a:ext uri="{FF2B5EF4-FFF2-40B4-BE49-F238E27FC236}">
                <a16:creationId xmlns:a16="http://schemas.microsoft.com/office/drawing/2014/main" id="{A2B493A8-8F6A-435D-AB25-D694BCAED7DE}"/>
              </a:ext>
            </a:extLst>
          </p:cNvPr>
          <p:cNvPicPr>
            <a:picLocks noChangeAspect="1"/>
          </p:cNvPicPr>
          <p:nvPr/>
        </p:nvPicPr>
        <p:blipFill>
          <a:blip r:embed="rId4"/>
          <a:stretch>
            <a:fillRect/>
          </a:stretch>
        </p:blipFill>
        <p:spPr>
          <a:xfrm rot="768605">
            <a:off x="7290777" y="572536"/>
            <a:ext cx="3125127" cy="5286285"/>
          </a:xfrm>
          <a:prstGeom prst="roundRect">
            <a:avLst>
              <a:gd name="adj" fmla="val 8594"/>
            </a:avLst>
          </a:prstGeom>
          <a:solidFill>
            <a:srgbClr val="FFFFFF">
              <a:shade val="85000"/>
            </a:srgbClr>
          </a:solidFill>
          <a:ln w="9525">
            <a:solidFill>
              <a:schemeClr val="bg1">
                <a:lumMod val="75000"/>
              </a:schemeClr>
            </a:solidFill>
          </a:ln>
          <a:effectLst>
            <a:reflection blurRad="12700" stA="38000" endPos="28000" dist="5000" dir="5400000" sy="-100000" algn="bl" rotWithShape="0"/>
          </a:effectLst>
        </p:spPr>
      </p:pic>
      <p:pic>
        <p:nvPicPr>
          <p:cNvPr id="11" name="Kuva 10">
            <a:extLst>
              <a:ext uri="{FF2B5EF4-FFF2-40B4-BE49-F238E27FC236}">
                <a16:creationId xmlns:a16="http://schemas.microsoft.com/office/drawing/2014/main" id="{5EE96661-3487-4780-88DB-356E45B879BA}"/>
              </a:ext>
            </a:extLst>
          </p:cNvPr>
          <p:cNvPicPr>
            <a:picLocks noChangeAspect="1"/>
          </p:cNvPicPr>
          <p:nvPr/>
        </p:nvPicPr>
        <p:blipFill>
          <a:blip r:embed="rId5"/>
          <a:stretch>
            <a:fillRect/>
          </a:stretch>
        </p:blipFill>
        <p:spPr>
          <a:xfrm rot="685961">
            <a:off x="6172272" y="1033214"/>
            <a:ext cx="3107069" cy="5277334"/>
          </a:xfrm>
          <a:prstGeom prst="roundRect">
            <a:avLst>
              <a:gd name="adj" fmla="val 8594"/>
            </a:avLst>
          </a:prstGeom>
          <a:solidFill>
            <a:srgbClr val="FFFFFF">
              <a:shade val="85000"/>
            </a:srgbClr>
          </a:solidFill>
          <a:ln w="12700">
            <a:solidFill>
              <a:schemeClr val="bg1">
                <a:lumMod val="75000"/>
              </a:schemeClr>
            </a:solidFill>
          </a:ln>
          <a:effectLst>
            <a:reflection blurRad="12700" stA="38000" endPos="28000" dist="5000" dir="5400000" sy="-100000" algn="bl" rotWithShape="0"/>
          </a:effectLst>
        </p:spPr>
      </p:pic>
      <p:pic>
        <p:nvPicPr>
          <p:cNvPr id="17" name="Kuva 16">
            <a:extLst>
              <a:ext uri="{FF2B5EF4-FFF2-40B4-BE49-F238E27FC236}">
                <a16:creationId xmlns:a16="http://schemas.microsoft.com/office/drawing/2014/main" id="{D35B784B-0014-41BE-A8DF-4D1E979FFA19}"/>
              </a:ext>
            </a:extLst>
          </p:cNvPr>
          <p:cNvPicPr>
            <a:picLocks noChangeAspect="1"/>
          </p:cNvPicPr>
          <p:nvPr/>
        </p:nvPicPr>
        <p:blipFill>
          <a:blip r:embed="rId6"/>
          <a:stretch>
            <a:fillRect/>
          </a:stretch>
        </p:blipFill>
        <p:spPr>
          <a:xfrm>
            <a:off x="6414223" y="2500487"/>
            <a:ext cx="4401069" cy="3047866"/>
          </a:xfrm>
          <a:prstGeom prst="roundRect">
            <a:avLst/>
          </a:prstGeom>
          <a:effectLst>
            <a:glow rad="63500">
              <a:schemeClr val="accent2">
                <a:satMod val="175000"/>
                <a:alpha val="40000"/>
              </a:schemeClr>
            </a:glow>
            <a:outerShdw blurRad="50800" dist="38100" dir="18900000" algn="bl" rotWithShape="0">
              <a:prstClr val="black">
                <a:alpha val="40000"/>
              </a:prstClr>
            </a:outerShdw>
          </a:effectLst>
        </p:spPr>
      </p:pic>
      <p:grpSp>
        <p:nvGrpSpPr>
          <p:cNvPr id="21" name="Ryhmä 20">
            <a:extLst>
              <a:ext uri="{FF2B5EF4-FFF2-40B4-BE49-F238E27FC236}">
                <a16:creationId xmlns:a16="http://schemas.microsoft.com/office/drawing/2014/main" id="{0C401F7B-1696-487B-98B4-5F4403C5EA34}"/>
              </a:ext>
            </a:extLst>
          </p:cNvPr>
          <p:cNvGrpSpPr/>
          <p:nvPr/>
        </p:nvGrpSpPr>
        <p:grpSpPr>
          <a:xfrm>
            <a:off x="6028535" y="2290161"/>
            <a:ext cx="4760181" cy="3152438"/>
            <a:chOff x="5867392" y="3023392"/>
            <a:chExt cx="4760181" cy="3152438"/>
          </a:xfrm>
        </p:grpSpPr>
        <p:pic>
          <p:nvPicPr>
            <p:cNvPr id="18" name="Kuva 17">
              <a:extLst>
                <a:ext uri="{FF2B5EF4-FFF2-40B4-BE49-F238E27FC236}">
                  <a16:creationId xmlns:a16="http://schemas.microsoft.com/office/drawing/2014/main" id="{1F2AFD3F-1F98-4F13-920C-E3C5CA13AAE0}"/>
                </a:ext>
              </a:extLst>
            </p:cNvPr>
            <p:cNvPicPr>
              <a:picLocks noChangeAspect="1"/>
            </p:cNvPicPr>
            <p:nvPr/>
          </p:nvPicPr>
          <p:blipFill>
            <a:blip r:embed="rId7"/>
            <a:stretch>
              <a:fillRect/>
            </a:stretch>
          </p:blipFill>
          <p:spPr>
            <a:xfrm>
              <a:off x="5867392" y="3023392"/>
              <a:ext cx="4760181" cy="3152438"/>
            </a:xfrm>
            <a:prstGeom prst="roundRect">
              <a:avLst/>
            </a:prstGeom>
            <a:ln>
              <a:solidFill>
                <a:schemeClr val="bg1">
                  <a:lumMod val="65000"/>
                </a:schemeClr>
              </a:solidFill>
            </a:ln>
            <a:effectLst>
              <a:glow rad="63500">
                <a:schemeClr val="accent2">
                  <a:satMod val="175000"/>
                  <a:alpha val="40000"/>
                </a:schemeClr>
              </a:glow>
            </a:effectLst>
          </p:spPr>
        </p:pic>
        <p:pic>
          <p:nvPicPr>
            <p:cNvPr id="20" name="Kuva 19">
              <a:extLst>
                <a:ext uri="{FF2B5EF4-FFF2-40B4-BE49-F238E27FC236}">
                  <a16:creationId xmlns:a16="http://schemas.microsoft.com/office/drawing/2014/main" id="{A6CD7A10-9D6E-437D-842B-8932F3776116}"/>
                </a:ext>
              </a:extLst>
            </p:cNvPr>
            <p:cNvPicPr>
              <a:picLocks noChangeAspect="1"/>
            </p:cNvPicPr>
            <p:nvPr/>
          </p:nvPicPr>
          <p:blipFill>
            <a:blip r:embed="rId8"/>
            <a:stretch>
              <a:fillRect/>
            </a:stretch>
          </p:blipFill>
          <p:spPr>
            <a:xfrm>
              <a:off x="7885460" y="5241027"/>
              <a:ext cx="838391" cy="882517"/>
            </a:xfrm>
            <a:prstGeom prst="rect">
              <a:avLst/>
            </a:prstGeom>
          </p:spPr>
        </p:pic>
      </p:grpSp>
      <p:grpSp>
        <p:nvGrpSpPr>
          <p:cNvPr id="22" name="Ryhmä 21">
            <a:extLst>
              <a:ext uri="{FF2B5EF4-FFF2-40B4-BE49-F238E27FC236}">
                <a16:creationId xmlns:a16="http://schemas.microsoft.com/office/drawing/2014/main" id="{D68538DB-069C-4DA9-9901-7336A3797180}"/>
              </a:ext>
            </a:extLst>
          </p:cNvPr>
          <p:cNvGrpSpPr/>
          <p:nvPr/>
        </p:nvGrpSpPr>
        <p:grpSpPr>
          <a:xfrm>
            <a:off x="5622980" y="3849354"/>
            <a:ext cx="4922975" cy="2814922"/>
            <a:chOff x="566671" y="1119025"/>
            <a:chExt cx="5438164" cy="2961788"/>
          </a:xfrm>
        </p:grpSpPr>
        <p:pic>
          <p:nvPicPr>
            <p:cNvPr id="23" name="Kuva 22">
              <a:extLst>
                <a:ext uri="{FF2B5EF4-FFF2-40B4-BE49-F238E27FC236}">
                  <a16:creationId xmlns:a16="http://schemas.microsoft.com/office/drawing/2014/main" id="{39AE5DC3-81D2-4C2C-B061-F220093249A5}"/>
                </a:ext>
              </a:extLst>
            </p:cNvPr>
            <p:cNvPicPr>
              <a:picLocks noChangeAspect="1"/>
            </p:cNvPicPr>
            <p:nvPr/>
          </p:nvPicPr>
          <p:blipFill>
            <a:blip r:embed="rId9"/>
            <a:stretch>
              <a:fillRect/>
            </a:stretch>
          </p:blipFill>
          <p:spPr>
            <a:xfrm>
              <a:off x="4282562" y="1119025"/>
              <a:ext cx="1722273" cy="2961788"/>
            </a:xfrm>
            <a:prstGeom prst="roundRect">
              <a:avLst/>
            </a:prstGeom>
          </p:spPr>
        </p:pic>
        <p:pic>
          <p:nvPicPr>
            <p:cNvPr id="24" name="Kuva 23">
              <a:extLst>
                <a:ext uri="{FF2B5EF4-FFF2-40B4-BE49-F238E27FC236}">
                  <a16:creationId xmlns:a16="http://schemas.microsoft.com/office/drawing/2014/main" id="{91322602-7EF1-44B3-9414-9B9D0F0E0F58}"/>
                </a:ext>
              </a:extLst>
            </p:cNvPr>
            <p:cNvPicPr>
              <a:picLocks noChangeAspect="1"/>
            </p:cNvPicPr>
            <p:nvPr/>
          </p:nvPicPr>
          <p:blipFill>
            <a:blip r:embed="rId10"/>
            <a:stretch>
              <a:fillRect/>
            </a:stretch>
          </p:blipFill>
          <p:spPr>
            <a:xfrm>
              <a:off x="2419465" y="1125549"/>
              <a:ext cx="1722273" cy="2955264"/>
            </a:xfrm>
            <a:prstGeom prst="roundRect">
              <a:avLst/>
            </a:prstGeom>
          </p:spPr>
        </p:pic>
        <p:pic>
          <p:nvPicPr>
            <p:cNvPr id="25" name="Kuva 24">
              <a:extLst>
                <a:ext uri="{FF2B5EF4-FFF2-40B4-BE49-F238E27FC236}">
                  <a16:creationId xmlns:a16="http://schemas.microsoft.com/office/drawing/2014/main" id="{C2BB35CC-7D42-4BA0-9911-0214C29C8201}"/>
                </a:ext>
              </a:extLst>
            </p:cNvPr>
            <p:cNvPicPr>
              <a:picLocks noChangeAspect="1"/>
            </p:cNvPicPr>
            <p:nvPr/>
          </p:nvPicPr>
          <p:blipFill>
            <a:blip r:embed="rId11"/>
            <a:stretch>
              <a:fillRect/>
            </a:stretch>
          </p:blipFill>
          <p:spPr>
            <a:xfrm>
              <a:off x="566671" y="1119025"/>
              <a:ext cx="1711970" cy="2955264"/>
            </a:xfrm>
            <a:prstGeom prst="roundRect">
              <a:avLst/>
            </a:prstGeom>
          </p:spPr>
        </p:pic>
      </p:grpSp>
    </p:spTree>
    <p:extLst>
      <p:ext uri="{BB962C8B-B14F-4D97-AF65-F5344CB8AC3E}">
        <p14:creationId xmlns:p14="http://schemas.microsoft.com/office/powerpoint/2010/main" val="29322336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iruutu 6">
            <a:extLst>
              <a:ext uri="{FF2B5EF4-FFF2-40B4-BE49-F238E27FC236}">
                <a16:creationId xmlns:a16="http://schemas.microsoft.com/office/drawing/2014/main" id="{BA02D47F-6B7E-44BC-BA9D-5CB2686D424D}"/>
              </a:ext>
            </a:extLst>
          </p:cNvPr>
          <p:cNvSpPr txBox="1"/>
          <p:nvPr/>
        </p:nvSpPr>
        <p:spPr>
          <a:xfrm>
            <a:off x="1245191" y="2373003"/>
            <a:ext cx="4850809" cy="351891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fi-FI" sz="1600" i="0" u="none" strike="noStrike" kern="1200" cap="none" spc="0" normalizeH="0" baseline="0" noProof="0" dirty="0">
                <a:ln>
                  <a:noFill/>
                </a:ln>
                <a:solidFill>
                  <a:srgbClr val="000000"/>
                </a:solidFill>
                <a:effectLst/>
                <a:uLnTx/>
                <a:uFillTx/>
                <a:latin typeface="Georgia"/>
                <a:ea typeface="+mn-ea"/>
                <a:cs typeface="+mn-cs"/>
              </a:rPr>
              <a:t>MENTL HEALTH POWER CARDS 2.0</a:t>
            </a:r>
          </a:p>
          <a:p>
            <a:pPr marL="0" marR="0" lvl="0" indent="0" algn="l" defTabSz="914400" rtl="0" eaLnBrk="1" fontAlgn="auto" latinLnBrk="0" hangingPunct="1">
              <a:lnSpc>
                <a:spcPct val="100000"/>
              </a:lnSpc>
              <a:spcBef>
                <a:spcPts val="1000"/>
              </a:spcBef>
              <a:spcAft>
                <a:spcPts val="0"/>
              </a:spcAft>
              <a:buClrTx/>
              <a:buSzTx/>
              <a:buFontTx/>
              <a:buNone/>
              <a:tabLst/>
              <a:defRPr/>
            </a:pPr>
            <a:r>
              <a:rPr lang="fi-FI" sz="1600" noProof="0" dirty="0">
                <a:solidFill>
                  <a:srgbClr val="000000"/>
                </a:solidFill>
                <a:latin typeface="Georgia"/>
              </a:rPr>
              <a:t>65 </a:t>
            </a:r>
            <a:r>
              <a:rPr lang="fi-FI" sz="1600" noProof="0" dirty="0" err="1">
                <a:solidFill>
                  <a:srgbClr val="000000"/>
                </a:solidFill>
                <a:latin typeface="Georgia"/>
              </a:rPr>
              <a:t>new</a:t>
            </a:r>
            <a:r>
              <a:rPr lang="fi-FI" sz="1600" noProof="0" dirty="0">
                <a:solidFill>
                  <a:srgbClr val="000000"/>
                </a:solidFill>
                <a:latin typeface="Georgia"/>
              </a:rPr>
              <a:t> </a:t>
            </a:r>
            <a:r>
              <a:rPr lang="fi-FI" sz="1600" noProof="0" dirty="0" err="1">
                <a:solidFill>
                  <a:srgbClr val="000000"/>
                </a:solidFill>
                <a:latin typeface="Georgia"/>
              </a:rPr>
              <a:t>pictures</a:t>
            </a:r>
            <a:endParaRPr lang="fi-FI" sz="1600" noProof="0" dirty="0">
              <a:solidFill>
                <a:srgbClr val="000000"/>
              </a:solidFill>
              <a:latin typeface="Georgia"/>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fi-FI" sz="1600" i="0" u="none" strike="noStrike" kern="1200" cap="none" spc="0" normalizeH="0" baseline="0" dirty="0">
                <a:ln>
                  <a:noFill/>
                </a:ln>
                <a:solidFill>
                  <a:srgbClr val="000000"/>
                </a:solidFill>
                <a:effectLst/>
                <a:uLnTx/>
                <a:uFillTx/>
                <a:latin typeface="Georgia"/>
                <a:ea typeface="+mn-ea"/>
                <a:cs typeface="+mn-cs"/>
              </a:rPr>
              <a:t>A </a:t>
            </a:r>
            <a:r>
              <a:rPr kumimoji="0" lang="fi-FI" sz="1600" i="0" u="none" strike="noStrike" kern="1200" cap="none" spc="0" normalizeH="0" baseline="0" dirty="0" err="1">
                <a:ln>
                  <a:noFill/>
                </a:ln>
                <a:solidFill>
                  <a:srgbClr val="000000"/>
                </a:solidFill>
                <a:effectLst/>
                <a:uLnTx/>
                <a:uFillTx/>
                <a:latin typeface="Georgia"/>
                <a:ea typeface="+mn-ea"/>
                <a:cs typeface="+mn-cs"/>
              </a:rPr>
              <a:t>discussion</a:t>
            </a:r>
            <a:r>
              <a:rPr kumimoji="0" lang="fi-FI" sz="1600" i="0" u="none" strike="noStrike" kern="1200" cap="none" spc="0" normalizeH="0" baseline="0" dirty="0">
                <a:ln>
                  <a:noFill/>
                </a:ln>
                <a:solidFill>
                  <a:srgbClr val="000000"/>
                </a:solidFill>
                <a:effectLst/>
                <a:uLnTx/>
                <a:uFillTx/>
                <a:latin typeface="Georgia"/>
                <a:ea typeface="+mn-ea"/>
                <a:cs typeface="+mn-cs"/>
              </a:rPr>
              <a:t> </a:t>
            </a:r>
            <a:r>
              <a:rPr kumimoji="0" lang="fi-FI" sz="1600" i="0" u="none" strike="noStrike" kern="1200" cap="none" spc="0" normalizeH="0" baseline="0" dirty="0" err="1">
                <a:ln>
                  <a:noFill/>
                </a:ln>
                <a:solidFill>
                  <a:srgbClr val="000000"/>
                </a:solidFill>
                <a:effectLst/>
                <a:uLnTx/>
                <a:uFillTx/>
                <a:latin typeface="Georgia"/>
                <a:ea typeface="+mn-ea"/>
                <a:cs typeface="+mn-cs"/>
              </a:rPr>
              <a:t>tool</a:t>
            </a:r>
            <a:endParaRPr kumimoji="0" lang="fi-FI" sz="1600" i="0" u="none" strike="noStrike" kern="1200" cap="none" spc="0" normalizeH="0" baseline="0" dirty="0">
              <a:ln>
                <a:noFill/>
              </a:ln>
              <a:solidFill>
                <a:srgbClr val="000000"/>
              </a:solidFill>
              <a:effectLst/>
              <a:uLnTx/>
              <a:uFillTx/>
              <a:latin typeface="Georgia"/>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lang="fi-FI" sz="1600" noProof="0" dirty="0" err="1">
                <a:solidFill>
                  <a:srgbClr val="000000"/>
                </a:solidFill>
                <a:latin typeface="Georgia"/>
              </a:rPr>
              <a:t>Pictures</a:t>
            </a:r>
            <a:r>
              <a:rPr lang="fi-FI" sz="1600" noProof="0" dirty="0">
                <a:solidFill>
                  <a:srgbClr val="000000"/>
                </a:solidFill>
                <a:latin typeface="Georgia"/>
              </a:rPr>
              <a:t> </a:t>
            </a:r>
            <a:r>
              <a:rPr lang="fi-FI" sz="1600" noProof="0" dirty="0" err="1">
                <a:solidFill>
                  <a:srgbClr val="000000"/>
                </a:solidFill>
                <a:latin typeface="Georgia"/>
              </a:rPr>
              <a:t>are</a:t>
            </a:r>
            <a:r>
              <a:rPr lang="fi-FI" sz="1600" noProof="0" dirty="0">
                <a:solidFill>
                  <a:srgbClr val="000000"/>
                </a:solidFill>
                <a:latin typeface="Georgia"/>
              </a:rPr>
              <a:t> </a:t>
            </a:r>
            <a:r>
              <a:rPr lang="fi-FI" sz="1600" noProof="0" dirty="0" err="1">
                <a:solidFill>
                  <a:srgbClr val="000000"/>
                </a:solidFill>
                <a:latin typeface="Georgia"/>
              </a:rPr>
              <a:t>taken</a:t>
            </a:r>
            <a:r>
              <a:rPr lang="fi-FI" sz="1600" noProof="0" dirty="0">
                <a:solidFill>
                  <a:srgbClr val="000000"/>
                </a:solidFill>
                <a:latin typeface="Georgia"/>
              </a:rPr>
              <a:t> </a:t>
            </a:r>
            <a:r>
              <a:rPr lang="fi-FI" sz="1600" noProof="0" dirty="0" err="1">
                <a:solidFill>
                  <a:srgbClr val="000000"/>
                </a:solidFill>
                <a:latin typeface="Georgia"/>
              </a:rPr>
              <a:t>by</a:t>
            </a:r>
            <a:r>
              <a:rPr lang="fi-FI" sz="1600" noProof="0" dirty="0">
                <a:solidFill>
                  <a:srgbClr val="000000"/>
                </a:solidFill>
                <a:latin typeface="Georgia"/>
              </a:rPr>
              <a:t> </a:t>
            </a:r>
            <a:r>
              <a:rPr lang="fi-FI" sz="1600" noProof="0" dirty="0" err="1">
                <a:solidFill>
                  <a:srgbClr val="000000"/>
                </a:solidFill>
                <a:latin typeface="Georgia"/>
              </a:rPr>
              <a:t>young</a:t>
            </a:r>
            <a:r>
              <a:rPr lang="fi-FI" sz="1600" noProof="0" dirty="0">
                <a:solidFill>
                  <a:srgbClr val="000000"/>
                </a:solidFill>
                <a:latin typeface="Georgia"/>
              </a:rPr>
              <a:t> </a:t>
            </a:r>
            <a:r>
              <a:rPr lang="fi-FI" sz="1600" noProof="0" dirty="0" err="1">
                <a:solidFill>
                  <a:srgbClr val="000000"/>
                </a:solidFill>
                <a:latin typeface="Georgia"/>
              </a:rPr>
              <a:t>people</a:t>
            </a:r>
            <a:r>
              <a:rPr lang="fi-FI" sz="1600" noProof="0" dirty="0">
                <a:solidFill>
                  <a:srgbClr val="000000"/>
                </a:solidFill>
                <a:latin typeface="Georgia"/>
              </a:rPr>
              <a:t> </a:t>
            </a:r>
            <a:r>
              <a:rPr lang="fi-FI" sz="1600" noProof="0" dirty="0" err="1">
                <a:solidFill>
                  <a:srgbClr val="000000"/>
                </a:solidFill>
                <a:latin typeface="Georgia"/>
              </a:rPr>
              <a:t>studying</a:t>
            </a:r>
            <a:r>
              <a:rPr lang="fi-FI" sz="1600" noProof="0" dirty="0">
                <a:solidFill>
                  <a:srgbClr val="000000"/>
                </a:solidFill>
                <a:latin typeface="Georgia"/>
              </a:rPr>
              <a:t> in </a:t>
            </a:r>
            <a:r>
              <a:rPr lang="fi-FI" sz="1600" noProof="0" dirty="0" err="1">
                <a:solidFill>
                  <a:srgbClr val="000000"/>
                </a:solidFill>
                <a:latin typeface="Georgia"/>
              </a:rPr>
              <a:t>vocational</a:t>
            </a:r>
            <a:r>
              <a:rPr lang="fi-FI" sz="1600" noProof="0" dirty="0">
                <a:solidFill>
                  <a:srgbClr val="000000"/>
                </a:solidFill>
                <a:latin typeface="Georgia"/>
              </a:rPr>
              <a:t> </a:t>
            </a:r>
            <a:r>
              <a:rPr lang="fi-FI" sz="1600" noProof="0" dirty="0" err="1">
                <a:solidFill>
                  <a:srgbClr val="000000"/>
                </a:solidFill>
                <a:latin typeface="Georgia"/>
              </a:rPr>
              <a:t>school</a:t>
            </a:r>
            <a:endParaRPr lang="fi-FI" sz="1600" noProof="0" dirty="0">
              <a:solidFill>
                <a:srgbClr val="000000"/>
              </a:solidFill>
              <a:latin typeface="Georgia"/>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lang="fi-FI" sz="1600" dirty="0" err="1">
                <a:solidFill>
                  <a:srgbClr val="000000"/>
                </a:solidFill>
                <a:latin typeface="Georgia"/>
              </a:rPr>
              <a:t>Graphic</a:t>
            </a:r>
            <a:r>
              <a:rPr lang="fi-FI" sz="1600" dirty="0">
                <a:solidFill>
                  <a:srgbClr val="000000"/>
                </a:solidFill>
                <a:latin typeface="Georgia"/>
              </a:rPr>
              <a:t> design </a:t>
            </a:r>
            <a:r>
              <a:rPr lang="fi-FI" sz="1600" dirty="0" err="1">
                <a:solidFill>
                  <a:srgbClr val="000000"/>
                </a:solidFill>
                <a:latin typeface="Georgia"/>
              </a:rPr>
              <a:t>by</a:t>
            </a:r>
            <a:r>
              <a:rPr lang="fi-FI" sz="1600" dirty="0">
                <a:solidFill>
                  <a:srgbClr val="000000"/>
                </a:solidFill>
                <a:latin typeface="Georgia"/>
              </a:rPr>
              <a:t> </a:t>
            </a:r>
            <a:r>
              <a:rPr lang="fi-FI" sz="1600" dirty="0" err="1">
                <a:solidFill>
                  <a:srgbClr val="000000"/>
                </a:solidFill>
                <a:latin typeface="Georgia"/>
              </a:rPr>
              <a:t>graphic</a:t>
            </a:r>
            <a:r>
              <a:rPr lang="fi-FI" sz="1600" dirty="0">
                <a:solidFill>
                  <a:srgbClr val="000000"/>
                </a:solidFill>
                <a:latin typeface="Georgia"/>
              </a:rPr>
              <a:t> design </a:t>
            </a:r>
            <a:r>
              <a:rPr lang="fi-FI" sz="1600" dirty="0" err="1">
                <a:solidFill>
                  <a:srgbClr val="000000"/>
                </a:solidFill>
                <a:latin typeface="Georgia"/>
              </a:rPr>
              <a:t>student</a:t>
            </a:r>
            <a:endParaRPr lang="fi-FI" sz="1600" noProof="0" dirty="0">
              <a:solidFill>
                <a:srgbClr val="000000"/>
              </a:solidFill>
              <a:latin typeface="Georgia"/>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fi-FI" sz="1600" i="0" u="none" strike="noStrike" kern="1200" cap="none" spc="0" normalizeH="0" baseline="0" noProof="0" dirty="0" err="1">
                <a:ln>
                  <a:noFill/>
                </a:ln>
                <a:solidFill>
                  <a:srgbClr val="000000"/>
                </a:solidFill>
                <a:effectLst/>
                <a:uLnTx/>
                <a:uFillTx/>
                <a:latin typeface="Georgia"/>
                <a:ea typeface="+mn-ea"/>
                <a:cs typeface="+mn-cs"/>
              </a:rPr>
              <a:t>Includes</a:t>
            </a:r>
            <a:r>
              <a:rPr kumimoji="0" lang="fi-FI" sz="1600" i="0" u="none" strike="noStrike" kern="1200" cap="none" spc="0" normalizeH="0" baseline="0" noProof="0" dirty="0">
                <a:ln>
                  <a:noFill/>
                </a:ln>
                <a:solidFill>
                  <a:srgbClr val="000000"/>
                </a:solidFill>
                <a:effectLst/>
                <a:uLnTx/>
                <a:uFillTx/>
                <a:latin typeface="Georgia"/>
                <a:ea typeface="+mn-ea"/>
                <a:cs typeface="+mn-cs"/>
              </a:rPr>
              <a:t> </a:t>
            </a:r>
            <a:r>
              <a:rPr kumimoji="0" lang="fi-FI" sz="1600" i="0" u="none" strike="noStrike" kern="1200" cap="none" spc="0" normalizeH="0" baseline="0" noProof="0" dirty="0" err="1">
                <a:ln>
                  <a:noFill/>
                </a:ln>
                <a:solidFill>
                  <a:srgbClr val="000000"/>
                </a:solidFill>
                <a:effectLst/>
                <a:uLnTx/>
                <a:uFillTx/>
                <a:latin typeface="Georgia"/>
                <a:ea typeface="+mn-ea"/>
                <a:cs typeface="+mn-cs"/>
              </a:rPr>
              <a:t>ideas</a:t>
            </a:r>
            <a:r>
              <a:rPr kumimoji="0" lang="fi-FI" sz="1600" i="0" u="none" strike="noStrike" kern="1200" cap="none" spc="0" normalizeH="0" baseline="0" noProof="0" dirty="0">
                <a:ln>
                  <a:noFill/>
                </a:ln>
                <a:solidFill>
                  <a:srgbClr val="000000"/>
                </a:solidFill>
                <a:effectLst/>
                <a:uLnTx/>
                <a:uFillTx/>
                <a:latin typeface="Georgia"/>
                <a:ea typeface="+mn-ea"/>
                <a:cs typeface="+mn-cs"/>
              </a:rPr>
              <a:t> </a:t>
            </a:r>
          </a:p>
          <a:p>
            <a:pPr marL="0" marR="0" lvl="0" indent="0" algn="l" defTabSz="914400" rtl="0" eaLnBrk="1" fontAlgn="auto" latinLnBrk="0" hangingPunct="1">
              <a:lnSpc>
                <a:spcPct val="100000"/>
              </a:lnSpc>
              <a:spcBef>
                <a:spcPts val="1000"/>
              </a:spcBef>
              <a:spcAft>
                <a:spcPts val="0"/>
              </a:spcAft>
              <a:buClrTx/>
              <a:buSzTx/>
              <a:buFontTx/>
              <a:buNone/>
              <a:tabLst/>
              <a:defRPr/>
            </a:pPr>
            <a:r>
              <a:rPr lang="fi-FI" sz="1600" dirty="0" err="1">
                <a:solidFill>
                  <a:srgbClr val="000000"/>
                </a:solidFill>
                <a:latin typeface="Georgia"/>
              </a:rPr>
              <a:t>Included</a:t>
            </a:r>
            <a:r>
              <a:rPr lang="fi-FI" sz="1600" dirty="0">
                <a:solidFill>
                  <a:srgbClr val="000000"/>
                </a:solidFill>
                <a:latin typeface="Georgia"/>
              </a:rPr>
              <a:t> in </a:t>
            </a:r>
            <a:r>
              <a:rPr lang="fi-FI" sz="1600" dirty="0" err="1">
                <a:solidFill>
                  <a:srgbClr val="000000"/>
                </a:solidFill>
                <a:latin typeface="Georgia"/>
              </a:rPr>
              <a:t>the</a:t>
            </a:r>
            <a:r>
              <a:rPr lang="fi-FI" sz="1600" dirty="0">
                <a:solidFill>
                  <a:srgbClr val="000000"/>
                </a:solidFill>
                <a:latin typeface="Georgia"/>
              </a:rPr>
              <a:t> </a:t>
            </a:r>
            <a:r>
              <a:rPr lang="fi-FI" sz="1600" dirty="0" err="1">
                <a:solidFill>
                  <a:srgbClr val="000000"/>
                </a:solidFill>
                <a:latin typeface="Georgia"/>
              </a:rPr>
              <a:t>training</a:t>
            </a:r>
            <a:endParaRPr lang="fi-FI" sz="1600" dirty="0">
              <a:solidFill>
                <a:srgbClr val="000000"/>
              </a:solidFill>
              <a:latin typeface="Georgia"/>
            </a:endParaRP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fi-FI" sz="1400" b="0" i="0" u="none" strike="noStrike" kern="1200" cap="none" spc="0" normalizeH="0" baseline="0" noProof="0" dirty="0">
              <a:ln>
                <a:noFill/>
              </a:ln>
              <a:solidFill>
                <a:srgbClr val="000000"/>
              </a:solidFill>
              <a:effectLst/>
              <a:uLnTx/>
              <a:uFillTx/>
              <a:latin typeface="Georgia"/>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fi-FI" sz="1400" b="0" i="0" u="none" strike="noStrike" kern="1200" cap="none" spc="0" normalizeH="0" baseline="0" noProof="0" dirty="0">
              <a:ln>
                <a:noFill/>
              </a:ln>
              <a:solidFill>
                <a:srgbClr val="000000"/>
              </a:solidFill>
              <a:effectLst/>
              <a:uLnTx/>
              <a:uFillTx/>
              <a:latin typeface="Georgia"/>
              <a:ea typeface="+mn-ea"/>
              <a:cs typeface="+mn-cs"/>
            </a:endParaRPr>
          </a:p>
        </p:txBody>
      </p:sp>
      <p:pic>
        <p:nvPicPr>
          <p:cNvPr id="3" name="Kuva 2">
            <a:extLst>
              <a:ext uri="{FF2B5EF4-FFF2-40B4-BE49-F238E27FC236}">
                <a16:creationId xmlns:a16="http://schemas.microsoft.com/office/drawing/2014/main" id="{D00A0292-F538-4838-A127-0215948372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1567" y="692086"/>
            <a:ext cx="4034320" cy="5735086"/>
          </a:xfrm>
          <a:prstGeom prst="rect">
            <a:avLst/>
          </a:prstGeom>
        </p:spPr>
      </p:pic>
      <p:sp>
        <p:nvSpPr>
          <p:cNvPr id="2" name="Tekstiruutu 1">
            <a:extLst>
              <a:ext uri="{FF2B5EF4-FFF2-40B4-BE49-F238E27FC236}">
                <a16:creationId xmlns:a16="http://schemas.microsoft.com/office/drawing/2014/main" id="{53052B26-F8F5-40E1-99F4-677D55437949}"/>
              </a:ext>
            </a:extLst>
          </p:cNvPr>
          <p:cNvSpPr txBox="1"/>
          <p:nvPr/>
        </p:nvSpPr>
        <p:spPr>
          <a:xfrm rot="20439473">
            <a:off x="3342605" y="1194149"/>
            <a:ext cx="3325785" cy="646331"/>
          </a:xfrm>
          <a:prstGeom prst="rect">
            <a:avLst/>
          </a:prstGeom>
          <a:noFill/>
        </p:spPr>
        <p:txBody>
          <a:bodyPr wrap="square" rtlCol="0">
            <a:spAutoFit/>
          </a:bodyPr>
          <a:lstStyle/>
          <a:p>
            <a:r>
              <a:rPr lang="fi-FI" dirty="0">
                <a:highlight>
                  <a:srgbClr val="FFFF00"/>
                </a:highlight>
              </a:rPr>
              <a:t>IN COOPERATION WITH SCHOOLS OF YOUTH WORK</a:t>
            </a:r>
          </a:p>
        </p:txBody>
      </p:sp>
    </p:spTree>
    <p:custDataLst>
      <p:tags r:id="rId1"/>
    </p:custDataLst>
    <p:extLst>
      <p:ext uri="{BB962C8B-B14F-4D97-AF65-F5344CB8AC3E}">
        <p14:creationId xmlns:p14="http://schemas.microsoft.com/office/powerpoint/2010/main" val="591444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C3E66D9E-3500-45B2-BF16-727259D3811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1B36C-3D8D-4F41-85B1-1094ACA59989}" type="datetime1">
              <a:rPr kumimoji="0" lang="fi-FI" sz="1100" b="0" i="0" u="none" strike="noStrike" kern="1200" cap="none" spc="0" normalizeH="0" baseline="0" noProof="0">
                <a:ln>
                  <a:noFill/>
                </a:ln>
                <a:solidFill>
                  <a:srgbClr val="6A6E7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22.9.2022</a:t>
            </a:fld>
            <a:endParaRPr kumimoji="0" lang="fi-FI" sz="1100" b="0" i="0" u="none" strike="noStrike" kern="1200" cap="none" spc="0" normalizeH="0" baseline="0" noProof="0">
              <a:ln>
                <a:noFill/>
              </a:ln>
              <a:solidFill>
                <a:srgbClr val="6A6E73"/>
              </a:solidFill>
              <a:effectLst/>
              <a:uLnTx/>
              <a:uFillTx/>
              <a:latin typeface="Calibri"/>
              <a:ea typeface="+mn-ea"/>
              <a:cs typeface="+mn-cs"/>
            </a:endParaRPr>
          </a:p>
        </p:txBody>
      </p:sp>
      <p:sp>
        <p:nvSpPr>
          <p:cNvPr id="5" name="Alatunnisteen paikkamerkki 4">
            <a:extLst>
              <a:ext uri="{FF2B5EF4-FFF2-40B4-BE49-F238E27FC236}">
                <a16:creationId xmlns:a16="http://schemas.microsoft.com/office/drawing/2014/main" id="{78251DFF-C8AB-4F6C-8DFF-4224E521461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100" b="0" i="0" u="none" strike="noStrike" kern="1200" cap="none" spc="0" normalizeH="0" baseline="0" noProof="0">
                <a:ln>
                  <a:noFill/>
                </a:ln>
                <a:solidFill>
                  <a:srgbClr val="6A6E73"/>
                </a:solidFill>
                <a:effectLst/>
                <a:uLnTx/>
                <a:uFillTx/>
                <a:latin typeface="Calibri"/>
                <a:ea typeface="+mn-ea"/>
                <a:cs typeface="+mn-cs"/>
              </a:rPr>
              <a:t>mieli.fi</a:t>
            </a:r>
          </a:p>
        </p:txBody>
      </p:sp>
      <p:sp>
        <p:nvSpPr>
          <p:cNvPr id="6" name="Dian numeron paikkamerkki 5">
            <a:extLst>
              <a:ext uri="{FF2B5EF4-FFF2-40B4-BE49-F238E27FC236}">
                <a16:creationId xmlns:a16="http://schemas.microsoft.com/office/drawing/2014/main" id="{88F1F283-A4B8-4DA7-AAAC-DF433028D3A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F13F21-89A0-4E12-8E58-753F65C13159}" type="slidenum">
              <a:rPr kumimoji="0" lang="fi-FI" sz="1100" b="0" i="0" u="none" strike="noStrike" kern="1200" cap="none" spc="0" normalizeH="0" baseline="0" noProof="0">
                <a:ln>
                  <a:noFill/>
                </a:ln>
                <a:solidFill>
                  <a:srgbClr val="6A6E7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fi-FI" sz="1100" b="0" i="0" u="none" strike="noStrike" kern="1200" cap="none" spc="0" normalizeH="0" baseline="0" noProof="0">
              <a:ln>
                <a:noFill/>
              </a:ln>
              <a:solidFill>
                <a:srgbClr val="6A6E73"/>
              </a:solidFill>
              <a:effectLst/>
              <a:uLnTx/>
              <a:uFillTx/>
              <a:latin typeface="Calibri"/>
              <a:ea typeface="+mn-ea"/>
              <a:cs typeface="+mn-cs"/>
            </a:endParaRPr>
          </a:p>
        </p:txBody>
      </p:sp>
      <p:grpSp>
        <p:nvGrpSpPr>
          <p:cNvPr id="13" name="Ryhmä 12">
            <a:extLst>
              <a:ext uri="{FF2B5EF4-FFF2-40B4-BE49-F238E27FC236}">
                <a16:creationId xmlns:a16="http://schemas.microsoft.com/office/drawing/2014/main" id="{207B695B-26DD-40A9-B87E-C7BEE59FE17F}"/>
              </a:ext>
            </a:extLst>
          </p:cNvPr>
          <p:cNvGrpSpPr/>
          <p:nvPr/>
        </p:nvGrpSpPr>
        <p:grpSpPr>
          <a:xfrm>
            <a:off x="2027981" y="4286439"/>
            <a:ext cx="8377483" cy="2206620"/>
            <a:chOff x="3184" y="3007408"/>
            <a:chExt cx="8377483" cy="2206620"/>
          </a:xfrm>
        </p:grpSpPr>
        <p:sp>
          <p:nvSpPr>
            <p:cNvPr id="14" name="Puolisuunnikas 13">
              <a:extLst>
                <a:ext uri="{FF2B5EF4-FFF2-40B4-BE49-F238E27FC236}">
                  <a16:creationId xmlns:a16="http://schemas.microsoft.com/office/drawing/2014/main" id="{E49E44E8-C278-42BA-9D20-8438FA853964}"/>
                </a:ext>
              </a:extLst>
            </p:cNvPr>
            <p:cNvSpPr/>
            <p:nvPr/>
          </p:nvSpPr>
          <p:spPr>
            <a:xfrm>
              <a:off x="3184" y="3036260"/>
              <a:ext cx="8377483" cy="2177768"/>
            </a:xfrm>
            <a:prstGeom prst="trapezoid">
              <a:avLst>
                <a:gd name="adj" fmla="val 79602"/>
              </a:avLst>
            </a:prstGeom>
            <a:solidFill>
              <a:srgbClr val="6A6E73"/>
            </a:solidFill>
          </p:spPr>
          <p:style>
            <a:lnRef idx="2">
              <a:schemeClr val="lt1">
                <a:hueOff val="0"/>
                <a:satOff val="0"/>
                <a:lumOff val="0"/>
                <a:alphaOff val="0"/>
              </a:schemeClr>
            </a:lnRef>
            <a:fillRef idx="1">
              <a:scrgbClr r="0" g="0" b="0"/>
            </a:fillRef>
            <a:effectRef idx="0">
              <a:schemeClr val="accent4">
                <a:hueOff val="-9244759"/>
                <a:satOff val="95454"/>
                <a:lumOff val="13726"/>
                <a:alphaOff val="0"/>
              </a:schemeClr>
            </a:effectRef>
            <a:fontRef idx="minor">
              <a:schemeClr val="lt1"/>
            </a:fontRef>
          </p:style>
        </p:sp>
        <p:sp>
          <p:nvSpPr>
            <p:cNvPr id="15" name="Puolisuunnikas 4">
              <a:extLst>
                <a:ext uri="{FF2B5EF4-FFF2-40B4-BE49-F238E27FC236}">
                  <a16:creationId xmlns:a16="http://schemas.microsoft.com/office/drawing/2014/main" id="{89E20781-D151-49E4-87C2-74DC0678961A}"/>
                </a:ext>
              </a:extLst>
            </p:cNvPr>
            <p:cNvSpPr txBox="1"/>
            <p:nvPr/>
          </p:nvSpPr>
          <p:spPr>
            <a:xfrm>
              <a:off x="1454659" y="3007408"/>
              <a:ext cx="5445364" cy="21777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fi-FI" sz="2800" b="1" i="0" u="none" strike="noStrike" kern="1200" cap="none" spc="0" normalizeH="0" baseline="0" noProof="0" dirty="0" err="1">
                  <a:ln>
                    <a:noFill/>
                  </a:ln>
                  <a:solidFill>
                    <a:prstClr val="white"/>
                  </a:solidFill>
                  <a:effectLst/>
                  <a:uLnTx/>
                  <a:uFillTx/>
                  <a:latin typeface="Calibri"/>
                  <a:ea typeface="+mn-ea"/>
                  <a:cs typeface="+mn-cs"/>
                </a:rPr>
                <a:t>Promotion</a:t>
              </a:r>
              <a:r>
                <a:rPr kumimoji="0" lang="fi-FI" sz="28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fi-FI" sz="1600" b="0" i="0" u="none" strike="noStrike" kern="1200" cap="none" spc="0" normalizeH="0" baseline="0" noProof="0" dirty="0">
                  <a:ln>
                    <a:noFill/>
                  </a:ln>
                  <a:solidFill>
                    <a:prstClr val="white"/>
                  </a:solidFill>
                  <a:effectLst/>
                  <a:uLnTx/>
                  <a:uFillTx/>
                  <a:latin typeface="Calibri"/>
                  <a:ea typeface="+mn-ea"/>
                  <a:cs typeface="+mn-cs"/>
                </a:rPr>
                <a:t>Mental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health</a:t>
              </a:r>
              <a:r>
                <a:rPr kumimoji="0" lang="fi-FI" sz="1600" b="0" i="0" u="none" strike="noStrike" kern="1200" cap="none" spc="0" normalizeH="0" baseline="0" noProof="0" dirty="0">
                  <a:ln>
                    <a:noFill/>
                  </a:ln>
                  <a:solidFill>
                    <a:prstClr val="white"/>
                  </a:solidFill>
                  <a:effectLst/>
                  <a:uLnTx/>
                  <a:uFillTx/>
                  <a:latin typeface="Calibri"/>
                  <a:ea typeface="+mn-ea"/>
                  <a:cs typeface="+mn-cs"/>
                </a:rPr>
                <a:t>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skills</a:t>
              </a:r>
              <a:r>
                <a:rPr kumimoji="0" lang="fi-FI" sz="1600" b="0" i="0" u="none" strike="noStrike" kern="1200" cap="none" spc="0" normalizeH="0" baseline="0" noProof="0" dirty="0">
                  <a:ln>
                    <a:noFill/>
                  </a:ln>
                  <a:solidFill>
                    <a:prstClr val="white"/>
                  </a:solidFill>
                  <a:effectLst/>
                  <a:uLnTx/>
                  <a:uFillTx/>
                  <a:latin typeface="Calibri"/>
                  <a:ea typeface="+mn-ea"/>
                  <a:cs typeface="+mn-cs"/>
                </a:rPr>
                <a:t> in National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core</a:t>
              </a:r>
              <a:r>
                <a:rPr kumimoji="0" lang="fi-FI" sz="1600" b="0" i="0" u="none" strike="noStrike" kern="1200" cap="none" spc="0" normalizeH="0" baseline="0" noProof="0" dirty="0">
                  <a:ln>
                    <a:noFill/>
                  </a:ln>
                  <a:solidFill>
                    <a:prstClr val="white"/>
                  </a:solidFill>
                  <a:effectLst/>
                  <a:uLnTx/>
                  <a:uFillTx/>
                  <a:latin typeface="Calibri"/>
                  <a:ea typeface="+mn-ea"/>
                  <a:cs typeface="+mn-cs"/>
                </a:rPr>
                <a:t>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curricula</a:t>
              </a:r>
              <a:r>
                <a:rPr kumimoji="0" lang="fi-FI" sz="1600" b="0" i="0" u="none" strike="noStrike" kern="1200" cap="none" spc="0" normalizeH="0" baseline="0" noProof="0" dirty="0">
                  <a:ln>
                    <a:noFill/>
                  </a:ln>
                  <a:solidFill>
                    <a:prstClr val="white"/>
                  </a:solidFill>
                  <a:effectLst/>
                  <a:uLnTx/>
                  <a:uFillTx/>
                  <a:latin typeface="Calibri"/>
                  <a:ea typeface="+mn-ea"/>
                  <a:cs typeface="+mn-cs"/>
                </a:rPr>
                <a:t> for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basic</a:t>
              </a:r>
              <a:r>
                <a:rPr kumimoji="0" lang="fi-FI" sz="1600" b="0" i="0" u="none" strike="noStrike" kern="1200" cap="none" spc="0" normalizeH="0" baseline="0" noProof="0" dirty="0">
                  <a:ln>
                    <a:noFill/>
                  </a:ln>
                  <a:solidFill>
                    <a:prstClr val="white"/>
                  </a:solidFill>
                  <a:effectLst/>
                  <a:uLnTx/>
                  <a:uFillTx/>
                  <a:latin typeface="Calibri"/>
                  <a:ea typeface="+mn-ea"/>
                  <a:cs typeface="+mn-cs"/>
                </a:rPr>
                <a:t>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education</a:t>
              </a:r>
              <a:r>
                <a:rPr kumimoji="0" lang="fi-FI" sz="1600" b="0" i="0" u="none" strike="noStrike" kern="1200" cap="none" spc="0" normalizeH="0" baseline="0" noProof="0" dirty="0">
                  <a:ln>
                    <a:noFill/>
                  </a:ln>
                  <a:solidFill>
                    <a:prstClr val="white"/>
                  </a:solidFill>
                  <a:effectLst/>
                  <a:uLnTx/>
                  <a:uFillTx/>
                  <a:latin typeface="Calibri"/>
                  <a:ea typeface="+mn-ea"/>
                  <a:cs typeface="+mn-cs"/>
                </a:rPr>
                <a:t>  2014,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Student</a:t>
              </a:r>
              <a:r>
                <a:rPr kumimoji="0" lang="fi-FI" sz="1600" b="0" i="0" u="none" strike="noStrike" kern="1200" cap="none" spc="0" normalizeH="0" baseline="0" noProof="0" dirty="0">
                  <a:ln>
                    <a:noFill/>
                  </a:ln>
                  <a:solidFill>
                    <a:prstClr val="white"/>
                  </a:solidFill>
                  <a:effectLst/>
                  <a:uLnTx/>
                  <a:uFillTx/>
                  <a:latin typeface="Calibri"/>
                  <a:ea typeface="+mn-ea"/>
                  <a:cs typeface="+mn-cs"/>
                </a:rPr>
                <a:t>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welfare</a:t>
              </a:r>
              <a:r>
                <a:rPr kumimoji="0" lang="fi-FI" sz="1600" b="0" i="0" u="none" strike="noStrike" kern="1200" cap="none" spc="0" normalizeH="0" baseline="0" noProof="0" dirty="0">
                  <a:ln>
                    <a:noFill/>
                  </a:ln>
                  <a:solidFill>
                    <a:prstClr val="white"/>
                  </a:solidFill>
                  <a:effectLst/>
                  <a:uLnTx/>
                  <a:uFillTx/>
                  <a:latin typeface="Calibri"/>
                  <a:ea typeface="+mn-ea"/>
                  <a:cs typeface="+mn-cs"/>
                </a:rPr>
                <a:t>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law</a:t>
              </a:r>
              <a:r>
                <a:rPr kumimoji="0" lang="fi-FI" sz="1600" b="0" i="0" u="none" strike="noStrike" kern="1200" cap="none" spc="0" normalizeH="0" baseline="0" noProof="0" dirty="0">
                  <a:ln>
                    <a:noFill/>
                  </a:ln>
                  <a:solidFill>
                    <a:prstClr val="white"/>
                  </a:solidFill>
                  <a:effectLst/>
                  <a:uLnTx/>
                  <a:uFillTx/>
                  <a:latin typeface="Calibri"/>
                  <a:ea typeface="+mn-ea"/>
                  <a:cs typeface="+mn-cs"/>
                </a:rPr>
                <a:t> 2013,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Early</a:t>
              </a:r>
              <a:r>
                <a:rPr kumimoji="0" lang="fi-FI" sz="1600" b="0" i="0" u="none" strike="noStrike" kern="1200" cap="none" spc="0" normalizeH="0" baseline="0" noProof="0" dirty="0">
                  <a:ln>
                    <a:noFill/>
                  </a:ln>
                  <a:solidFill>
                    <a:prstClr val="white"/>
                  </a:solidFill>
                  <a:effectLst/>
                  <a:uLnTx/>
                  <a:uFillTx/>
                  <a:latin typeface="Calibri"/>
                  <a:ea typeface="+mn-ea"/>
                  <a:cs typeface="+mn-cs"/>
                </a:rPr>
                <a:t> Education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Curricula</a:t>
              </a:r>
              <a:r>
                <a:rPr kumimoji="0" lang="fi-FI" sz="1600" b="0" i="0" u="none" strike="noStrike" kern="1200" cap="none" spc="0" normalizeH="0" baseline="0" noProof="0" dirty="0">
                  <a:ln>
                    <a:noFill/>
                  </a:ln>
                  <a:solidFill>
                    <a:prstClr val="white"/>
                  </a:solidFill>
                  <a:effectLst/>
                  <a:uLnTx/>
                  <a:uFillTx/>
                  <a:latin typeface="Calibri"/>
                  <a:ea typeface="+mn-ea"/>
                  <a:cs typeface="+mn-cs"/>
                </a:rPr>
                <a:t> 2013, National Youth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Work</a:t>
              </a:r>
              <a:r>
                <a:rPr kumimoji="0" lang="fi-FI" sz="1600" b="0" i="0" u="none" strike="noStrike" kern="1200" cap="none" spc="0" normalizeH="0" baseline="0" noProof="0" dirty="0">
                  <a:ln>
                    <a:noFill/>
                  </a:ln>
                  <a:solidFill>
                    <a:prstClr val="white"/>
                  </a:solidFill>
                  <a:effectLst/>
                  <a:uLnTx/>
                  <a:uFillTx/>
                  <a:latin typeface="Calibri"/>
                  <a:ea typeface="+mn-ea"/>
                  <a:cs typeface="+mn-cs"/>
                </a:rPr>
                <a:t> and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youth</a:t>
              </a:r>
              <a:r>
                <a:rPr kumimoji="0" lang="fi-FI" sz="1600" b="0" i="0" u="none" strike="noStrike" kern="1200" cap="none" spc="0" normalizeH="0" baseline="0" noProof="0" dirty="0">
                  <a:ln>
                    <a:noFill/>
                  </a:ln>
                  <a:solidFill>
                    <a:prstClr val="white"/>
                  </a:solidFill>
                  <a:effectLst/>
                  <a:uLnTx/>
                  <a:uFillTx/>
                  <a:latin typeface="Calibri"/>
                  <a:ea typeface="+mn-ea"/>
                  <a:cs typeface="+mn-cs"/>
                </a:rPr>
                <a:t>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policy</a:t>
              </a:r>
              <a:r>
                <a:rPr kumimoji="0" lang="fi-FI" sz="1600" b="0" i="0" u="none" strike="noStrike" kern="1200" cap="none" spc="0" normalizeH="0" baseline="0" noProof="0" dirty="0">
                  <a:ln>
                    <a:noFill/>
                  </a:ln>
                  <a:solidFill>
                    <a:prstClr val="white"/>
                  </a:solidFill>
                  <a:effectLst/>
                  <a:uLnTx/>
                  <a:uFillTx/>
                  <a:latin typeface="Calibri"/>
                  <a:ea typeface="+mn-ea"/>
                  <a:cs typeface="+mn-cs"/>
                </a:rPr>
                <a:t> 2020–2023; </a:t>
              </a:r>
            </a:p>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fi-FI" sz="1600" b="0" i="0" u="none" strike="noStrike" kern="1200" cap="none" spc="0" normalizeH="0" baseline="0" noProof="0" dirty="0">
                  <a:ln>
                    <a:noFill/>
                  </a:ln>
                  <a:solidFill>
                    <a:prstClr val="white"/>
                  </a:solidFill>
                  <a:effectLst/>
                  <a:uLnTx/>
                  <a:uFillTx/>
                  <a:latin typeface="Calibri"/>
                  <a:ea typeface="+mn-ea"/>
                  <a:cs typeface="+mn-cs"/>
                </a:rPr>
                <a:t>National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centres</a:t>
              </a:r>
              <a:r>
                <a:rPr kumimoji="0" lang="fi-FI" sz="1600" b="0" i="0" u="none" strike="noStrike" kern="1200" cap="none" spc="0" normalizeH="0" baseline="0" noProof="0" dirty="0">
                  <a:ln>
                    <a:noFill/>
                  </a:ln>
                  <a:solidFill>
                    <a:prstClr val="white"/>
                  </a:solidFill>
                  <a:effectLst/>
                  <a:uLnTx/>
                  <a:uFillTx/>
                  <a:latin typeface="Calibri"/>
                  <a:ea typeface="+mn-ea"/>
                  <a:cs typeface="+mn-cs"/>
                </a:rPr>
                <a:t> of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expertise</a:t>
              </a:r>
              <a:r>
                <a:rPr kumimoji="0" lang="fi-FI" sz="1600" b="0" i="0" u="none" strike="noStrike" kern="1200" cap="none" spc="0" normalizeH="0" baseline="0" noProof="0" dirty="0">
                  <a:ln>
                    <a:noFill/>
                  </a:ln>
                  <a:solidFill>
                    <a:prstClr val="white"/>
                  </a:solidFill>
                  <a:effectLst/>
                  <a:uLnTx/>
                  <a:uFillTx/>
                  <a:latin typeface="Calibri"/>
                  <a:ea typeface="+mn-ea"/>
                  <a:cs typeface="+mn-cs"/>
                </a:rPr>
                <a:t> for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youth</a:t>
              </a:r>
              <a:r>
                <a:rPr kumimoji="0" lang="fi-FI" sz="1600" b="0" i="0" u="none" strike="noStrike" kern="1200" cap="none" spc="0" normalizeH="0" baseline="0" noProof="0" dirty="0">
                  <a:ln>
                    <a:noFill/>
                  </a:ln>
                  <a:solidFill>
                    <a:prstClr val="white"/>
                  </a:solidFill>
                  <a:effectLst/>
                  <a:uLnTx/>
                  <a:uFillTx/>
                  <a:latin typeface="Calibri"/>
                  <a:ea typeface="+mn-ea"/>
                  <a:cs typeface="+mn-cs"/>
                </a:rPr>
                <a:t>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work</a:t>
              </a:r>
              <a:r>
                <a:rPr kumimoji="0" lang="fi-FI" sz="1600" b="0" i="0" u="none" strike="noStrike" kern="1200" cap="none" spc="0" normalizeH="0" baseline="0" noProof="0" dirty="0">
                  <a:ln>
                    <a:noFill/>
                  </a:ln>
                  <a:solidFill>
                    <a:prstClr val="white"/>
                  </a:solidFill>
                  <a:effectLst/>
                  <a:uLnTx/>
                  <a:uFillTx/>
                  <a:latin typeface="Calibri"/>
                  <a:ea typeface="+mn-ea"/>
                  <a:cs typeface="+mn-cs"/>
                </a:rPr>
                <a:t>, </a:t>
              </a:r>
              <a:br>
                <a:rPr kumimoji="0" lang="fi-FI" sz="1600" b="0" i="0" u="none" strike="noStrike" kern="1200" cap="none" spc="0" normalizeH="0" baseline="0" noProof="0" dirty="0">
                  <a:ln>
                    <a:noFill/>
                  </a:ln>
                  <a:solidFill>
                    <a:prstClr val="white"/>
                  </a:solidFill>
                  <a:effectLst/>
                  <a:uLnTx/>
                  <a:uFillTx/>
                  <a:latin typeface="Calibri"/>
                  <a:ea typeface="+mn-ea"/>
                  <a:cs typeface="+mn-cs"/>
                </a:rPr>
              </a:br>
              <a:r>
                <a:rPr kumimoji="0" lang="fi-FI" sz="1600" b="0" i="0" u="none" strike="noStrike" kern="1200" cap="none" spc="0" normalizeH="0" baseline="0" noProof="0" dirty="0" err="1">
                  <a:ln>
                    <a:noFill/>
                  </a:ln>
                  <a:solidFill>
                    <a:prstClr val="white"/>
                  </a:solidFill>
                  <a:effectLst/>
                  <a:uLnTx/>
                  <a:uFillTx/>
                  <a:latin typeface="Calibri"/>
                  <a:ea typeface="+mn-ea"/>
                  <a:cs typeface="+mn-cs"/>
                </a:rPr>
                <a:t>Parental</a:t>
              </a:r>
              <a:r>
                <a:rPr kumimoji="0" lang="fi-FI" sz="1600" b="0" i="0" u="none" strike="noStrike" kern="1200" cap="none" spc="0" normalizeH="0" baseline="0" noProof="0" dirty="0">
                  <a:ln>
                    <a:noFill/>
                  </a:ln>
                  <a:solidFill>
                    <a:prstClr val="white"/>
                  </a:solidFill>
                  <a:effectLst/>
                  <a:uLnTx/>
                  <a:uFillTx/>
                  <a:latin typeface="Calibri"/>
                  <a:ea typeface="+mn-ea"/>
                  <a:cs typeface="+mn-cs"/>
                </a:rPr>
                <a:t>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support</a:t>
              </a:r>
              <a:r>
                <a:rPr kumimoji="0" lang="fi-FI" sz="1600" b="0" i="0" u="none" strike="noStrike" kern="1200" cap="none" spc="0" normalizeH="0" baseline="0" noProof="0" dirty="0">
                  <a:ln>
                    <a:noFill/>
                  </a:ln>
                  <a:solidFill>
                    <a:prstClr val="white"/>
                  </a:solidFill>
                  <a:effectLst/>
                  <a:uLnTx/>
                  <a:uFillTx/>
                  <a:latin typeface="Calibri"/>
                  <a:ea typeface="+mn-ea"/>
                  <a:cs typeface="+mn-cs"/>
                </a:rPr>
                <a:t> and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child</a:t>
              </a:r>
              <a:r>
                <a:rPr kumimoji="0" lang="fi-FI" sz="1600" b="0" i="0" u="none" strike="noStrike" kern="1200" cap="none" spc="0" normalizeH="0" baseline="0" noProof="0" dirty="0">
                  <a:ln>
                    <a:noFill/>
                  </a:ln>
                  <a:solidFill>
                    <a:prstClr val="white"/>
                  </a:solidFill>
                  <a:effectLst/>
                  <a:uLnTx/>
                  <a:uFillTx/>
                  <a:latin typeface="Calibri"/>
                  <a:ea typeface="+mn-ea"/>
                  <a:cs typeface="+mn-cs"/>
                </a:rPr>
                <a:t>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health</a:t>
              </a:r>
              <a:r>
                <a:rPr kumimoji="0" lang="fi-FI" sz="1600" b="0" i="0" u="none" strike="noStrike" kern="1200" cap="none" spc="0" normalizeH="0" baseline="0" noProof="0" dirty="0">
                  <a:ln>
                    <a:noFill/>
                  </a:ln>
                  <a:solidFill>
                    <a:prstClr val="white"/>
                  </a:solidFill>
                  <a:effectLst/>
                  <a:uLnTx/>
                  <a:uFillTx/>
                  <a:latin typeface="Calibri"/>
                  <a:ea typeface="+mn-ea"/>
                  <a:cs typeface="+mn-cs"/>
                </a:rPr>
                <a:t>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clinics</a:t>
              </a:r>
              <a:r>
                <a:rPr kumimoji="0" lang="fi-FI" sz="1600" b="0" i="0" u="none" strike="noStrike" kern="1200" cap="none" spc="0" normalizeH="0" baseline="0" noProof="0" dirty="0">
                  <a:ln>
                    <a:noFill/>
                  </a:ln>
                  <a:solidFill>
                    <a:prstClr val="white"/>
                  </a:solidFill>
                  <a:effectLst/>
                  <a:uLnTx/>
                  <a:uFillTx/>
                  <a:latin typeface="Calibri"/>
                  <a:ea typeface="+mn-ea"/>
                  <a:cs typeface="+mn-cs"/>
                </a:rPr>
                <a:t> </a:t>
              </a:r>
            </a:p>
          </p:txBody>
        </p:sp>
      </p:grpSp>
      <p:grpSp>
        <p:nvGrpSpPr>
          <p:cNvPr id="16" name="Ryhmä 15">
            <a:extLst>
              <a:ext uri="{FF2B5EF4-FFF2-40B4-BE49-F238E27FC236}">
                <a16:creationId xmlns:a16="http://schemas.microsoft.com/office/drawing/2014/main" id="{24019752-F285-4868-89C0-717068626FE3}"/>
              </a:ext>
            </a:extLst>
          </p:cNvPr>
          <p:cNvGrpSpPr/>
          <p:nvPr/>
        </p:nvGrpSpPr>
        <p:grpSpPr>
          <a:xfrm>
            <a:off x="3777064" y="2742211"/>
            <a:ext cx="4850148" cy="1547915"/>
            <a:chOff x="2301743" y="1526757"/>
            <a:chExt cx="4850148" cy="1547916"/>
          </a:xfrm>
        </p:grpSpPr>
        <p:sp>
          <p:nvSpPr>
            <p:cNvPr id="17" name="Puolisuunnikas 16">
              <a:extLst>
                <a:ext uri="{FF2B5EF4-FFF2-40B4-BE49-F238E27FC236}">
                  <a16:creationId xmlns:a16="http://schemas.microsoft.com/office/drawing/2014/main" id="{24CB8995-6385-4AC3-8039-D57C957DC19E}"/>
                </a:ext>
              </a:extLst>
            </p:cNvPr>
            <p:cNvSpPr/>
            <p:nvPr/>
          </p:nvSpPr>
          <p:spPr>
            <a:xfrm>
              <a:off x="2301743" y="1526757"/>
              <a:ext cx="4850148" cy="1547915"/>
            </a:xfrm>
            <a:prstGeom prst="trapezoid">
              <a:avLst>
                <a:gd name="adj" fmla="val 79602"/>
              </a:avLst>
            </a:prstGeom>
            <a:solidFill>
              <a:srgbClr val="00B050"/>
            </a:solidFill>
          </p:spPr>
          <p:style>
            <a:lnRef idx="2">
              <a:schemeClr val="lt1">
                <a:hueOff val="0"/>
                <a:satOff val="0"/>
                <a:lumOff val="0"/>
                <a:alphaOff val="0"/>
              </a:schemeClr>
            </a:lnRef>
            <a:fillRef idx="1">
              <a:scrgbClr r="0" g="0" b="0"/>
            </a:fillRef>
            <a:effectRef idx="0">
              <a:schemeClr val="accent4">
                <a:hueOff val="-4622379"/>
                <a:satOff val="47727"/>
                <a:lumOff val="6863"/>
                <a:alphaOff val="0"/>
              </a:schemeClr>
            </a:effectRef>
            <a:fontRef idx="minor">
              <a:schemeClr val="lt1"/>
            </a:fontRef>
          </p:style>
        </p:sp>
        <p:sp>
          <p:nvSpPr>
            <p:cNvPr id="18" name="Puolisuunnikas 4">
              <a:extLst>
                <a:ext uri="{FF2B5EF4-FFF2-40B4-BE49-F238E27FC236}">
                  <a16:creationId xmlns:a16="http://schemas.microsoft.com/office/drawing/2014/main" id="{91B38DFB-EF11-4B8D-B170-281D94A42EC2}"/>
                </a:ext>
              </a:extLst>
            </p:cNvPr>
            <p:cNvSpPr txBox="1"/>
            <p:nvPr/>
          </p:nvSpPr>
          <p:spPr>
            <a:xfrm>
              <a:off x="3150519" y="1526758"/>
              <a:ext cx="3152596" cy="15479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Calibri"/>
                  <a:ea typeface="+mn-ea"/>
                  <a:cs typeface="+mn-cs"/>
                </a:rPr>
                <a:t>Prevention</a:t>
              </a:r>
            </a:p>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fi-FI" sz="1400" b="0" i="0" u="none" strike="noStrike" kern="1200" cap="none" spc="0" normalizeH="0" baseline="0" noProof="0" dirty="0" err="1">
                  <a:ln>
                    <a:noFill/>
                  </a:ln>
                  <a:solidFill>
                    <a:prstClr val="white"/>
                  </a:solidFill>
                  <a:effectLst/>
                  <a:uLnTx/>
                  <a:uFillTx/>
                  <a:latin typeface="Calibri"/>
                  <a:ea typeface="+mn-ea"/>
                  <a:cs typeface="+mn-cs"/>
                </a:rPr>
                <a:t>Early</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recognition</a:t>
              </a:r>
              <a:r>
                <a:rPr kumimoji="0" lang="fi-FI" sz="1400" b="0" i="0" u="none" strike="noStrike" kern="1200" cap="none" spc="0" normalizeH="0" baseline="0" noProof="0" dirty="0">
                  <a:ln>
                    <a:noFill/>
                  </a:ln>
                  <a:solidFill>
                    <a:prstClr val="white"/>
                  </a:solidFill>
                  <a:effectLst/>
                  <a:uLnTx/>
                  <a:uFillTx/>
                  <a:latin typeface="Calibri"/>
                  <a:ea typeface="+mn-ea"/>
                  <a:cs typeface="+mn-cs"/>
                </a:rPr>
                <a:t> of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the</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problems</a:t>
              </a:r>
              <a:r>
                <a:rPr kumimoji="0" lang="fi-FI" sz="1400" b="0" i="0" u="none" strike="noStrike" kern="1200" cap="none" spc="0" normalizeH="0" baseline="0" noProof="0" dirty="0">
                  <a:ln>
                    <a:noFill/>
                  </a:ln>
                  <a:solidFill>
                    <a:prstClr val="white"/>
                  </a:solidFill>
                  <a:effectLst/>
                  <a:uLnTx/>
                  <a:uFillTx/>
                  <a:latin typeface="Calibri"/>
                  <a:ea typeface="+mn-ea"/>
                  <a:cs typeface="+mn-cs"/>
                </a:rPr>
                <a:t>, Help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services</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crisis</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services</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services</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should</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be</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raedily</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available</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if</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problems</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occur</a:t>
              </a:r>
              <a:endParaRPr kumimoji="0" lang="fi-FI" sz="14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9" name="Ryhmä 18">
            <a:extLst>
              <a:ext uri="{FF2B5EF4-FFF2-40B4-BE49-F238E27FC236}">
                <a16:creationId xmlns:a16="http://schemas.microsoft.com/office/drawing/2014/main" id="{EE7AC0BF-53E0-4709-B1DD-92508FB06742}"/>
              </a:ext>
            </a:extLst>
          </p:cNvPr>
          <p:cNvGrpSpPr/>
          <p:nvPr/>
        </p:nvGrpSpPr>
        <p:grpSpPr>
          <a:xfrm>
            <a:off x="5003881" y="1315284"/>
            <a:ext cx="2396514" cy="1448476"/>
            <a:chOff x="4422435" y="0"/>
            <a:chExt cx="2396514" cy="1448476"/>
          </a:xfrm>
        </p:grpSpPr>
        <p:sp>
          <p:nvSpPr>
            <p:cNvPr id="20" name="Puolisuunnikas 19">
              <a:extLst>
                <a:ext uri="{FF2B5EF4-FFF2-40B4-BE49-F238E27FC236}">
                  <a16:creationId xmlns:a16="http://schemas.microsoft.com/office/drawing/2014/main" id="{4204385A-7F31-4B8B-BB49-3895CD2A2D12}"/>
                </a:ext>
              </a:extLst>
            </p:cNvPr>
            <p:cNvSpPr/>
            <p:nvPr/>
          </p:nvSpPr>
          <p:spPr>
            <a:xfrm>
              <a:off x="4422435" y="0"/>
              <a:ext cx="2396514" cy="1448476"/>
            </a:xfrm>
            <a:prstGeom prst="trapezoid">
              <a:avLst>
                <a:gd name="adj" fmla="val 79602"/>
              </a:avLst>
            </a:prstGeom>
            <a:solidFill>
              <a:schemeClr val="accent5"/>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21" name="Puolisuunnikas 4">
              <a:extLst>
                <a:ext uri="{FF2B5EF4-FFF2-40B4-BE49-F238E27FC236}">
                  <a16:creationId xmlns:a16="http://schemas.microsoft.com/office/drawing/2014/main" id="{2977006E-00DB-47C5-9F7B-C8387251BD18}"/>
                </a:ext>
              </a:extLst>
            </p:cNvPr>
            <p:cNvSpPr txBox="1"/>
            <p:nvPr/>
          </p:nvSpPr>
          <p:spPr>
            <a:xfrm>
              <a:off x="4422435" y="0"/>
              <a:ext cx="2396514" cy="14484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fi-FI" sz="1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fi-FI" sz="1600" b="1" i="0" u="none" strike="noStrike" kern="1200" cap="none" spc="0" normalizeH="0" baseline="0" noProof="0" dirty="0" err="1">
                  <a:ln>
                    <a:noFill/>
                  </a:ln>
                  <a:solidFill>
                    <a:srgbClr val="696E72"/>
                  </a:solidFill>
                  <a:effectLst/>
                  <a:uLnTx/>
                  <a:uFillTx/>
                  <a:latin typeface="Calibri"/>
                  <a:ea typeface="+mn-ea"/>
                  <a:cs typeface="+mn-cs"/>
                </a:rPr>
                <a:t>Psychiatric</a:t>
              </a:r>
              <a:endParaRPr kumimoji="0" lang="fi-FI" sz="1600" b="1" i="0" u="none" strike="noStrike" kern="1200" cap="none" spc="0" normalizeH="0" baseline="0" noProof="0" dirty="0">
                <a:ln>
                  <a:noFill/>
                </a:ln>
                <a:solidFill>
                  <a:srgbClr val="696E72"/>
                </a:solidFill>
                <a:effectLst/>
                <a:uLnTx/>
                <a:uFillTx/>
                <a:latin typeface="Calibri"/>
                <a:ea typeface="+mn-ea"/>
                <a:cs typeface="+mn-cs"/>
              </a:endParaRP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fi-FI" sz="1600" b="1" i="0" u="none" strike="noStrike" kern="1200" cap="none" spc="0" normalizeH="0" baseline="0" noProof="0" dirty="0">
                  <a:ln>
                    <a:noFill/>
                  </a:ln>
                  <a:solidFill>
                    <a:srgbClr val="696E72"/>
                  </a:solidFill>
                  <a:effectLst/>
                  <a:uLnTx/>
                  <a:uFillTx/>
                  <a:latin typeface="Calibri"/>
                  <a:ea typeface="+mn-ea"/>
                  <a:cs typeface="+mn-cs"/>
                </a:rPr>
                <a:t>Services </a:t>
              </a:r>
            </a:p>
          </p:txBody>
        </p:sp>
      </p:grpSp>
      <p:sp>
        <p:nvSpPr>
          <p:cNvPr id="2" name="Tekstiruutu 1">
            <a:extLst>
              <a:ext uri="{FF2B5EF4-FFF2-40B4-BE49-F238E27FC236}">
                <a16:creationId xmlns:a16="http://schemas.microsoft.com/office/drawing/2014/main" id="{09C48BDB-A12D-4A36-9C11-767F83A219F3}"/>
              </a:ext>
            </a:extLst>
          </p:cNvPr>
          <p:cNvSpPr txBox="1"/>
          <p:nvPr/>
        </p:nvSpPr>
        <p:spPr>
          <a:xfrm>
            <a:off x="324160" y="4527012"/>
            <a:ext cx="263091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black"/>
                </a:solidFill>
                <a:effectLst/>
                <a:uLnTx/>
                <a:uFillTx/>
                <a:latin typeface="Calibri"/>
                <a:ea typeface="+mn-ea"/>
                <a:cs typeface="+mn-cs"/>
              </a:rPr>
              <a:t>Everyone</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can</a:t>
            </a:r>
            <a:r>
              <a:rPr kumimoji="0" lang="fi-FI" sz="1800" b="0" i="0" u="none" strike="noStrike" kern="1200" cap="none" spc="0" normalizeH="0" baseline="0" noProof="0" dirty="0">
                <a:ln>
                  <a:noFill/>
                </a:ln>
                <a:solidFill>
                  <a:prstClr val="black"/>
                </a:solidFill>
                <a:effectLst/>
                <a:uLnTx/>
                <a:uFillTx/>
                <a:latin typeface="Calibri"/>
                <a:ea typeface="+mn-ea"/>
                <a:cs typeface="+mn-cs"/>
              </a:rPr>
              <a:t> and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should</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do</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this</a:t>
            </a:r>
            <a:r>
              <a:rPr kumimoji="0" lang="fi-FI" sz="18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black"/>
                </a:solidFill>
                <a:effectLst/>
                <a:uLnTx/>
                <a:uFillTx/>
                <a:latin typeface="Calibri"/>
                <a:ea typeface="+mn-ea"/>
                <a:cs typeface="+mn-cs"/>
              </a:rPr>
              <a:t>The</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stronger</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the</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base</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the</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less</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need</a:t>
            </a:r>
            <a:r>
              <a:rPr kumimoji="0" lang="fi-FI" sz="1800" b="0" i="0" u="none" strike="noStrike" kern="1200" cap="none" spc="0" normalizeH="0" baseline="0" noProof="0" dirty="0">
                <a:ln>
                  <a:noFill/>
                </a:ln>
                <a:solidFill>
                  <a:prstClr val="black"/>
                </a:solidFill>
                <a:effectLst/>
                <a:uLnTx/>
                <a:uFillTx/>
                <a:latin typeface="Calibri"/>
                <a:ea typeface="+mn-ea"/>
                <a:cs typeface="+mn-cs"/>
              </a:rPr>
              <a:t> for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corrective</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services</a:t>
            </a:r>
            <a:endParaRPr kumimoji="0" lang="fi-FI"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kstiruutu 2">
            <a:extLst>
              <a:ext uri="{FF2B5EF4-FFF2-40B4-BE49-F238E27FC236}">
                <a16:creationId xmlns:a16="http://schemas.microsoft.com/office/drawing/2014/main" id="{82C48F6B-98AF-46C5-8CB0-C77DE1DA3869}"/>
              </a:ext>
            </a:extLst>
          </p:cNvPr>
          <p:cNvSpPr txBox="1"/>
          <p:nvPr/>
        </p:nvSpPr>
        <p:spPr>
          <a:xfrm>
            <a:off x="8336229" y="2389499"/>
            <a:ext cx="3499624"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black"/>
                </a:solidFill>
                <a:effectLst/>
                <a:uLnTx/>
                <a:uFillTx/>
                <a:latin typeface="Calibri"/>
                <a:ea typeface="+mn-ea"/>
                <a:cs typeface="+mn-cs"/>
              </a:rPr>
              <a:t>Therapy</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guarantee</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law</a:t>
            </a:r>
            <a:r>
              <a:rPr kumimoji="0" lang="fi-FI" sz="1800" b="0" i="0" u="none" strike="noStrike" kern="1200" cap="none" spc="0" normalizeH="0" baseline="0" noProof="0" dirty="0">
                <a:ln>
                  <a:noFill/>
                </a:ln>
                <a:solidFill>
                  <a:prstClr val="black"/>
                </a:solidFill>
                <a:effectLst/>
                <a:uLnTx/>
                <a:uFillTx/>
                <a:latin typeface="Calibri"/>
                <a:ea typeface="+mn-ea"/>
                <a:cs typeface="+mn-cs"/>
              </a:rPr>
              <a:t> is in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the</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process</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Low</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threshold</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therapy</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black"/>
                </a:solidFill>
                <a:effectLst/>
                <a:uLnTx/>
                <a:uFillTx/>
                <a:latin typeface="Calibri"/>
                <a:ea typeface="+mn-ea"/>
                <a:cs typeface="+mn-cs"/>
              </a:rPr>
              <a:t>Easy</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access</a:t>
            </a:r>
            <a:r>
              <a:rPr kumimoji="0" lang="fi-FI" sz="1800" b="0" i="0" u="none" strike="noStrike" kern="1200" cap="none" spc="0" normalizeH="0" baseline="0" noProof="0" dirty="0">
                <a:ln>
                  <a:noFill/>
                </a:ln>
                <a:solidFill>
                  <a:prstClr val="black"/>
                </a:solidFill>
                <a:effectLst/>
                <a:uLnTx/>
                <a:uFillTx/>
                <a:latin typeface="Calibri"/>
                <a:ea typeface="+mn-ea"/>
                <a:cs typeface="+mn-cs"/>
              </a:rPr>
              <a:t> to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therapy</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services</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sym typeface="Wingdings" panose="05000000000000000000" pitchFamily="2" charset="2"/>
              </a:rPr>
              <a:t>Walk</a:t>
            </a:r>
            <a:r>
              <a:rPr kumimoji="0" lang="fi-FI" sz="1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-In </a:t>
            </a:r>
            <a:r>
              <a:rPr kumimoji="0" lang="fi-FI" sz="1800" b="0" i="0" u="none" strike="noStrike" kern="1200" cap="none" spc="0" normalizeH="0" baseline="0" noProof="0" dirty="0" err="1">
                <a:ln>
                  <a:noFill/>
                </a:ln>
                <a:solidFill>
                  <a:prstClr val="black"/>
                </a:solidFill>
                <a:effectLst/>
                <a:uLnTx/>
                <a:uFillTx/>
                <a:latin typeface="Calibri"/>
                <a:ea typeface="+mn-ea"/>
                <a:cs typeface="+mn-cs"/>
                <a:sym typeface="Wingdings" panose="05000000000000000000" pitchFamily="2" charset="2"/>
              </a:rPr>
              <a:t>Psychology</a:t>
            </a:r>
            <a:r>
              <a:rPr kumimoji="0" lang="fi-FI" sz="1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Services in Helsinki Health Care for </a:t>
            </a:r>
            <a:r>
              <a:rPr kumimoji="0" lang="fi-FI" sz="1800" b="0" i="0" u="none" strike="noStrike" kern="1200" cap="none" spc="0" normalizeH="0" baseline="0" noProof="0" dirty="0" err="1">
                <a:ln>
                  <a:noFill/>
                </a:ln>
                <a:solidFill>
                  <a:prstClr val="black"/>
                </a:solidFill>
                <a:effectLst/>
                <a:uLnTx/>
                <a:uFillTx/>
                <a:latin typeface="Calibri"/>
                <a:ea typeface="+mn-ea"/>
                <a:cs typeface="+mn-cs"/>
                <a:sym typeface="Wingdings" panose="05000000000000000000" pitchFamily="2" charset="2"/>
              </a:rPr>
              <a:t>ages</a:t>
            </a:r>
            <a:r>
              <a:rPr kumimoji="0" lang="fi-FI" sz="1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13  </a:t>
            </a:r>
            <a:endParaRPr kumimoji="0" lang="fi-FI"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kstiruutu 6">
            <a:extLst>
              <a:ext uri="{FF2B5EF4-FFF2-40B4-BE49-F238E27FC236}">
                <a16:creationId xmlns:a16="http://schemas.microsoft.com/office/drawing/2014/main" id="{E3B3D81E-F01E-463D-AD05-A2D833E62B90}"/>
              </a:ext>
            </a:extLst>
          </p:cNvPr>
          <p:cNvSpPr txBox="1"/>
          <p:nvPr/>
        </p:nvSpPr>
        <p:spPr>
          <a:xfrm>
            <a:off x="1914925" y="142314"/>
            <a:ext cx="94183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1" i="0" u="none" strike="noStrike" kern="1200" cap="none" spc="0" normalizeH="0" baseline="0" noProof="0" dirty="0" err="1">
                <a:ln>
                  <a:noFill/>
                </a:ln>
                <a:solidFill>
                  <a:srgbClr val="6A6E73"/>
                </a:solidFill>
                <a:effectLst/>
                <a:uLnTx/>
                <a:uFillTx/>
                <a:latin typeface="Georgia"/>
                <a:ea typeface="+mn-ea"/>
                <a:cs typeface="+mn-cs"/>
              </a:rPr>
              <a:t>The</a:t>
            </a:r>
            <a:r>
              <a:rPr kumimoji="0" lang="fi-FI" sz="3200" b="1" i="0" u="none" strike="noStrike" kern="1200" cap="none" spc="0" normalizeH="0" baseline="0" noProof="0" dirty="0">
                <a:ln>
                  <a:noFill/>
                </a:ln>
                <a:solidFill>
                  <a:srgbClr val="6A6E73"/>
                </a:solidFill>
                <a:effectLst/>
                <a:uLnTx/>
                <a:uFillTx/>
                <a:latin typeface="Georgia"/>
                <a:ea typeface="+mn-ea"/>
                <a:cs typeface="+mn-cs"/>
              </a:rPr>
              <a:t> </a:t>
            </a:r>
            <a:r>
              <a:rPr kumimoji="0" lang="fi-FI" sz="3200" b="1" i="0" u="none" strike="noStrike" kern="1200" cap="none" spc="0" normalizeH="0" baseline="0" noProof="0" dirty="0" err="1">
                <a:ln>
                  <a:noFill/>
                </a:ln>
                <a:solidFill>
                  <a:srgbClr val="6A6E73"/>
                </a:solidFill>
                <a:effectLst/>
                <a:uLnTx/>
                <a:uFillTx/>
                <a:latin typeface="Georgia"/>
                <a:ea typeface="+mn-ea"/>
                <a:cs typeface="+mn-cs"/>
              </a:rPr>
              <a:t>importance</a:t>
            </a:r>
            <a:r>
              <a:rPr kumimoji="0" lang="fi-FI" sz="3200" b="1" i="0" u="none" strike="noStrike" kern="1200" cap="none" spc="0" normalizeH="0" baseline="0" noProof="0" dirty="0">
                <a:ln>
                  <a:noFill/>
                </a:ln>
                <a:solidFill>
                  <a:srgbClr val="6A6E73"/>
                </a:solidFill>
                <a:effectLst/>
                <a:uLnTx/>
                <a:uFillTx/>
                <a:latin typeface="Georgia"/>
                <a:ea typeface="+mn-ea"/>
                <a:cs typeface="+mn-cs"/>
              </a:rPr>
              <a:t> of </a:t>
            </a:r>
            <a:r>
              <a:rPr kumimoji="0" lang="fi-FI" sz="3200" b="1" i="0" u="none" strike="noStrike" kern="1200" cap="none" spc="0" normalizeH="0" baseline="0" noProof="0" dirty="0" err="1">
                <a:ln>
                  <a:noFill/>
                </a:ln>
                <a:solidFill>
                  <a:srgbClr val="6A6E73"/>
                </a:solidFill>
                <a:effectLst/>
                <a:uLnTx/>
                <a:uFillTx/>
                <a:latin typeface="Georgia"/>
                <a:ea typeface="+mn-ea"/>
                <a:cs typeface="+mn-cs"/>
              </a:rPr>
              <a:t>every</a:t>
            </a:r>
            <a:r>
              <a:rPr kumimoji="0" lang="fi-FI" sz="3200" b="1" i="0" u="none" strike="noStrike" kern="1200" cap="none" spc="0" normalizeH="0" baseline="0" noProof="0" dirty="0">
                <a:ln>
                  <a:noFill/>
                </a:ln>
                <a:solidFill>
                  <a:srgbClr val="6A6E73"/>
                </a:solidFill>
                <a:effectLst/>
                <a:uLnTx/>
                <a:uFillTx/>
                <a:latin typeface="Georgia"/>
                <a:ea typeface="+mn-ea"/>
                <a:cs typeface="+mn-cs"/>
              </a:rPr>
              <a:t> </a:t>
            </a:r>
            <a:r>
              <a:rPr kumimoji="0" lang="fi-FI" sz="3200" b="1" i="0" u="none" strike="noStrike" kern="1200" cap="none" spc="0" normalizeH="0" baseline="0" noProof="0" dirty="0" err="1">
                <a:ln>
                  <a:noFill/>
                </a:ln>
                <a:solidFill>
                  <a:srgbClr val="6A6E73"/>
                </a:solidFill>
                <a:effectLst/>
                <a:uLnTx/>
                <a:uFillTx/>
                <a:latin typeface="Georgia"/>
                <a:ea typeface="+mn-ea"/>
                <a:cs typeface="+mn-cs"/>
              </a:rPr>
              <a:t>day</a:t>
            </a:r>
            <a:r>
              <a:rPr kumimoji="0" lang="fi-FI" sz="3200" b="1" i="0" u="none" strike="noStrike" kern="1200" cap="none" spc="0" normalizeH="0" baseline="0" noProof="0" dirty="0">
                <a:ln>
                  <a:noFill/>
                </a:ln>
                <a:solidFill>
                  <a:srgbClr val="6A6E73"/>
                </a:solidFill>
                <a:effectLst/>
                <a:uLnTx/>
                <a:uFillTx/>
                <a:latin typeface="Georgia"/>
                <a:ea typeface="+mn-ea"/>
                <a:cs typeface="+mn-cs"/>
              </a:rPr>
              <a:t>, </a:t>
            </a:r>
            <a:r>
              <a:rPr kumimoji="0" lang="fi-FI" sz="3200" b="1" i="0" u="none" strike="noStrike" kern="1200" cap="none" spc="0" normalizeH="0" baseline="0" noProof="0" dirty="0" err="1">
                <a:ln>
                  <a:noFill/>
                </a:ln>
                <a:solidFill>
                  <a:srgbClr val="6A6E73"/>
                </a:solidFill>
                <a:effectLst/>
                <a:uLnTx/>
                <a:uFillTx/>
                <a:latin typeface="Georgia"/>
                <a:ea typeface="+mn-ea"/>
                <a:cs typeface="+mn-cs"/>
              </a:rPr>
              <a:t>basic</a:t>
            </a:r>
            <a:r>
              <a:rPr kumimoji="0" lang="fi-FI" sz="3200" b="1" i="0" u="none" strike="noStrike" kern="1200" cap="none" spc="0" normalizeH="0" baseline="0" noProof="0" dirty="0">
                <a:ln>
                  <a:noFill/>
                </a:ln>
                <a:solidFill>
                  <a:srgbClr val="6A6E73"/>
                </a:solidFill>
                <a:effectLst/>
                <a:uLnTx/>
                <a:uFillTx/>
                <a:latin typeface="Georgia"/>
                <a:ea typeface="+mn-ea"/>
                <a:cs typeface="+mn-cs"/>
              </a:rPr>
              <a:t> </a:t>
            </a:r>
            <a:r>
              <a:rPr kumimoji="0" lang="fi-FI" sz="3200" b="1" i="0" u="none" strike="noStrike" kern="1200" cap="none" spc="0" normalizeH="0" baseline="0" noProof="0" dirty="0" err="1">
                <a:ln>
                  <a:noFill/>
                </a:ln>
                <a:solidFill>
                  <a:srgbClr val="6A6E73"/>
                </a:solidFill>
                <a:effectLst/>
                <a:uLnTx/>
                <a:uFillTx/>
                <a:latin typeface="Georgia"/>
                <a:ea typeface="+mn-ea"/>
                <a:cs typeface="+mn-cs"/>
              </a:rPr>
              <a:t>level</a:t>
            </a:r>
            <a:endParaRPr kumimoji="0" lang="fi-FI" sz="3200" b="1" i="0" u="none" strike="noStrike" kern="1200" cap="none" spc="0" normalizeH="0" baseline="0" noProof="0" dirty="0">
              <a:ln>
                <a:noFill/>
              </a:ln>
              <a:solidFill>
                <a:srgbClr val="6A6E73"/>
              </a:solidFill>
              <a:effectLst/>
              <a:uLnTx/>
              <a:uFillTx/>
              <a:latin typeface="Georgia"/>
              <a:ea typeface="+mn-ea"/>
              <a:cs typeface="+mn-cs"/>
            </a:endParaRPr>
          </a:p>
        </p:txBody>
      </p:sp>
      <p:sp>
        <p:nvSpPr>
          <p:cNvPr id="8" name="Tekstiruutu 7">
            <a:extLst>
              <a:ext uri="{FF2B5EF4-FFF2-40B4-BE49-F238E27FC236}">
                <a16:creationId xmlns:a16="http://schemas.microsoft.com/office/drawing/2014/main" id="{83E3C5E9-C21E-4546-A44E-A877E9B985A1}"/>
              </a:ext>
            </a:extLst>
          </p:cNvPr>
          <p:cNvSpPr txBox="1"/>
          <p:nvPr/>
        </p:nvSpPr>
        <p:spPr>
          <a:xfrm>
            <a:off x="2027981" y="853660"/>
            <a:ext cx="9217774" cy="593003"/>
          </a:xfrm>
          <a:prstGeom prst="rect">
            <a:avLst/>
          </a:prstGeom>
          <a:noFill/>
        </p:spPr>
        <p:txBody>
          <a:bodyPr wrap="square" rtlCol="0">
            <a:spAutoFit/>
          </a:bodyPr>
          <a:lstStyle/>
          <a:p>
            <a:r>
              <a:rPr kumimoji="0" lang="fi-FI" sz="3200" b="1" i="0" u="none" strike="noStrike" kern="1200" cap="none" spc="0" normalizeH="0" baseline="0" noProof="0" dirty="0" err="1">
                <a:ln>
                  <a:noFill/>
                </a:ln>
                <a:solidFill>
                  <a:srgbClr val="6A6E73"/>
                </a:solidFill>
                <a:effectLst/>
                <a:uLnTx/>
                <a:uFillTx/>
                <a:latin typeface="Georgia"/>
                <a:ea typeface="+mn-ea"/>
                <a:cs typeface="+mn-cs"/>
              </a:rPr>
              <a:t>became</a:t>
            </a:r>
            <a:r>
              <a:rPr kumimoji="0" lang="fi-FI" sz="3200" b="1" i="0" u="none" strike="noStrike" kern="1200" cap="none" spc="0" normalizeH="0" baseline="0" noProof="0" dirty="0">
                <a:ln>
                  <a:noFill/>
                </a:ln>
                <a:solidFill>
                  <a:srgbClr val="6A6E73"/>
                </a:solidFill>
                <a:effectLst/>
                <a:uLnTx/>
                <a:uFillTx/>
                <a:latin typeface="Georgia"/>
                <a:ea typeface="+mn-ea"/>
                <a:cs typeface="+mn-cs"/>
              </a:rPr>
              <a:t> </a:t>
            </a:r>
            <a:r>
              <a:rPr kumimoji="0" lang="fi-FI" sz="3200" b="1" i="0" u="none" strike="noStrike" kern="1200" cap="none" spc="0" normalizeH="0" baseline="0" noProof="0" dirty="0" err="1">
                <a:ln>
                  <a:noFill/>
                </a:ln>
                <a:solidFill>
                  <a:srgbClr val="6A6E73"/>
                </a:solidFill>
                <a:effectLst/>
                <a:uLnTx/>
                <a:uFillTx/>
                <a:latin typeface="Georgia"/>
                <a:ea typeface="+mn-ea"/>
                <a:cs typeface="+mn-cs"/>
              </a:rPr>
              <a:t>visible</a:t>
            </a:r>
            <a:r>
              <a:rPr kumimoji="0" lang="fi-FI" sz="3200" b="1" i="0" u="none" strike="noStrike" kern="1200" cap="none" spc="0" normalizeH="0" baseline="0" noProof="0" dirty="0">
                <a:ln>
                  <a:noFill/>
                </a:ln>
                <a:solidFill>
                  <a:srgbClr val="6A6E73"/>
                </a:solidFill>
                <a:effectLst/>
                <a:uLnTx/>
                <a:uFillTx/>
                <a:latin typeface="Georgia"/>
                <a:ea typeface="+mn-ea"/>
                <a:cs typeface="+mn-cs"/>
              </a:rPr>
              <a:t> </a:t>
            </a:r>
            <a:r>
              <a:rPr kumimoji="0" lang="fi-FI" sz="3200" b="1" i="0" u="none" strike="noStrike" kern="1200" cap="none" spc="0" normalizeH="0" baseline="0" noProof="0" dirty="0" err="1">
                <a:ln>
                  <a:noFill/>
                </a:ln>
                <a:solidFill>
                  <a:srgbClr val="6A6E73"/>
                </a:solidFill>
                <a:effectLst/>
                <a:uLnTx/>
                <a:uFillTx/>
                <a:latin typeface="Georgia"/>
                <a:ea typeface="+mn-ea"/>
                <a:cs typeface="+mn-cs"/>
              </a:rPr>
              <a:t>during</a:t>
            </a:r>
            <a:r>
              <a:rPr kumimoji="0" lang="fi-FI" sz="3200" b="1" i="0" u="none" strike="noStrike" kern="1200" cap="none" spc="0" normalizeH="0" baseline="0" noProof="0" dirty="0">
                <a:ln>
                  <a:noFill/>
                </a:ln>
                <a:solidFill>
                  <a:srgbClr val="6A6E73"/>
                </a:solidFill>
                <a:effectLst/>
                <a:uLnTx/>
                <a:uFillTx/>
                <a:latin typeface="Georgia"/>
                <a:ea typeface="+mn-ea"/>
                <a:cs typeface="+mn-cs"/>
              </a:rPr>
              <a:t> </a:t>
            </a:r>
            <a:r>
              <a:rPr kumimoji="0" lang="fi-FI" sz="3200" b="1" i="0" u="none" strike="noStrike" kern="1200" cap="none" spc="0" normalizeH="0" baseline="0" noProof="0" dirty="0" err="1">
                <a:ln>
                  <a:noFill/>
                </a:ln>
                <a:solidFill>
                  <a:srgbClr val="6A6E73"/>
                </a:solidFill>
                <a:effectLst/>
                <a:uLnTx/>
                <a:uFillTx/>
                <a:latin typeface="Georgia"/>
                <a:ea typeface="+mn-ea"/>
                <a:cs typeface="+mn-cs"/>
              </a:rPr>
              <a:t>pandemic</a:t>
            </a:r>
            <a:endParaRPr lang="fi-FI" dirty="0"/>
          </a:p>
        </p:txBody>
      </p:sp>
      <p:pic>
        <p:nvPicPr>
          <p:cNvPr id="22" name="Picture 4" descr="School Closed to Staff and Learners Today – Rowner Junior School">
            <a:extLst>
              <a:ext uri="{FF2B5EF4-FFF2-40B4-BE49-F238E27FC236}">
                <a16:creationId xmlns:a16="http://schemas.microsoft.com/office/drawing/2014/main" id="{6F4637C5-FC20-4769-B1A1-33A938DCCF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7060" y="4303600"/>
            <a:ext cx="6022740" cy="256414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5399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D00A0292-F538-4838-A127-0215948372A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49324" y="2775982"/>
            <a:ext cx="2010932" cy="2828823"/>
          </a:xfrm>
          <a:prstGeom prst="rect">
            <a:avLst/>
          </a:prstGeom>
        </p:spPr>
      </p:pic>
      <p:pic>
        <p:nvPicPr>
          <p:cNvPr id="2" name="Kuva 1">
            <a:extLst>
              <a:ext uri="{FF2B5EF4-FFF2-40B4-BE49-F238E27FC236}">
                <a16:creationId xmlns:a16="http://schemas.microsoft.com/office/drawing/2014/main" id="{A23F7E50-ECC1-48B2-8BED-D609BEFF7234}"/>
              </a:ext>
            </a:extLst>
          </p:cNvPr>
          <p:cNvPicPr>
            <a:picLocks noChangeAspect="1"/>
          </p:cNvPicPr>
          <p:nvPr/>
        </p:nvPicPr>
        <p:blipFill>
          <a:blip r:embed="rId5"/>
          <a:stretch>
            <a:fillRect/>
          </a:stretch>
        </p:blipFill>
        <p:spPr>
          <a:xfrm>
            <a:off x="6240697" y="1097078"/>
            <a:ext cx="5328366" cy="4663844"/>
          </a:xfrm>
          <a:prstGeom prst="rect">
            <a:avLst/>
          </a:prstGeom>
        </p:spPr>
      </p:pic>
      <p:sp>
        <p:nvSpPr>
          <p:cNvPr id="5" name="Tekstin paikkamerkki 5">
            <a:extLst>
              <a:ext uri="{FF2B5EF4-FFF2-40B4-BE49-F238E27FC236}">
                <a16:creationId xmlns:a16="http://schemas.microsoft.com/office/drawing/2014/main" id="{C1CA2286-1D13-43D5-AD71-98B46FBEE0E9}"/>
              </a:ext>
            </a:extLst>
          </p:cNvPr>
          <p:cNvSpPr txBox="1">
            <a:spLocks/>
          </p:cNvSpPr>
          <p:nvPr/>
        </p:nvSpPr>
        <p:spPr>
          <a:xfrm>
            <a:off x="625385" y="1858471"/>
            <a:ext cx="3423939" cy="4663844"/>
          </a:xfrm>
          <a:prstGeom prst="rect">
            <a:avLst/>
          </a:prstGeom>
        </p:spPr>
        <p:txBody>
          <a:bodyPr>
            <a:normAutofit/>
          </a:bodyPr>
          <a:lstStyle>
            <a:lvl1pPr marL="171450" indent="-171450" algn="l" defTabSz="685800" rtl="0" eaLnBrk="1" latinLnBrk="0" hangingPunct="1">
              <a:lnSpc>
                <a:spcPct val="90000"/>
              </a:lnSpc>
              <a:spcBef>
                <a:spcPts val="750"/>
              </a:spcBef>
              <a:buClr>
                <a:schemeClr val="accent1"/>
              </a:buClr>
              <a:buSzPct val="120000"/>
              <a:buFont typeface="Arial" panose="020B0604020202020204" pitchFamily="34" charset="0"/>
              <a:buChar char="•"/>
              <a:defRPr sz="2100" b="0" i="0" kern="1200">
                <a:solidFill>
                  <a:schemeClr val="tx1"/>
                </a:solidFill>
                <a:latin typeface="Georgia" panose="02040502050405020303" pitchFamily="18" charset="0"/>
                <a:ea typeface="+mn-ea"/>
                <a:cs typeface="+mn-cs"/>
              </a:defRPr>
            </a:lvl1pPr>
            <a:lvl2pPr marL="514350" indent="-171450" algn="l" defTabSz="685800" rtl="0" eaLnBrk="1" latinLnBrk="0" hangingPunct="1">
              <a:lnSpc>
                <a:spcPct val="90000"/>
              </a:lnSpc>
              <a:spcBef>
                <a:spcPts val="375"/>
              </a:spcBef>
              <a:buClr>
                <a:schemeClr val="accent1"/>
              </a:buClr>
              <a:buSzPct val="120000"/>
              <a:buFont typeface="Arial" panose="020B0604020202020204" pitchFamily="34" charset="0"/>
              <a:buChar char="•"/>
              <a:defRPr sz="1800" b="0" i="0" kern="1200">
                <a:solidFill>
                  <a:schemeClr val="tx1"/>
                </a:solidFill>
                <a:latin typeface="Georgia" panose="02040502050405020303" pitchFamily="18" charset="0"/>
                <a:ea typeface="+mn-ea"/>
                <a:cs typeface="+mn-cs"/>
              </a:defRPr>
            </a:lvl2pPr>
            <a:lvl3pPr marL="857250" indent="-171450" algn="l" defTabSz="685800" rtl="0" eaLnBrk="1" latinLnBrk="0" hangingPunct="1">
              <a:lnSpc>
                <a:spcPct val="90000"/>
              </a:lnSpc>
              <a:spcBef>
                <a:spcPts val="375"/>
              </a:spcBef>
              <a:buClr>
                <a:schemeClr val="accent1"/>
              </a:buClr>
              <a:buSzPct val="120000"/>
              <a:buFont typeface="Arial" panose="020B0604020202020204" pitchFamily="34" charset="0"/>
              <a:buChar char="•"/>
              <a:defRPr sz="1500" b="0" i="0" kern="1200">
                <a:solidFill>
                  <a:schemeClr val="tx1"/>
                </a:solidFill>
                <a:latin typeface="Georgia" panose="02040502050405020303" pitchFamily="18" charset="0"/>
                <a:ea typeface="+mn-ea"/>
                <a:cs typeface="+mn-cs"/>
              </a:defRPr>
            </a:lvl3pPr>
            <a:lvl4pPr marL="1200150" indent="-171450" algn="l" defTabSz="685800" rtl="0" eaLnBrk="1" latinLnBrk="0" hangingPunct="1">
              <a:lnSpc>
                <a:spcPct val="90000"/>
              </a:lnSpc>
              <a:spcBef>
                <a:spcPts val="375"/>
              </a:spcBef>
              <a:buClr>
                <a:schemeClr val="accent1"/>
              </a:buClr>
              <a:buSzPct val="120000"/>
              <a:buFont typeface="Arial" panose="020B0604020202020204" pitchFamily="34" charset="0"/>
              <a:buChar char="•"/>
              <a:defRPr sz="1350" b="0" i="0" kern="1200">
                <a:solidFill>
                  <a:schemeClr val="tx1"/>
                </a:solidFill>
                <a:latin typeface="Georgia" panose="02040502050405020303" pitchFamily="18" charset="0"/>
                <a:ea typeface="+mn-ea"/>
                <a:cs typeface="+mn-cs"/>
              </a:defRPr>
            </a:lvl4pPr>
            <a:lvl5pPr marL="1543050" indent="-171450" algn="l" defTabSz="685800" rtl="0" eaLnBrk="1" latinLnBrk="0" hangingPunct="1">
              <a:lnSpc>
                <a:spcPct val="90000"/>
              </a:lnSpc>
              <a:spcBef>
                <a:spcPts val="375"/>
              </a:spcBef>
              <a:buClr>
                <a:schemeClr val="accent1"/>
              </a:buClr>
              <a:buSzPct val="120000"/>
              <a:buFont typeface="Arial" panose="020B0604020202020204" pitchFamily="34" charset="0"/>
              <a:buChar char="•"/>
              <a:defRPr sz="1350" b="0" i="0" kern="1200">
                <a:solidFill>
                  <a:schemeClr val="tx1"/>
                </a:solidFill>
                <a:latin typeface="Georgia" panose="02040502050405020303"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rgbClr val="00B050"/>
              </a:buClr>
            </a:pPr>
            <a:r>
              <a:rPr lang="fi-FI" dirty="0">
                <a:solidFill>
                  <a:srgbClr val="083535"/>
                </a:solidFill>
                <a:latin typeface="Sofia Pro Soft Light" panose="020B0000000000000000" pitchFamily="34" charset="0"/>
              </a:rPr>
              <a:t>26 </a:t>
            </a:r>
            <a:r>
              <a:rPr lang="fi-FI" dirty="0" err="1">
                <a:solidFill>
                  <a:srgbClr val="083535"/>
                </a:solidFill>
                <a:latin typeface="Sofia Pro Soft Light" panose="020B0000000000000000" pitchFamily="34" charset="0"/>
              </a:rPr>
              <a:t>cards</a:t>
            </a:r>
            <a:r>
              <a:rPr lang="fi-FI" dirty="0">
                <a:solidFill>
                  <a:srgbClr val="083535"/>
                </a:solidFill>
                <a:latin typeface="Sofia Pro Soft Light" panose="020B0000000000000000" pitchFamily="34" charset="0"/>
              </a:rPr>
              <a:t>, 6 </a:t>
            </a:r>
            <a:r>
              <a:rPr lang="fi-FI" dirty="0" err="1">
                <a:solidFill>
                  <a:srgbClr val="083535"/>
                </a:solidFill>
                <a:latin typeface="Sofia Pro Soft Light" panose="020B0000000000000000" pitchFamily="34" charset="0"/>
              </a:rPr>
              <a:t>virtues</a:t>
            </a:r>
            <a:endParaRPr lang="fi-FI" dirty="0">
              <a:solidFill>
                <a:srgbClr val="083535"/>
              </a:solidFill>
              <a:latin typeface="Sofia Pro Soft Light" panose="020B0000000000000000" pitchFamily="34" charset="0"/>
            </a:endParaRPr>
          </a:p>
          <a:p>
            <a:pPr>
              <a:buClr>
                <a:srgbClr val="00B050"/>
              </a:buClr>
            </a:pPr>
            <a:r>
              <a:rPr lang="fi-FI" dirty="0" err="1">
                <a:solidFill>
                  <a:srgbClr val="083535"/>
                </a:solidFill>
                <a:latin typeface="Sofia Pro Soft Light" panose="020B0000000000000000" pitchFamily="34" charset="0"/>
              </a:rPr>
              <a:t>Information</a:t>
            </a:r>
            <a:r>
              <a:rPr lang="fi-FI" dirty="0">
                <a:solidFill>
                  <a:srgbClr val="083535"/>
                </a:solidFill>
                <a:latin typeface="Sofia Pro Soft Light" panose="020B0000000000000000" pitchFamily="34" charset="0"/>
              </a:rPr>
              <a:t> </a:t>
            </a:r>
            <a:r>
              <a:rPr lang="fi-FI" dirty="0" err="1">
                <a:solidFill>
                  <a:srgbClr val="083535"/>
                </a:solidFill>
                <a:latin typeface="Sofia Pro Soft Light" panose="020B0000000000000000" pitchFamily="34" charset="0"/>
              </a:rPr>
              <a:t>about</a:t>
            </a:r>
            <a:r>
              <a:rPr lang="fi-FI" dirty="0">
                <a:solidFill>
                  <a:srgbClr val="083535"/>
                </a:solidFill>
                <a:latin typeface="Sofia Pro Soft Light" panose="020B0000000000000000" pitchFamily="34" charset="0"/>
              </a:rPr>
              <a:t> </a:t>
            </a:r>
            <a:r>
              <a:rPr lang="fi-FI" dirty="0" err="1">
                <a:solidFill>
                  <a:srgbClr val="083535"/>
                </a:solidFill>
                <a:latin typeface="Sofia Pro Soft Light" panose="020B0000000000000000" pitchFamily="34" charset="0"/>
              </a:rPr>
              <a:t>the</a:t>
            </a:r>
            <a:r>
              <a:rPr lang="fi-FI" dirty="0">
                <a:solidFill>
                  <a:srgbClr val="083535"/>
                </a:solidFill>
                <a:latin typeface="Sofia Pro Soft Light" panose="020B0000000000000000" pitchFamily="34" charset="0"/>
              </a:rPr>
              <a:t> </a:t>
            </a:r>
            <a:r>
              <a:rPr lang="fi-FI" dirty="0" err="1">
                <a:solidFill>
                  <a:srgbClr val="083535"/>
                </a:solidFill>
                <a:latin typeface="Sofia Pro Soft Light" panose="020B0000000000000000" pitchFamily="34" charset="0"/>
              </a:rPr>
              <a:t>character</a:t>
            </a:r>
            <a:r>
              <a:rPr lang="fi-FI" dirty="0">
                <a:solidFill>
                  <a:srgbClr val="083535"/>
                </a:solidFill>
                <a:latin typeface="Sofia Pro Soft Light" panose="020B0000000000000000" pitchFamily="34" charset="0"/>
              </a:rPr>
              <a:t> </a:t>
            </a:r>
            <a:r>
              <a:rPr lang="fi-FI" dirty="0" err="1">
                <a:solidFill>
                  <a:srgbClr val="083535"/>
                </a:solidFill>
                <a:latin typeface="Sofia Pro Soft Light" panose="020B0000000000000000" pitchFamily="34" charset="0"/>
              </a:rPr>
              <a:t>strengths</a:t>
            </a:r>
            <a:r>
              <a:rPr lang="fi-FI" dirty="0">
                <a:solidFill>
                  <a:srgbClr val="083535"/>
                </a:solidFill>
                <a:latin typeface="Sofia Pro Soft Light" panose="020B0000000000000000" pitchFamily="34" charset="0"/>
              </a:rPr>
              <a:t> and </a:t>
            </a:r>
            <a:r>
              <a:rPr lang="fi-FI" dirty="0" err="1">
                <a:solidFill>
                  <a:srgbClr val="083535"/>
                </a:solidFill>
                <a:latin typeface="Sofia Pro Soft Light" panose="020B0000000000000000" pitchFamily="34" charset="0"/>
              </a:rPr>
              <a:t>the</a:t>
            </a:r>
            <a:r>
              <a:rPr lang="fi-FI" dirty="0">
                <a:solidFill>
                  <a:srgbClr val="083535"/>
                </a:solidFill>
                <a:latin typeface="Sofia Pro Soft Light" panose="020B0000000000000000" pitchFamily="34" charset="0"/>
              </a:rPr>
              <a:t> </a:t>
            </a:r>
            <a:r>
              <a:rPr lang="fi-FI" dirty="0" err="1">
                <a:solidFill>
                  <a:srgbClr val="083535"/>
                </a:solidFill>
                <a:latin typeface="Sofia Pro Soft Light" panose="020B0000000000000000" pitchFamily="34" charset="0"/>
              </a:rPr>
              <a:t>research</a:t>
            </a:r>
            <a:r>
              <a:rPr lang="fi-FI" dirty="0">
                <a:solidFill>
                  <a:srgbClr val="083535"/>
                </a:solidFill>
                <a:latin typeface="Sofia Pro Soft Light" panose="020B0000000000000000" pitchFamily="34" charset="0"/>
              </a:rPr>
              <a:t> </a:t>
            </a:r>
          </a:p>
          <a:p>
            <a:pPr>
              <a:buClr>
                <a:srgbClr val="00B050"/>
              </a:buClr>
            </a:pPr>
            <a:r>
              <a:rPr lang="fi-FI" dirty="0" err="1">
                <a:solidFill>
                  <a:srgbClr val="083535"/>
                </a:solidFill>
                <a:latin typeface="Sofia Pro Soft Light" panose="020B0000000000000000" pitchFamily="34" charset="0"/>
              </a:rPr>
              <a:t>Tips</a:t>
            </a:r>
            <a:r>
              <a:rPr lang="fi-FI" dirty="0">
                <a:solidFill>
                  <a:srgbClr val="083535"/>
                </a:solidFill>
                <a:latin typeface="Sofia Pro Soft Light" panose="020B0000000000000000" pitchFamily="34" charset="0"/>
              </a:rPr>
              <a:t> and </a:t>
            </a:r>
            <a:r>
              <a:rPr lang="fi-FI" dirty="0" err="1">
                <a:solidFill>
                  <a:srgbClr val="083535"/>
                </a:solidFill>
                <a:latin typeface="Sofia Pro Soft Light" panose="020B0000000000000000" pitchFamily="34" charset="0"/>
              </a:rPr>
              <a:t>ideas</a:t>
            </a:r>
            <a:r>
              <a:rPr lang="fi-FI" dirty="0">
                <a:solidFill>
                  <a:srgbClr val="083535"/>
                </a:solidFill>
                <a:latin typeface="Sofia Pro Soft Light" panose="020B0000000000000000" pitchFamily="34" charset="0"/>
              </a:rPr>
              <a:t> for </a:t>
            </a:r>
            <a:r>
              <a:rPr lang="fi-FI" dirty="0" err="1">
                <a:solidFill>
                  <a:srgbClr val="083535"/>
                </a:solidFill>
                <a:latin typeface="Sofia Pro Soft Light" panose="020B0000000000000000" pitchFamily="34" charset="0"/>
              </a:rPr>
              <a:t>strenghtening</a:t>
            </a:r>
            <a:r>
              <a:rPr lang="fi-FI" dirty="0">
                <a:solidFill>
                  <a:srgbClr val="083535"/>
                </a:solidFill>
                <a:latin typeface="Sofia Pro Soft Light" panose="020B0000000000000000" pitchFamily="34" charset="0"/>
              </a:rPr>
              <a:t> </a:t>
            </a:r>
            <a:r>
              <a:rPr lang="fi-FI" dirty="0" err="1">
                <a:solidFill>
                  <a:srgbClr val="083535"/>
                </a:solidFill>
                <a:latin typeface="Sofia Pro Soft Light" panose="020B0000000000000000" pitchFamily="34" charset="0"/>
              </a:rPr>
              <a:t>the</a:t>
            </a:r>
            <a:r>
              <a:rPr lang="fi-FI" dirty="0">
                <a:solidFill>
                  <a:srgbClr val="083535"/>
                </a:solidFill>
                <a:latin typeface="Sofia Pro Soft Light" panose="020B0000000000000000" pitchFamily="34" charset="0"/>
              </a:rPr>
              <a:t> </a:t>
            </a:r>
            <a:r>
              <a:rPr lang="fi-FI" dirty="0" err="1">
                <a:solidFill>
                  <a:srgbClr val="083535"/>
                </a:solidFill>
                <a:latin typeface="Sofia Pro Soft Light" panose="020B0000000000000000" pitchFamily="34" charset="0"/>
              </a:rPr>
              <a:t>strenghts</a:t>
            </a:r>
            <a:endParaRPr lang="fi-FI" dirty="0">
              <a:solidFill>
                <a:srgbClr val="083535"/>
              </a:solidFill>
              <a:latin typeface="Sofia Pro Soft Light" panose="020B0000000000000000" pitchFamily="34" charset="0"/>
            </a:endParaRPr>
          </a:p>
          <a:p>
            <a:pPr>
              <a:buClr>
                <a:srgbClr val="00B050"/>
              </a:buClr>
            </a:pPr>
            <a:r>
              <a:rPr lang="fi-FI" dirty="0">
                <a:solidFill>
                  <a:srgbClr val="00B050"/>
                </a:solidFill>
                <a:latin typeface="Sofia Pro Soft Light" panose="020B0000000000000000" pitchFamily="34" charset="0"/>
              </a:rPr>
              <a:t>VIA-</a:t>
            </a:r>
            <a:r>
              <a:rPr lang="fi-FI" dirty="0" err="1">
                <a:solidFill>
                  <a:srgbClr val="00B050"/>
                </a:solidFill>
                <a:latin typeface="Sofia Pro Soft Light" panose="020B0000000000000000" pitchFamily="34" charset="0"/>
              </a:rPr>
              <a:t>test</a:t>
            </a:r>
            <a:endParaRPr lang="fi-FI" dirty="0">
              <a:solidFill>
                <a:srgbClr val="083535"/>
              </a:solidFill>
              <a:latin typeface="Sofia Pro Soft Light" panose="020B0000000000000000" pitchFamily="34" charset="0"/>
            </a:endParaRPr>
          </a:p>
          <a:p>
            <a:pPr>
              <a:buClr>
                <a:srgbClr val="00B050"/>
              </a:buClr>
            </a:pPr>
            <a:r>
              <a:rPr lang="fi-FI" dirty="0" err="1">
                <a:solidFill>
                  <a:srgbClr val="083535"/>
                </a:solidFill>
                <a:latin typeface="Sofia Pro Soft Light" panose="020B0000000000000000" pitchFamily="34" charset="0"/>
              </a:rPr>
              <a:t>Included</a:t>
            </a:r>
            <a:r>
              <a:rPr lang="fi-FI" dirty="0">
                <a:solidFill>
                  <a:srgbClr val="083535"/>
                </a:solidFill>
                <a:latin typeface="Sofia Pro Soft Light" panose="020B0000000000000000" pitchFamily="34" charset="0"/>
              </a:rPr>
              <a:t> in </a:t>
            </a:r>
            <a:r>
              <a:rPr lang="fi-FI" dirty="0" err="1">
                <a:solidFill>
                  <a:srgbClr val="083535"/>
                </a:solidFill>
                <a:latin typeface="Sofia Pro Soft Light" panose="020B0000000000000000" pitchFamily="34" charset="0"/>
              </a:rPr>
              <a:t>training</a:t>
            </a:r>
            <a:r>
              <a:rPr lang="fi-FI" dirty="0">
                <a:solidFill>
                  <a:srgbClr val="083535"/>
                </a:solidFill>
                <a:latin typeface="Sofia Pro Soft Light" panose="020B0000000000000000" pitchFamily="34" charset="0"/>
              </a:rPr>
              <a:t> </a:t>
            </a:r>
          </a:p>
        </p:txBody>
      </p:sp>
      <p:sp>
        <p:nvSpPr>
          <p:cNvPr id="7" name="Tekstiruutu 6">
            <a:extLst>
              <a:ext uri="{FF2B5EF4-FFF2-40B4-BE49-F238E27FC236}">
                <a16:creationId xmlns:a16="http://schemas.microsoft.com/office/drawing/2014/main" id="{8D17087D-6A89-4FB0-BE05-793F6BCFFF19}"/>
              </a:ext>
            </a:extLst>
          </p:cNvPr>
          <p:cNvSpPr txBox="1"/>
          <p:nvPr/>
        </p:nvSpPr>
        <p:spPr>
          <a:xfrm rot="20439473">
            <a:off x="3266771" y="930029"/>
            <a:ext cx="3325785" cy="646331"/>
          </a:xfrm>
          <a:prstGeom prst="rect">
            <a:avLst/>
          </a:prstGeom>
          <a:noFill/>
        </p:spPr>
        <p:txBody>
          <a:bodyPr wrap="square" rtlCol="0">
            <a:spAutoFit/>
          </a:bodyPr>
          <a:lstStyle/>
          <a:p>
            <a:r>
              <a:rPr lang="fi-FI" dirty="0">
                <a:highlight>
                  <a:srgbClr val="FFFF00"/>
                </a:highlight>
              </a:rPr>
              <a:t>IN COOPERATION WITH SCHOOLS OF YOUTH WORK</a:t>
            </a:r>
          </a:p>
        </p:txBody>
      </p:sp>
    </p:spTree>
    <p:custDataLst>
      <p:tags r:id="rId1"/>
    </p:custDataLst>
    <p:extLst>
      <p:ext uri="{BB962C8B-B14F-4D97-AF65-F5344CB8AC3E}">
        <p14:creationId xmlns:p14="http://schemas.microsoft.com/office/powerpoint/2010/main" val="27681581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Päivämäärän paikkamerkki 4">
            <a:extLst>
              <a:ext uri="{FF2B5EF4-FFF2-40B4-BE49-F238E27FC236}">
                <a16:creationId xmlns:a16="http://schemas.microsoft.com/office/drawing/2014/main" id="{6441F414-E784-4715-9958-F71A36AB83E0}"/>
              </a:ext>
            </a:extLst>
          </p:cNvPr>
          <p:cNvSpPr>
            <a:spLocks noGrp="1"/>
          </p:cNvSpPr>
          <p:nvPr>
            <p:ph type="dt" sz="half" idx="10"/>
          </p:nvPr>
        </p:nvSpPr>
        <p:spPr/>
        <p:txBody>
          <a:bodyPr/>
          <a:lstStyle/>
          <a:p>
            <a:fld id="{4E2A4D0D-FFCB-4B07-AFD4-1C80C8C80D8C}" type="datetime1">
              <a:rPr lang="fi-FI">
                <a:latin typeface="Calibri"/>
              </a:rPr>
              <a:pPr/>
              <a:t>22.9.2022</a:t>
            </a:fld>
            <a:endParaRPr lang="fi-FI">
              <a:latin typeface="Calibri"/>
            </a:endParaRPr>
          </a:p>
        </p:txBody>
      </p:sp>
      <p:sp>
        <p:nvSpPr>
          <p:cNvPr id="6" name="Alatunnisteen paikkamerkki 5">
            <a:extLst>
              <a:ext uri="{FF2B5EF4-FFF2-40B4-BE49-F238E27FC236}">
                <a16:creationId xmlns:a16="http://schemas.microsoft.com/office/drawing/2014/main" id="{7FF022E4-0CF9-4254-83E4-AD449E382159}"/>
              </a:ext>
            </a:extLst>
          </p:cNvPr>
          <p:cNvSpPr>
            <a:spLocks noGrp="1"/>
          </p:cNvSpPr>
          <p:nvPr>
            <p:ph type="ftr" sz="quarter" idx="11"/>
          </p:nvPr>
        </p:nvSpPr>
        <p:spPr/>
        <p:txBody>
          <a:bodyPr/>
          <a:lstStyle/>
          <a:p>
            <a:r>
              <a:rPr lang="fi-FI">
                <a:latin typeface="Calibri"/>
              </a:rPr>
              <a:t>mielenterveysseura.fi</a:t>
            </a:r>
          </a:p>
        </p:txBody>
      </p:sp>
      <p:sp>
        <p:nvSpPr>
          <p:cNvPr id="7" name="Dian numeron paikkamerkki 6">
            <a:extLst>
              <a:ext uri="{FF2B5EF4-FFF2-40B4-BE49-F238E27FC236}">
                <a16:creationId xmlns:a16="http://schemas.microsoft.com/office/drawing/2014/main" id="{3D150046-B9A5-4A9C-B9C7-0DE6E7C29A21}"/>
              </a:ext>
            </a:extLst>
          </p:cNvPr>
          <p:cNvSpPr>
            <a:spLocks noGrp="1"/>
          </p:cNvSpPr>
          <p:nvPr>
            <p:ph type="sldNum" sz="quarter" idx="12"/>
          </p:nvPr>
        </p:nvSpPr>
        <p:spPr/>
        <p:txBody>
          <a:bodyPr/>
          <a:lstStyle/>
          <a:p>
            <a:fld id="{29F13F21-89A0-4E12-8E58-753F65C13159}" type="slidenum">
              <a:rPr lang="fi-FI">
                <a:latin typeface="Calibri"/>
              </a:rPr>
              <a:pPr/>
              <a:t>41</a:t>
            </a:fld>
            <a:endParaRPr lang="fi-FI">
              <a:latin typeface="Calibri"/>
            </a:endParaRPr>
          </a:p>
        </p:txBody>
      </p:sp>
      <p:pic>
        <p:nvPicPr>
          <p:cNvPr id="15" name="Kuva 14">
            <a:extLst>
              <a:ext uri="{FF2B5EF4-FFF2-40B4-BE49-F238E27FC236}">
                <a16:creationId xmlns:a16="http://schemas.microsoft.com/office/drawing/2014/main" id="{B804FA47-35F4-46D5-8CC6-2823ED847E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8570" y="203501"/>
            <a:ext cx="4476158" cy="6450997"/>
          </a:xfrm>
          <a:prstGeom prst="rect">
            <a:avLst/>
          </a:prstGeom>
        </p:spPr>
      </p:pic>
      <p:pic>
        <p:nvPicPr>
          <p:cNvPr id="11" name="Kuva 10">
            <a:extLst>
              <a:ext uri="{FF2B5EF4-FFF2-40B4-BE49-F238E27FC236}">
                <a16:creationId xmlns:a16="http://schemas.microsoft.com/office/drawing/2014/main" id="{8CD62636-ECC3-48A7-99A2-0B844E09FE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3698" y="203500"/>
            <a:ext cx="4476158" cy="6450998"/>
          </a:xfrm>
          <a:prstGeom prst="rect">
            <a:avLst/>
          </a:prstGeom>
        </p:spPr>
      </p:pic>
    </p:spTree>
    <p:custDataLst>
      <p:tags r:id="rId1"/>
    </p:custDataLst>
    <p:extLst>
      <p:ext uri="{BB962C8B-B14F-4D97-AF65-F5344CB8AC3E}">
        <p14:creationId xmlns:p14="http://schemas.microsoft.com/office/powerpoint/2010/main" val="25786097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Sisällön paikkamerkki 7">
            <a:extLst>
              <a:ext uri="{FF2B5EF4-FFF2-40B4-BE49-F238E27FC236}">
                <a16:creationId xmlns:a16="http://schemas.microsoft.com/office/drawing/2014/main" id="{0DAD4A09-B895-4724-83BD-D9A277D8EED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74720" y="478962"/>
            <a:ext cx="8496349" cy="5900075"/>
          </a:xfrm>
        </p:spPr>
      </p:pic>
      <p:sp>
        <p:nvSpPr>
          <p:cNvPr id="5" name="Alatunnisteen paikkamerkki 4">
            <a:extLst>
              <a:ext uri="{FF2B5EF4-FFF2-40B4-BE49-F238E27FC236}">
                <a16:creationId xmlns:a16="http://schemas.microsoft.com/office/drawing/2014/main" id="{A0C0D7C6-1649-455A-B11A-3EB495A8278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825" b="0" i="0" u="none" strike="noStrike" kern="1200" cap="none" spc="0" normalizeH="0" baseline="0" noProof="0">
                <a:ln>
                  <a:noFill/>
                </a:ln>
                <a:solidFill>
                  <a:srgbClr val="6A6E73"/>
                </a:solidFill>
                <a:effectLst/>
                <a:uLnTx/>
                <a:uFillTx/>
                <a:latin typeface="Calibri"/>
                <a:ea typeface="+mn-ea"/>
                <a:cs typeface="+mn-cs"/>
              </a:rPr>
              <a:t>mielenterveysseura.fi</a:t>
            </a:r>
          </a:p>
        </p:txBody>
      </p:sp>
      <p:sp>
        <p:nvSpPr>
          <p:cNvPr id="6" name="Dian numeron paikkamerkki 5">
            <a:extLst>
              <a:ext uri="{FF2B5EF4-FFF2-40B4-BE49-F238E27FC236}">
                <a16:creationId xmlns:a16="http://schemas.microsoft.com/office/drawing/2014/main" id="{A8B6F18E-32BB-4925-8417-2F81BCB886C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F13F21-89A0-4E12-8E58-753F65C13159}" type="slidenum">
              <a:rPr kumimoji="0" lang="fi-FI" sz="825" b="0" i="0" u="none" strike="noStrike" kern="1200" cap="none" spc="0" normalizeH="0" baseline="0" noProof="0">
                <a:ln>
                  <a:noFill/>
                </a:ln>
                <a:solidFill>
                  <a:srgbClr val="6A6E7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fi-FI" sz="825" b="0" i="0" u="none" strike="noStrike" kern="1200" cap="none" spc="0" normalizeH="0" baseline="0" noProof="0">
              <a:ln>
                <a:noFill/>
              </a:ln>
              <a:solidFill>
                <a:srgbClr val="6A6E73"/>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5051722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Sisällön paikkamerkki 7">
            <a:extLst>
              <a:ext uri="{FF2B5EF4-FFF2-40B4-BE49-F238E27FC236}">
                <a16:creationId xmlns:a16="http://schemas.microsoft.com/office/drawing/2014/main" id="{0DAD4A09-B895-4724-83BD-D9A277D8EED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196230"/>
            <a:ext cx="6029416" cy="4186976"/>
          </a:xfrm>
        </p:spPr>
      </p:pic>
      <p:sp>
        <p:nvSpPr>
          <p:cNvPr id="4" name="Päivämäärän paikkamerkki 3">
            <a:extLst>
              <a:ext uri="{FF2B5EF4-FFF2-40B4-BE49-F238E27FC236}">
                <a16:creationId xmlns:a16="http://schemas.microsoft.com/office/drawing/2014/main" id="{3D7ECED6-3FED-498B-98EA-895B757F6666}"/>
              </a:ext>
            </a:extLst>
          </p:cNvPr>
          <p:cNvSpPr>
            <a:spLocks noGrp="1"/>
          </p:cNvSpPr>
          <p:nvPr>
            <p:ph type="dt" sz="half" idx="10"/>
          </p:nvPr>
        </p:nvSpPr>
        <p:spPr/>
        <p:txBody>
          <a:bodyPr/>
          <a:lstStyle/>
          <a:p>
            <a:fld id="{65C636E2-698F-47E2-8421-3C7C3D6C8957}" type="datetime1">
              <a:rPr lang="fi-FI" smtClean="0"/>
              <a:pPr/>
              <a:t>22.9.2022</a:t>
            </a:fld>
            <a:endParaRPr lang="fi-FI"/>
          </a:p>
        </p:txBody>
      </p:sp>
      <p:sp>
        <p:nvSpPr>
          <p:cNvPr id="5" name="Alatunnisteen paikkamerkki 4">
            <a:extLst>
              <a:ext uri="{FF2B5EF4-FFF2-40B4-BE49-F238E27FC236}">
                <a16:creationId xmlns:a16="http://schemas.microsoft.com/office/drawing/2014/main" id="{A0C0D7C6-1649-455A-B11A-3EB495A82781}"/>
              </a:ext>
            </a:extLst>
          </p:cNvPr>
          <p:cNvSpPr>
            <a:spLocks noGrp="1"/>
          </p:cNvSpPr>
          <p:nvPr>
            <p:ph type="ftr" sz="quarter" idx="11"/>
          </p:nvPr>
        </p:nvSpPr>
        <p:spPr/>
        <p:txBody>
          <a:bodyPr/>
          <a:lstStyle/>
          <a:p>
            <a:r>
              <a:rPr lang="fi-FI"/>
              <a:t>mielenterveysseura.fi</a:t>
            </a:r>
          </a:p>
        </p:txBody>
      </p:sp>
      <p:sp>
        <p:nvSpPr>
          <p:cNvPr id="6" name="Dian numeron paikkamerkki 5">
            <a:extLst>
              <a:ext uri="{FF2B5EF4-FFF2-40B4-BE49-F238E27FC236}">
                <a16:creationId xmlns:a16="http://schemas.microsoft.com/office/drawing/2014/main" id="{A8B6F18E-32BB-4925-8417-2F81BCB886C5}"/>
              </a:ext>
            </a:extLst>
          </p:cNvPr>
          <p:cNvSpPr>
            <a:spLocks noGrp="1"/>
          </p:cNvSpPr>
          <p:nvPr>
            <p:ph type="sldNum" sz="quarter" idx="12"/>
          </p:nvPr>
        </p:nvSpPr>
        <p:spPr/>
        <p:txBody>
          <a:bodyPr/>
          <a:lstStyle/>
          <a:p>
            <a:fld id="{29F13F21-89A0-4E12-8E58-753F65C13159}" type="slidenum">
              <a:rPr lang="fi-FI" smtClean="0"/>
              <a:pPr/>
              <a:t>43</a:t>
            </a:fld>
            <a:endParaRPr lang="fi-FI"/>
          </a:p>
        </p:txBody>
      </p:sp>
      <p:sp>
        <p:nvSpPr>
          <p:cNvPr id="9" name="Tekstiruutu 8">
            <a:extLst>
              <a:ext uri="{FF2B5EF4-FFF2-40B4-BE49-F238E27FC236}">
                <a16:creationId xmlns:a16="http://schemas.microsoft.com/office/drawing/2014/main" id="{C7C08140-A58F-468E-9773-BAA781B6FCF8}"/>
              </a:ext>
            </a:extLst>
          </p:cNvPr>
          <p:cNvSpPr txBox="1"/>
          <p:nvPr/>
        </p:nvSpPr>
        <p:spPr>
          <a:xfrm>
            <a:off x="3469914" y="273343"/>
            <a:ext cx="6408712" cy="584775"/>
          </a:xfrm>
          <a:prstGeom prst="rect">
            <a:avLst/>
          </a:prstGeom>
          <a:noFill/>
        </p:spPr>
        <p:txBody>
          <a:bodyPr wrap="square" rtlCol="0">
            <a:spAutoFit/>
          </a:bodyPr>
          <a:lstStyle/>
          <a:p>
            <a:r>
              <a:rPr lang="fi-FI" sz="3200" dirty="0" err="1">
                <a:solidFill>
                  <a:srgbClr val="6A6E73"/>
                </a:solidFill>
                <a:latin typeface="+mj-lt"/>
              </a:rPr>
              <a:t>Emotional</a:t>
            </a:r>
            <a:r>
              <a:rPr lang="fi-FI" sz="3200" dirty="0">
                <a:solidFill>
                  <a:srgbClr val="6A6E73"/>
                </a:solidFill>
                <a:latin typeface="+mj-lt"/>
              </a:rPr>
              <a:t> </a:t>
            </a:r>
            <a:r>
              <a:rPr lang="fi-FI" sz="3200" dirty="0" err="1">
                <a:solidFill>
                  <a:srgbClr val="6A6E73"/>
                </a:solidFill>
                <a:latin typeface="+mj-lt"/>
              </a:rPr>
              <a:t>skills</a:t>
            </a:r>
            <a:r>
              <a:rPr lang="fi-FI" sz="3200" dirty="0">
                <a:solidFill>
                  <a:srgbClr val="6A6E73"/>
                </a:solidFill>
                <a:latin typeface="+mj-lt"/>
              </a:rPr>
              <a:t> </a:t>
            </a:r>
            <a:r>
              <a:rPr lang="fi-FI" sz="3200" dirty="0" err="1">
                <a:solidFill>
                  <a:srgbClr val="6A6E73"/>
                </a:solidFill>
                <a:latin typeface="+mj-lt"/>
              </a:rPr>
              <a:t>poster</a:t>
            </a:r>
            <a:endParaRPr lang="fi-FI" sz="3200" dirty="0">
              <a:solidFill>
                <a:srgbClr val="6A6E73"/>
              </a:solidFill>
              <a:latin typeface="+mj-lt"/>
            </a:endParaRPr>
          </a:p>
        </p:txBody>
      </p:sp>
      <p:pic>
        <p:nvPicPr>
          <p:cNvPr id="7" name="Sisällön paikkamerkki 7">
            <a:extLst>
              <a:ext uri="{FF2B5EF4-FFF2-40B4-BE49-F238E27FC236}">
                <a16:creationId xmlns:a16="http://schemas.microsoft.com/office/drawing/2014/main" id="{463FA4FC-3844-4240-A9B2-59DF6F571C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999" y="1076368"/>
            <a:ext cx="6150323" cy="4267528"/>
          </a:xfrm>
          <a:prstGeom prst="rect">
            <a:avLst/>
          </a:prstGeom>
        </p:spPr>
      </p:pic>
    </p:spTree>
    <p:custDataLst>
      <p:tags r:id="rId1"/>
    </p:custDataLst>
    <p:extLst>
      <p:ext uri="{BB962C8B-B14F-4D97-AF65-F5344CB8AC3E}">
        <p14:creationId xmlns:p14="http://schemas.microsoft.com/office/powerpoint/2010/main" val="19045038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p:cNvSpPr>
            <a:spLocks noGrp="1"/>
          </p:cNvSpPr>
          <p:nvPr>
            <p:ph type="title"/>
          </p:nvPr>
        </p:nvSpPr>
        <p:spPr>
          <a:xfrm>
            <a:off x="2280567" y="548681"/>
            <a:ext cx="8229600" cy="1028147"/>
          </a:xfrm>
        </p:spPr>
        <p:txBody>
          <a:bodyPr/>
          <a:lstStyle/>
          <a:p>
            <a:r>
              <a:rPr lang="fi-FI" dirty="0" err="1">
                <a:solidFill>
                  <a:srgbClr val="6A6E73"/>
                </a:solidFill>
              </a:rPr>
              <a:t>Impacting</a:t>
            </a:r>
            <a:r>
              <a:rPr lang="fi-FI" dirty="0">
                <a:solidFill>
                  <a:srgbClr val="6A6E73"/>
                </a:solidFill>
              </a:rPr>
              <a:t> on </a:t>
            </a:r>
            <a:r>
              <a:rPr lang="fi-FI" dirty="0" err="1">
                <a:solidFill>
                  <a:srgbClr val="6A6E73"/>
                </a:solidFill>
              </a:rPr>
              <a:t>different</a:t>
            </a:r>
            <a:r>
              <a:rPr lang="fi-FI" dirty="0">
                <a:solidFill>
                  <a:srgbClr val="6A6E73"/>
                </a:solidFill>
              </a:rPr>
              <a:t> </a:t>
            </a:r>
            <a:r>
              <a:rPr lang="fi-FI" dirty="0" err="1">
                <a:solidFill>
                  <a:srgbClr val="6A6E73"/>
                </a:solidFill>
              </a:rPr>
              <a:t>levels</a:t>
            </a:r>
            <a:endParaRPr lang="fi-FI" dirty="0">
              <a:solidFill>
                <a:srgbClr val="6A6E73"/>
              </a:solidFill>
            </a:endParaRPr>
          </a:p>
        </p:txBody>
      </p:sp>
      <p:sp>
        <p:nvSpPr>
          <p:cNvPr id="15" name="Sisällön paikkamerkki 14"/>
          <p:cNvSpPr>
            <a:spLocks noGrp="1"/>
          </p:cNvSpPr>
          <p:nvPr>
            <p:ph idx="1"/>
          </p:nvPr>
        </p:nvSpPr>
        <p:spPr>
          <a:xfrm>
            <a:off x="1160059" y="1412360"/>
            <a:ext cx="9553433" cy="4890647"/>
          </a:xfrm>
        </p:spPr>
        <p:txBody>
          <a:bodyPr>
            <a:normAutofit fontScale="92500" lnSpcReduction="20000"/>
          </a:bodyPr>
          <a:lstStyle/>
          <a:p>
            <a:pPr marL="457200" indent="-457200">
              <a:buFont typeface="+mj-lt"/>
              <a:buAutoNum type="arabicPeriod"/>
            </a:pPr>
            <a:r>
              <a:rPr lang="en-US" sz="2400" dirty="0">
                <a:sym typeface="Wingdings" panose="05000000000000000000" pitchFamily="2" charset="2"/>
              </a:rPr>
              <a:t>Professional growth of youth workers’</a:t>
            </a:r>
          </a:p>
          <a:p>
            <a:pPr marL="457200" indent="-457200">
              <a:buFont typeface="+mj-lt"/>
              <a:buAutoNum type="arabicPeriod"/>
            </a:pPr>
            <a:r>
              <a:rPr lang="en-US" sz="2400" dirty="0">
                <a:sym typeface="Wingdings" panose="05000000000000000000" pitchFamily="2" charset="2"/>
              </a:rPr>
              <a:t>Creating environments that promote mental health;</a:t>
            </a:r>
          </a:p>
          <a:p>
            <a:pPr marL="457200" indent="-457200">
              <a:buFont typeface="+mj-lt"/>
              <a:buAutoNum type="arabicPeriod"/>
            </a:pPr>
            <a:r>
              <a:rPr lang="fi-FI" sz="2400" dirty="0" err="1"/>
              <a:t>Cooperation</a:t>
            </a:r>
            <a:r>
              <a:rPr lang="fi-FI" sz="2400" dirty="0"/>
              <a:t> </a:t>
            </a:r>
            <a:r>
              <a:rPr lang="fi-FI" sz="2400" dirty="0" err="1"/>
              <a:t>with</a:t>
            </a:r>
            <a:r>
              <a:rPr lang="fi-FI" sz="2400" dirty="0"/>
              <a:t> </a:t>
            </a:r>
            <a:r>
              <a:rPr lang="fi-FI" sz="2400" dirty="0" err="1"/>
              <a:t>vocational</a:t>
            </a:r>
            <a:r>
              <a:rPr lang="fi-FI" sz="2400" dirty="0"/>
              <a:t> </a:t>
            </a:r>
            <a:r>
              <a:rPr lang="fi-FI" sz="2400" dirty="0" err="1"/>
              <a:t>schools</a:t>
            </a:r>
            <a:r>
              <a:rPr lang="fi-FI" sz="2400" dirty="0"/>
              <a:t> and </a:t>
            </a:r>
            <a:r>
              <a:rPr lang="fi-FI" sz="2400" dirty="0" err="1"/>
              <a:t>university</a:t>
            </a:r>
            <a:r>
              <a:rPr lang="fi-FI" sz="2400" dirty="0"/>
              <a:t> </a:t>
            </a:r>
            <a:r>
              <a:rPr lang="fi-FI" sz="2400" dirty="0" err="1"/>
              <a:t>level</a:t>
            </a:r>
            <a:r>
              <a:rPr lang="fi-FI" sz="2400" dirty="0"/>
              <a:t> </a:t>
            </a:r>
            <a:r>
              <a:rPr lang="fi-FI" sz="2400" dirty="0" err="1"/>
              <a:t>education</a:t>
            </a:r>
            <a:r>
              <a:rPr lang="fi-FI" sz="2400" dirty="0"/>
              <a:t> of </a:t>
            </a:r>
            <a:r>
              <a:rPr lang="fi-FI" sz="2400" dirty="0" err="1"/>
              <a:t>youth</a:t>
            </a:r>
            <a:r>
              <a:rPr lang="fi-FI" sz="2400" dirty="0"/>
              <a:t> </a:t>
            </a:r>
            <a:r>
              <a:rPr lang="fi-FI" sz="2400" dirty="0" err="1"/>
              <a:t>workers</a:t>
            </a:r>
            <a:r>
              <a:rPr lang="fi-FI" sz="2400" dirty="0"/>
              <a:t> </a:t>
            </a:r>
          </a:p>
          <a:p>
            <a:pPr lvl="1"/>
            <a:r>
              <a:rPr lang="fi-FI" sz="1900" dirty="0" err="1">
                <a:sym typeface="Wingdings" panose="05000000000000000000" pitchFamily="2" charset="2"/>
              </a:rPr>
              <a:t>Impacting</a:t>
            </a:r>
            <a:r>
              <a:rPr lang="fi-FI" sz="1900" dirty="0">
                <a:sym typeface="Wingdings" panose="05000000000000000000" pitchFamily="2" charset="2"/>
              </a:rPr>
              <a:t> </a:t>
            </a:r>
            <a:r>
              <a:rPr lang="fi-FI" sz="1900" dirty="0" err="1">
                <a:sym typeface="Wingdings" panose="05000000000000000000" pitchFamily="2" charset="2"/>
              </a:rPr>
              <a:t>the</a:t>
            </a:r>
            <a:r>
              <a:rPr lang="fi-FI" sz="1900" dirty="0">
                <a:sym typeface="Wingdings" panose="05000000000000000000" pitchFamily="2" charset="2"/>
              </a:rPr>
              <a:t> </a:t>
            </a:r>
            <a:r>
              <a:rPr lang="fi-FI" sz="1900" dirty="0" err="1">
                <a:sym typeface="Wingdings" panose="05000000000000000000" pitchFamily="2" charset="2"/>
              </a:rPr>
              <a:t>c</a:t>
            </a:r>
            <a:r>
              <a:rPr lang="fi-FI" sz="1900" dirty="0" err="1"/>
              <a:t>urriculum</a:t>
            </a:r>
            <a:r>
              <a:rPr lang="fi-FI" sz="1900" dirty="0"/>
              <a:t> </a:t>
            </a:r>
          </a:p>
          <a:p>
            <a:pPr lvl="1"/>
            <a:r>
              <a:rPr lang="fi-FI" sz="1900" b="1" dirty="0" err="1"/>
              <a:t>Thesis</a:t>
            </a:r>
            <a:r>
              <a:rPr lang="fi-FI" sz="1900" dirty="0"/>
              <a:t> </a:t>
            </a:r>
            <a:r>
              <a:rPr lang="fi-FI" sz="1900" dirty="0" err="1"/>
              <a:t>work</a:t>
            </a:r>
            <a:r>
              <a:rPr lang="fi-FI" sz="1900" dirty="0"/>
              <a:t> </a:t>
            </a:r>
            <a:r>
              <a:rPr lang="fi-FI" sz="1900" dirty="0" err="1"/>
              <a:t>about</a:t>
            </a:r>
            <a:r>
              <a:rPr lang="fi-FI" sz="1900" dirty="0"/>
              <a:t> </a:t>
            </a:r>
            <a:r>
              <a:rPr lang="fi-FI" sz="1900" dirty="0" err="1"/>
              <a:t>mental</a:t>
            </a:r>
            <a:r>
              <a:rPr lang="fi-FI" sz="1900" dirty="0"/>
              <a:t> </a:t>
            </a:r>
            <a:r>
              <a:rPr lang="fi-FI" sz="1900" dirty="0" err="1"/>
              <a:t>health</a:t>
            </a:r>
            <a:r>
              <a:rPr lang="fi-FI" sz="1900" dirty="0"/>
              <a:t> </a:t>
            </a:r>
            <a:r>
              <a:rPr lang="fi-FI" sz="1900" dirty="0" err="1"/>
              <a:t>promotion</a:t>
            </a:r>
            <a:r>
              <a:rPr lang="fi-FI" sz="1900" dirty="0"/>
              <a:t> and </a:t>
            </a:r>
            <a:r>
              <a:rPr lang="fi-FI" sz="1900" dirty="0" err="1"/>
              <a:t>youth</a:t>
            </a:r>
            <a:r>
              <a:rPr lang="fi-FI" sz="1900" dirty="0"/>
              <a:t> </a:t>
            </a:r>
            <a:r>
              <a:rPr lang="fi-FI" sz="1900" dirty="0" err="1"/>
              <a:t>work</a:t>
            </a:r>
            <a:endParaRPr lang="fi-FI" sz="1900" dirty="0"/>
          </a:p>
          <a:p>
            <a:pPr lvl="1"/>
            <a:r>
              <a:rPr lang="fi-FI" sz="1900" dirty="0" err="1"/>
              <a:t>Students</a:t>
            </a:r>
            <a:r>
              <a:rPr lang="fi-FI" sz="1900" dirty="0"/>
              <a:t> </a:t>
            </a:r>
            <a:r>
              <a:rPr lang="fi-FI" sz="1900" dirty="0" err="1"/>
              <a:t>practical</a:t>
            </a:r>
            <a:r>
              <a:rPr lang="fi-FI" sz="1900" dirty="0"/>
              <a:t> </a:t>
            </a:r>
            <a:r>
              <a:rPr lang="fi-FI" sz="1900" dirty="0" err="1"/>
              <a:t>training</a:t>
            </a:r>
            <a:r>
              <a:rPr lang="fi-FI" sz="1900" dirty="0"/>
              <a:t> </a:t>
            </a:r>
            <a:r>
              <a:rPr lang="fi-FI" sz="1900" dirty="0" err="1"/>
              <a:t>within</a:t>
            </a:r>
            <a:r>
              <a:rPr lang="fi-FI" sz="1900" dirty="0"/>
              <a:t> MIELI Mental Health Finland </a:t>
            </a:r>
          </a:p>
          <a:p>
            <a:pPr lvl="1"/>
            <a:r>
              <a:rPr lang="fi-FI" sz="1900" b="1" u="sng" dirty="0"/>
              <a:t>One </a:t>
            </a:r>
            <a:r>
              <a:rPr lang="fi-FI" sz="1900" b="1" u="sng" dirty="0" err="1"/>
              <a:t>example</a:t>
            </a:r>
            <a:r>
              <a:rPr lang="fi-FI" sz="1900" dirty="0"/>
              <a:t>: </a:t>
            </a:r>
            <a:r>
              <a:rPr lang="fi-FI" sz="1900" dirty="0" err="1"/>
              <a:t>mental</a:t>
            </a:r>
            <a:r>
              <a:rPr lang="fi-FI" sz="1900" dirty="0"/>
              <a:t> </a:t>
            </a:r>
            <a:r>
              <a:rPr lang="fi-FI" sz="1900" dirty="0" err="1"/>
              <a:t>health</a:t>
            </a:r>
            <a:r>
              <a:rPr lang="fi-FI" sz="1900" dirty="0"/>
              <a:t> </a:t>
            </a:r>
            <a:r>
              <a:rPr lang="fi-FI" sz="1900" dirty="0" err="1"/>
              <a:t>skills</a:t>
            </a:r>
            <a:r>
              <a:rPr lang="fi-FI" sz="1900" dirty="0"/>
              <a:t> </a:t>
            </a:r>
            <a:r>
              <a:rPr lang="fi-FI" sz="1900" dirty="0" err="1"/>
              <a:t>training</a:t>
            </a:r>
            <a:r>
              <a:rPr lang="fi-FI" sz="1900" dirty="0"/>
              <a:t> for </a:t>
            </a:r>
            <a:r>
              <a:rPr lang="fi-FI" sz="1900" dirty="0" err="1"/>
              <a:t>young</a:t>
            </a:r>
            <a:r>
              <a:rPr lang="fi-FI" sz="1900" dirty="0"/>
              <a:t> </a:t>
            </a:r>
            <a:r>
              <a:rPr lang="fi-FI" sz="1900" dirty="0" err="1"/>
              <a:t>people</a:t>
            </a:r>
            <a:r>
              <a:rPr lang="fi-FI" sz="1900" dirty="0"/>
              <a:t> in </a:t>
            </a:r>
            <a:r>
              <a:rPr lang="fi-FI" sz="1900" dirty="0" err="1"/>
              <a:t>prison</a:t>
            </a:r>
            <a:r>
              <a:rPr lang="fi-FI" sz="1900" dirty="0"/>
              <a:t> </a:t>
            </a:r>
            <a:r>
              <a:rPr lang="fi-FI" sz="1900" dirty="0" err="1"/>
              <a:t>by</a:t>
            </a:r>
            <a:r>
              <a:rPr lang="fi-FI" sz="1900" dirty="0"/>
              <a:t> a </a:t>
            </a:r>
            <a:r>
              <a:rPr lang="fi-FI" sz="1900" dirty="0" err="1"/>
              <a:t>youth</a:t>
            </a:r>
            <a:r>
              <a:rPr lang="fi-FI" sz="1900" dirty="0"/>
              <a:t> </a:t>
            </a:r>
            <a:r>
              <a:rPr lang="fi-FI" sz="1900" dirty="0" err="1"/>
              <a:t>work</a:t>
            </a:r>
            <a:r>
              <a:rPr lang="fi-FI" sz="1900" dirty="0"/>
              <a:t> </a:t>
            </a:r>
            <a:r>
              <a:rPr lang="fi-FI" sz="1900" dirty="0" err="1"/>
              <a:t>student</a:t>
            </a:r>
            <a:r>
              <a:rPr lang="fi-FI" sz="1900" dirty="0"/>
              <a:t> </a:t>
            </a:r>
            <a:r>
              <a:rPr lang="fi-FI" sz="1900" dirty="0" err="1"/>
              <a:t>who</a:t>
            </a:r>
            <a:r>
              <a:rPr lang="fi-FI" sz="1900" dirty="0"/>
              <a:t> </a:t>
            </a:r>
            <a:r>
              <a:rPr lang="fi-FI" sz="1900" dirty="0" err="1"/>
              <a:t>then</a:t>
            </a:r>
            <a:r>
              <a:rPr lang="fi-FI" sz="1900" dirty="0"/>
              <a:t> </a:t>
            </a:r>
            <a:r>
              <a:rPr lang="fi-FI" sz="1900" dirty="0" err="1"/>
              <a:t>did</a:t>
            </a:r>
            <a:r>
              <a:rPr lang="fi-FI" sz="1900" dirty="0"/>
              <a:t> </a:t>
            </a:r>
            <a:r>
              <a:rPr lang="fi-FI" sz="1900" dirty="0" err="1"/>
              <a:t>her</a:t>
            </a:r>
            <a:r>
              <a:rPr lang="fi-FI" sz="1900" dirty="0"/>
              <a:t> </a:t>
            </a:r>
            <a:r>
              <a:rPr lang="fi-FI" sz="1900" dirty="0" err="1"/>
              <a:t>third</a:t>
            </a:r>
            <a:r>
              <a:rPr lang="fi-FI" sz="1900" dirty="0"/>
              <a:t> </a:t>
            </a:r>
            <a:r>
              <a:rPr lang="fi-FI" sz="1900" dirty="0" err="1"/>
              <a:t>training</a:t>
            </a:r>
            <a:r>
              <a:rPr lang="fi-FI" sz="1900" dirty="0"/>
              <a:t> </a:t>
            </a:r>
            <a:r>
              <a:rPr lang="fi-FI" sz="1900" dirty="0" err="1"/>
              <a:t>period</a:t>
            </a:r>
            <a:r>
              <a:rPr lang="fi-FI" sz="1900" dirty="0"/>
              <a:t> in </a:t>
            </a:r>
            <a:r>
              <a:rPr lang="fi-FI" sz="1900" dirty="0" err="1"/>
              <a:t>prison</a:t>
            </a:r>
            <a:r>
              <a:rPr lang="fi-FI" sz="1900" dirty="0"/>
              <a:t> </a:t>
            </a:r>
            <a:r>
              <a:rPr lang="fi-FI" sz="1900" dirty="0" err="1"/>
              <a:t>with</a:t>
            </a:r>
            <a:r>
              <a:rPr lang="fi-FI" sz="1900" dirty="0"/>
              <a:t> </a:t>
            </a:r>
            <a:r>
              <a:rPr lang="fi-FI" sz="1900" dirty="0" err="1"/>
              <a:t>young</a:t>
            </a:r>
            <a:r>
              <a:rPr lang="fi-FI" sz="1900" dirty="0"/>
              <a:t> </a:t>
            </a:r>
            <a:r>
              <a:rPr lang="fi-FI" sz="1900" dirty="0" err="1"/>
              <a:t>people</a:t>
            </a:r>
            <a:r>
              <a:rPr lang="fi-FI" sz="1900" dirty="0"/>
              <a:t>. </a:t>
            </a:r>
          </a:p>
          <a:p>
            <a:pPr marL="457200" indent="-457200">
              <a:buFont typeface="+mj-lt"/>
              <a:buAutoNum type="arabicPeriod"/>
            </a:pPr>
            <a:r>
              <a:rPr lang="fi-FI" sz="2400" dirty="0"/>
              <a:t>Web-</a:t>
            </a:r>
            <a:r>
              <a:rPr lang="fi-FI" sz="2400" dirty="0" err="1"/>
              <a:t>based</a:t>
            </a:r>
            <a:r>
              <a:rPr lang="fi-FI" sz="2400" dirty="0"/>
              <a:t> </a:t>
            </a:r>
            <a:r>
              <a:rPr lang="fi-FI" sz="2400" dirty="0" err="1"/>
              <a:t>training</a:t>
            </a:r>
            <a:r>
              <a:rPr lang="fi-FI" sz="2400" dirty="0"/>
              <a:t> and </a:t>
            </a:r>
            <a:r>
              <a:rPr lang="fi-FI" sz="2400" dirty="0" err="1"/>
              <a:t>online</a:t>
            </a:r>
            <a:r>
              <a:rPr lang="fi-FI" sz="2400" dirty="0"/>
              <a:t> </a:t>
            </a:r>
            <a:r>
              <a:rPr lang="fi-FI" sz="2400" dirty="0" err="1"/>
              <a:t>courses</a:t>
            </a:r>
            <a:r>
              <a:rPr lang="fi-FI" sz="2400" dirty="0"/>
              <a:t> </a:t>
            </a:r>
            <a:br>
              <a:rPr lang="fi-FI" sz="1800" dirty="0"/>
            </a:br>
            <a:endParaRPr lang="en-US" sz="2100" dirty="0">
              <a:solidFill>
                <a:prstClr val="black"/>
              </a:solidFill>
              <a:sym typeface="Wingdings" panose="05000000000000000000" pitchFamily="2" charset="2"/>
            </a:endParaRPr>
          </a:p>
        </p:txBody>
      </p:sp>
      <p:sp>
        <p:nvSpPr>
          <p:cNvPr id="5" name="Päivämäärän paikkamerkki 4"/>
          <p:cNvSpPr>
            <a:spLocks noGrp="1"/>
          </p:cNvSpPr>
          <p:nvPr>
            <p:ph type="dt" sz="half" idx="10"/>
          </p:nvPr>
        </p:nvSpPr>
        <p:spPr/>
        <p:txBody>
          <a:bodyPr/>
          <a:lstStyle/>
          <a:p>
            <a:fld id="{4E2A4D0D-FFCB-4B07-AFD4-1C80C8C80D8C}" type="datetime1">
              <a:rPr lang="fi-FI" smtClean="0"/>
              <a:t>22.9.2022</a:t>
            </a:fld>
            <a:endParaRPr lang="fi-FI"/>
          </a:p>
        </p:txBody>
      </p:sp>
      <p:sp>
        <p:nvSpPr>
          <p:cNvPr id="6" name="Alatunnisteen paikkamerkki 5"/>
          <p:cNvSpPr>
            <a:spLocks noGrp="1"/>
          </p:cNvSpPr>
          <p:nvPr>
            <p:ph type="ftr" sz="quarter" idx="11"/>
          </p:nvPr>
        </p:nvSpPr>
        <p:spPr/>
        <p:txBody>
          <a:bodyPr/>
          <a:lstStyle/>
          <a:p>
            <a:r>
              <a:rPr lang="fi-FI" dirty="0"/>
              <a:t>mielenterveysseura.fi</a:t>
            </a:r>
          </a:p>
        </p:txBody>
      </p:sp>
      <p:sp>
        <p:nvSpPr>
          <p:cNvPr id="7" name="Dian numeron paikkamerkki 6"/>
          <p:cNvSpPr>
            <a:spLocks noGrp="1"/>
          </p:cNvSpPr>
          <p:nvPr>
            <p:ph type="sldNum" sz="quarter" idx="12"/>
          </p:nvPr>
        </p:nvSpPr>
        <p:spPr/>
        <p:txBody>
          <a:bodyPr/>
          <a:lstStyle/>
          <a:p>
            <a:fld id="{29F13F21-89A0-4E12-8E58-753F65C13159}" type="slidenum">
              <a:rPr lang="fi-FI" smtClean="0"/>
              <a:t>44</a:t>
            </a:fld>
            <a:endParaRPr lang="fi-FI"/>
          </a:p>
        </p:txBody>
      </p:sp>
    </p:spTree>
    <p:custDataLst>
      <p:tags r:id="rId1"/>
    </p:custDataLst>
    <p:extLst>
      <p:ext uri="{BB962C8B-B14F-4D97-AF65-F5344CB8AC3E}">
        <p14:creationId xmlns:p14="http://schemas.microsoft.com/office/powerpoint/2010/main" val="9012013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161794" y="419592"/>
            <a:ext cx="10163110" cy="695030"/>
          </a:xfrm>
        </p:spPr>
        <p:txBody>
          <a:bodyPr vert="horz" lIns="91440" tIns="45720" rIns="91440" bIns="45720" rtlCol="0" anchor="t" anchorCtr="0">
            <a:normAutofit fontScale="90000"/>
          </a:bodyPr>
          <a:lstStyle/>
          <a:p>
            <a:r>
              <a:rPr lang="fi-FI" b="1" kern="1200" cap="none" spc="0" baseline="0" dirty="0">
                <a:solidFill>
                  <a:schemeClr val="accent2"/>
                </a:solidFill>
                <a:latin typeface="+mj-lt"/>
                <a:ea typeface="+mj-ea"/>
                <a:cs typeface="+mj-cs"/>
                <a:sym typeface="Wingdings" panose="05000000000000000000" pitchFamily="2" charset="2"/>
              </a:rPr>
              <a:t> THIS CREATES</a:t>
            </a:r>
            <a:r>
              <a:rPr lang="fi-FI" b="1" kern="1200" cap="none" spc="0" dirty="0">
                <a:solidFill>
                  <a:schemeClr val="accent2"/>
                </a:solidFill>
                <a:latin typeface="+mj-lt"/>
                <a:ea typeface="+mj-ea"/>
                <a:cs typeface="+mj-cs"/>
                <a:sym typeface="Wingdings" panose="05000000000000000000" pitchFamily="2" charset="2"/>
              </a:rPr>
              <a:t> </a:t>
            </a:r>
            <a:r>
              <a:rPr lang="fi-FI" b="1" kern="1200" cap="none" spc="0" baseline="0" dirty="0">
                <a:solidFill>
                  <a:schemeClr val="accent2"/>
                </a:solidFill>
                <a:latin typeface="+mj-lt"/>
                <a:ea typeface="+mj-ea"/>
                <a:cs typeface="+mj-cs"/>
              </a:rPr>
              <a:t>GROWTH MINDSET ABOUT MENTAL HEALTH</a:t>
            </a:r>
          </a:p>
        </p:txBody>
      </p:sp>
      <p:sp>
        <p:nvSpPr>
          <p:cNvPr id="6" name="Tekstiruutu 5"/>
          <p:cNvSpPr txBox="1"/>
          <p:nvPr/>
        </p:nvSpPr>
        <p:spPr>
          <a:xfrm>
            <a:off x="1161794" y="2198618"/>
            <a:ext cx="2739646" cy="4404510"/>
          </a:xfrm>
          <a:prstGeom prst="rect">
            <a:avLst/>
          </a:prstGeom>
        </p:spPr>
        <p:txBody>
          <a:bodyPr vert="horz" lIns="91440" tIns="45720" rIns="91440" bIns="45720" rtlCol="0">
            <a:normAutofit/>
          </a:bodyPr>
          <a:lstStyle/>
          <a:p>
            <a:pPr marL="0" marR="0" lvl="0" indent="0" fontAlgn="auto">
              <a:lnSpc>
                <a:spcPct val="120000"/>
              </a:lnSpc>
              <a:spcAft>
                <a:spcPts val="600"/>
              </a:spcAft>
              <a:buClr>
                <a:srgbClr val="00E13C"/>
              </a:buClr>
              <a:buSzTx/>
              <a:tabLst/>
              <a:defRPr/>
            </a:pPr>
            <a:r>
              <a:rPr kumimoji="0" lang="en-US" sz="2800" b="1" i="0" u="none" strike="noStrike" cap="none" spc="0" normalizeH="0" baseline="0" noProof="0" dirty="0">
                <a:ln>
                  <a:noFill/>
                </a:ln>
                <a:solidFill>
                  <a:srgbClr val="6A6E73"/>
                </a:solidFill>
                <a:effectLst/>
                <a:uLnTx/>
                <a:uFillTx/>
              </a:rPr>
              <a:t> </a:t>
            </a:r>
            <a:r>
              <a:rPr kumimoji="0" lang="en-US" sz="3300" b="1" i="0" u="none" strike="noStrike" cap="none" spc="0" normalizeH="0" baseline="0" noProof="0" dirty="0">
                <a:ln>
                  <a:noFill/>
                </a:ln>
                <a:solidFill>
                  <a:srgbClr val="6A6E73"/>
                </a:solidFill>
                <a:effectLst/>
                <a:uLnTx/>
                <a:uFillTx/>
              </a:rPr>
              <a:t>I can:</a:t>
            </a:r>
          </a:p>
          <a:p>
            <a:pPr marL="0" marR="0" lvl="0" indent="0" fontAlgn="auto">
              <a:lnSpc>
                <a:spcPct val="120000"/>
              </a:lnSpc>
              <a:spcAft>
                <a:spcPts val="600"/>
              </a:spcAft>
              <a:buClr>
                <a:srgbClr val="00E13C"/>
              </a:buClr>
              <a:buSzTx/>
              <a:buFont typeface="Arial" panose="020B0604020202020204" pitchFamily="34" charset="0"/>
              <a:buChar char="•"/>
              <a:tabLst/>
              <a:defRPr/>
            </a:pPr>
            <a:r>
              <a:rPr kumimoji="0" lang="en-US" sz="2000" i="0" u="none" strike="noStrike" cap="none" spc="0" normalizeH="0" baseline="0" noProof="0" dirty="0">
                <a:ln>
                  <a:noFill/>
                </a:ln>
                <a:solidFill>
                  <a:srgbClr val="6A6E73"/>
                </a:solidFill>
                <a:effectLst/>
                <a:uLnTx/>
                <a:uFillTx/>
              </a:rPr>
              <a:t> teach </a:t>
            </a:r>
          </a:p>
          <a:p>
            <a:pPr marL="0" marR="0" lvl="0" indent="0" fontAlgn="auto">
              <a:lnSpc>
                <a:spcPct val="120000"/>
              </a:lnSpc>
              <a:spcAft>
                <a:spcPts val="600"/>
              </a:spcAft>
              <a:buClr>
                <a:srgbClr val="00E13C"/>
              </a:buClr>
              <a:buSzTx/>
              <a:buFont typeface="Arial" panose="020B0604020202020204" pitchFamily="34" charset="0"/>
              <a:buChar char="•"/>
              <a:tabLst/>
              <a:defRPr/>
            </a:pPr>
            <a:r>
              <a:rPr lang="en-US" sz="2000" noProof="0" dirty="0">
                <a:solidFill>
                  <a:srgbClr val="6A6E73"/>
                </a:solidFill>
              </a:rPr>
              <a:t> learn</a:t>
            </a:r>
          </a:p>
          <a:p>
            <a:pPr marL="0" marR="0" lvl="0" indent="0" fontAlgn="auto">
              <a:lnSpc>
                <a:spcPct val="120000"/>
              </a:lnSpc>
              <a:spcAft>
                <a:spcPts val="600"/>
              </a:spcAft>
              <a:buClr>
                <a:srgbClr val="00E13C"/>
              </a:buClr>
              <a:buSzTx/>
              <a:buFont typeface="Arial" panose="020B0604020202020204" pitchFamily="34" charset="0"/>
              <a:buChar char="•"/>
              <a:tabLst/>
              <a:defRPr/>
            </a:pPr>
            <a:r>
              <a:rPr kumimoji="0" lang="en-US" sz="2000" i="0" u="none" strike="noStrike" cap="none" spc="0" normalizeH="0" dirty="0">
                <a:ln>
                  <a:noFill/>
                </a:ln>
                <a:solidFill>
                  <a:srgbClr val="6A6E73"/>
                </a:solidFill>
                <a:effectLst/>
                <a:uLnTx/>
                <a:uFillTx/>
              </a:rPr>
              <a:t> support </a:t>
            </a:r>
          </a:p>
          <a:p>
            <a:pPr marL="0" marR="0" lvl="0" indent="0" fontAlgn="auto">
              <a:lnSpc>
                <a:spcPct val="120000"/>
              </a:lnSpc>
              <a:spcAft>
                <a:spcPts val="600"/>
              </a:spcAft>
              <a:buClr>
                <a:srgbClr val="00E13C"/>
              </a:buClr>
              <a:buSzTx/>
              <a:buFont typeface="Arial" panose="020B0604020202020204" pitchFamily="34" charset="0"/>
              <a:buChar char="•"/>
              <a:tabLst/>
              <a:defRPr/>
            </a:pPr>
            <a:r>
              <a:rPr lang="en-US" sz="2000" noProof="0" dirty="0">
                <a:solidFill>
                  <a:srgbClr val="6A6E73"/>
                </a:solidFill>
              </a:rPr>
              <a:t> strengthen</a:t>
            </a:r>
          </a:p>
          <a:p>
            <a:pPr>
              <a:lnSpc>
                <a:spcPct val="120000"/>
              </a:lnSpc>
              <a:spcAft>
                <a:spcPts val="600"/>
              </a:spcAft>
              <a:buClr>
                <a:srgbClr val="00E13C"/>
              </a:buClr>
              <a:buFont typeface="Arial" panose="020B0604020202020204" pitchFamily="34" charset="0"/>
              <a:buChar char="•"/>
              <a:defRPr/>
            </a:pPr>
            <a:r>
              <a:rPr lang="en-US" sz="2000" dirty="0">
                <a:solidFill>
                  <a:srgbClr val="6A6E73"/>
                </a:solidFill>
              </a:rPr>
              <a:t> make a difference </a:t>
            </a:r>
          </a:p>
          <a:p>
            <a:pPr lvl="0">
              <a:lnSpc>
                <a:spcPct val="120000"/>
              </a:lnSpc>
              <a:spcAft>
                <a:spcPts val="600"/>
              </a:spcAft>
              <a:buClr>
                <a:srgbClr val="00E13C"/>
              </a:buClr>
              <a:buFont typeface="Arial" panose="020B0604020202020204" pitchFamily="34" charset="0"/>
              <a:buChar char="•"/>
              <a:defRPr/>
            </a:pPr>
            <a:r>
              <a:rPr lang="en-US" sz="2000" dirty="0">
                <a:solidFill>
                  <a:srgbClr val="6A6E73"/>
                </a:solidFill>
              </a:rPr>
              <a:t> ask ”How are you?”</a:t>
            </a:r>
          </a:p>
          <a:p>
            <a:pPr marL="0" marR="0" lvl="0" indent="0" fontAlgn="auto">
              <a:lnSpc>
                <a:spcPct val="120000"/>
              </a:lnSpc>
              <a:spcAft>
                <a:spcPts val="600"/>
              </a:spcAft>
              <a:buClr>
                <a:srgbClr val="00E13C"/>
              </a:buClr>
              <a:buSzTx/>
              <a:buFont typeface="Arial" panose="020B0604020202020204" pitchFamily="34" charset="0"/>
              <a:buChar char="•"/>
              <a:tabLst/>
              <a:defRPr/>
            </a:pPr>
            <a:endParaRPr kumimoji="0" lang="fi-FI" sz="2300" b="1" i="0" u="none" strike="noStrike" cap="none" spc="0" normalizeH="0" baseline="0" noProof="0" dirty="0">
              <a:ln>
                <a:noFill/>
              </a:ln>
              <a:solidFill>
                <a:srgbClr val="6A6E73"/>
              </a:solidFill>
              <a:effectLst/>
              <a:uLnTx/>
              <a:uFillTx/>
            </a:endParaRPr>
          </a:p>
          <a:p>
            <a:pPr marL="0" marR="0" lvl="0" indent="0" fontAlgn="auto">
              <a:lnSpc>
                <a:spcPct val="120000"/>
              </a:lnSpc>
              <a:spcAft>
                <a:spcPts val="600"/>
              </a:spcAft>
              <a:buClr>
                <a:srgbClr val="00E13C"/>
              </a:buClr>
              <a:buSzTx/>
              <a:buFont typeface="Arial" panose="020B0604020202020204" pitchFamily="34" charset="0"/>
              <a:buChar char="•"/>
              <a:tabLst/>
              <a:defRPr/>
            </a:pPr>
            <a:endParaRPr kumimoji="0" lang="fi-FI" sz="2300" b="0" i="0" u="none" strike="noStrike" cap="none" spc="0" normalizeH="0" baseline="0" noProof="0" dirty="0">
              <a:ln>
                <a:noFill/>
              </a:ln>
              <a:solidFill>
                <a:srgbClr val="6A6E73"/>
              </a:solidFill>
              <a:effectLst/>
              <a:uLnTx/>
              <a:uFillTx/>
            </a:endParaRPr>
          </a:p>
        </p:txBody>
      </p:sp>
      <p:pic>
        <p:nvPicPr>
          <p:cNvPr id="8" name="Kuva 7" descr="Kuva, joka sisältää kohteen rakennus, henkilö, ulko, seinä&#10;&#10;Kuvaus luotu automaattisesti">
            <a:extLst>
              <a:ext uri="{FF2B5EF4-FFF2-40B4-BE49-F238E27FC236}">
                <a16:creationId xmlns:a16="http://schemas.microsoft.com/office/drawing/2014/main" id="{62E237E5-37B0-4025-8F28-0017A8153635}"/>
              </a:ext>
            </a:extLst>
          </p:cNvPr>
          <p:cNvPicPr>
            <a:picLocks noChangeAspect="1"/>
          </p:cNvPicPr>
          <p:nvPr/>
        </p:nvPicPr>
        <p:blipFill rotWithShape="1">
          <a:blip r:embed="rId4">
            <a:extLst>
              <a:ext uri="{28A0092B-C50C-407E-A947-70E740481C1C}">
                <a14:useLocalDpi xmlns:a14="http://schemas.microsoft.com/office/drawing/2010/main" val="0"/>
              </a:ext>
            </a:extLst>
          </a:blip>
          <a:srcRect b="2832"/>
          <a:stretch/>
        </p:blipFill>
        <p:spPr>
          <a:xfrm>
            <a:off x="6628620" y="1843890"/>
            <a:ext cx="4822360" cy="4053228"/>
          </a:xfrm>
          <a:prstGeom prst="rect">
            <a:avLst/>
          </a:prstGeom>
          <a:noFill/>
        </p:spPr>
      </p:pic>
      <p:sp>
        <p:nvSpPr>
          <p:cNvPr id="3" name="Päivämäärän paikkamerkki 2"/>
          <p:cNvSpPr>
            <a:spLocks noGrp="1"/>
          </p:cNvSpPr>
          <p:nvPr>
            <p:ph type="dt" sz="half" idx="10"/>
          </p:nvPr>
        </p:nvSpPr>
        <p:spPr>
          <a:xfrm>
            <a:off x="609600" y="6467475"/>
            <a:ext cx="1357941" cy="28476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EAC61F32-6966-4227-9A7F-DD49B38BED1C}" type="datetime1">
              <a:rPr kumimoji="0" lang="fi-FI" b="0" i="0" u="none" strike="noStrike" cap="none" spc="0" normalizeH="0" baseline="0" noProof="0">
                <a:ln>
                  <a:noFill/>
                </a:ln>
                <a:effectLst/>
                <a:uLnTx/>
                <a:uFillTx/>
              </a:rPr>
              <a:pPr marR="0" lvl="0" indent="0" fontAlgn="auto">
                <a:spcBef>
                  <a:spcPts val="0"/>
                </a:spcBef>
                <a:spcAft>
                  <a:spcPts val="600"/>
                </a:spcAft>
                <a:buClrTx/>
                <a:buSzTx/>
                <a:buFontTx/>
                <a:buNone/>
                <a:tabLst/>
                <a:defRPr/>
              </a:pPr>
              <a:t>22.9.2022</a:t>
            </a:fld>
            <a:endParaRPr kumimoji="0" lang="fi-FI" b="0" i="0" u="none" strike="noStrike" cap="none" spc="0" normalizeH="0" baseline="0" noProof="0">
              <a:ln>
                <a:noFill/>
              </a:ln>
              <a:effectLst/>
              <a:uLnTx/>
              <a:uFillTx/>
            </a:endParaRPr>
          </a:p>
        </p:txBody>
      </p:sp>
      <p:sp>
        <p:nvSpPr>
          <p:cNvPr id="5" name="Dian numeron paikkamerkki 4"/>
          <p:cNvSpPr>
            <a:spLocks noGrp="1"/>
          </p:cNvSpPr>
          <p:nvPr>
            <p:ph type="sldNum" sz="quarter" idx="12"/>
          </p:nvPr>
        </p:nvSpPr>
        <p:spPr>
          <a:xfrm>
            <a:off x="1967542" y="6467475"/>
            <a:ext cx="1294837" cy="28476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29F13F21-89A0-4E12-8E58-753F65C13159}" type="slidenum">
              <a:rPr kumimoji="0" lang="fi-FI" b="0" i="0" u="none" strike="noStrike" cap="none" spc="0" normalizeH="0" baseline="0" noProof="0">
                <a:ln>
                  <a:noFill/>
                </a:ln>
                <a:effectLst/>
                <a:uLnTx/>
                <a:uFillTx/>
              </a:rPr>
              <a:pPr marR="0" lvl="0" indent="0" fontAlgn="auto">
                <a:spcBef>
                  <a:spcPts val="0"/>
                </a:spcBef>
                <a:spcAft>
                  <a:spcPts val="600"/>
                </a:spcAft>
                <a:buClrTx/>
                <a:buSzTx/>
                <a:buFontTx/>
                <a:buNone/>
                <a:tabLst/>
                <a:defRPr/>
              </a:pPr>
              <a:t>45</a:t>
            </a:fld>
            <a:endParaRPr kumimoji="0" lang="fi-FI" b="0" i="0" u="none" strike="noStrike" cap="none" spc="0" normalizeH="0" baseline="0" noProof="0">
              <a:ln>
                <a:noFill/>
              </a:ln>
              <a:effectLst/>
              <a:uLnTx/>
              <a:uFillTx/>
            </a:endParaRPr>
          </a:p>
        </p:txBody>
      </p:sp>
      <p:sp>
        <p:nvSpPr>
          <p:cNvPr id="9" name="Puhekupla: Soikea 8">
            <a:extLst>
              <a:ext uri="{FF2B5EF4-FFF2-40B4-BE49-F238E27FC236}">
                <a16:creationId xmlns:a16="http://schemas.microsoft.com/office/drawing/2014/main" id="{111536B3-6BE7-4AA9-A036-575A90534BDA}"/>
              </a:ext>
            </a:extLst>
          </p:cNvPr>
          <p:cNvSpPr/>
          <p:nvPr/>
        </p:nvSpPr>
        <p:spPr>
          <a:xfrm>
            <a:off x="9705407" y="1114622"/>
            <a:ext cx="2115670" cy="1375549"/>
          </a:xfrm>
          <a:prstGeom prst="wedgeEllipseCallout">
            <a:avLst>
              <a:gd name="adj1" fmla="val -51235"/>
              <a:gd name="adj2" fmla="val 672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b="1" dirty="0" err="1"/>
              <a:t>Joy</a:t>
            </a:r>
            <a:r>
              <a:rPr lang="fi-FI" sz="2000" b="1" dirty="0"/>
              <a:t> and </a:t>
            </a:r>
            <a:r>
              <a:rPr lang="fi-FI" sz="2000" b="1" dirty="0" err="1"/>
              <a:t>optimism</a:t>
            </a:r>
            <a:r>
              <a:rPr lang="fi-FI" sz="2000" b="1" dirty="0"/>
              <a:t> </a:t>
            </a:r>
            <a:r>
              <a:rPr lang="fi-FI" sz="2000" b="1" dirty="0" err="1"/>
              <a:t>increases</a:t>
            </a:r>
            <a:endParaRPr lang="fi-FI" sz="2000" b="1" dirty="0"/>
          </a:p>
        </p:txBody>
      </p:sp>
      <p:sp>
        <p:nvSpPr>
          <p:cNvPr id="7" name="Tekstiruutu 6">
            <a:extLst>
              <a:ext uri="{FF2B5EF4-FFF2-40B4-BE49-F238E27FC236}">
                <a16:creationId xmlns:a16="http://schemas.microsoft.com/office/drawing/2014/main" id="{A0935CD6-5C17-4DE5-97E2-8F070526B91E}"/>
              </a:ext>
            </a:extLst>
          </p:cNvPr>
          <p:cNvSpPr txBox="1"/>
          <p:nvPr/>
        </p:nvSpPr>
        <p:spPr>
          <a:xfrm>
            <a:off x="3720404" y="2213708"/>
            <a:ext cx="2908216" cy="3372590"/>
          </a:xfrm>
          <a:prstGeom prst="rect">
            <a:avLst/>
          </a:prstGeom>
          <a:noFill/>
        </p:spPr>
        <p:txBody>
          <a:bodyPr wrap="square" rtlCol="0">
            <a:spAutoFit/>
          </a:bodyPr>
          <a:lstStyle/>
          <a:p>
            <a:pPr lvl="0">
              <a:lnSpc>
                <a:spcPct val="120000"/>
              </a:lnSpc>
              <a:spcAft>
                <a:spcPts val="600"/>
              </a:spcAft>
              <a:buClr>
                <a:srgbClr val="00E13C"/>
              </a:buClr>
              <a:defRPr/>
            </a:pPr>
            <a:r>
              <a:rPr kumimoji="0" lang="en-US" sz="3200" b="1" i="0" u="none" strike="noStrike" cap="none" spc="0" normalizeH="0" dirty="0">
                <a:ln>
                  <a:noFill/>
                </a:ln>
                <a:solidFill>
                  <a:srgbClr val="6A6E73"/>
                </a:solidFill>
                <a:effectLst/>
                <a:uLnTx/>
                <a:uFillTx/>
              </a:rPr>
              <a:t>I am: </a:t>
            </a:r>
          </a:p>
          <a:p>
            <a:pPr lvl="0">
              <a:lnSpc>
                <a:spcPct val="120000"/>
              </a:lnSpc>
              <a:spcAft>
                <a:spcPts val="600"/>
              </a:spcAft>
              <a:buClr>
                <a:srgbClr val="00E13C"/>
              </a:buClr>
              <a:buFont typeface="Arial" panose="020B0604020202020204" pitchFamily="34" charset="0"/>
              <a:buChar char="•"/>
              <a:defRPr/>
            </a:pPr>
            <a:r>
              <a:rPr kumimoji="0" lang="en-US" sz="1800" i="0" u="none" strike="noStrike" cap="none" spc="0" normalizeH="0" dirty="0">
                <a:ln>
                  <a:noFill/>
                </a:ln>
                <a:solidFill>
                  <a:srgbClr val="6A6E73"/>
                </a:solidFill>
                <a:effectLst/>
                <a:uLnTx/>
                <a:uFillTx/>
              </a:rPr>
              <a:t> m</a:t>
            </a:r>
            <a:r>
              <a:rPr lang="en-US" sz="1800" dirty="0">
                <a:solidFill>
                  <a:srgbClr val="6A6E73"/>
                </a:solidFill>
              </a:rPr>
              <a:t>otivated </a:t>
            </a:r>
            <a:r>
              <a:rPr lang="en-US" dirty="0">
                <a:solidFill>
                  <a:srgbClr val="6A6E73"/>
                </a:solidFill>
              </a:rPr>
              <a:t>to promote mental health</a:t>
            </a:r>
            <a:endParaRPr lang="en-US" sz="1800" dirty="0">
              <a:solidFill>
                <a:srgbClr val="6A6E73"/>
              </a:solidFill>
            </a:endParaRPr>
          </a:p>
          <a:p>
            <a:pPr>
              <a:lnSpc>
                <a:spcPct val="120000"/>
              </a:lnSpc>
              <a:spcAft>
                <a:spcPts val="600"/>
              </a:spcAft>
              <a:buClr>
                <a:srgbClr val="00E13C"/>
              </a:buClr>
              <a:buFont typeface="Arial" panose="020B0604020202020204" pitchFamily="34" charset="0"/>
              <a:buChar char="•"/>
              <a:defRPr/>
            </a:pPr>
            <a:r>
              <a:rPr kumimoji="0" lang="en-US" sz="1800" i="0" u="none" strike="noStrike" cap="none" spc="0" normalizeH="0" noProof="0" dirty="0">
                <a:ln>
                  <a:noFill/>
                </a:ln>
                <a:solidFill>
                  <a:srgbClr val="6A6E73"/>
                </a:solidFill>
                <a:effectLst/>
                <a:uLnTx/>
                <a:uFillTx/>
              </a:rPr>
              <a:t> hopeful and feel optimistic</a:t>
            </a:r>
          </a:p>
          <a:p>
            <a:pPr marL="0" marR="0" lvl="0" indent="0" fontAlgn="auto">
              <a:lnSpc>
                <a:spcPct val="120000"/>
              </a:lnSpc>
              <a:spcAft>
                <a:spcPts val="600"/>
              </a:spcAft>
              <a:buClr>
                <a:srgbClr val="00E13C"/>
              </a:buClr>
              <a:buSzTx/>
              <a:buFont typeface="Arial" panose="020B0604020202020204" pitchFamily="34" charset="0"/>
              <a:buChar char="•"/>
              <a:tabLst/>
              <a:defRPr/>
            </a:pPr>
            <a:r>
              <a:rPr kumimoji="0" lang="en-US" sz="1800" i="0" u="none" strike="noStrike" cap="none" spc="0" normalizeH="0" noProof="0" dirty="0">
                <a:ln>
                  <a:noFill/>
                </a:ln>
                <a:solidFill>
                  <a:srgbClr val="6A6E73"/>
                </a:solidFill>
                <a:effectLst/>
                <a:uLnTx/>
                <a:uFillTx/>
              </a:rPr>
              <a:t> </a:t>
            </a:r>
            <a:r>
              <a:rPr lang="en-US" dirty="0">
                <a:solidFill>
                  <a:srgbClr val="6A6E73"/>
                </a:solidFill>
              </a:rPr>
              <a:t>caring</a:t>
            </a:r>
            <a:endParaRPr kumimoji="0" lang="en-US" sz="1800" i="0" u="none" strike="noStrike" cap="none" spc="0" normalizeH="0" noProof="0" dirty="0">
              <a:ln>
                <a:noFill/>
              </a:ln>
              <a:solidFill>
                <a:srgbClr val="6A6E73"/>
              </a:solidFill>
              <a:effectLst/>
              <a:uLnTx/>
              <a:uFillTx/>
            </a:endParaRPr>
          </a:p>
          <a:p>
            <a:pPr marL="0" marR="0" lvl="0" indent="0" fontAlgn="auto">
              <a:lnSpc>
                <a:spcPct val="120000"/>
              </a:lnSpc>
              <a:spcAft>
                <a:spcPts val="600"/>
              </a:spcAft>
              <a:buClr>
                <a:srgbClr val="00E13C"/>
              </a:buClr>
              <a:buSzTx/>
              <a:buFont typeface="Arial" panose="020B0604020202020204" pitchFamily="34" charset="0"/>
              <a:buChar char="•"/>
              <a:tabLst/>
              <a:defRPr/>
            </a:pPr>
            <a:r>
              <a:rPr lang="en-US" dirty="0">
                <a:solidFill>
                  <a:srgbClr val="6A6E73"/>
                </a:solidFill>
              </a:rPr>
              <a:t> focused on the solutions</a:t>
            </a:r>
          </a:p>
          <a:p>
            <a:pPr marL="0" marR="0" lvl="0" indent="0" fontAlgn="auto">
              <a:lnSpc>
                <a:spcPct val="120000"/>
              </a:lnSpc>
              <a:spcAft>
                <a:spcPts val="600"/>
              </a:spcAft>
              <a:buClr>
                <a:srgbClr val="00E13C"/>
              </a:buClr>
              <a:buSzTx/>
              <a:buFont typeface="Arial" panose="020B0604020202020204" pitchFamily="34" charset="0"/>
              <a:buChar char="•"/>
              <a:tabLst/>
              <a:defRPr/>
            </a:pPr>
            <a:r>
              <a:rPr lang="en-US" dirty="0">
                <a:solidFill>
                  <a:srgbClr val="6A6E73"/>
                </a:solidFill>
              </a:rPr>
              <a:t>Motivated to take care of my own mental health skills </a:t>
            </a:r>
            <a:endParaRPr lang="fi-FI" dirty="0"/>
          </a:p>
        </p:txBody>
      </p:sp>
    </p:spTree>
    <p:custDataLst>
      <p:tags r:id="rId1"/>
    </p:custDataLst>
    <p:extLst>
      <p:ext uri="{BB962C8B-B14F-4D97-AF65-F5344CB8AC3E}">
        <p14:creationId xmlns:p14="http://schemas.microsoft.com/office/powerpoint/2010/main" val="1513935660"/>
      </p:ext>
    </p:extLst>
  </p:cSld>
  <p:clrMapOvr>
    <a:masterClrMapping/>
  </p:clrMapOvr>
  <mc:AlternateContent xmlns:mc="http://schemas.openxmlformats.org/markup-compatibility/2006" xmlns:p14="http://schemas.microsoft.com/office/powerpoint/2010/main">
    <mc:Choice Requires="p14">
      <p:transition spd="slow" p14:dur="2000" advTm="17981"/>
    </mc:Choice>
    <mc:Fallback xmlns="">
      <p:transition spd="slow" advTm="179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Kuva 16" descr="Kuva, joka sisältää kohteen rakennus, henkilö, ulko, seinä&#10;&#10;Kuvaus luotu automaattisesti">
            <a:extLst>
              <a:ext uri="{FF2B5EF4-FFF2-40B4-BE49-F238E27FC236}">
                <a16:creationId xmlns:a16="http://schemas.microsoft.com/office/drawing/2014/main" id="{EE21CBF1-C506-447A-8AEE-B639893DCA11}"/>
              </a:ext>
            </a:extLst>
          </p:cNvPr>
          <p:cNvPicPr>
            <a:picLocks noChangeAspect="1"/>
          </p:cNvPicPr>
          <p:nvPr/>
        </p:nvPicPr>
        <p:blipFill rotWithShape="1">
          <a:blip r:embed="rId4">
            <a:extLst>
              <a:ext uri="{28A0092B-C50C-407E-A947-70E740481C1C}">
                <a14:useLocalDpi xmlns:a14="http://schemas.microsoft.com/office/drawing/2010/main" val="0"/>
              </a:ext>
            </a:extLst>
          </a:blip>
          <a:srcRect b="2832"/>
          <a:stretch/>
        </p:blipFill>
        <p:spPr>
          <a:xfrm>
            <a:off x="3931463" y="105760"/>
            <a:ext cx="8066581" cy="6780019"/>
          </a:xfrm>
          <a:prstGeom prst="rect">
            <a:avLst/>
          </a:prstGeom>
          <a:noFill/>
        </p:spPr>
      </p:pic>
      <p:sp>
        <p:nvSpPr>
          <p:cNvPr id="3" name="Date Placeholder 2"/>
          <p:cNvSpPr>
            <a:spLocks noGrp="1"/>
          </p:cNvSpPr>
          <p:nvPr>
            <p:ph type="dt" sz="half" idx="10"/>
          </p:nvPr>
        </p:nvSpPr>
        <p:spPr/>
        <p:txBody>
          <a:bodyPr/>
          <a:lstStyle/>
          <a:p>
            <a:pPr>
              <a:defRPr/>
            </a:pPr>
            <a:r>
              <a:rPr lang="en-US">
                <a:latin typeface="Calibri"/>
              </a:rPr>
              <a:t>2-4.11.2016</a:t>
            </a:r>
            <a:endParaRPr lang="fi-FI">
              <a:latin typeface="Calibri"/>
            </a:endParaRPr>
          </a:p>
        </p:txBody>
      </p:sp>
      <p:sp>
        <p:nvSpPr>
          <p:cNvPr id="4" name="Footer Placeholder 3"/>
          <p:cNvSpPr>
            <a:spLocks noGrp="1"/>
          </p:cNvSpPr>
          <p:nvPr>
            <p:ph type="ftr" sz="quarter" idx="11"/>
          </p:nvPr>
        </p:nvSpPr>
        <p:spPr/>
        <p:txBody>
          <a:bodyPr/>
          <a:lstStyle/>
          <a:p>
            <a:pPr>
              <a:defRPr/>
            </a:pPr>
            <a:r>
              <a:rPr lang="fi-FI" dirty="0">
                <a:latin typeface="Calibri"/>
              </a:rPr>
              <a:t>mielenterveysseura.fi</a:t>
            </a:r>
          </a:p>
        </p:txBody>
      </p:sp>
      <p:sp>
        <p:nvSpPr>
          <p:cNvPr id="5" name="Slide Number Placeholder 4"/>
          <p:cNvSpPr>
            <a:spLocks noGrp="1"/>
          </p:cNvSpPr>
          <p:nvPr>
            <p:ph type="sldNum" sz="quarter" idx="12"/>
          </p:nvPr>
        </p:nvSpPr>
        <p:spPr/>
        <p:txBody>
          <a:bodyPr/>
          <a:lstStyle/>
          <a:p>
            <a:pPr>
              <a:defRPr/>
            </a:pPr>
            <a:fld id="{29F13F21-89A0-4E12-8E58-753F65C13159}" type="slidenum">
              <a:rPr lang="fi-FI">
                <a:latin typeface="Calibri"/>
              </a:rPr>
              <a:pPr>
                <a:defRPr/>
              </a:pPr>
              <a:t>46</a:t>
            </a:fld>
            <a:endParaRPr lang="fi-FI">
              <a:latin typeface="Calibri"/>
            </a:endParaRPr>
          </a:p>
        </p:txBody>
      </p:sp>
      <p:sp>
        <p:nvSpPr>
          <p:cNvPr id="7" name="Pyöristetty kuvaselitesuorakulmio 3"/>
          <p:cNvSpPr/>
          <p:nvPr/>
        </p:nvSpPr>
        <p:spPr>
          <a:xfrm>
            <a:off x="1561038" y="5159903"/>
            <a:ext cx="2666210" cy="1307571"/>
          </a:xfrm>
          <a:prstGeom prst="wedgeRoundRectCallout">
            <a:avLst>
              <a:gd name="adj1" fmla="val 102761"/>
              <a:gd name="adj2" fmla="val -118144"/>
              <a:gd name="adj3" fmla="val 16667"/>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b="1" dirty="0">
                <a:solidFill>
                  <a:srgbClr val="1F497D"/>
                </a:solidFill>
                <a:latin typeface="Calibri"/>
              </a:rPr>
              <a:t>Widened my perspective about mental health</a:t>
            </a:r>
            <a:endParaRPr lang="fi-FI" dirty="0">
              <a:solidFill>
                <a:prstClr val="black"/>
              </a:solidFill>
              <a:latin typeface="Calibri"/>
            </a:endParaRPr>
          </a:p>
        </p:txBody>
      </p:sp>
      <p:sp>
        <p:nvSpPr>
          <p:cNvPr id="8" name="Pyöristetty kuvaselitesuorakulmio 7"/>
          <p:cNvSpPr/>
          <p:nvPr/>
        </p:nvSpPr>
        <p:spPr>
          <a:xfrm>
            <a:off x="8255203" y="2417756"/>
            <a:ext cx="2456409" cy="1496014"/>
          </a:xfrm>
          <a:prstGeom prst="wedgeRoundRectCallout">
            <a:avLst>
              <a:gd name="adj1" fmla="val -74522"/>
              <a:gd name="adj2" fmla="val -8051"/>
              <a:gd name="adj3" fmla="val 16667"/>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dirty="0">
                <a:solidFill>
                  <a:prstClr val="black"/>
                </a:solidFill>
                <a:latin typeface="Calibri"/>
              </a:rPr>
              <a:t>Reminded me of the </a:t>
            </a:r>
            <a:r>
              <a:rPr lang="en-GB" b="1" dirty="0">
                <a:solidFill>
                  <a:srgbClr val="0070C0"/>
                </a:solidFill>
                <a:latin typeface="Calibri"/>
              </a:rPr>
              <a:t>importance of taking care of my own mental health skills.</a:t>
            </a:r>
            <a:endParaRPr lang="fi-FI" b="1" dirty="0">
              <a:solidFill>
                <a:srgbClr val="0070C0"/>
              </a:solidFill>
              <a:latin typeface="Calibri"/>
            </a:endParaRPr>
          </a:p>
        </p:txBody>
      </p:sp>
      <p:sp>
        <p:nvSpPr>
          <p:cNvPr id="9" name="Pyöristetty kuvaselitesuorakulmio 8"/>
          <p:cNvSpPr/>
          <p:nvPr/>
        </p:nvSpPr>
        <p:spPr>
          <a:xfrm>
            <a:off x="4736337" y="505550"/>
            <a:ext cx="2719135" cy="1026647"/>
          </a:xfrm>
          <a:prstGeom prst="wedgeRoundRectCallout">
            <a:avLst>
              <a:gd name="adj1" fmla="val 12633"/>
              <a:gd name="adj2" fmla="val 137399"/>
              <a:gd name="adj3" fmla="val 16667"/>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000" dirty="0">
                <a:solidFill>
                  <a:prstClr val="black"/>
                </a:solidFill>
                <a:latin typeface="Calibri"/>
              </a:rPr>
              <a:t>Empowerment: my </a:t>
            </a:r>
            <a:r>
              <a:rPr lang="en-GB" sz="2000" b="1" dirty="0">
                <a:solidFill>
                  <a:srgbClr val="00B050"/>
                </a:solidFill>
                <a:latin typeface="Calibri"/>
              </a:rPr>
              <a:t>work is important </a:t>
            </a:r>
            <a:endParaRPr lang="fi-FI" sz="2000" b="1" dirty="0">
              <a:solidFill>
                <a:srgbClr val="00B050"/>
              </a:solidFill>
              <a:latin typeface="Calibri"/>
            </a:endParaRPr>
          </a:p>
        </p:txBody>
      </p:sp>
      <p:sp>
        <p:nvSpPr>
          <p:cNvPr id="10" name="Pyöristetty kuvaselitesuorakulmio 9"/>
          <p:cNvSpPr/>
          <p:nvPr/>
        </p:nvSpPr>
        <p:spPr>
          <a:xfrm>
            <a:off x="1561038" y="3725471"/>
            <a:ext cx="2625601" cy="996039"/>
          </a:xfrm>
          <a:prstGeom prst="wedgeRoundRectCallout">
            <a:avLst>
              <a:gd name="adj1" fmla="val 67897"/>
              <a:gd name="adj2" fmla="val -51857"/>
              <a:gd name="adj3" fmla="val 16667"/>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000" dirty="0">
                <a:solidFill>
                  <a:prstClr val="black"/>
                </a:solidFill>
                <a:latin typeface="Calibri"/>
              </a:rPr>
              <a:t>I got new ideas and vision for my work</a:t>
            </a:r>
          </a:p>
        </p:txBody>
      </p:sp>
      <p:sp>
        <p:nvSpPr>
          <p:cNvPr id="11" name="Pyöristetty kuvaselitesuorakulmio 13"/>
          <p:cNvSpPr/>
          <p:nvPr/>
        </p:nvSpPr>
        <p:spPr>
          <a:xfrm>
            <a:off x="8615975" y="627142"/>
            <a:ext cx="2523453" cy="1027523"/>
          </a:xfrm>
          <a:prstGeom prst="wedgeRoundRectCallout">
            <a:avLst>
              <a:gd name="adj1" fmla="val -72734"/>
              <a:gd name="adj2" fmla="val 120850"/>
              <a:gd name="adj3" fmla="val 16667"/>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000" b="1" dirty="0">
                <a:solidFill>
                  <a:srgbClr val="1F497D"/>
                </a:solidFill>
                <a:latin typeface="Calibri"/>
              </a:rPr>
              <a:t>I got concrete tools which I can use </a:t>
            </a:r>
            <a:endParaRPr lang="fi-FI" sz="2000" dirty="0">
              <a:solidFill>
                <a:prstClr val="black"/>
              </a:solidFill>
              <a:latin typeface="Calibri"/>
            </a:endParaRPr>
          </a:p>
        </p:txBody>
      </p:sp>
      <p:sp>
        <p:nvSpPr>
          <p:cNvPr id="12" name="Pyöristetty kuvaselitesuorakulmio 14"/>
          <p:cNvSpPr/>
          <p:nvPr/>
        </p:nvSpPr>
        <p:spPr>
          <a:xfrm>
            <a:off x="1509233" y="493163"/>
            <a:ext cx="3016499" cy="1073327"/>
          </a:xfrm>
          <a:prstGeom prst="wedgeRoundRectCallout">
            <a:avLst>
              <a:gd name="adj1" fmla="val 50802"/>
              <a:gd name="adj2" fmla="val 101885"/>
              <a:gd name="adj3" fmla="val 16667"/>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000" dirty="0">
                <a:solidFill>
                  <a:prstClr val="black"/>
                </a:solidFill>
                <a:latin typeface="Calibri"/>
              </a:rPr>
              <a:t>I got information about the</a:t>
            </a:r>
            <a:r>
              <a:rPr lang="en-GB" sz="2000" dirty="0">
                <a:solidFill>
                  <a:srgbClr val="696E73"/>
                </a:solidFill>
                <a:latin typeface="Calibri"/>
              </a:rPr>
              <a:t> </a:t>
            </a:r>
            <a:r>
              <a:rPr lang="en-GB" sz="2000" b="1" dirty="0">
                <a:solidFill>
                  <a:srgbClr val="0070C0"/>
                </a:solidFill>
                <a:latin typeface="Calibri"/>
              </a:rPr>
              <a:t>skills that strengthen mental health</a:t>
            </a:r>
            <a:endParaRPr lang="fi-FI" sz="2000" dirty="0">
              <a:solidFill>
                <a:prstClr val="black">
                  <a:lumMod val="65000"/>
                  <a:lumOff val="35000"/>
                </a:prstClr>
              </a:solidFill>
              <a:latin typeface="Calibri"/>
            </a:endParaRPr>
          </a:p>
        </p:txBody>
      </p:sp>
      <p:sp>
        <p:nvSpPr>
          <p:cNvPr id="13" name="Pyöristetty kuvaselitesuorakulmio 15"/>
          <p:cNvSpPr/>
          <p:nvPr/>
        </p:nvSpPr>
        <p:spPr>
          <a:xfrm>
            <a:off x="1601647" y="2180994"/>
            <a:ext cx="2625601" cy="1128918"/>
          </a:xfrm>
          <a:prstGeom prst="wedgeRoundRectCallout">
            <a:avLst>
              <a:gd name="adj1" fmla="val 62965"/>
              <a:gd name="adj2" fmla="val 19756"/>
              <a:gd name="adj3" fmla="val 16667"/>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000" dirty="0">
                <a:solidFill>
                  <a:prstClr val="black"/>
                </a:solidFill>
                <a:latin typeface="Calibri"/>
              </a:rPr>
              <a:t>Reminded me of the </a:t>
            </a:r>
            <a:r>
              <a:rPr lang="en-GB" sz="2000" b="1" dirty="0">
                <a:solidFill>
                  <a:srgbClr val="00B050"/>
                </a:solidFill>
                <a:latin typeface="Calibri"/>
              </a:rPr>
              <a:t>value of my work</a:t>
            </a:r>
            <a:endParaRPr lang="fi-FI" sz="2000" b="1" dirty="0">
              <a:solidFill>
                <a:srgbClr val="00B050"/>
              </a:solidFill>
              <a:latin typeface="Calibri"/>
            </a:endParaRPr>
          </a:p>
        </p:txBody>
      </p:sp>
      <p:sp>
        <p:nvSpPr>
          <p:cNvPr id="14" name="Pyöristetty kuvaselitesuorakulmio 16"/>
          <p:cNvSpPr/>
          <p:nvPr/>
        </p:nvSpPr>
        <p:spPr>
          <a:xfrm>
            <a:off x="8414929" y="4837922"/>
            <a:ext cx="2456409" cy="1496014"/>
          </a:xfrm>
          <a:prstGeom prst="wedgeRoundRectCallout">
            <a:avLst>
              <a:gd name="adj1" fmla="val -75571"/>
              <a:gd name="adj2" fmla="val -83827"/>
              <a:gd name="adj3" fmla="val 16667"/>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000" dirty="0">
                <a:solidFill>
                  <a:prstClr val="black"/>
                </a:solidFill>
                <a:latin typeface="Calibri"/>
              </a:rPr>
              <a:t>Our </a:t>
            </a:r>
            <a:r>
              <a:rPr lang="en-GB" sz="2000" b="1" dirty="0">
                <a:solidFill>
                  <a:srgbClr val="1F497D"/>
                </a:solidFill>
                <a:latin typeface="Calibri"/>
              </a:rPr>
              <a:t>youth workers wellbeing </a:t>
            </a:r>
            <a:r>
              <a:rPr lang="en-GB" sz="2000" dirty="0">
                <a:solidFill>
                  <a:prstClr val="black"/>
                </a:solidFill>
                <a:latin typeface="Calibri"/>
              </a:rPr>
              <a:t>at work is important</a:t>
            </a:r>
          </a:p>
        </p:txBody>
      </p:sp>
      <p:sp>
        <p:nvSpPr>
          <p:cNvPr id="15" name="Pyöristetty kuvaselitesuorakulmio 17"/>
          <p:cNvSpPr/>
          <p:nvPr/>
        </p:nvSpPr>
        <p:spPr>
          <a:xfrm>
            <a:off x="4806921" y="5226378"/>
            <a:ext cx="2938924" cy="1217756"/>
          </a:xfrm>
          <a:prstGeom prst="wedgeRoundRectCallout">
            <a:avLst>
              <a:gd name="adj1" fmla="val -9347"/>
              <a:gd name="adj2" fmla="val -127329"/>
              <a:gd name="adj3" fmla="val 16667"/>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2000" dirty="0">
                <a:solidFill>
                  <a:prstClr val="black"/>
                </a:solidFill>
                <a:latin typeface="Calibri"/>
              </a:rPr>
              <a:t>I feel that promoting mental health </a:t>
            </a:r>
            <a:r>
              <a:rPr lang="en-GB" sz="2000" b="1" dirty="0">
                <a:solidFill>
                  <a:srgbClr val="00B050"/>
                </a:solidFill>
                <a:latin typeface="Calibri"/>
              </a:rPr>
              <a:t>is not complicated. It is easy.</a:t>
            </a:r>
            <a:endParaRPr lang="fi-FI" sz="2000" b="1" dirty="0">
              <a:solidFill>
                <a:srgbClr val="00B050"/>
              </a:solidFill>
              <a:latin typeface="Calibri"/>
            </a:endParaRPr>
          </a:p>
        </p:txBody>
      </p:sp>
      <p:sp>
        <p:nvSpPr>
          <p:cNvPr id="16" name="Pyöristetty suorakulmio 6"/>
          <p:cNvSpPr/>
          <p:nvPr/>
        </p:nvSpPr>
        <p:spPr>
          <a:xfrm>
            <a:off x="4736337" y="2494734"/>
            <a:ext cx="2799158" cy="1454792"/>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i-FI" sz="2400" b="1" dirty="0">
                <a:solidFill>
                  <a:srgbClr val="1F497D"/>
                </a:solidFill>
                <a:latin typeface="Calibri"/>
              </a:rPr>
              <a:t>Feedback </a:t>
            </a:r>
            <a:r>
              <a:rPr lang="fi-FI" sz="2400" b="1" dirty="0" err="1">
                <a:solidFill>
                  <a:srgbClr val="1F497D"/>
                </a:solidFill>
                <a:latin typeface="Calibri"/>
              </a:rPr>
              <a:t>from</a:t>
            </a:r>
            <a:r>
              <a:rPr lang="fi-FI" sz="2400" b="1" dirty="0">
                <a:solidFill>
                  <a:srgbClr val="1F497D"/>
                </a:solidFill>
                <a:latin typeface="Calibri"/>
              </a:rPr>
              <a:t> </a:t>
            </a:r>
            <a:r>
              <a:rPr lang="fi-FI" sz="2400" b="1" dirty="0" err="1">
                <a:solidFill>
                  <a:srgbClr val="1F497D"/>
                </a:solidFill>
                <a:latin typeface="Calibri"/>
              </a:rPr>
              <a:t>the</a:t>
            </a:r>
            <a:r>
              <a:rPr lang="fi-FI" sz="2400" b="1" dirty="0">
                <a:solidFill>
                  <a:srgbClr val="1F497D"/>
                </a:solidFill>
                <a:latin typeface="Calibri"/>
              </a:rPr>
              <a:t> </a:t>
            </a:r>
            <a:r>
              <a:rPr lang="fi-FI" sz="2400" b="1" dirty="0" err="1">
                <a:solidFill>
                  <a:srgbClr val="1F497D"/>
                </a:solidFill>
                <a:latin typeface="Calibri"/>
              </a:rPr>
              <a:t>professionals</a:t>
            </a:r>
            <a:r>
              <a:rPr lang="fi-FI" sz="2400" b="1" dirty="0">
                <a:solidFill>
                  <a:srgbClr val="1F497D"/>
                </a:solidFill>
                <a:latin typeface="Calibri"/>
              </a:rPr>
              <a:t> </a:t>
            </a:r>
          </a:p>
        </p:txBody>
      </p:sp>
    </p:spTree>
    <p:custDataLst>
      <p:tags r:id="rId1"/>
    </p:custDataLst>
    <p:extLst>
      <p:ext uri="{BB962C8B-B14F-4D97-AF65-F5344CB8AC3E}">
        <p14:creationId xmlns:p14="http://schemas.microsoft.com/office/powerpoint/2010/main" val="13546065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C3E66D9E-3500-45B2-BF16-727259D3811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1B36C-3D8D-4F41-85B1-1094ACA59989}" type="datetime1">
              <a:rPr kumimoji="0" lang="fi-FI" sz="1100" b="0" i="0" u="none" strike="noStrike" kern="1200" cap="none" spc="0" normalizeH="0" baseline="0" noProof="0">
                <a:ln>
                  <a:noFill/>
                </a:ln>
                <a:solidFill>
                  <a:srgbClr val="6A6E7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22.9.2022</a:t>
            </a:fld>
            <a:endParaRPr kumimoji="0" lang="fi-FI" sz="1100" b="0" i="0" u="none" strike="noStrike" kern="1200" cap="none" spc="0" normalizeH="0" baseline="0" noProof="0">
              <a:ln>
                <a:noFill/>
              </a:ln>
              <a:solidFill>
                <a:srgbClr val="6A6E73"/>
              </a:solidFill>
              <a:effectLst/>
              <a:uLnTx/>
              <a:uFillTx/>
              <a:latin typeface="Calibri"/>
              <a:ea typeface="+mn-ea"/>
              <a:cs typeface="+mn-cs"/>
            </a:endParaRPr>
          </a:p>
        </p:txBody>
      </p:sp>
      <p:sp>
        <p:nvSpPr>
          <p:cNvPr id="6" name="Dian numeron paikkamerkki 5">
            <a:extLst>
              <a:ext uri="{FF2B5EF4-FFF2-40B4-BE49-F238E27FC236}">
                <a16:creationId xmlns:a16="http://schemas.microsoft.com/office/drawing/2014/main" id="{88F1F283-A4B8-4DA7-AAAC-DF433028D3A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F13F21-89A0-4E12-8E58-753F65C13159}" type="slidenum">
              <a:rPr kumimoji="0" lang="fi-FI" sz="1100" b="0" i="0" u="none" strike="noStrike" kern="1200" cap="none" spc="0" normalizeH="0" baseline="0" noProof="0">
                <a:ln>
                  <a:noFill/>
                </a:ln>
                <a:solidFill>
                  <a:srgbClr val="6A6E7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fi-FI" sz="1100" b="0" i="0" u="none" strike="noStrike" kern="1200" cap="none" spc="0" normalizeH="0" baseline="0" noProof="0">
              <a:ln>
                <a:noFill/>
              </a:ln>
              <a:solidFill>
                <a:srgbClr val="6A6E73"/>
              </a:solidFill>
              <a:effectLst/>
              <a:uLnTx/>
              <a:uFillTx/>
              <a:latin typeface="Calibri"/>
              <a:ea typeface="+mn-ea"/>
              <a:cs typeface="+mn-cs"/>
            </a:endParaRPr>
          </a:p>
        </p:txBody>
      </p:sp>
      <p:grpSp>
        <p:nvGrpSpPr>
          <p:cNvPr id="8" name="Ryhmä 7">
            <a:extLst>
              <a:ext uri="{FF2B5EF4-FFF2-40B4-BE49-F238E27FC236}">
                <a16:creationId xmlns:a16="http://schemas.microsoft.com/office/drawing/2014/main" id="{6DD747FF-8772-468F-9EB0-102309C005C6}"/>
              </a:ext>
            </a:extLst>
          </p:cNvPr>
          <p:cNvGrpSpPr/>
          <p:nvPr/>
        </p:nvGrpSpPr>
        <p:grpSpPr>
          <a:xfrm>
            <a:off x="1885951" y="514350"/>
            <a:ext cx="9166860" cy="6065904"/>
            <a:chOff x="1896139" y="1315284"/>
            <a:chExt cx="8509326" cy="5264970"/>
          </a:xfrm>
        </p:grpSpPr>
        <p:grpSp>
          <p:nvGrpSpPr>
            <p:cNvPr id="13" name="Ryhmä 12">
              <a:extLst>
                <a:ext uri="{FF2B5EF4-FFF2-40B4-BE49-F238E27FC236}">
                  <a16:creationId xmlns:a16="http://schemas.microsoft.com/office/drawing/2014/main" id="{207B695B-26DD-40A9-B87E-C7BEE59FE17F}"/>
                </a:ext>
              </a:extLst>
            </p:cNvPr>
            <p:cNvGrpSpPr/>
            <p:nvPr/>
          </p:nvGrpSpPr>
          <p:grpSpPr>
            <a:xfrm>
              <a:off x="1896139" y="4290125"/>
              <a:ext cx="8509326" cy="2290129"/>
              <a:chOff x="-128658" y="3011094"/>
              <a:chExt cx="8509326" cy="2290129"/>
            </a:xfrm>
          </p:grpSpPr>
          <p:sp>
            <p:nvSpPr>
              <p:cNvPr id="14" name="Puolisuunnikas 13">
                <a:extLst>
                  <a:ext uri="{FF2B5EF4-FFF2-40B4-BE49-F238E27FC236}">
                    <a16:creationId xmlns:a16="http://schemas.microsoft.com/office/drawing/2014/main" id="{E49E44E8-C278-42BA-9D20-8438FA853964}"/>
                  </a:ext>
                </a:extLst>
              </p:cNvPr>
              <p:cNvSpPr/>
              <p:nvPr/>
            </p:nvSpPr>
            <p:spPr>
              <a:xfrm>
                <a:off x="-128658" y="3011094"/>
                <a:ext cx="8509326" cy="2202933"/>
              </a:xfrm>
              <a:prstGeom prst="trapezoid">
                <a:avLst>
                  <a:gd name="adj" fmla="val 79602"/>
                </a:avLst>
              </a:prstGeom>
              <a:solidFill>
                <a:srgbClr val="6A6E73"/>
              </a:solidFill>
            </p:spPr>
            <p:style>
              <a:lnRef idx="2">
                <a:schemeClr val="lt1">
                  <a:hueOff val="0"/>
                  <a:satOff val="0"/>
                  <a:lumOff val="0"/>
                  <a:alphaOff val="0"/>
                </a:schemeClr>
              </a:lnRef>
              <a:fillRef idx="1">
                <a:scrgbClr r="0" g="0" b="0"/>
              </a:fillRef>
              <a:effectRef idx="0">
                <a:schemeClr val="accent4">
                  <a:hueOff val="-9244759"/>
                  <a:satOff val="95454"/>
                  <a:lumOff val="13726"/>
                  <a:alphaOff val="0"/>
                </a:schemeClr>
              </a:effectRef>
              <a:fontRef idx="minor">
                <a:schemeClr val="lt1"/>
              </a:fontRef>
            </p:style>
          </p:sp>
          <p:sp>
            <p:nvSpPr>
              <p:cNvPr id="15" name="Puolisuunnikas 4">
                <a:extLst>
                  <a:ext uri="{FF2B5EF4-FFF2-40B4-BE49-F238E27FC236}">
                    <a16:creationId xmlns:a16="http://schemas.microsoft.com/office/drawing/2014/main" id="{89E20781-D151-49E4-87C2-74DC0678961A}"/>
                  </a:ext>
                </a:extLst>
              </p:cNvPr>
              <p:cNvSpPr txBox="1"/>
              <p:nvPr/>
            </p:nvSpPr>
            <p:spPr>
              <a:xfrm>
                <a:off x="1318415" y="3123455"/>
                <a:ext cx="5877904" cy="21777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fi-FI" sz="2800" b="1" i="0" u="none" strike="noStrike" kern="1200" cap="none" spc="0" normalizeH="0" baseline="0" noProof="0" dirty="0" err="1">
                    <a:ln>
                      <a:noFill/>
                    </a:ln>
                    <a:solidFill>
                      <a:prstClr val="white"/>
                    </a:solidFill>
                    <a:effectLst/>
                    <a:uLnTx/>
                    <a:uFillTx/>
                    <a:latin typeface="Calibri"/>
                    <a:ea typeface="+mn-ea"/>
                    <a:cs typeface="+mn-cs"/>
                  </a:rPr>
                  <a:t>Promotion</a:t>
                </a:r>
                <a:r>
                  <a:rPr kumimoji="0" lang="fi-FI" sz="28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fi-FI" sz="2400" b="0" i="0" u="none" strike="noStrike" kern="1200" cap="none" spc="0" normalizeH="0" baseline="0" noProof="0" dirty="0" err="1">
                    <a:ln>
                      <a:noFill/>
                    </a:ln>
                    <a:solidFill>
                      <a:prstClr val="white"/>
                    </a:solidFill>
                    <a:effectLst/>
                    <a:uLnTx/>
                    <a:uFillTx/>
                    <a:latin typeface="Calibri"/>
                    <a:ea typeface="+mn-ea"/>
                    <a:cs typeface="+mn-cs"/>
                  </a:rPr>
                  <a:t>Parents</a:t>
                </a:r>
                <a:r>
                  <a:rPr kumimoji="0" lang="fi-FI" sz="2400" b="0" i="0" u="none" strike="noStrike" kern="1200" cap="none" spc="0" normalizeH="0" baseline="0" noProof="0" dirty="0">
                    <a:ln>
                      <a:noFill/>
                    </a:ln>
                    <a:solidFill>
                      <a:prstClr val="white"/>
                    </a:solidFill>
                    <a:effectLst/>
                    <a:uLnTx/>
                    <a:uFillTx/>
                    <a:latin typeface="Calibri"/>
                    <a:ea typeface="+mn-ea"/>
                    <a:cs typeface="+mn-cs"/>
                  </a:rPr>
                  <a:t>,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Early</a:t>
                </a:r>
                <a:r>
                  <a:rPr kumimoji="0" lang="fi-FI" sz="2400" b="0" i="0" u="none" strike="noStrike" kern="1200" cap="none" spc="0" normalizeH="0" baseline="0" noProof="0" dirty="0">
                    <a:ln>
                      <a:noFill/>
                    </a:ln>
                    <a:solidFill>
                      <a:prstClr val="white"/>
                    </a:solidFill>
                    <a:effectLst/>
                    <a:uLnTx/>
                    <a:uFillTx/>
                    <a:latin typeface="Calibri"/>
                    <a:ea typeface="+mn-ea"/>
                    <a:cs typeface="+mn-cs"/>
                  </a:rPr>
                  <a:t>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education</a:t>
                </a:r>
                <a:r>
                  <a:rPr kumimoji="0" lang="fi-FI" sz="2400" b="0" i="0" u="none" strike="noStrike" kern="1200" cap="none" spc="0" normalizeH="0" baseline="0" noProof="0" dirty="0">
                    <a:ln>
                      <a:noFill/>
                    </a:ln>
                    <a:solidFill>
                      <a:prstClr val="white"/>
                    </a:solidFill>
                    <a:effectLst/>
                    <a:uLnTx/>
                    <a:uFillTx/>
                    <a:latin typeface="Calibri"/>
                    <a:ea typeface="+mn-ea"/>
                    <a:cs typeface="+mn-cs"/>
                  </a:rPr>
                  <a:t>, Schools, Youth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work</a:t>
                </a:r>
                <a:r>
                  <a:rPr kumimoji="0" lang="fi-FI" sz="2400" b="0" i="0" u="none" strike="noStrike" kern="1200" cap="none" spc="0" normalizeH="0" baseline="0" noProof="0" dirty="0">
                    <a:ln>
                      <a:noFill/>
                    </a:ln>
                    <a:solidFill>
                      <a:prstClr val="white"/>
                    </a:solidFill>
                    <a:effectLst/>
                    <a:uLnTx/>
                    <a:uFillTx/>
                    <a:latin typeface="Calibri"/>
                    <a:ea typeface="+mn-ea"/>
                    <a:cs typeface="+mn-cs"/>
                  </a:rPr>
                  <a:t>, Libraries,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Communal</a:t>
                </a:r>
                <a:r>
                  <a:rPr kumimoji="0" lang="fi-FI" sz="2400" b="0" i="0" u="none" strike="noStrike" kern="1200" cap="none" spc="0" normalizeH="0" baseline="0" noProof="0" dirty="0">
                    <a:ln>
                      <a:noFill/>
                    </a:ln>
                    <a:solidFill>
                      <a:prstClr val="white"/>
                    </a:solidFill>
                    <a:effectLst/>
                    <a:uLnTx/>
                    <a:uFillTx/>
                    <a:latin typeface="Calibri"/>
                    <a:ea typeface="+mn-ea"/>
                    <a:cs typeface="+mn-cs"/>
                  </a:rPr>
                  <a:t>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places</a:t>
                </a:r>
                <a:r>
                  <a:rPr kumimoji="0" lang="fi-FI" sz="2400" b="0" i="0" u="none" strike="noStrike" kern="1200" cap="none" spc="0" normalizeH="0" baseline="0" noProof="0" dirty="0">
                    <a:ln>
                      <a:noFill/>
                    </a:ln>
                    <a:solidFill>
                      <a:prstClr val="white"/>
                    </a:solidFill>
                    <a:effectLst/>
                    <a:uLnTx/>
                    <a:uFillTx/>
                    <a:latin typeface="Calibri"/>
                    <a:ea typeface="+mn-ea"/>
                    <a:cs typeface="+mn-cs"/>
                  </a:rPr>
                  <a:t>,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Swimming</a:t>
                </a:r>
                <a:r>
                  <a:rPr kumimoji="0" lang="fi-FI" sz="2400" b="0" i="0" u="none" strike="noStrike" kern="1200" cap="none" spc="0" normalizeH="0" baseline="0" noProof="0" dirty="0">
                    <a:ln>
                      <a:noFill/>
                    </a:ln>
                    <a:solidFill>
                      <a:prstClr val="white"/>
                    </a:solidFill>
                    <a:effectLst/>
                    <a:uLnTx/>
                    <a:uFillTx/>
                    <a:latin typeface="Calibri"/>
                    <a:ea typeface="+mn-ea"/>
                    <a:cs typeface="+mn-cs"/>
                  </a:rPr>
                  <a:t>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halls</a:t>
                </a:r>
                <a:r>
                  <a:rPr kumimoji="0" lang="fi-FI" sz="2400" b="0" i="0" u="none" strike="noStrike" kern="1200" cap="none" spc="0" normalizeH="0" baseline="0" noProof="0" dirty="0">
                    <a:ln>
                      <a:noFill/>
                    </a:ln>
                    <a:solidFill>
                      <a:prstClr val="white"/>
                    </a:solidFill>
                    <a:effectLst/>
                    <a:uLnTx/>
                    <a:uFillTx/>
                    <a:latin typeface="Calibri"/>
                    <a:ea typeface="+mn-ea"/>
                    <a:cs typeface="+mn-cs"/>
                  </a:rPr>
                  <a:t>,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Hobbies</a:t>
                </a:r>
                <a:r>
                  <a:rPr kumimoji="0" lang="fi-FI" sz="2400" b="0" i="0" u="none" strike="noStrike" kern="1200" cap="none" spc="0" normalizeH="0" baseline="0" noProof="0" dirty="0">
                    <a:ln>
                      <a:noFill/>
                    </a:ln>
                    <a:solidFill>
                      <a:prstClr val="white"/>
                    </a:solidFill>
                    <a:effectLst/>
                    <a:uLnTx/>
                    <a:uFillTx/>
                    <a:latin typeface="Calibri"/>
                    <a:ea typeface="+mn-ea"/>
                    <a:cs typeface="+mn-cs"/>
                  </a:rPr>
                  <a:t>, Sports,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Rehabilitation</a:t>
                </a:r>
                <a:r>
                  <a:rPr kumimoji="0" lang="fi-FI" sz="2400" b="0" i="0" u="none" strike="noStrike" kern="1200" cap="none" spc="0" normalizeH="0" baseline="0" noProof="0" dirty="0">
                    <a:ln>
                      <a:noFill/>
                    </a:ln>
                    <a:solidFill>
                      <a:prstClr val="white"/>
                    </a:solidFill>
                    <a:effectLst/>
                    <a:uLnTx/>
                    <a:uFillTx/>
                    <a:latin typeface="Calibri"/>
                    <a:ea typeface="+mn-ea"/>
                    <a:cs typeface="+mn-cs"/>
                  </a:rPr>
                  <a:t>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centres</a:t>
                </a:r>
                <a:r>
                  <a:rPr kumimoji="0" lang="fi-FI" sz="2400" b="0" i="0" u="none" strike="noStrike" kern="1200" cap="none" spc="0" normalizeH="0" baseline="0" noProof="0" dirty="0">
                    <a:ln>
                      <a:noFill/>
                    </a:ln>
                    <a:solidFill>
                      <a:prstClr val="white"/>
                    </a:solidFill>
                    <a:effectLst/>
                    <a:uLnTx/>
                    <a:uFillTx/>
                    <a:latin typeface="Calibri"/>
                    <a:ea typeface="+mn-ea"/>
                    <a:cs typeface="+mn-cs"/>
                  </a:rPr>
                  <a:t>, Day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centres</a:t>
                </a:r>
                <a:r>
                  <a:rPr kumimoji="0" lang="fi-FI" sz="2400" b="0" i="0" u="none" strike="noStrike" kern="1200" cap="none" spc="0" normalizeH="0" baseline="0" noProof="0" dirty="0">
                    <a:ln>
                      <a:noFill/>
                    </a:ln>
                    <a:solidFill>
                      <a:prstClr val="white"/>
                    </a:solidFill>
                    <a:effectLst/>
                    <a:uLnTx/>
                    <a:uFillTx/>
                    <a:latin typeface="Calibri"/>
                    <a:ea typeface="+mn-ea"/>
                    <a:cs typeface="+mn-cs"/>
                  </a:rPr>
                  <a:t> etc.</a:t>
                </a:r>
              </a:p>
            </p:txBody>
          </p:sp>
        </p:grpSp>
        <p:grpSp>
          <p:nvGrpSpPr>
            <p:cNvPr id="16" name="Ryhmä 15">
              <a:extLst>
                <a:ext uri="{FF2B5EF4-FFF2-40B4-BE49-F238E27FC236}">
                  <a16:creationId xmlns:a16="http://schemas.microsoft.com/office/drawing/2014/main" id="{24019752-F285-4868-89C0-717068626FE3}"/>
                </a:ext>
              </a:extLst>
            </p:cNvPr>
            <p:cNvGrpSpPr/>
            <p:nvPr/>
          </p:nvGrpSpPr>
          <p:grpSpPr>
            <a:xfrm>
              <a:off x="3777064" y="2742211"/>
              <a:ext cx="4850148" cy="1547915"/>
              <a:chOff x="2301743" y="1526757"/>
              <a:chExt cx="4850148" cy="1547916"/>
            </a:xfrm>
          </p:grpSpPr>
          <p:sp>
            <p:nvSpPr>
              <p:cNvPr id="17" name="Puolisuunnikas 16">
                <a:extLst>
                  <a:ext uri="{FF2B5EF4-FFF2-40B4-BE49-F238E27FC236}">
                    <a16:creationId xmlns:a16="http://schemas.microsoft.com/office/drawing/2014/main" id="{24CB8995-6385-4AC3-8039-D57C957DC19E}"/>
                  </a:ext>
                </a:extLst>
              </p:cNvPr>
              <p:cNvSpPr/>
              <p:nvPr/>
            </p:nvSpPr>
            <p:spPr>
              <a:xfrm>
                <a:off x="2301743" y="1526757"/>
                <a:ext cx="4850148" cy="1547915"/>
              </a:xfrm>
              <a:prstGeom prst="trapezoid">
                <a:avLst>
                  <a:gd name="adj" fmla="val 79602"/>
                </a:avLst>
              </a:prstGeom>
              <a:solidFill>
                <a:srgbClr val="00B050"/>
              </a:solidFill>
            </p:spPr>
            <p:style>
              <a:lnRef idx="2">
                <a:schemeClr val="lt1">
                  <a:hueOff val="0"/>
                  <a:satOff val="0"/>
                  <a:lumOff val="0"/>
                  <a:alphaOff val="0"/>
                </a:schemeClr>
              </a:lnRef>
              <a:fillRef idx="1">
                <a:scrgbClr r="0" g="0" b="0"/>
              </a:fillRef>
              <a:effectRef idx="0">
                <a:schemeClr val="accent4">
                  <a:hueOff val="-4622379"/>
                  <a:satOff val="47727"/>
                  <a:lumOff val="6863"/>
                  <a:alphaOff val="0"/>
                </a:schemeClr>
              </a:effectRef>
              <a:fontRef idx="minor">
                <a:schemeClr val="lt1"/>
              </a:fontRef>
            </p:style>
          </p:sp>
          <p:sp>
            <p:nvSpPr>
              <p:cNvPr id="18" name="Puolisuunnikas 4">
                <a:extLst>
                  <a:ext uri="{FF2B5EF4-FFF2-40B4-BE49-F238E27FC236}">
                    <a16:creationId xmlns:a16="http://schemas.microsoft.com/office/drawing/2014/main" id="{91B38DFB-EF11-4B8D-B170-281D94A42EC2}"/>
                  </a:ext>
                </a:extLst>
              </p:cNvPr>
              <p:cNvSpPr txBox="1"/>
              <p:nvPr/>
            </p:nvSpPr>
            <p:spPr>
              <a:xfrm>
                <a:off x="3150519" y="1526758"/>
                <a:ext cx="3152596" cy="15479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Calibri"/>
                    <a:ea typeface="+mn-ea"/>
                    <a:cs typeface="+mn-cs"/>
                  </a:rPr>
                  <a:t>Prevention</a:t>
                </a:r>
              </a:p>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fi-FI" sz="1600" b="0" i="0" u="none" strike="noStrike" kern="1200" cap="none" spc="0" normalizeH="0" baseline="0" noProof="0" dirty="0" err="1">
                    <a:ln>
                      <a:noFill/>
                    </a:ln>
                    <a:solidFill>
                      <a:prstClr val="white"/>
                    </a:solidFill>
                    <a:effectLst/>
                    <a:uLnTx/>
                    <a:uFillTx/>
                    <a:latin typeface="Calibri"/>
                    <a:ea typeface="+mn-ea"/>
                    <a:cs typeface="+mn-cs"/>
                  </a:rPr>
                  <a:t>Early</a:t>
                </a:r>
                <a:r>
                  <a:rPr kumimoji="0" lang="fi-FI" sz="1600" b="0" i="0" u="none" strike="noStrike" kern="1200" cap="none" spc="0" normalizeH="0" baseline="0" noProof="0" dirty="0">
                    <a:ln>
                      <a:noFill/>
                    </a:ln>
                    <a:solidFill>
                      <a:prstClr val="white"/>
                    </a:solidFill>
                    <a:effectLst/>
                    <a:uLnTx/>
                    <a:uFillTx/>
                    <a:latin typeface="Calibri"/>
                    <a:ea typeface="+mn-ea"/>
                    <a:cs typeface="+mn-cs"/>
                  </a:rPr>
                  <a:t>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recognition</a:t>
                </a:r>
                <a:r>
                  <a:rPr kumimoji="0" lang="fi-FI" sz="1600" b="0" i="0" u="none" strike="noStrike" kern="1200" cap="none" spc="0" normalizeH="0" baseline="0" noProof="0" dirty="0">
                    <a:ln>
                      <a:noFill/>
                    </a:ln>
                    <a:solidFill>
                      <a:prstClr val="white"/>
                    </a:solidFill>
                    <a:effectLst/>
                    <a:uLnTx/>
                    <a:uFillTx/>
                    <a:latin typeface="Calibri"/>
                    <a:ea typeface="+mn-ea"/>
                    <a:cs typeface="+mn-cs"/>
                  </a:rPr>
                  <a:t> of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the</a:t>
                </a:r>
                <a:r>
                  <a:rPr kumimoji="0" lang="fi-FI" sz="1600" b="0" i="0" u="none" strike="noStrike" kern="1200" cap="none" spc="0" normalizeH="0" baseline="0" noProof="0" dirty="0">
                    <a:ln>
                      <a:noFill/>
                    </a:ln>
                    <a:solidFill>
                      <a:prstClr val="white"/>
                    </a:solidFill>
                    <a:effectLst/>
                    <a:uLnTx/>
                    <a:uFillTx/>
                    <a:latin typeface="Calibri"/>
                    <a:ea typeface="+mn-ea"/>
                    <a:cs typeface="+mn-cs"/>
                  </a:rPr>
                  <a:t>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problems</a:t>
                </a:r>
                <a:r>
                  <a:rPr kumimoji="0" lang="fi-FI" sz="1600" b="0" i="0" u="none" strike="noStrike" kern="1200" cap="none" spc="0" normalizeH="0" baseline="0" noProof="0" dirty="0">
                    <a:ln>
                      <a:noFill/>
                    </a:ln>
                    <a:solidFill>
                      <a:prstClr val="white"/>
                    </a:solidFill>
                    <a:effectLst/>
                    <a:uLnTx/>
                    <a:uFillTx/>
                    <a:latin typeface="Calibri"/>
                    <a:ea typeface="+mn-ea"/>
                    <a:cs typeface="+mn-cs"/>
                  </a:rPr>
                  <a:t>, Help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services</a:t>
                </a:r>
                <a:r>
                  <a:rPr kumimoji="0" lang="fi-FI" sz="1600" b="0" i="0" u="none" strike="noStrike" kern="1200" cap="none" spc="0" normalizeH="0" baseline="0" noProof="0" dirty="0">
                    <a:ln>
                      <a:noFill/>
                    </a:ln>
                    <a:solidFill>
                      <a:prstClr val="white"/>
                    </a:solidFill>
                    <a:effectLst/>
                    <a:uLnTx/>
                    <a:uFillTx/>
                    <a:latin typeface="Calibri"/>
                    <a:ea typeface="+mn-ea"/>
                    <a:cs typeface="+mn-cs"/>
                  </a:rPr>
                  <a:t>,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crisis</a:t>
                </a:r>
                <a:r>
                  <a:rPr kumimoji="0" lang="fi-FI" sz="1600" b="0" i="0" u="none" strike="noStrike" kern="1200" cap="none" spc="0" normalizeH="0" baseline="0" noProof="0" dirty="0">
                    <a:ln>
                      <a:noFill/>
                    </a:ln>
                    <a:solidFill>
                      <a:prstClr val="white"/>
                    </a:solidFill>
                    <a:effectLst/>
                    <a:uLnTx/>
                    <a:uFillTx/>
                    <a:latin typeface="Calibri"/>
                    <a:ea typeface="+mn-ea"/>
                    <a:cs typeface="+mn-cs"/>
                  </a:rPr>
                  <a:t>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services</a:t>
                </a:r>
                <a:r>
                  <a:rPr kumimoji="0" lang="fi-FI" sz="1600" b="0" i="0" u="none" strike="noStrike" kern="1200" cap="none" spc="0" normalizeH="0" baseline="0" noProof="0" dirty="0">
                    <a:ln>
                      <a:noFill/>
                    </a:ln>
                    <a:solidFill>
                      <a:prstClr val="white"/>
                    </a:solidFill>
                    <a:effectLst/>
                    <a:uLnTx/>
                    <a:uFillTx/>
                    <a:latin typeface="Calibri"/>
                    <a:ea typeface="+mn-ea"/>
                    <a:cs typeface="+mn-cs"/>
                  </a:rPr>
                  <a:t>,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services</a:t>
                </a:r>
                <a:r>
                  <a:rPr kumimoji="0" lang="fi-FI" sz="1600" b="0" i="0" u="none" strike="noStrike" kern="1200" cap="none" spc="0" normalizeH="0" baseline="0" noProof="0" dirty="0">
                    <a:ln>
                      <a:noFill/>
                    </a:ln>
                    <a:solidFill>
                      <a:prstClr val="white"/>
                    </a:solidFill>
                    <a:effectLst/>
                    <a:uLnTx/>
                    <a:uFillTx/>
                    <a:latin typeface="Calibri"/>
                    <a:ea typeface="+mn-ea"/>
                    <a:cs typeface="+mn-cs"/>
                  </a:rPr>
                  <a:t>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should</a:t>
                </a:r>
                <a:r>
                  <a:rPr kumimoji="0" lang="fi-FI" sz="1600" b="0" i="0" u="none" strike="noStrike" kern="1200" cap="none" spc="0" normalizeH="0" baseline="0" noProof="0" dirty="0">
                    <a:ln>
                      <a:noFill/>
                    </a:ln>
                    <a:solidFill>
                      <a:prstClr val="white"/>
                    </a:solidFill>
                    <a:effectLst/>
                    <a:uLnTx/>
                    <a:uFillTx/>
                    <a:latin typeface="Calibri"/>
                    <a:ea typeface="+mn-ea"/>
                    <a:cs typeface="+mn-cs"/>
                  </a:rPr>
                  <a:t>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be</a:t>
                </a:r>
                <a:r>
                  <a:rPr kumimoji="0" lang="fi-FI" sz="1600" b="0" i="0" u="none" strike="noStrike" kern="1200" cap="none" spc="0" normalizeH="0" baseline="0" noProof="0" dirty="0">
                    <a:ln>
                      <a:noFill/>
                    </a:ln>
                    <a:solidFill>
                      <a:prstClr val="white"/>
                    </a:solidFill>
                    <a:effectLst/>
                    <a:uLnTx/>
                    <a:uFillTx/>
                    <a:latin typeface="Calibri"/>
                    <a:ea typeface="+mn-ea"/>
                    <a:cs typeface="+mn-cs"/>
                  </a:rPr>
                  <a:t>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raedily</a:t>
                </a:r>
                <a:r>
                  <a:rPr kumimoji="0" lang="fi-FI" sz="1600" b="0" i="0" u="none" strike="noStrike" kern="1200" cap="none" spc="0" normalizeH="0" baseline="0" noProof="0" dirty="0">
                    <a:ln>
                      <a:noFill/>
                    </a:ln>
                    <a:solidFill>
                      <a:prstClr val="white"/>
                    </a:solidFill>
                    <a:effectLst/>
                    <a:uLnTx/>
                    <a:uFillTx/>
                    <a:latin typeface="Calibri"/>
                    <a:ea typeface="+mn-ea"/>
                    <a:cs typeface="+mn-cs"/>
                  </a:rPr>
                  <a:t>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available</a:t>
                </a:r>
                <a:r>
                  <a:rPr kumimoji="0" lang="fi-FI" sz="1600" b="0" i="0" u="none" strike="noStrike" kern="1200" cap="none" spc="0" normalizeH="0" baseline="0" noProof="0" dirty="0">
                    <a:ln>
                      <a:noFill/>
                    </a:ln>
                    <a:solidFill>
                      <a:prstClr val="white"/>
                    </a:solidFill>
                    <a:effectLst/>
                    <a:uLnTx/>
                    <a:uFillTx/>
                    <a:latin typeface="Calibri"/>
                    <a:ea typeface="+mn-ea"/>
                    <a:cs typeface="+mn-cs"/>
                  </a:rPr>
                  <a:t>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if</a:t>
                </a:r>
                <a:r>
                  <a:rPr kumimoji="0" lang="fi-FI" sz="1600" b="0" i="0" u="none" strike="noStrike" kern="1200" cap="none" spc="0" normalizeH="0" baseline="0" noProof="0" dirty="0">
                    <a:ln>
                      <a:noFill/>
                    </a:ln>
                    <a:solidFill>
                      <a:prstClr val="white"/>
                    </a:solidFill>
                    <a:effectLst/>
                    <a:uLnTx/>
                    <a:uFillTx/>
                    <a:latin typeface="Calibri"/>
                    <a:ea typeface="+mn-ea"/>
                    <a:cs typeface="+mn-cs"/>
                  </a:rPr>
                  <a:t>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problems</a:t>
                </a:r>
                <a:r>
                  <a:rPr kumimoji="0" lang="fi-FI" sz="1600" b="0" i="0" u="none" strike="noStrike" kern="1200" cap="none" spc="0" normalizeH="0" baseline="0" noProof="0" dirty="0">
                    <a:ln>
                      <a:noFill/>
                    </a:ln>
                    <a:solidFill>
                      <a:prstClr val="white"/>
                    </a:solidFill>
                    <a:effectLst/>
                    <a:uLnTx/>
                    <a:uFillTx/>
                    <a:latin typeface="Calibri"/>
                    <a:ea typeface="+mn-ea"/>
                    <a:cs typeface="+mn-cs"/>
                  </a:rPr>
                  <a:t>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occur</a:t>
                </a:r>
                <a:endParaRPr kumimoji="0" lang="fi-FI" sz="16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9" name="Ryhmä 18">
              <a:extLst>
                <a:ext uri="{FF2B5EF4-FFF2-40B4-BE49-F238E27FC236}">
                  <a16:creationId xmlns:a16="http://schemas.microsoft.com/office/drawing/2014/main" id="{EE7AC0BF-53E0-4709-B1DD-92508FB06742}"/>
                </a:ext>
              </a:extLst>
            </p:cNvPr>
            <p:cNvGrpSpPr/>
            <p:nvPr/>
          </p:nvGrpSpPr>
          <p:grpSpPr>
            <a:xfrm>
              <a:off x="5003881" y="1315284"/>
              <a:ext cx="2396514" cy="1448476"/>
              <a:chOff x="4422435" y="0"/>
              <a:chExt cx="2396514" cy="1448476"/>
            </a:xfrm>
          </p:grpSpPr>
          <p:sp>
            <p:nvSpPr>
              <p:cNvPr id="20" name="Puolisuunnikas 19">
                <a:extLst>
                  <a:ext uri="{FF2B5EF4-FFF2-40B4-BE49-F238E27FC236}">
                    <a16:creationId xmlns:a16="http://schemas.microsoft.com/office/drawing/2014/main" id="{4204385A-7F31-4B8B-BB49-3895CD2A2D12}"/>
                  </a:ext>
                </a:extLst>
              </p:cNvPr>
              <p:cNvSpPr/>
              <p:nvPr/>
            </p:nvSpPr>
            <p:spPr>
              <a:xfrm>
                <a:off x="4422435" y="0"/>
                <a:ext cx="2396514" cy="1448476"/>
              </a:xfrm>
              <a:prstGeom prst="trapezoid">
                <a:avLst>
                  <a:gd name="adj" fmla="val 79602"/>
                </a:avLst>
              </a:prstGeom>
              <a:solidFill>
                <a:schemeClr val="accent5"/>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21" name="Puolisuunnikas 4">
                <a:extLst>
                  <a:ext uri="{FF2B5EF4-FFF2-40B4-BE49-F238E27FC236}">
                    <a16:creationId xmlns:a16="http://schemas.microsoft.com/office/drawing/2014/main" id="{2977006E-00DB-47C5-9F7B-C8387251BD18}"/>
                  </a:ext>
                </a:extLst>
              </p:cNvPr>
              <p:cNvSpPr txBox="1"/>
              <p:nvPr/>
            </p:nvSpPr>
            <p:spPr>
              <a:xfrm>
                <a:off x="4422435" y="0"/>
                <a:ext cx="2396514" cy="14484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fi-FI" sz="1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fi-FI" sz="1600" b="1" i="0" u="none" strike="noStrike" kern="1200" cap="none" spc="0" normalizeH="0" baseline="0" noProof="0" dirty="0" err="1">
                    <a:ln>
                      <a:noFill/>
                    </a:ln>
                    <a:solidFill>
                      <a:srgbClr val="696E72"/>
                    </a:solidFill>
                    <a:effectLst/>
                    <a:uLnTx/>
                    <a:uFillTx/>
                    <a:latin typeface="Calibri"/>
                    <a:ea typeface="+mn-ea"/>
                    <a:cs typeface="+mn-cs"/>
                  </a:rPr>
                  <a:t>Psychiatric</a:t>
                </a:r>
                <a:endParaRPr kumimoji="0" lang="fi-FI" sz="1600" b="1" i="0" u="none" strike="noStrike" kern="1200" cap="none" spc="0" normalizeH="0" baseline="0" noProof="0" dirty="0">
                  <a:ln>
                    <a:noFill/>
                  </a:ln>
                  <a:solidFill>
                    <a:srgbClr val="696E72"/>
                  </a:solidFill>
                  <a:effectLst/>
                  <a:uLnTx/>
                  <a:uFillTx/>
                  <a:latin typeface="Calibri"/>
                  <a:ea typeface="+mn-ea"/>
                  <a:cs typeface="+mn-cs"/>
                </a:endParaRP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fi-FI" sz="1600" b="1" i="0" u="none" strike="noStrike" kern="1200" cap="none" spc="0" normalizeH="0" baseline="0" noProof="0" dirty="0">
                    <a:ln>
                      <a:noFill/>
                    </a:ln>
                    <a:solidFill>
                      <a:srgbClr val="696E72"/>
                    </a:solidFill>
                    <a:effectLst/>
                    <a:uLnTx/>
                    <a:uFillTx/>
                    <a:latin typeface="Calibri"/>
                    <a:ea typeface="+mn-ea"/>
                    <a:cs typeface="+mn-cs"/>
                  </a:rPr>
                  <a:t>Services </a:t>
                </a:r>
              </a:p>
            </p:txBody>
          </p:sp>
        </p:grpSp>
      </p:grpSp>
      <p:sp>
        <p:nvSpPr>
          <p:cNvPr id="2" name="Tekstiruutu 1">
            <a:extLst>
              <a:ext uri="{FF2B5EF4-FFF2-40B4-BE49-F238E27FC236}">
                <a16:creationId xmlns:a16="http://schemas.microsoft.com/office/drawing/2014/main" id="{09C48BDB-A12D-4A36-9C11-767F83A219F3}"/>
              </a:ext>
            </a:extLst>
          </p:cNvPr>
          <p:cNvSpPr txBox="1"/>
          <p:nvPr/>
        </p:nvSpPr>
        <p:spPr>
          <a:xfrm>
            <a:off x="282619" y="4332278"/>
            <a:ext cx="263091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black"/>
                </a:solidFill>
                <a:effectLst/>
                <a:uLnTx/>
                <a:uFillTx/>
                <a:latin typeface="Calibri"/>
                <a:ea typeface="+mn-ea"/>
                <a:cs typeface="+mn-cs"/>
              </a:rPr>
              <a:t>The</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stronger</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the</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base</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the</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less</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need</a:t>
            </a:r>
            <a:r>
              <a:rPr kumimoji="0" lang="fi-FI" sz="1800" b="0" i="0" u="none" strike="noStrike" kern="1200" cap="none" spc="0" normalizeH="0" baseline="0" noProof="0" dirty="0">
                <a:ln>
                  <a:noFill/>
                </a:ln>
                <a:solidFill>
                  <a:prstClr val="black"/>
                </a:solidFill>
                <a:effectLst/>
                <a:uLnTx/>
                <a:uFillTx/>
                <a:latin typeface="Calibri"/>
                <a:ea typeface="+mn-ea"/>
                <a:cs typeface="+mn-cs"/>
              </a:rPr>
              <a:t> for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corrective</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services</a:t>
            </a:r>
            <a:endParaRPr kumimoji="0" lang="fi-FI" sz="1800" b="0" i="0" u="none" strike="noStrike" kern="1200" cap="none" spc="0" normalizeH="0" baseline="0" noProof="0" dirty="0">
              <a:ln>
                <a:noFill/>
              </a:ln>
              <a:solidFill>
                <a:prstClr val="black"/>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945936578"/>
      </p:ext>
    </p:extLst>
  </p:cSld>
  <p:clrMapOvr>
    <a:masterClrMapping/>
  </p:clrMapOvr>
  <mc:AlternateContent xmlns:mc="http://schemas.openxmlformats.org/markup-compatibility/2006" xmlns:p14="http://schemas.microsoft.com/office/powerpoint/2010/main">
    <mc:Choice Requires="p14">
      <p:transition spd="slow" p14:dur="2000" advTm="15434"/>
    </mc:Choice>
    <mc:Fallback xmlns="">
      <p:transition spd="slow" advTm="15434"/>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48CFE374-A17E-435B-9BFE-BA4FDC505BA7}"/>
              </a:ext>
            </a:extLst>
          </p:cNvPr>
          <p:cNvSpPr txBox="1"/>
          <p:nvPr/>
        </p:nvSpPr>
        <p:spPr>
          <a:xfrm>
            <a:off x="928744" y="685096"/>
            <a:ext cx="10903865" cy="2743903"/>
          </a:xfrm>
          <a:prstGeom prst="rect">
            <a:avLst/>
          </a:prstGeom>
        </p:spPr>
        <p:txBody>
          <a:bodyPr vert="horz" lIns="91440" tIns="45720" rIns="91440" bIns="45720" rtlCol="0" anchor="ctr">
            <a:normAutofit fontScale="85000" lnSpcReduction="20000"/>
          </a:bodyPr>
          <a:lstStyle/>
          <a:p>
            <a:pPr>
              <a:spcBef>
                <a:spcPct val="20000"/>
              </a:spcBef>
              <a:buFont typeface="Arial" panose="020B0604020202020204" pitchFamily="34" charset="0"/>
            </a:pPr>
            <a:r>
              <a:rPr lang="fi-FI" sz="4400" b="1" dirty="0">
                <a:solidFill>
                  <a:schemeClr val="tx1">
                    <a:lumMod val="50000"/>
                    <a:lumOff val="50000"/>
                  </a:schemeClr>
                </a:solidFill>
                <a:latin typeface="Georgia" panose="02040502050405020303" pitchFamily="18" charset="0"/>
              </a:rPr>
              <a:t>Mental </a:t>
            </a:r>
            <a:r>
              <a:rPr lang="fi-FI" sz="4400" b="1" dirty="0" err="1">
                <a:solidFill>
                  <a:schemeClr val="tx1">
                    <a:lumMod val="50000"/>
                    <a:lumOff val="50000"/>
                  </a:schemeClr>
                </a:solidFill>
                <a:latin typeface="Georgia" panose="02040502050405020303" pitchFamily="18" charset="0"/>
              </a:rPr>
              <a:t>health</a:t>
            </a:r>
            <a:r>
              <a:rPr lang="fi-FI" sz="4400" b="1" dirty="0">
                <a:solidFill>
                  <a:schemeClr val="tx1">
                    <a:lumMod val="50000"/>
                    <a:lumOff val="50000"/>
                  </a:schemeClr>
                </a:solidFill>
                <a:latin typeface="Georgia" panose="02040502050405020303" pitchFamily="18" charset="0"/>
              </a:rPr>
              <a:t> </a:t>
            </a:r>
            <a:r>
              <a:rPr lang="fi-FI" sz="4400" b="1" dirty="0" err="1">
                <a:solidFill>
                  <a:schemeClr val="tx1">
                    <a:lumMod val="50000"/>
                    <a:lumOff val="50000"/>
                  </a:schemeClr>
                </a:solidFill>
                <a:latin typeface="Georgia" panose="02040502050405020303" pitchFamily="18" charset="0"/>
              </a:rPr>
              <a:t>promotion</a:t>
            </a:r>
            <a:r>
              <a:rPr lang="fi-FI" sz="4400" b="1" dirty="0">
                <a:solidFill>
                  <a:schemeClr val="tx1">
                    <a:lumMod val="50000"/>
                    <a:lumOff val="50000"/>
                  </a:schemeClr>
                </a:solidFill>
                <a:latin typeface="Georgia" panose="02040502050405020303" pitchFamily="18" charset="0"/>
              </a:rPr>
              <a:t> is </a:t>
            </a:r>
            <a:r>
              <a:rPr lang="fi-FI" sz="4400" b="1" dirty="0" err="1">
                <a:solidFill>
                  <a:schemeClr val="tx1">
                    <a:lumMod val="50000"/>
                    <a:lumOff val="50000"/>
                  </a:schemeClr>
                </a:solidFill>
                <a:latin typeface="Georgia" panose="02040502050405020303" pitchFamily="18" charset="0"/>
              </a:rPr>
              <a:t>not</a:t>
            </a:r>
            <a:r>
              <a:rPr lang="fi-FI" sz="4400" b="1" dirty="0">
                <a:solidFill>
                  <a:schemeClr val="tx1">
                    <a:lumMod val="50000"/>
                    <a:lumOff val="50000"/>
                  </a:schemeClr>
                </a:solidFill>
                <a:latin typeface="Georgia" panose="02040502050405020303" pitchFamily="18" charset="0"/>
              </a:rPr>
              <a:t> a </a:t>
            </a:r>
            <a:r>
              <a:rPr lang="fi-FI" sz="4400" b="1" dirty="0" err="1">
                <a:solidFill>
                  <a:schemeClr val="tx1">
                    <a:lumMod val="50000"/>
                    <a:lumOff val="50000"/>
                  </a:schemeClr>
                </a:solidFill>
                <a:latin typeface="Georgia" panose="02040502050405020303" pitchFamily="18" charset="0"/>
              </a:rPr>
              <a:t>sprint</a:t>
            </a:r>
            <a:r>
              <a:rPr lang="fi-FI" sz="4400" b="1" dirty="0">
                <a:solidFill>
                  <a:schemeClr val="tx1">
                    <a:lumMod val="50000"/>
                    <a:lumOff val="50000"/>
                  </a:schemeClr>
                </a:solidFill>
                <a:latin typeface="Georgia" panose="02040502050405020303" pitchFamily="18" charset="0"/>
              </a:rPr>
              <a:t>: </a:t>
            </a:r>
            <a:r>
              <a:rPr lang="fi-FI" sz="4400" b="1" dirty="0" err="1">
                <a:solidFill>
                  <a:schemeClr val="tx1">
                    <a:lumMod val="50000"/>
                    <a:lumOff val="50000"/>
                  </a:schemeClr>
                </a:solidFill>
                <a:latin typeface="Georgia" panose="02040502050405020303" pitchFamily="18" charset="0"/>
              </a:rPr>
              <a:t>patience</a:t>
            </a:r>
            <a:r>
              <a:rPr lang="fi-FI" sz="4400" b="1" dirty="0">
                <a:solidFill>
                  <a:schemeClr val="tx1">
                    <a:lumMod val="50000"/>
                    <a:lumOff val="50000"/>
                  </a:schemeClr>
                </a:solidFill>
                <a:latin typeface="Georgia" panose="02040502050405020303" pitchFamily="18" charset="0"/>
              </a:rPr>
              <a:t>, </a:t>
            </a:r>
            <a:r>
              <a:rPr lang="fi-FI" sz="4400" b="1" dirty="0" err="1">
                <a:solidFill>
                  <a:schemeClr val="tx1">
                    <a:lumMod val="50000"/>
                    <a:lumOff val="50000"/>
                  </a:schemeClr>
                </a:solidFill>
                <a:latin typeface="Georgia" panose="02040502050405020303" pitchFamily="18" charset="0"/>
              </a:rPr>
              <a:t>patience</a:t>
            </a:r>
            <a:r>
              <a:rPr lang="fi-FI" sz="4400" b="1" dirty="0">
                <a:solidFill>
                  <a:schemeClr val="tx1">
                    <a:lumMod val="50000"/>
                    <a:lumOff val="50000"/>
                  </a:schemeClr>
                </a:solidFill>
                <a:latin typeface="Georgia" panose="02040502050405020303" pitchFamily="18" charset="0"/>
              </a:rPr>
              <a:t>, </a:t>
            </a:r>
            <a:r>
              <a:rPr lang="fi-FI" sz="4400" b="1" dirty="0" err="1">
                <a:solidFill>
                  <a:schemeClr val="tx1">
                    <a:lumMod val="50000"/>
                    <a:lumOff val="50000"/>
                  </a:schemeClr>
                </a:solidFill>
                <a:latin typeface="Georgia" panose="02040502050405020303" pitchFamily="18" charset="0"/>
              </a:rPr>
              <a:t>patience</a:t>
            </a:r>
            <a:endParaRPr lang="fi-FI" sz="4400" b="1" dirty="0">
              <a:solidFill>
                <a:schemeClr val="tx1">
                  <a:lumMod val="50000"/>
                  <a:lumOff val="50000"/>
                </a:schemeClr>
              </a:solidFill>
              <a:latin typeface="Georgia" panose="02040502050405020303" pitchFamily="18" charset="0"/>
            </a:endParaRPr>
          </a:p>
          <a:p>
            <a:pPr>
              <a:spcBef>
                <a:spcPct val="20000"/>
              </a:spcBef>
              <a:buFont typeface="Arial" panose="020B0604020202020204" pitchFamily="34" charset="0"/>
            </a:pPr>
            <a:r>
              <a:rPr lang="fi-FI" sz="4400" b="1" dirty="0">
                <a:solidFill>
                  <a:schemeClr val="tx1">
                    <a:lumMod val="50000"/>
                    <a:lumOff val="50000"/>
                  </a:schemeClr>
                </a:solidFill>
                <a:latin typeface="Georgia" panose="02040502050405020303" pitchFamily="18" charset="0"/>
              </a:rPr>
              <a:t>Long </a:t>
            </a:r>
            <a:r>
              <a:rPr lang="fi-FI" sz="4400" b="1" dirty="0" err="1">
                <a:solidFill>
                  <a:schemeClr val="tx1">
                    <a:lumMod val="50000"/>
                    <a:lumOff val="50000"/>
                  </a:schemeClr>
                </a:solidFill>
                <a:latin typeface="Georgia" panose="02040502050405020303" pitchFamily="18" charset="0"/>
              </a:rPr>
              <a:t>term</a:t>
            </a:r>
            <a:r>
              <a:rPr lang="fi-FI" sz="4400" b="1" dirty="0">
                <a:solidFill>
                  <a:schemeClr val="tx1">
                    <a:lumMod val="50000"/>
                    <a:lumOff val="50000"/>
                  </a:schemeClr>
                </a:solidFill>
                <a:latin typeface="Georgia" panose="02040502050405020303" pitchFamily="18" charset="0"/>
              </a:rPr>
              <a:t> </a:t>
            </a:r>
            <a:r>
              <a:rPr lang="fi-FI" sz="4400" b="1" dirty="0" err="1">
                <a:solidFill>
                  <a:schemeClr val="tx1">
                    <a:lumMod val="50000"/>
                    <a:lumOff val="50000"/>
                  </a:schemeClr>
                </a:solidFill>
                <a:latin typeface="Georgia" panose="02040502050405020303" pitchFamily="18" charset="0"/>
              </a:rPr>
              <a:t>results</a:t>
            </a:r>
            <a:r>
              <a:rPr lang="fi-FI" sz="4400" b="1" dirty="0">
                <a:solidFill>
                  <a:schemeClr val="tx1">
                    <a:lumMod val="50000"/>
                    <a:lumOff val="50000"/>
                  </a:schemeClr>
                </a:solidFill>
                <a:latin typeface="Georgia" panose="02040502050405020303" pitchFamily="18" charset="0"/>
              </a:rPr>
              <a:t> of </a:t>
            </a:r>
            <a:r>
              <a:rPr lang="fi-FI" sz="4400" b="1" dirty="0" err="1">
                <a:solidFill>
                  <a:schemeClr val="tx1">
                    <a:lumMod val="50000"/>
                    <a:lumOff val="50000"/>
                  </a:schemeClr>
                </a:solidFill>
                <a:latin typeface="Georgia" panose="02040502050405020303" pitchFamily="18" charset="0"/>
              </a:rPr>
              <a:t>promotion</a:t>
            </a:r>
            <a:r>
              <a:rPr lang="fi-FI" sz="4400" b="1" dirty="0">
                <a:solidFill>
                  <a:schemeClr val="tx1">
                    <a:lumMod val="50000"/>
                    <a:lumOff val="50000"/>
                  </a:schemeClr>
                </a:solidFill>
                <a:latin typeface="Georgia" panose="02040502050405020303" pitchFamily="18" charset="0"/>
              </a:rPr>
              <a:t>: </a:t>
            </a:r>
          </a:p>
          <a:p>
            <a:pPr>
              <a:spcBef>
                <a:spcPct val="20000"/>
              </a:spcBef>
              <a:buFont typeface="Arial" panose="020B0604020202020204" pitchFamily="34" charset="0"/>
            </a:pPr>
            <a:endParaRPr lang="fi-FI" sz="4400" b="1" dirty="0">
              <a:solidFill>
                <a:schemeClr val="tx1">
                  <a:lumMod val="50000"/>
                  <a:lumOff val="50000"/>
                </a:schemeClr>
              </a:solidFill>
              <a:latin typeface="Georgia" panose="02040502050405020303" pitchFamily="18" charset="0"/>
            </a:endParaRPr>
          </a:p>
          <a:p>
            <a:pPr>
              <a:spcBef>
                <a:spcPct val="20000"/>
              </a:spcBef>
              <a:buFont typeface="Arial" panose="020B0604020202020204" pitchFamily="34" charset="0"/>
            </a:pPr>
            <a:r>
              <a:rPr lang="fi-FI" sz="4400" b="1" dirty="0">
                <a:solidFill>
                  <a:schemeClr val="tx1">
                    <a:lumMod val="50000"/>
                    <a:lumOff val="50000"/>
                  </a:schemeClr>
                </a:solidFill>
                <a:latin typeface="Georgia" panose="02040502050405020303" pitchFamily="18" charset="0"/>
              </a:rPr>
              <a:t>			</a:t>
            </a:r>
          </a:p>
        </p:txBody>
      </p:sp>
      <p:sp>
        <p:nvSpPr>
          <p:cNvPr id="3" name="Tekstiruutu 2">
            <a:extLst>
              <a:ext uri="{FF2B5EF4-FFF2-40B4-BE49-F238E27FC236}">
                <a16:creationId xmlns:a16="http://schemas.microsoft.com/office/drawing/2014/main" id="{9C843E00-70AC-4038-B26E-B4B80172C2A8}"/>
              </a:ext>
            </a:extLst>
          </p:cNvPr>
          <p:cNvSpPr txBox="1"/>
          <p:nvPr/>
        </p:nvSpPr>
        <p:spPr>
          <a:xfrm>
            <a:off x="928744" y="2829744"/>
            <a:ext cx="10334512" cy="3343160"/>
          </a:xfrm>
          <a:prstGeom prst="rect">
            <a:avLst/>
          </a:prstGeom>
        </p:spPr>
        <p:txBody>
          <a:bodyPr vert="horz" lIns="91440" tIns="45720" rIns="91440" bIns="45720" rtlCol="0">
            <a:normAutofit/>
          </a:bodyPr>
          <a:lstStyle/>
          <a:p>
            <a:pPr>
              <a:spcBef>
                <a:spcPct val="20000"/>
              </a:spcBef>
              <a:buFont typeface="Arial" panose="020B0604020202020204" pitchFamily="34" charset="0"/>
            </a:pPr>
            <a:r>
              <a:rPr lang="fi-FI" sz="2800" u="sng" dirty="0"/>
              <a:t>Total N = 260.000 </a:t>
            </a:r>
            <a:r>
              <a:rPr lang="fi-FI" sz="2800" u="sng" dirty="0" err="1"/>
              <a:t>students</a:t>
            </a:r>
            <a:endParaRPr lang="fi-FI" sz="2800" u="sng" dirty="0"/>
          </a:p>
          <a:p>
            <a:pPr marL="457200" indent="-457200">
              <a:spcBef>
                <a:spcPct val="20000"/>
              </a:spcBef>
              <a:buFont typeface="Arial" panose="020B0604020202020204" pitchFamily="34" charset="0"/>
              <a:buChar char="•"/>
            </a:pPr>
            <a:r>
              <a:rPr lang="fi-FI" dirty="0"/>
              <a:t>4th </a:t>
            </a:r>
            <a:r>
              <a:rPr lang="fi-FI" dirty="0" err="1"/>
              <a:t>grade</a:t>
            </a:r>
            <a:r>
              <a:rPr lang="fi-FI" dirty="0"/>
              <a:t> 10 </a:t>
            </a:r>
            <a:r>
              <a:rPr lang="fi-FI" dirty="0" err="1"/>
              <a:t>years</a:t>
            </a:r>
            <a:r>
              <a:rPr lang="fi-FI" dirty="0"/>
              <a:t> (87%) of </a:t>
            </a:r>
            <a:r>
              <a:rPr lang="fi-FI" dirty="0" err="1"/>
              <a:t>all</a:t>
            </a:r>
            <a:endParaRPr lang="fi-FI" dirty="0"/>
          </a:p>
          <a:p>
            <a:pPr marL="457200" indent="-457200">
              <a:spcBef>
                <a:spcPct val="20000"/>
              </a:spcBef>
              <a:buFont typeface="Arial" panose="020B0604020202020204" pitchFamily="34" charset="0"/>
              <a:buChar char="•"/>
            </a:pPr>
            <a:r>
              <a:rPr lang="fi-FI" dirty="0"/>
              <a:t>5th </a:t>
            </a:r>
            <a:r>
              <a:rPr lang="fi-FI" dirty="0" err="1"/>
              <a:t>grade</a:t>
            </a:r>
            <a:r>
              <a:rPr lang="fi-FI" dirty="0"/>
              <a:t> 11 </a:t>
            </a:r>
            <a:r>
              <a:rPr lang="fi-FI" dirty="0" err="1"/>
              <a:t>years</a:t>
            </a:r>
            <a:r>
              <a:rPr lang="fi-FI" dirty="0"/>
              <a:t> (87 %) </a:t>
            </a:r>
          </a:p>
          <a:p>
            <a:pPr marL="457200" indent="-457200">
              <a:spcBef>
                <a:spcPct val="20000"/>
              </a:spcBef>
              <a:buFont typeface="Arial" panose="020B0604020202020204" pitchFamily="34" charset="0"/>
              <a:buChar char="•"/>
            </a:pPr>
            <a:r>
              <a:rPr lang="fi-FI" dirty="0"/>
              <a:t>8th </a:t>
            </a:r>
            <a:r>
              <a:rPr lang="fi-FI" dirty="0" err="1"/>
              <a:t>grade</a:t>
            </a:r>
            <a:r>
              <a:rPr lang="fi-FI" dirty="0"/>
              <a:t> 14 </a:t>
            </a:r>
            <a:r>
              <a:rPr lang="fi-FI" dirty="0" err="1"/>
              <a:t>years</a:t>
            </a:r>
            <a:r>
              <a:rPr lang="fi-FI" dirty="0"/>
              <a:t> (77 %)</a:t>
            </a:r>
          </a:p>
          <a:p>
            <a:pPr marL="457200" indent="-457200">
              <a:spcBef>
                <a:spcPct val="20000"/>
              </a:spcBef>
              <a:buFont typeface="Arial" panose="020B0604020202020204" pitchFamily="34" charset="0"/>
              <a:buChar char="•"/>
            </a:pPr>
            <a:r>
              <a:rPr lang="fi-FI" dirty="0"/>
              <a:t>9th </a:t>
            </a:r>
            <a:r>
              <a:rPr lang="fi-FI" dirty="0" err="1"/>
              <a:t>grade</a:t>
            </a:r>
            <a:r>
              <a:rPr lang="fi-FI" dirty="0"/>
              <a:t> 15 </a:t>
            </a:r>
            <a:r>
              <a:rPr lang="fi-FI" dirty="0" err="1"/>
              <a:t>years</a:t>
            </a:r>
            <a:r>
              <a:rPr lang="fi-FI" dirty="0"/>
              <a:t> (77 %)</a:t>
            </a:r>
          </a:p>
          <a:p>
            <a:pPr marL="457200" indent="-457200">
              <a:spcBef>
                <a:spcPct val="20000"/>
              </a:spcBef>
              <a:buFont typeface="Arial" panose="020B0604020202020204" pitchFamily="34" charset="0"/>
              <a:buChar char="•"/>
            </a:pPr>
            <a:r>
              <a:rPr lang="fi-FI" dirty="0"/>
              <a:t>Gymnasium; 16 and 17 </a:t>
            </a:r>
            <a:r>
              <a:rPr lang="fi-FI" dirty="0" err="1"/>
              <a:t>years</a:t>
            </a:r>
            <a:endParaRPr lang="fi-FI" dirty="0"/>
          </a:p>
          <a:p>
            <a:pPr marL="457200" indent="-457200">
              <a:spcBef>
                <a:spcPct val="20000"/>
              </a:spcBef>
              <a:buFont typeface="Arial" panose="020B0604020202020204" pitchFamily="34" charset="0"/>
              <a:buChar char="•"/>
            </a:pPr>
            <a:r>
              <a:rPr lang="fi-FI" dirty="0" err="1"/>
              <a:t>Vocational</a:t>
            </a:r>
            <a:r>
              <a:rPr lang="fi-FI" dirty="0"/>
              <a:t> </a:t>
            </a:r>
            <a:r>
              <a:rPr lang="fi-FI" dirty="0" err="1"/>
              <a:t>school</a:t>
            </a:r>
            <a:r>
              <a:rPr lang="fi-FI" dirty="0"/>
              <a:t> 16 + </a:t>
            </a:r>
            <a:r>
              <a:rPr lang="fi-FI" dirty="0" err="1"/>
              <a:t>all</a:t>
            </a:r>
            <a:r>
              <a:rPr lang="fi-FI" dirty="0"/>
              <a:t> </a:t>
            </a:r>
            <a:r>
              <a:rPr lang="fi-FI" dirty="0" err="1"/>
              <a:t>who</a:t>
            </a:r>
            <a:r>
              <a:rPr lang="fi-FI" dirty="0"/>
              <a:t> </a:t>
            </a:r>
            <a:r>
              <a:rPr lang="fi-FI" dirty="0" err="1"/>
              <a:t>are</a:t>
            </a:r>
            <a:r>
              <a:rPr lang="fi-FI" dirty="0"/>
              <a:t> </a:t>
            </a:r>
            <a:r>
              <a:rPr lang="fi-FI" dirty="0" err="1"/>
              <a:t>under</a:t>
            </a:r>
            <a:r>
              <a:rPr lang="fi-FI" dirty="0"/>
              <a:t> 21 </a:t>
            </a:r>
            <a:r>
              <a:rPr lang="fi-FI" dirty="0" err="1"/>
              <a:t>years</a:t>
            </a:r>
            <a:r>
              <a:rPr lang="fi-FI" dirty="0"/>
              <a:t> of </a:t>
            </a:r>
            <a:r>
              <a:rPr lang="fi-FI" dirty="0" err="1"/>
              <a:t>age</a:t>
            </a:r>
            <a:r>
              <a:rPr lang="fi-FI" dirty="0"/>
              <a:t> (34%)</a:t>
            </a:r>
          </a:p>
          <a:p>
            <a:pPr marL="457200" indent="-457200">
              <a:spcBef>
                <a:spcPct val="20000"/>
              </a:spcBef>
              <a:buFont typeface="Arial" panose="020B0604020202020204" pitchFamily="34" charset="0"/>
              <a:buChar char="•"/>
            </a:pPr>
            <a:endParaRPr lang="fi-FI" dirty="0"/>
          </a:p>
          <a:p>
            <a:pPr marL="457200" indent="-457200">
              <a:spcBef>
                <a:spcPct val="20000"/>
              </a:spcBef>
              <a:buFont typeface="Arial" panose="020B0604020202020204" pitchFamily="34" charset="0"/>
              <a:buChar char="•"/>
            </a:pPr>
            <a:r>
              <a:rPr lang="fi-FI" sz="2400" b="1" dirty="0">
                <a:solidFill>
                  <a:schemeClr val="tx1">
                    <a:lumMod val="50000"/>
                    <a:lumOff val="50000"/>
                  </a:schemeClr>
                </a:solidFill>
                <a:latin typeface="Georgia" panose="02040502050405020303" pitchFamily="18" charset="0"/>
              </a:rPr>
              <a:t>School </a:t>
            </a:r>
            <a:r>
              <a:rPr lang="fi-FI" sz="2400" b="1" dirty="0" err="1">
                <a:solidFill>
                  <a:schemeClr val="tx1">
                    <a:lumMod val="50000"/>
                    <a:lumOff val="50000"/>
                  </a:schemeClr>
                </a:solidFill>
                <a:latin typeface="Georgia" panose="02040502050405020303" pitchFamily="18" charset="0"/>
              </a:rPr>
              <a:t>health</a:t>
            </a:r>
            <a:r>
              <a:rPr lang="fi-FI" sz="2400" b="1" dirty="0">
                <a:solidFill>
                  <a:schemeClr val="tx1">
                    <a:lumMod val="50000"/>
                    <a:lumOff val="50000"/>
                  </a:schemeClr>
                </a:solidFill>
                <a:latin typeface="Georgia" panose="02040502050405020303" pitchFamily="18" charset="0"/>
              </a:rPr>
              <a:t> </a:t>
            </a:r>
            <a:r>
              <a:rPr lang="fi-FI" sz="2400" b="1" dirty="0" err="1">
                <a:solidFill>
                  <a:schemeClr val="tx1">
                    <a:lumMod val="50000"/>
                    <a:lumOff val="50000"/>
                  </a:schemeClr>
                </a:solidFill>
                <a:latin typeface="Georgia" panose="02040502050405020303" pitchFamily="18" charset="0"/>
              </a:rPr>
              <a:t>surveys</a:t>
            </a:r>
            <a:r>
              <a:rPr lang="fi-FI" sz="2400" b="1" dirty="0">
                <a:solidFill>
                  <a:schemeClr val="tx1">
                    <a:lumMod val="50000"/>
                    <a:lumOff val="50000"/>
                  </a:schemeClr>
                </a:solidFill>
                <a:latin typeface="Georgia" panose="02040502050405020303" pitchFamily="18" charset="0"/>
              </a:rPr>
              <a:t> in Finland  (</a:t>
            </a:r>
            <a:r>
              <a:rPr lang="fi-FI" sz="2400" b="1" dirty="0" err="1">
                <a:solidFill>
                  <a:schemeClr val="tx1">
                    <a:lumMod val="50000"/>
                    <a:lumOff val="50000"/>
                  </a:schemeClr>
                </a:solidFill>
                <a:latin typeface="Georgia" panose="02040502050405020303" pitchFamily="18" charset="0"/>
              </a:rPr>
              <a:t>done</a:t>
            </a:r>
            <a:r>
              <a:rPr lang="fi-FI" sz="2400" b="1" dirty="0">
                <a:solidFill>
                  <a:schemeClr val="tx1">
                    <a:lumMod val="50000"/>
                    <a:lumOff val="50000"/>
                  </a:schemeClr>
                </a:solidFill>
                <a:latin typeface="Georgia" panose="02040502050405020303" pitchFamily="18" charset="0"/>
              </a:rPr>
              <a:t> </a:t>
            </a:r>
            <a:r>
              <a:rPr lang="fi-FI" sz="2400" b="1" dirty="0" err="1">
                <a:solidFill>
                  <a:schemeClr val="tx1">
                    <a:lumMod val="50000"/>
                    <a:lumOff val="50000"/>
                  </a:schemeClr>
                </a:solidFill>
                <a:latin typeface="Georgia" panose="02040502050405020303" pitchFamily="18" charset="0"/>
              </a:rPr>
              <a:t>every</a:t>
            </a:r>
            <a:r>
              <a:rPr lang="fi-FI" sz="2400" b="1" dirty="0">
                <a:solidFill>
                  <a:schemeClr val="tx1">
                    <a:lumMod val="50000"/>
                    <a:lumOff val="50000"/>
                  </a:schemeClr>
                </a:solidFill>
                <a:latin typeface="Georgia" panose="02040502050405020303" pitchFamily="18" charset="0"/>
              </a:rPr>
              <a:t> other </a:t>
            </a:r>
            <a:r>
              <a:rPr lang="fi-FI" sz="2400" b="1" dirty="0" err="1">
                <a:solidFill>
                  <a:schemeClr val="tx1">
                    <a:lumMod val="50000"/>
                    <a:lumOff val="50000"/>
                  </a:schemeClr>
                </a:solidFill>
                <a:latin typeface="Georgia" panose="02040502050405020303" pitchFamily="18" charset="0"/>
              </a:rPr>
              <a:t>year</a:t>
            </a:r>
            <a:r>
              <a:rPr lang="fi-FI" sz="2400" b="1" dirty="0">
                <a:solidFill>
                  <a:schemeClr val="tx1">
                    <a:lumMod val="50000"/>
                    <a:lumOff val="50000"/>
                  </a:schemeClr>
                </a:solidFill>
                <a:latin typeface="Georgia" panose="02040502050405020303" pitchFamily="18" charset="0"/>
              </a:rPr>
              <a:t>).</a:t>
            </a:r>
            <a:endParaRPr lang="fi-FI" sz="2400" dirty="0"/>
          </a:p>
          <a:p>
            <a:pPr>
              <a:spcBef>
                <a:spcPct val="20000"/>
              </a:spcBef>
              <a:buFont typeface="Arial" panose="020B0604020202020204" pitchFamily="34" charset="0"/>
            </a:pPr>
            <a:endParaRPr lang="fi-FI" sz="2800" dirty="0"/>
          </a:p>
        </p:txBody>
      </p:sp>
    </p:spTree>
    <p:custDataLst>
      <p:tags r:id="rId1"/>
    </p:custDataLst>
    <p:extLst>
      <p:ext uri="{BB962C8B-B14F-4D97-AF65-F5344CB8AC3E}">
        <p14:creationId xmlns:p14="http://schemas.microsoft.com/office/powerpoint/2010/main" val="29015275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Ryhmä 2">
            <a:extLst>
              <a:ext uri="{FF2B5EF4-FFF2-40B4-BE49-F238E27FC236}">
                <a16:creationId xmlns:a16="http://schemas.microsoft.com/office/drawing/2014/main" id="{C4E28665-2A77-446F-BEE2-017E29FB912B}"/>
              </a:ext>
            </a:extLst>
          </p:cNvPr>
          <p:cNvGrpSpPr/>
          <p:nvPr/>
        </p:nvGrpSpPr>
        <p:grpSpPr>
          <a:xfrm>
            <a:off x="557289" y="332656"/>
            <a:ext cx="11077421" cy="6329955"/>
            <a:chOff x="557289" y="528045"/>
            <a:chExt cx="11077421" cy="6329955"/>
          </a:xfrm>
        </p:grpSpPr>
        <p:pic>
          <p:nvPicPr>
            <p:cNvPr id="4" name="Kuva 3">
              <a:extLst>
                <a:ext uri="{FF2B5EF4-FFF2-40B4-BE49-F238E27FC236}">
                  <a16:creationId xmlns:a16="http://schemas.microsoft.com/office/drawing/2014/main" id="{47CB51A6-B319-40E5-9C08-76767729C6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289" y="528045"/>
              <a:ext cx="11077421" cy="6329955"/>
            </a:xfrm>
            <a:prstGeom prst="rect">
              <a:avLst/>
            </a:prstGeom>
          </p:spPr>
        </p:pic>
        <p:sp>
          <p:nvSpPr>
            <p:cNvPr id="2" name="Tekstiruutu 1">
              <a:extLst>
                <a:ext uri="{FF2B5EF4-FFF2-40B4-BE49-F238E27FC236}">
                  <a16:creationId xmlns:a16="http://schemas.microsoft.com/office/drawing/2014/main" id="{B3CF119A-F3DE-46E5-80E7-B99AB3FB293C}"/>
                </a:ext>
              </a:extLst>
            </p:cNvPr>
            <p:cNvSpPr txBox="1"/>
            <p:nvPr/>
          </p:nvSpPr>
          <p:spPr>
            <a:xfrm>
              <a:off x="5443538" y="6156012"/>
              <a:ext cx="2428875" cy="307777"/>
            </a:xfrm>
            <a:prstGeom prst="rect">
              <a:avLst/>
            </a:prstGeom>
            <a:solidFill>
              <a:schemeClr val="bg1"/>
            </a:solidFill>
          </p:spPr>
          <p:txBody>
            <a:bodyPr wrap="square" rtlCol="0">
              <a:spAutoFit/>
            </a:bodyPr>
            <a:lstStyle/>
            <a:p>
              <a:r>
                <a:rPr lang="fi-FI" sz="1400" dirty="0" err="1"/>
                <a:t>Vocational</a:t>
              </a:r>
              <a:r>
                <a:rPr lang="fi-FI" sz="1400" dirty="0"/>
                <a:t> </a:t>
              </a:r>
              <a:r>
                <a:rPr lang="fi-FI" sz="1400" dirty="0" err="1"/>
                <a:t>school</a:t>
              </a:r>
              <a:endParaRPr lang="fi-FI" sz="1400" dirty="0"/>
            </a:p>
          </p:txBody>
        </p:sp>
        <p:sp>
          <p:nvSpPr>
            <p:cNvPr id="5" name="Tekstiruutu 4">
              <a:extLst>
                <a:ext uri="{FF2B5EF4-FFF2-40B4-BE49-F238E27FC236}">
                  <a16:creationId xmlns:a16="http://schemas.microsoft.com/office/drawing/2014/main" id="{84317FED-E017-4926-B150-79C05A14DCB4}"/>
                </a:ext>
              </a:extLst>
            </p:cNvPr>
            <p:cNvSpPr txBox="1"/>
            <p:nvPr/>
          </p:nvSpPr>
          <p:spPr>
            <a:xfrm>
              <a:off x="3390861" y="6155396"/>
              <a:ext cx="1519237" cy="307777"/>
            </a:xfrm>
            <a:prstGeom prst="rect">
              <a:avLst/>
            </a:prstGeom>
            <a:solidFill>
              <a:schemeClr val="bg1"/>
            </a:solidFill>
          </p:spPr>
          <p:txBody>
            <a:bodyPr wrap="square" rtlCol="0">
              <a:spAutoFit/>
            </a:bodyPr>
            <a:lstStyle/>
            <a:p>
              <a:r>
                <a:rPr lang="fi-FI" sz="1400" dirty="0"/>
                <a:t>Gymnasium</a:t>
              </a:r>
            </a:p>
          </p:txBody>
        </p:sp>
        <p:sp>
          <p:nvSpPr>
            <p:cNvPr id="6" name="Tekstiruutu 5">
              <a:extLst>
                <a:ext uri="{FF2B5EF4-FFF2-40B4-BE49-F238E27FC236}">
                  <a16:creationId xmlns:a16="http://schemas.microsoft.com/office/drawing/2014/main" id="{4BA85D02-080B-41DD-BC29-36281CB62183}"/>
                </a:ext>
              </a:extLst>
            </p:cNvPr>
            <p:cNvSpPr txBox="1"/>
            <p:nvPr/>
          </p:nvSpPr>
          <p:spPr>
            <a:xfrm>
              <a:off x="1106898" y="6119336"/>
              <a:ext cx="1893515" cy="738664"/>
            </a:xfrm>
            <a:prstGeom prst="rect">
              <a:avLst/>
            </a:prstGeom>
            <a:solidFill>
              <a:schemeClr val="bg1"/>
            </a:solidFill>
          </p:spPr>
          <p:txBody>
            <a:bodyPr wrap="square" rtlCol="0">
              <a:spAutoFit/>
            </a:bodyPr>
            <a:lstStyle/>
            <a:p>
              <a:r>
                <a:rPr lang="fi-FI" sz="1400" dirty="0"/>
                <a:t>Basic </a:t>
              </a:r>
              <a:r>
                <a:rPr lang="fi-FI" sz="1400" dirty="0" err="1"/>
                <a:t>education</a:t>
              </a:r>
              <a:r>
                <a:rPr lang="fi-FI" sz="1400" dirty="0"/>
                <a:t>: 14 and 15 </a:t>
              </a:r>
              <a:r>
                <a:rPr lang="fi-FI" sz="1400" dirty="0" err="1"/>
                <a:t>yrs</a:t>
              </a:r>
              <a:r>
                <a:rPr lang="fi-FI" sz="1400" dirty="0"/>
                <a:t> </a:t>
              </a:r>
              <a:r>
                <a:rPr lang="fi-FI" sz="1400" dirty="0" err="1"/>
                <a:t>young</a:t>
              </a:r>
              <a:r>
                <a:rPr lang="fi-FI" sz="1400" dirty="0"/>
                <a:t> </a:t>
              </a:r>
              <a:r>
                <a:rPr lang="fi-FI" sz="1400" dirty="0" err="1"/>
                <a:t>people</a:t>
              </a:r>
              <a:endParaRPr lang="fi-FI" sz="1400" dirty="0"/>
            </a:p>
          </p:txBody>
        </p:sp>
      </p:grpSp>
      <p:sp>
        <p:nvSpPr>
          <p:cNvPr id="8" name="Tekstiruutu 7">
            <a:extLst>
              <a:ext uri="{FF2B5EF4-FFF2-40B4-BE49-F238E27FC236}">
                <a16:creationId xmlns:a16="http://schemas.microsoft.com/office/drawing/2014/main" id="{473DE0F5-0FD8-4DF4-9298-1DE5E9CAD7AE}"/>
              </a:ext>
            </a:extLst>
          </p:cNvPr>
          <p:cNvSpPr txBox="1"/>
          <p:nvPr/>
        </p:nvSpPr>
        <p:spPr>
          <a:xfrm>
            <a:off x="1293316" y="332656"/>
            <a:ext cx="9605365" cy="523220"/>
          </a:xfrm>
          <a:prstGeom prst="rect">
            <a:avLst/>
          </a:prstGeom>
          <a:noFill/>
        </p:spPr>
        <p:txBody>
          <a:bodyPr wrap="square" rtlCol="0">
            <a:spAutoFit/>
          </a:bodyPr>
          <a:lstStyle/>
          <a:p>
            <a:pPr>
              <a:defRPr/>
            </a:pPr>
            <a:r>
              <a:rPr lang="fi-FI" sz="2800" b="1" dirty="0">
                <a:solidFill>
                  <a:srgbClr val="6A6E73"/>
                </a:solidFill>
                <a:latin typeface="Georgia"/>
              </a:rPr>
              <a:t>”I </a:t>
            </a:r>
            <a:r>
              <a:rPr lang="fi-FI" sz="2800" b="1" dirty="0" err="1">
                <a:solidFill>
                  <a:srgbClr val="6A6E73"/>
                </a:solidFill>
                <a:latin typeface="Georgia"/>
              </a:rPr>
              <a:t>feel</a:t>
            </a:r>
            <a:r>
              <a:rPr lang="fi-FI" sz="2800" b="1" dirty="0">
                <a:solidFill>
                  <a:srgbClr val="6A6E73"/>
                </a:solidFill>
                <a:latin typeface="Georgia"/>
              </a:rPr>
              <a:t> </a:t>
            </a:r>
            <a:r>
              <a:rPr lang="fi-FI" sz="2800" b="1" dirty="0" err="1">
                <a:solidFill>
                  <a:srgbClr val="6A6E73"/>
                </a:solidFill>
                <a:latin typeface="Georgia"/>
              </a:rPr>
              <a:t>that</a:t>
            </a:r>
            <a:r>
              <a:rPr lang="fi-FI" sz="2800" b="1" dirty="0">
                <a:solidFill>
                  <a:srgbClr val="6A6E73"/>
                </a:solidFill>
                <a:latin typeface="Georgia"/>
              </a:rPr>
              <a:t> </a:t>
            </a:r>
            <a:r>
              <a:rPr lang="fi-FI" sz="2800" b="1" dirty="0" err="1">
                <a:solidFill>
                  <a:srgbClr val="6A6E73"/>
                </a:solidFill>
                <a:latin typeface="Georgia"/>
              </a:rPr>
              <a:t>the</a:t>
            </a:r>
            <a:r>
              <a:rPr lang="fi-FI" sz="2800" b="1" dirty="0">
                <a:solidFill>
                  <a:srgbClr val="6A6E73"/>
                </a:solidFill>
                <a:latin typeface="Georgia"/>
              </a:rPr>
              <a:t> </a:t>
            </a:r>
            <a:r>
              <a:rPr lang="fi-FI" sz="2800" b="1" dirty="0" err="1">
                <a:solidFill>
                  <a:srgbClr val="6A6E73"/>
                </a:solidFill>
                <a:latin typeface="Georgia"/>
              </a:rPr>
              <a:t>teachers</a:t>
            </a:r>
            <a:r>
              <a:rPr lang="fi-FI" sz="2800" b="1" dirty="0">
                <a:solidFill>
                  <a:srgbClr val="6A6E73"/>
                </a:solidFill>
                <a:latin typeface="Georgia"/>
              </a:rPr>
              <a:t> </a:t>
            </a:r>
            <a:r>
              <a:rPr lang="fi-FI" sz="2800" b="1" dirty="0" err="1">
                <a:solidFill>
                  <a:srgbClr val="6A6E73"/>
                </a:solidFill>
                <a:latin typeface="Georgia"/>
              </a:rPr>
              <a:t>care</a:t>
            </a:r>
            <a:r>
              <a:rPr lang="fi-FI" sz="2800" b="1" dirty="0">
                <a:solidFill>
                  <a:srgbClr val="6A6E73"/>
                </a:solidFill>
                <a:latin typeface="Georgia"/>
              </a:rPr>
              <a:t> </a:t>
            </a:r>
            <a:r>
              <a:rPr lang="fi-FI" sz="2800" b="1" dirty="0" err="1">
                <a:solidFill>
                  <a:srgbClr val="6A6E73"/>
                </a:solidFill>
                <a:latin typeface="Georgia"/>
              </a:rPr>
              <a:t>about</a:t>
            </a:r>
            <a:r>
              <a:rPr lang="fi-FI" sz="2800" b="1" dirty="0">
                <a:solidFill>
                  <a:srgbClr val="6A6E73"/>
                </a:solidFill>
                <a:latin typeface="Georgia"/>
              </a:rPr>
              <a:t> me” 2006–2021</a:t>
            </a:r>
          </a:p>
        </p:txBody>
      </p:sp>
      <p:sp>
        <p:nvSpPr>
          <p:cNvPr id="7" name="Tekstiruutu 6">
            <a:extLst>
              <a:ext uri="{FF2B5EF4-FFF2-40B4-BE49-F238E27FC236}">
                <a16:creationId xmlns:a16="http://schemas.microsoft.com/office/drawing/2014/main" id="{CFB44F8D-D786-4C76-8EF9-BF8F3F15CF48}"/>
              </a:ext>
            </a:extLst>
          </p:cNvPr>
          <p:cNvSpPr txBox="1"/>
          <p:nvPr/>
        </p:nvSpPr>
        <p:spPr>
          <a:xfrm>
            <a:off x="10016523" y="2867771"/>
            <a:ext cx="1391479" cy="646331"/>
          </a:xfrm>
          <a:prstGeom prst="rect">
            <a:avLst/>
          </a:prstGeom>
          <a:noFill/>
        </p:spPr>
        <p:txBody>
          <a:bodyPr wrap="square" rtlCol="0">
            <a:spAutoFit/>
          </a:bodyPr>
          <a:lstStyle/>
          <a:p>
            <a:r>
              <a:rPr lang="fi-FI" dirty="0"/>
              <a:t>52,5% of 14 and 15 </a:t>
            </a:r>
            <a:r>
              <a:rPr lang="fi-FI" dirty="0" err="1"/>
              <a:t>yrs</a:t>
            </a:r>
            <a:endParaRPr lang="fi-FI" dirty="0"/>
          </a:p>
        </p:txBody>
      </p:sp>
    </p:spTree>
    <p:custDataLst>
      <p:tags r:id="rId1"/>
    </p:custDataLst>
    <p:extLst>
      <p:ext uri="{BB962C8B-B14F-4D97-AF65-F5344CB8AC3E}">
        <p14:creationId xmlns:p14="http://schemas.microsoft.com/office/powerpoint/2010/main" val="2042077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C3E66D9E-3500-45B2-BF16-727259D3811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1B36C-3D8D-4F41-85B1-1094ACA59989}" type="datetime1">
              <a:rPr kumimoji="0" lang="fi-FI" sz="1100" b="0" i="0" u="none" strike="noStrike" kern="1200" cap="none" spc="0" normalizeH="0" baseline="0" noProof="0">
                <a:ln>
                  <a:noFill/>
                </a:ln>
                <a:solidFill>
                  <a:srgbClr val="6A6E7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22.9.2022</a:t>
            </a:fld>
            <a:endParaRPr kumimoji="0" lang="fi-FI" sz="1100" b="0" i="0" u="none" strike="noStrike" kern="1200" cap="none" spc="0" normalizeH="0" baseline="0" noProof="0">
              <a:ln>
                <a:noFill/>
              </a:ln>
              <a:solidFill>
                <a:srgbClr val="6A6E73"/>
              </a:solidFill>
              <a:effectLst/>
              <a:uLnTx/>
              <a:uFillTx/>
              <a:latin typeface="Calibri"/>
              <a:ea typeface="+mn-ea"/>
              <a:cs typeface="+mn-cs"/>
            </a:endParaRPr>
          </a:p>
        </p:txBody>
      </p:sp>
      <p:sp>
        <p:nvSpPr>
          <p:cNvPr id="5" name="Alatunnisteen paikkamerkki 4">
            <a:extLst>
              <a:ext uri="{FF2B5EF4-FFF2-40B4-BE49-F238E27FC236}">
                <a16:creationId xmlns:a16="http://schemas.microsoft.com/office/drawing/2014/main" id="{78251DFF-C8AB-4F6C-8DFF-4224E521461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100" b="0" i="0" u="none" strike="noStrike" kern="1200" cap="none" spc="0" normalizeH="0" baseline="0" noProof="0">
                <a:ln>
                  <a:noFill/>
                </a:ln>
                <a:solidFill>
                  <a:srgbClr val="6A6E73"/>
                </a:solidFill>
                <a:effectLst/>
                <a:uLnTx/>
                <a:uFillTx/>
                <a:latin typeface="Calibri"/>
                <a:ea typeface="+mn-ea"/>
                <a:cs typeface="+mn-cs"/>
              </a:rPr>
              <a:t>mieli.fi</a:t>
            </a:r>
          </a:p>
        </p:txBody>
      </p:sp>
      <p:sp>
        <p:nvSpPr>
          <p:cNvPr id="6" name="Dian numeron paikkamerkki 5">
            <a:extLst>
              <a:ext uri="{FF2B5EF4-FFF2-40B4-BE49-F238E27FC236}">
                <a16:creationId xmlns:a16="http://schemas.microsoft.com/office/drawing/2014/main" id="{88F1F283-A4B8-4DA7-AAAC-DF433028D3A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F13F21-89A0-4E12-8E58-753F65C13159}" type="slidenum">
              <a:rPr kumimoji="0" lang="fi-FI" sz="1100" b="0" i="0" u="none" strike="noStrike" kern="1200" cap="none" spc="0" normalizeH="0" baseline="0" noProof="0">
                <a:ln>
                  <a:noFill/>
                </a:ln>
                <a:solidFill>
                  <a:srgbClr val="6A6E7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fi-FI" sz="1100" b="0" i="0" u="none" strike="noStrike" kern="1200" cap="none" spc="0" normalizeH="0" baseline="0" noProof="0">
              <a:ln>
                <a:noFill/>
              </a:ln>
              <a:solidFill>
                <a:srgbClr val="6A6E73"/>
              </a:solidFill>
              <a:effectLst/>
              <a:uLnTx/>
              <a:uFillTx/>
              <a:latin typeface="Calibri"/>
              <a:ea typeface="+mn-ea"/>
              <a:cs typeface="+mn-cs"/>
            </a:endParaRPr>
          </a:p>
        </p:txBody>
      </p:sp>
      <p:grpSp>
        <p:nvGrpSpPr>
          <p:cNvPr id="13" name="Ryhmä 12">
            <a:extLst>
              <a:ext uri="{FF2B5EF4-FFF2-40B4-BE49-F238E27FC236}">
                <a16:creationId xmlns:a16="http://schemas.microsoft.com/office/drawing/2014/main" id="{207B695B-26DD-40A9-B87E-C7BEE59FE17F}"/>
              </a:ext>
            </a:extLst>
          </p:cNvPr>
          <p:cNvGrpSpPr/>
          <p:nvPr/>
        </p:nvGrpSpPr>
        <p:grpSpPr>
          <a:xfrm>
            <a:off x="2027981" y="4315291"/>
            <a:ext cx="8377483" cy="2264963"/>
            <a:chOff x="3184" y="3036260"/>
            <a:chExt cx="8377483" cy="2264963"/>
          </a:xfrm>
        </p:grpSpPr>
        <p:sp>
          <p:nvSpPr>
            <p:cNvPr id="14" name="Puolisuunnikas 13">
              <a:extLst>
                <a:ext uri="{FF2B5EF4-FFF2-40B4-BE49-F238E27FC236}">
                  <a16:creationId xmlns:a16="http://schemas.microsoft.com/office/drawing/2014/main" id="{E49E44E8-C278-42BA-9D20-8438FA853964}"/>
                </a:ext>
              </a:extLst>
            </p:cNvPr>
            <p:cNvSpPr/>
            <p:nvPr/>
          </p:nvSpPr>
          <p:spPr>
            <a:xfrm>
              <a:off x="3184" y="3036260"/>
              <a:ext cx="8377483" cy="2177768"/>
            </a:xfrm>
            <a:prstGeom prst="trapezoid">
              <a:avLst>
                <a:gd name="adj" fmla="val 79602"/>
              </a:avLst>
            </a:prstGeom>
            <a:solidFill>
              <a:srgbClr val="6A6E73"/>
            </a:solidFill>
          </p:spPr>
          <p:style>
            <a:lnRef idx="2">
              <a:schemeClr val="lt1">
                <a:hueOff val="0"/>
                <a:satOff val="0"/>
                <a:lumOff val="0"/>
                <a:alphaOff val="0"/>
              </a:schemeClr>
            </a:lnRef>
            <a:fillRef idx="1">
              <a:scrgbClr r="0" g="0" b="0"/>
            </a:fillRef>
            <a:effectRef idx="0">
              <a:schemeClr val="accent4">
                <a:hueOff val="-9244759"/>
                <a:satOff val="95454"/>
                <a:lumOff val="13726"/>
                <a:alphaOff val="0"/>
              </a:schemeClr>
            </a:effectRef>
            <a:fontRef idx="minor">
              <a:schemeClr val="lt1"/>
            </a:fontRef>
          </p:style>
        </p:sp>
        <p:sp>
          <p:nvSpPr>
            <p:cNvPr id="15" name="Puolisuunnikas 4">
              <a:extLst>
                <a:ext uri="{FF2B5EF4-FFF2-40B4-BE49-F238E27FC236}">
                  <a16:creationId xmlns:a16="http://schemas.microsoft.com/office/drawing/2014/main" id="{89E20781-D151-49E4-87C2-74DC0678961A}"/>
                </a:ext>
              </a:extLst>
            </p:cNvPr>
            <p:cNvSpPr txBox="1"/>
            <p:nvPr/>
          </p:nvSpPr>
          <p:spPr>
            <a:xfrm>
              <a:off x="1318415" y="3123455"/>
              <a:ext cx="5877904" cy="21777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fi-FI" sz="2800" b="1" i="0" u="none" strike="noStrike" kern="1200" cap="none" spc="0" normalizeH="0" baseline="0" noProof="0" dirty="0" err="1">
                  <a:ln>
                    <a:noFill/>
                  </a:ln>
                  <a:solidFill>
                    <a:prstClr val="white"/>
                  </a:solidFill>
                  <a:effectLst/>
                  <a:uLnTx/>
                  <a:uFillTx/>
                  <a:latin typeface="Calibri"/>
                  <a:ea typeface="+mn-ea"/>
                  <a:cs typeface="+mn-cs"/>
                </a:rPr>
                <a:t>Promotion</a:t>
              </a:r>
              <a:r>
                <a:rPr kumimoji="0" lang="fi-FI" sz="28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fi-FI" sz="2400" b="0" i="0" u="none" strike="noStrike" kern="1200" cap="none" spc="0" normalizeH="0" baseline="0" noProof="0" dirty="0" err="1">
                  <a:ln>
                    <a:noFill/>
                  </a:ln>
                  <a:solidFill>
                    <a:prstClr val="white"/>
                  </a:solidFill>
                  <a:effectLst/>
                  <a:uLnTx/>
                  <a:uFillTx/>
                  <a:latin typeface="Calibri"/>
                  <a:ea typeface="+mn-ea"/>
                  <a:cs typeface="+mn-cs"/>
                </a:rPr>
                <a:t>Early</a:t>
              </a:r>
              <a:r>
                <a:rPr kumimoji="0" lang="fi-FI" sz="2400" b="0" i="0" u="none" strike="noStrike" kern="1200" cap="none" spc="0" normalizeH="0" baseline="0" noProof="0" dirty="0">
                  <a:ln>
                    <a:noFill/>
                  </a:ln>
                  <a:solidFill>
                    <a:prstClr val="white"/>
                  </a:solidFill>
                  <a:effectLst/>
                  <a:uLnTx/>
                  <a:uFillTx/>
                  <a:latin typeface="Calibri"/>
                  <a:ea typeface="+mn-ea"/>
                  <a:cs typeface="+mn-cs"/>
                </a:rPr>
                <a:t>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education</a:t>
              </a:r>
              <a:r>
                <a:rPr kumimoji="0" lang="fi-FI" sz="2400" b="0" i="0" u="none" strike="noStrike" kern="1200" cap="none" spc="0" normalizeH="0" baseline="0" noProof="0" dirty="0">
                  <a:ln>
                    <a:noFill/>
                  </a:ln>
                  <a:solidFill>
                    <a:prstClr val="white"/>
                  </a:solidFill>
                  <a:effectLst/>
                  <a:uLnTx/>
                  <a:uFillTx/>
                  <a:latin typeface="Calibri"/>
                  <a:ea typeface="+mn-ea"/>
                  <a:cs typeface="+mn-cs"/>
                </a:rPr>
                <a:t>, Schools, Youth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work</a:t>
              </a:r>
              <a:r>
                <a:rPr kumimoji="0" lang="fi-FI" sz="2400" b="0" i="0" u="none" strike="noStrike" kern="1200" cap="none" spc="0" normalizeH="0" baseline="0" noProof="0" dirty="0">
                  <a:ln>
                    <a:noFill/>
                  </a:ln>
                  <a:solidFill>
                    <a:prstClr val="white"/>
                  </a:solidFill>
                  <a:effectLst/>
                  <a:uLnTx/>
                  <a:uFillTx/>
                  <a:latin typeface="Calibri"/>
                  <a:ea typeface="+mn-ea"/>
                  <a:cs typeface="+mn-cs"/>
                </a:rPr>
                <a:t>, Libraries,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Communal</a:t>
              </a:r>
              <a:r>
                <a:rPr kumimoji="0" lang="fi-FI" sz="2400" b="0" i="0" u="none" strike="noStrike" kern="1200" cap="none" spc="0" normalizeH="0" baseline="0" noProof="0" dirty="0">
                  <a:ln>
                    <a:noFill/>
                  </a:ln>
                  <a:solidFill>
                    <a:prstClr val="white"/>
                  </a:solidFill>
                  <a:effectLst/>
                  <a:uLnTx/>
                  <a:uFillTx/>
                  <a:latin typeface="Calibri"/>
                  <a:ea typeface="+mn-ea"/>
                  <a:cs typeface="+mn-cs"/>
                </a:rPr>
                <a:t>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places</a:t>
              </a:r>
              <a:r>
                <a:rPr kumimoji="0" lang="fi-FI" sz="2400" b="0" i="0" u="none" strike="noStrike" kern="1200" cap="none" spc="0" normalizeH="0" baseline="0" noProof="0" dirty="0">
                  <a:ln>
                    <a:noFill/>
                  </a:ln>
                  <a:solidFill>
                    <a:prstClr val="white"/>
                  </a:solidFill>
                  <a:effectLst/>
                  <a:uLnTx/>
                  <a:uFillTx/>
                  <a:latin typeface="Calibri"/>
                  <a:ea typeface="+mn-ea"/>
                  <a:cs typeface="+mn-cs"/>
                </a:rPr>
                <a:t>,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Swimming</a:t>
              </a:r>
              <a:r>
                <a:rPr kumimoji="0" lang="fi-FI" sz="2400" b="0" i="0" u="none" strike="noStrike" kern="1200" cap="none" spc="0" normalizeH="0" baseline="0" noProof="0" dirty="0">
                  <a:ln>
                    <a:noFill/>
                  </a:ln>
                  <a:solidFill>
                    <a:prstClr val="white"/>
                  </a:solidFill>
                  <a:effectLst/>
                  <a:uLnTx/>
                  <a:uFillTx/>
                  <a:latin typeface="Calibri"/>
                  <a:ea typeface="+mn-ea"/>
                  <a:cs typeface="+mn-cs"/>
                </a:rPr>
                <a:t>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halls</a:t>
              </a:r>
              <a:r>
                <a:rPr kumimoji="0" lang="fi-FI" sz="2400" b="0" i="0" u="none" strike="noStrike" kern="1200" cap="none" spc="0" normalizeH="0" baseline="0" noProof="0" dirty="0">
                  <a:ln>
                    <a:noFill/>
                  </a:ln>
                  <a:solidFill>
                    <a:prstClr val="white"/>
                  </a:solidFill>
                  <a:effectLst/>
                  <a:uLnTx/>
                  <a:uFillTx/>
                  <a:latin typeface="Calibri"/>
                  <a:ea typeface="+mn-ea"/>
                  <a:cs typeface="+mn-cs"/>
                </a:rPr>
                <a:t>,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Hobbies</a:t>
              </a:r>
              <a:r>
                <a:rPr kumimoji="0" lang="fi-FI" sz="2400" b="0" i="0" u="none" strike="noStrike" kern="1200" cap="none" spc="0" normalizeH="0" baseline="0" noProof="0" dirty="0">
                  <a:ln>
                    <a:noFill/>
                  </a:ln>
                  <a:solidFill>
                    <a:prstClr val="white"/>
                  </a:solidFill>
                  <a:effectLst/>
                  <a:uLnTx/>
                  <a:uFillTx/>
                  <a:latin typeface="Calibri"/>
                  <a:ea typeface="+mn-ea"/>
                  <a:cs typeface="+mn-cs"/>
                </a:rPr>
                <a:t>, Sports,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Rehabilitation</a:t>
              </a:r>
              <a:r>
                <a:rPr kumimoji="0" lang="fi-FI" sz="2400" b="0" i="0" u="none" strike="noStrike" kern="1200" cap="none" spc="0" normalizeH="0" baseline="0" noProof="0" dirty="0">
                  <a:ln>
                    <a:noFill/>
                  </a:ln>
                  <a:solidFill>
                    <a:prstClr val="white"/>
                  </a:solidFill>
                  <a:effectLst/>
                  <a:uLnTx/>
                  <a:uFillTx/>
                  <a:latin typeface="Calibri"/>
                  <a:ea typeface="+mn-ea"/>
                  <a:cs typeface="+mn-cs"/>
                </a:rPr>
                <a:t>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centres</a:t>
              </a:r>
              <a:r>
                <a:rPr kumimoji="0" lang="fi-FI" sz="2400" b="0" i="0" u="none" strike="noStrike" kern="1200" cap="none" spc="0" normalizeH="0" baseline="0" noProof="0" dirty="0">
                  <a:ln>
                    <a:noFill/>
                  </a:ln>
                  <a:solidFill>
                    <a:prstClr val="white"/>
                  </a:solidFill>
                  <a:effectLst/>
                  <a:uLnTx/>
                  <a:uFillTx/>
                  <a:latin typeface="Calibri"/>
                  <a:ea typeface="+mn-ea"/>
                  <a:cs typeface="+mn-cs"/>
                </a:rPr>
                <a:t>, Day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centres</a:t>
              </a:r>
              <a:r>
                <a:rPr kumimoji="0" lang="fi-FI" sz="2400" b="0" i="0" u="none" strike="noStrike" kern="1200" cap="none" spc="0" normalizeH="0" baseline="0" noProof="0" dirty="0">
                  <a:ln>
                    <a:noFill/>
                  </a:ln>
                  <a:solidFill>
                    <a:prstClr val="white"/>
                  </a:solidFill>
                  <a:effectLst/>
                  <a:uLnTx/>
                  <a:uFillTx/>
                  <a:latin typeface="Calibri"/>
                  <a:ea typeface="+mn-ea"/>
                  <a:cs typeface="+mn-cs"/>
                </a:rPr>
                <a:t> etc.</a:t>
              </a:r>
            </a:p>
          </p:txBody>
        </p:sp>
      </p:grpSp>
      <p:grpSp>
        <p:nvGrpSpPr>
          <p:cNvPr id="16" name="Ryhmä 15">
            <a:extLst>
              <a:ext uri="{FF2B5EF4-FFF2-40B4-BE49-F238E27FC236}">
                <a16:creationId xmlns:a16="http://schemas.microsoft.com/office/drawing/2014/main" id="{24019752-F285-4868-89C0-717068626FE3}"/>
              </a:ext>
            </a:extLst>
          </p:cNvPr>
          <p:cNvGrpSpPr/>
          <p:nvPr/>
        </p:nvGrpSpPr>
        <p:grpSpPr>
          <a:xfrm>
            <a:off x="3777064" y="2742211"/>
            <a:ext cx="4850148" cy="1547915"/>
            <a:chOff x="2301743" y="1526757"/>
            <a:chExt cx="4850148" cy="1547916"/>
          </a:xfrm>
        </p:grpSpPr>
        <p:sp>
          <p:nvSpPr>
            <p:cNvPr id="17" name="Puolisuunnikas 16">
              <a:extLst>
                <a:ext uri="{FF2B5EF4-FFF2-40B4-BE49-F238E27FC236}">
                  <a16:creationId xmlns:a16="http://schemas.microsoft.com/office/drawing/2014/main" id="{24CB8995-6385-4AC3-8039-D57C957DC19E}"/>
                </a:ext>
              </a:extLst>
            </p:cNvPr>
            <p:cNvSpPr/>
            <p:nvPr/>
          </p:nvSpPr>
          <p:spPr>
            <a:xfrm>
              <a:off x="2301743" y="1526757"/>
              <a:ext cx="4850148" cy="1547915"/>
            </a:xfrm>
            <a:prstGeom prst="trapezoid">
              <a:avLst>
                <a:gd name="adj" fmla="val 79602"/>
              </a:avLst>
            </a:prstGeom>
            <a:solidFill>
              <a:srgbClr val="00B050"/>
            </a:solidFill>
          </p:spPr>
          <p:style>
            <a:lnRef idx="2">
              <a:schemeClr val="lt1">
                <a:hueOff val="0"/>
                <a:satOff val="0"/>
                <a:lumOff val="0"/>
                <a:alphaOff val="0"/>
              </a:schemeClr>
            </a:lnRef>
            <a:fillRef idx="1">
              <a:scrgbClr r="0" g="0" b="0"/>
            </a:fillRef>
            <a:effectRef idx="0">
              <a:schemeClr val="accent4">
                <a:hueOff val="-4622379"/>
                <a:satOff val="47727"/>
                <a:lumOff val="6863"/>
                <a:alphaOff val="0"/>
              </a:schemeClr>
            </a:effectRef>
            <a:fontRef idx="minor">
              <a:schemeClr val="lt1"/>
            </a:fontRef>
          </p:style>
        </p:sp>
        <p:sp>
          <p:nvSpPr>
            <p:cNvPr id="18" name="Puolisuunnikas 4">
              <a:extLst>
                <a:ext uri="{FF2B5EF4-FFF2-40B4-BE49-F238E27FC236}">
                  <a16:creationId xmlns:a16="http://schemas.microsoft.com/office/drawing/2014/main" id="{91B38DFB-EF11-4B8D-B170-281D94A42EC2}"/>
                </a:ext>
              </a:extLst>
            </p:cNvPr>
            <p:cNvSpPr txBox="1"/>
            <p:nvPr/>
          </p:nvSpPr>
          <p:spPr>
            <a:xfrm>
              <a:off x="3150519" y="1526758"/>
              <a:ext cx="3152596" cy="15479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Calibri"/>
                  <a:ea typeface="+mn-ea"/>
                  <a:cs typeface="+mn-cs"/>
                </a:rPr>
                <a:t>Prevention</a:t>
              </a:r>
            </a:p>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fi-FI" sz="1600" b="0" i="0" u="none" strike="noStrike" kern="1200" cap="none" spc="0" normalizeH="0" baseline="0" noProof="0" dirty="0" err="1">
                  <a:ln>
                    <a:noFill/>
                  </a:ln>
                  <a:solidFill>
                    <a:prstClr val="white"/>
                  </a:solidFill>
                  <a:effectLst/>
                  <a:uLnTx/>
                  <a:uFillTx/>
                  <a:latin typeface="Calibri"/>
                  <a:ea typeface="+mn-ea"/>
                  <a:cs typeface="+mn-cs"/>
                </a:rPr>
                <a:t>Early</a:t>
              </a:r>
              <a:r>
                <a:rPr kumimoji="0" lang="fi-FI" sz="1600" b="0" i="0" u="none" strike="noStrike" kern="1200" cap="none" spc="0" normalizeH="0" baseline="0" noProof="0" dirty="0">
                  <a:ln>
                    <a:noFill/>
                  </a:ln>
                  <a:solidFill>
                    <a:prstClr val="white"/>
                  </a:solidFill>
                  <a:effectLst/>
                  <a:uLnTx/>
                  <a:uFillTx/>
                  <a:latin typeface="Calibri"/>
                  <a:ea typeface="+mn-ea"/>
                  <a:cs typeface="+mn-cs"/>
                </a:rPr>
                <a:t>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recognition</a:t>
              </a:r>
              <a:r>
                <a:rPr kumimoji="0" lang="fi-FI" sz="1600" b="0" i="0" u="none" strike="noStrike" kern="1200" cap="none" spc="0" normalizeH="0" baseline="0" noProof="0" dirty="0">
                  <a:ln>
                    <a:noFill/>
                  </a:ln>
                  <a:solidFill>
                    <a:prstClr val="white"/>
                  </a:solidFill>
                  <a:effectLst/>
                  <a:uLnTx/>
                  <a:uFillTx/>
                  <a:latin typeface="Calibri"/>
                  <a:ea typeface="+mn-ea"/>
                  <a:cs typeface="+mn-cs"/>
                </a:rPr>
                <a:t> of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the</a:t>
              </a:r>
              <a:r>
                <a:rPr kumimoji="0" lang="fi-FI" sz="1600" b="0" i="0" u="none" strike="noStrike" kern="1200" cap="none" spc="0" normalizeH="0" baseline="0" noProof="0" dirty="0">
                  <a:ln>
                    <a:noFill/>
                  </a:ln>
                  <a:solidFill>
                    <a:prstClr val="white"/>
                  </a:solidFill>
                  <a:effectLst/>
                  <a:uLnTx/>
                  <a:uFillTx/>
                  <a:latin typeface="Calibri"/>
                  <a:ea typeface="+mn-ea"/>
                  <a:cs typeface="+mn-cs"/>
                </a:rPr>
                <a:t>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problems</a:t>
              </a:r>
              <a:r>
                <a:rPr kumimoji="0" lang="fi-FI" sz="1600" b="0" i="0" u="none" strike="noStrike" kern="1200" cap="none" spc="0" normalizeH="0" baseline="0" noProof="0" dirty="0">
                  <a:ln>
                    <a:noFill/>
                  </a:ln>
                  <a:solidFill>
                    <a:prstClr val="white"/>
                  </a:solidFill>
                  <a:effectLst/>
                  <a:uLnTx/>
                  <a:uFillTx/>
                  <a:latin typeface="Calibri"/>
                  <a:ea typeface="+mn-ea"/>
                  <a:cs typeface="+mn-cs"/>
                </a:rPr>
                <a:t>, Help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services</a:t>
              </a:r>
              <a:r>
                <a:rPr kumimoji="0" lang="fi-FI" sz="1600" b="0" i="0" u="none" strike="noStrike" kern="1200" cap="none" spc="0" normalizeH="0" baseline="0" noProof="0" dirty="0">
                  <a:ln>
                    <a:noFill/>
                  </a:ln>
                  <a:solidFill>
                    <a:prstClr val="white"/>
                  </a:solidFill>
                  <a:effectLst/>
                  <a:uLnTx/>
                  <a:uFillTx/>
                  <a:latin typeface="Calibri"/>
                  <a:ea typeface="+mn-ea"/>
                  <a:cs typeface="+mn-cs"/>
                </a:rPr>
                <a:t>,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crisis</a:t>
              </a:r>
              <a:r>
                <a:rPr kumimoji="0" lang="fi-FI" sz="1600" b="0" i="0" u="none" strike="noStrike" kern="1200" cap="none" spc="0" normalizeH="0" baseline="0" noProof="0" dirty="0">
                  <a:ln>
                    <a:noFill/>
                  </a:ln>
                  <a:solidFill>
                    <a:prstClr val="white"/>
                  </a:solidFill>
                  <a:effectLst/>
                  <a:uLnTx/>
                  <a:uFillTx/>
                  <a:latin typeface="Calibri"/>
                  <a:ea typeface="+mn-ea"/>
                  <a:cs typeface="+mn-cs"/>
                </a:rPr>
                <a:t>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services</a:t>
              </a:r>
              <a:r>
                <a:rPr kumimoji="0" lang="fi-FI" sz="1600" b="0" i="0" u="none" strike="noStrike" kern="1200" cap="none" spc="0" normalizeH="0" baseline="0" noProof="0" dirty="0">
                  <a:ln>
                    <a:noFill/>
                  </a:ln>
                  <a:solidFill>
                    <a:prstClr val="white"/>
                  </a:solidFill>
                  <a:effectLst/>
                  <a:uLnTx/>
                  <a:uFillTx/>
                  <a:latin typeface="Calibri"/>
                  <a:ea typeface="+mn-ea"/>
                  <a:cs typeface="+mn-cs"/>
                </a:rPr>
                <a:t>,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services</a:t>
              </a:r>
              <a:r>
                <a:rPr kumimoji="0" lang="fi-FI" sz="1600" b="0" i="0" u="none" strike="noStrike" kern="1200" cap="none" spc="0" normalizeH="0" baseline="0" noProof="0" dirty="0">
                  <a:ln>
                    <a:noFill/>
                  </a:ln>
                  <a:solidFill>
                    <a:prstClr val="white"/>
                  </a:solidFill>
                  <a:effectLst/>
                  <a:uLnTx/>
                  <a:uFillTx/>
                  <a:latin typeface="Calibri"/>
                  <a:ea typeface="+mn-ea"/>
                  <a:cs typeface="+mn-cs"/>
                </a:rPr>
                <a:t>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should</a:t>
              </a:r>
              <a:r>
                <a:rPr kumimoji="0" lang="fi-FI" sz="1600" b="0" i="0" u="none" strike="noStrike" kern="1200" cap="none" spc="0" normalizeH="0" baseline="0" noProof="0" dirty="0">
                  <a:ln>
                    <a:noFill/>
                  </a:ln>
                  <a:solidFill>
                    <a:prstClr val="white"/>
                  </a:solidFill>
                  <a:effectLst/>
                  <a:uLnTx/>
                  <a:uFillTx/>
                  <a:latin typeface="Calibri"/>
                  <a:ea typeface="+mn-ea"/>
                  <a:cs typeface="+mn-cs"/>
                </a:rPr>
                <a:t>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be</a:t>
              </a:r>
              <a:r>
                <a:rPr kumimoji="0" lang="fi-FI" sz="1600" b="0" i="0" u="none" strike="noStrike" kern="1200" cap="none" spc="0" normalizeH="0" baseline="0" noProof="0" dirty="0">
                  <a:ln>
                    <a:noFill/>
                  </a:ln>
                  <a:solidFill>
                    <a:prstClr val="white"/>
                  </a:solidFill>
                  <a:effectLst/>
                  <a:uLnTx/>
                  <a:uFillTx/>
                  <a:latin typeface="Calibri"/>
                  <a:ea typeface="+mn-ea"/>
                  <a:cs typeface="+mn-cs"/>
                </a:rPr>
                <a:t>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raedily</a:t>
              </a:r>
              <a:r>
                <a:rPr kumimoji="0" lang="fi-FI" sz="1600" b="0" i="0" u="none" strike="noStrike" kern="1200" cap="none" spc="0" normalizeH="0" baseline="0" noProof="0" dirty="0">
                  <a:ln>
                    <a:noFill/>
                  </a:ln>
                  <a:solidFill>
                    <a:prstClr val="white"/>
                  </a:solidFill>
                  <a:effectLst/>
                  <a:uLnTx/>
                  <a:uFillTx/>
                  <a:latin typeface="Calibri"/>
                  <a:ea typeface="+mn-ea"/>
                  <a:cs typeface="+mn-cs"/>
                </a:rPr>
                <a:t>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available</a:t>
              </a:r>
              <a:r>
                <a:rPr kumimoji="0" lang="fi-FI" sz="1600" b="0" i="0" u="none" strike="noStrike" kern="1200" cap="none" spc="0" normalizeH="0" baseline="0" noProof="0" dirty="0">
                  <a:ln>
                    <a:noFill/>
                  </a:ln>
                  <a:solidFill>
                    <a:prstClr val="white"/>
                  </a:solidFill>
                  <a:effectLst/>
                  <a:uLnTx/>
                  <a:uFillTx/>
                  <a:latin typeface="Calibri"/>
                  <a:ea typeface="+mn-ea"/>
                  <a:cs typeface="+mn-cs"/>
                </a:rPr>
                <a:t>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if</a:t>
              </a:r>
              <a:r>
                <a:rPr kumimoji="0" lang="fi-FI" sz="1600" b="0" i="0" u="none" strike="noStrike" kern="1200" cap="none" spc="0" normalizeH="0" baseline="0" noProof="0" dirty="0">
                  <a:ln>
                    <a:noFill/>
                  </a:ln>
                  <a:solidFill>
                    <a:prstClr val="white"/>
                  </a:solidFill>
                  <a:effectLst/>
                  <a:uLnTx/>
                  <a:uFillTx/>
                  <a:latin typeface="Calibri"/>
                  <a:ea typeface="+mn-ea"/>
                  <a:cs typeface="+mn-cs"/>
                </a:rPr>
                <a:t>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problems</a:t>
              </a:r>
              <a:r>
                <a:rPr kumimoji="0" lang="fi-FI" sz="1600" b="0" i="0" u="none" strike="noStrike" kern="1200" cap="none" spc="0" normalizeH="0" baseline="0" noProof="0" dirty="0">
                  <a:ln>
                    <a:noFill/>
                  </a:ln>
                  <a:solidFill>
                    <a:prstClr val="white"/>
                  </a:solidFill>
                  <a:effectLst/>
                  <a:uLnTx/>
                  <a:uFillTx/>
                  <a:latin typeface="Calibri"/>
                  <a:ea typeface="+mn-ea"/>
                  <a:cs typeface="+mn-cs"/>
                </a:rPr>
                <a:t> </a:t>
              </a:r>
              <a:r>
                <a:rPr kumimoji="0" lang="fi-FI" sz="1600" b="0" i="0" u="none" strike="noStrike" kern="1200" cap="none" spc="0" normalizeH="0" baseline="0" noProof="0" dirty="0" err="1">
                  <a:ln>
                    <a:noFill/>
                  </a:ln>
                  <a:solidFill>
                    <a:prstClr val="white"/>
                  </a:solidFill>
                  <a:effectLst/>
                  <a:uLnTx/>
                  <a:uFillTx/>
                  <a:latin typeface="Calibri"/>
                  <a:ea typeface="+mn-ea"/>
                  <a:cs typeface="+mn-cs"/>
                </a:rPr>
                <a:t>occur</a:t>
              </a:r>
              <a:endParaRPr kumimoji="0" lang="fi-FI" sz="16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9" name="Ryhmä 18">
            <a:extLst>
              <a:ext uri="{FF2B5EF4-FFF2-40B4-BE49-F238E27FC236}">
                <a16:creationId xmlns:a16="http://schemas.microsoft.com/office/drawing/2014/main" id="{EE7AC0BF-53E0-4709-B1DD-92508FB06742}"/>
              </a:ext>
            </a:extLst>
          </p:cNvPr>
          <p:cNvGrpSpPr/>
          <p:nvPr/>
        </p:nvGrpSpPr>
        <p:grpSpPr>
          <a:xfrm>
            <a:off x="5003881" y="1315284"/>
            <a:ext cx="2396514" cy="1448476"/>
            <a:chOff x="4422435" y="0"/>
            <a:chExt cx="2396514" cy="1448476"/>
          </a:xfrm>
        </p:grpSpPr>
        <p:sp>
          <p:nvSpPr>
            <p:cNvPr id="20" name="Puolisuunnikas 19">
              <a:extLst>
                <a:ext uri="{FF2B5EF4-FFF2-40B4-BE49-F238E27FC236}">
                  <a16:creationId xmlns:a16="http://schemas.microsoft.com/office/drawing/2014/main" id="{4204385A-7F31-4B8B-BB49-3895CD2A2D12}"/>
                </a:ext>
              </a:extLst>
            </p:cNvPr>
            <p:cNvSpPr/>
            <p:nvPr/>
          </p:nvSpPr>
          <p:spPr>
            <a:xfrm>
              <a:off x="4422435" y="0"/>
              <a:ext cx="2396514" cy="1448476"/>
            </a:xfrm>
            <a:prstGeom prst="trapezoid">
              <a:avLst>
                <a:gd name="adj" fmla="val 79602"/>
              </a:avLst>
            </a:prstGeom>
            <a:solidFill>
              <a:schemeClr val="accent5"/>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21" name="Puolisuunnikas 4">
              <a:extLst>
                <a:ext uri="{FF2B5EF4-FFF2-40B4-BE49-F238E27FC236}">
                  <a16:creationId xmlns:a16="http://schemas.microsoft.com/office/drawing/2014/main" id="{2977006E-00DB-47C5-9F7B-C8387251BD18}"/>
                </a:ext>
              </a:extLst>
            </p:cNvPr>
            <p:cNvSpPr txBox="1"/>
            <p:nvPr/>
          </p:nvSpPr>
          <p:spPr>
            <a:xfrm>
              <a:off x="4422435" y="0"/>
              <a:ext cx="2396514" cy="14484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fi-FI" sz="1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fi-FI" sz="1600" b="1" i="0" u="none" strike="noStrike" kern="1200" cap="none" spc="0" normalizeH="0" baseline="0" noProof="0" dirty="0" err="1">
                  <a:ln>
                    <a:noFill/>
                  </a:ln>
                  <a:solidFill>
                    <a:srgbClr val="696E72"/>
                  </a:solidFill>
                  <a:effectLst/>
                  <a:uLnTx/>
                  <a:uFillTx/>
                  <a:latin typeface="Calibri"/>
                  <a:ea typeface="+mn-ea"/>
                  <a:cs typeface="+mn-cs"/>
                </a:rPr>
                <a:t>Psychiatric</a:t>
              </a:r>
              <a:endParaRPr kumimoji="0" lang="fi-FI" sz="1600" b="1" i="0" u="none" strike="noStrike" kern="1200" cap="none" spc="0" normalizeH="0" baseline="0" noProof="0" dirty="0">
                <a:ln>
                  <a:noFill/>
                </a:ln>
                <a:solidFill>
                  <a:srgbClr val="696E72"/>
                </a:solidFill>
                <a:effectLst/>
                <a:uLnTx/>
                <a:uFillTx/>
                <a:latin typeface="Calibri"/>
                <a:ea typeface="+mn-ea"/>
                <a:cs typeface="+mn-cs"/>
              </a:endParaRP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fi-FI" sz="1600" b="1" i="0" u="none" strike="noStrike" kern="1200" cap="none" spc="0" normalizeH="0" baseline="0" noProof="0" dirty="0">
                  <a:ln>
                    <a:noFill/>
                  </a:ln>
                  <a:solidFill>
                    <a:srgbClr val="696E72"/>
                  </a:solidFill>
                  <a:effectLst/>
                  <a:uLnTx/>
                  <a:uFillTx/>
                  <a:latin typeface="Calibri"/>
                  <a:ea typeface="+mn-ea"/>
                  <a:cs typeface="+mn-cs"/>
                </a:rPr>
                <a:t>Services </a:t>
              </a:r>
            </a:p>
          </p:txBody>
        </p:sp>
      </p:grpSp>
      <p:sp>
        <p:nvSpPr>
          <p:cNvPr id="2" name="Tekstiruutu 1">
            <a:extLst>
              <a:ext uri="{FF2B5EF4-FFF2-40B4-BE49-F238E27FC236}">
                <a16:creationId xmlns:a16="http://schemas.microsoft.com/office/drawing/2014/main" id="{09C48BDB-A12D-4A36-9C11-767F83A219F3}"/>
              </a:ext>
            </a:extLst>
          </p:cNvPr>
          <p:cNvSpPr txBox="1"/>
          <p:nvPr/>
        </p:nvSpPr>
        <p:spPr>
          <a:xfrm>
            <a:off x="324160" y="4527012"/>
            <a:ext cx="263091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black"/>
                </a:solidFill>
                <a:effectLst/>
                <a:uLnTx/>
                <a:uFillTx/>
                <a:latin typeface="Calibri"/>
                <a:ea typeface="+mn-ea"/>
                <a:cs typeface="+mn-cs"/>
              </a:rPr>
              <a:t>Everyone</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can</a:t>
            </a:r>
            <a:r>
              <a:rPr kumimoji="0" lang="fi-FI" sz="1800" b="0" i="0" u="none" strike="noStrike" kern="1200" cap="none" spc="0" normalizeH="0" baseline="0" noProof="0" dirty="0">
                <a:ln>
                  <a:noFill/>
                </a:ln>
                <a:solidFill>
                  <a:prstClr val="black"/>
                </a:solidFill>
                <a:effectLst/>
                <a:uLnTx/>
                <a:uFillTx/>
                <a:latin typeface="Calibri"/>
                <a:ea typeface="+mn-ea"/>
                <a:cs typeface="+mn-cs"/>
              </a:rPr>
              <a:t> and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should</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do</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this</a:t>
            </a:r>
            <a:r>
              <a:rPr kumimoji="0" lang="fi-FI" sz="18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black"/>
                </a:solidFill>
                <a:effectLst/>
                <a:uLnTx/>
                <a:uFillTx/>
                <a:latin typeface="Calibri"/>
                <a:ea typeface="+mn-ea"/>
                <a:cs typeface="+mn-cs"/>
              </a:rPr>
              <a:t>The</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stronger</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the</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base</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the</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less</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need</a:t>
            </a:r>
            <a:r>
              <a:rPr kumimoji="0" lang="fi-FI" sz="1800" b="0" i="0" u="none" strike="noStrike" kern="1200" cap="none" spc="0" normalizeH="0" baseline="0" noProof="0" dirty="0">
                <a:ln>
                  <a:noFill/>
                </a:ln>
                <a:solidFill>
                  <a:prstClr val="black"/>
                </a:solidFill>
                <a:effectLst/>
                <a:uLnTx/>
                <a:uFillTx/>
                <a:latin typeface="Calibri"/>
                <a:ea typeface="+mn-ea"/>
                <a:cs typeface="+mn-cs"/>
              </a:rPr>
              <a:t> for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corrective</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services</a:t>
            </a:r>
            <a:endParaRPr kumimoji="0" lang="fi-FI"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kstiruutu 2">
            <a:extLst>
              <a:ext uri="{FF2B5EF4-FFF2-40B4-BE49-F238E27FC236}">
                <a16:creationId xmlns:a16="http://schemas.microsoft.com/office/drawing/2014/main" id="{82C48F6B-98AF-46C5-8CB0-C77DE1DA3869}"/>
              </a:ext>
            </a:extLst>
          </p:cNvPr>
          <p:cNvSpPr txBox="1"/>
          <p:nvPr/>
        </p:nvSpPr>
        <p:spPr>
          <a:xfrm>
            <a:off x="8418192" y="2561480"/>
            <a:ext cx="3499624"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black"/>
                </a:solidFill>
                <a:effectLst/>
                <a:uLnTx/>
                <a:uFillTx/>
                <a:latin typeface="Calibri"/>
                <a:ea typeface="+mn-ea"/>
                <a:cs typeface="+mn-cs"/>
              </a:rPr>
              <a:t>Therapy</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guarantee</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law</a:t>
            </a:r>
            <a:r>
              <a:rPr kumimoji="0" lang="fi-FI" sz="1800" b="0" i="0" u="none" strike="noStrike" kern="1200" cap="none" spc="0" normalizeH="0" baseline="0" noProof="0" dirty="0">
                <a:ln>
                  <a:noFill/>
                </a:ln>
                <a:solidFill>
                  <a:prstClr val="black"/>
                </a:solidFill>
                <a:effectLst/>
                <a:uLnTx/>
                <a:uFillTx/>
                <a:latin typeface="Calibri"/>
                <a:ea typeface="+mn-ea"/>
                <a:cs typeface="+mn-cs"/>
              </a:rPr>
              <a:t> is in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the</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process</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Low</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threshold</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therapy</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black"/>
                </a:solidFill>
                <a:effectLst/>
                <a:uLnTx/>
                <a:uFillTx/>
                <a:latin typeface="Calibri"/>
                <a:ea typeface="+mn-ea"/>
                <a:cs typeface="+mn-cs"/>
              </a:rPr>
              <a:t>Easy</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access</a:t>
            </a:r>
            <a:r>
              <a:rPr kumimoji="0" lang="fi-FI" sz="1800" b="0" i="0" u="none" strike="noStrike" kern="1200" cap="none" spc="0" normalizeH="0" baseline="0" noProof="0" dirty="0">
                <a:ln>
                  <a:noFill/>
                </a:ln>
                <a:solidFill>
                  <a:prstClr val="black"/>
                </a:solidFill>
                <a:effectLst/>
                <a:uLnTx/>
                <a:uFillTx/>
                <a:latin typeface="Calibri"/>
                <a:ea typeface="+mn-ea"/>
                <a:cs typeface="+mn-cs"/>
              </a:rPr>
              <a:t> to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therapy</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services</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sym typeface="Wingdings" panose="05000000000000000000" pitchFamily="2" charset="2"/>
              </a:rPr>
              <a:t>Walk</a:t>
            </a:r>
            <a:r>
              <a:rPr kumimoji="0" lang="fi-FI" sz="1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-In </a:t>
            </a:r>
            <a:r>
              <a:rPr kumimoji="0" lang="fi-FI" sz="1800" b="0" i="0" u="none" strike="noStrike" kern="1200" cap="none" spc="0" normalizeH="0" baseline="0" noProof="0" dirty="0" err="1">
                <a:ln>
                  <a:noFill/>
                </a:ln>
                <a:solidFill>
                  <a:prstClr val="black"/>
                </a:solidFill>
                <a:effectLst/>
                <a:uLnTx/>
                <a:uFillTx/>
                <a:latin typeface="Calibri"/>
                <a:ea typeface="+mn-ea"/>
                <a:cs typeface="+mn-cs"/>
                <a:sym typeface="Wingdings" panose="05000000000000000000" pitchFamily="2" charset="2"/>
              </a:rPr>
              <a:t>Psychology</a:t>
            </a:r>
            <a:r>
              <a:rPr kumimoji="0" lang="fi-FI" sz="1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Services in Helsinki Health Care for </a:t>
            </a:r>
            <a:r>
              <a:rPr kumimoji="0" lang="fi-FI" sz="1800" b="0" i="0" u="none" strike="noStrike" kern="1200" cap="none" spc="0" normalizeH="0" baseline="0" noProof="0" dirty="0" err="1">
                <a:ln>
                  <a:noFill/>
                </a:ln>
                <a:solidFill>
                  <a:prstClr val="black"/>
                </a:solidFill>
                <a:effectLst/>
                <a:uLnTx/>
                <a:uFillTx/>
                <a:latin typeface="Calibri"/>
                <a:ea typeface="+mn-ea"/>
                <a:cs typeface="+mn-cs"/>
                <a:sym typeface="Wingdings" panose="05000000000000000000" pitchFamily="2" charset="2"/>
              </a:rPr>
              <a:t>ages</a:t>
            </a:r>
            <a:r>
              <a:rPr kumimoji="0" lang="fi-FI" sz="1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13  </a:t>
            </a:r>
            <a:endParaRPr kumimoji="0" lang="fi-FI"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kstiruutu 6">
            <a:extLst>
              <a:ext uri="{FF2B5EF4-FFF2-40B4-BE49-F238E27FC236}">
                <a16:creationId xmlns:a16="http://schemas.microsoft.com/office/drawing/2014/main" id="{E3B3D81E-F01E-463D-AD05-A2D833E62B90}"/>
              </a:ext>
            </a:extLst>
          </p:cNvPr>
          <p:cNvSpPr txBox="1"/>
          <p:nvPr/>
        </p:nvSpPr>
        <p:spPr>
          <a:xfrm>
            <a:off x="1914925" y="142314"/>
            <a:ext cx="941832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1" i="0" u="none" strike="noStrike" kern="1200" cap="none" spc="0" normalizeH="0" baseline="0" noProof="0" dirty="0" err="1">
                <a:ln>
                  <a:noFill/>
                </a:ln>
                <a:solidFill>
                  <a:srgbClr val="6A6E73"/>
                </a:solidFill>
                <a:effectLst/>
                <a:uLnTx/>
                <a:uFillTx/>
                <a:latin typeface="Georgia"/>
                <a:ea typeface="+mn-ea"/>
                <a:cs typeface="+mn-cs"/>
              </a:rPr>
              <a:t>The</a:t>
            </a:r>
            <a:r>
              <a:rPr kumimoji="0" lang="fi-FI" sz="3200" b="1" i="0" u="none" strike="noStrike" kern="1200" cap="none" spc="0" normalizeH="0" baseline="0" noProof="0" dirty="0">
                <a:ln>
                  <a:noFill/>
                </a:ln>
                <a:solidFill>
                  <a:srgbClr val="6A6E73"/>
                </a:solidFill>
                <a:effectLst/>
                <a:uLnTx/>
                <a:uFillTx/>
                <a:latin typeface="Georgia"/>
                <a:ea typeface="+mn-ea"/>
                <a:cs typeface="+mn-cs"/>
              </a:rPr>
              <a:t> </a:t>
            </a:r>
            <a:r>
              <a:rPr kumimoji="0" lang="fi-FI" sz="3200" b="1" i="0" u="none" strike="noStrike" kern="1200" cap="none" spc="0" normalizeH="0" baseline="0" noProof="0" dirty="0" err="1">
                <a:ln>
                  <a:noFill/>
                </a:ln>
                <a:solidFill>
                  <a:srgbClr val="6A6E73"/>
                </a:solidFill>
                <a:effectLst/>
                <a:uLnTx/>
                <a:uFillTx/>
                <a:latin typeface="Georgia"/>
                <a:ea typeface="+mn-ea"/>
                <a:cs typeface="+mn-cs"/>
              </a:rPr>
              <a:t>importance</a:t>
            </a:r>
            <a:r>
              <a:rPr kumimoji="0" lang="fi-FI" sz="3200" b="1" i="0" u="none" strike="noStrike" kern="1200" cap="none" spc="0" normalizeH="0" baseline="0" noProof="0" dirty="0">
                <a:ln>
                  <a:noFill/>
                </a:ln>
                <a:solidFill>
                  <a:srgbClr val="6A6E73"/>
                </a:solidFill>
                <a:effectLst/>
                <a:uLnTx/>
                <a:uFillTx/>
                <a:latin typeface="Georgia"/>
                <a:ea typeface="+mn-ea"/>
                <a:cs typeface="+mn-cs"/>
              </a:rPr>
              <a:t> of </a:t>
            </a:r>
            <a:r>
              <a:rPr kumimoji="0" lang="fi-FI" sz="3200" b="1" i="0" u="none" strike="noStrike" kern="1200" cap="none" spc="0" normalizeH="0" baseline="0" noProof="0" dirty="0" err="1">
                <a:ln>
                  <a:noFill/>
                </a:ln>
                <a:solidFill>
                  <a:srgbClr val="6A6E73"/>
                </a:solidFill>
                <a:effectLst/>
                <a:uLnTx/>
                <a:uFillTx/>
                <a:latin typeface="Georgia"/>
                <a:ea typeface="+mn-ea"/>
                <a:cs typeface="+mn-cs"/>
              </a:rPr>
              <a:t>every</a:t>
            </a:r>
            <a:r>
              <a:rPr kumimoji="0" lang="fi-FI" sz="3200" b="1" i="0" u="none" strike="noStrike" kern="1200" cap="none" spc="0" normalizeH="0" baseline="0" noProof="0" dirty="0">
                <a:ln>
                  <a:noFill/>
                </a:ln>
                <a:solidFill>
                  <a:srgbClr val="6A6E73"/>
                </a:solidFill>
                <a:effectLst/>
                <a:uLnTx/>
                <a:uFillTx/>
                <a:latin typeface="Georgia"/>
                <a:ea typeface="+mn-ea"/>
                <a:cs typeface="+mn-cs"/>
              </a:rPr>
              <a:t> </a:t>
            </a:r>
            <a:r>
              <a:rPr kumimoji="0" lang="fi-FI" sz="3200" b="1" i="0" u="none" strike="noStrike" kern="1200" cap="none" spc="0" normalizeH="0" baseline="0" noProof="0" dirty="0" err="1">
                <a:ln>
                  <a:noFill/>
                </a:ln>
                <a:solidFill>
                  <a:srgbClr val="6A6E73"/>
                </a:solidFill>
                <a:effectLst/>
                <a:uLnTx/>
                <a:uFillTx/>
                <a:latin typeface="Georgia"/>
                <a:ea typeface="+mn-ea"/>
                <a:cs typeface="+mn-cs"/>
              </a:rPr>
              <a:t>day</a:t>
            </a:r>
            <a:r>
              <a:rPr kumimoji="0" lang="fi-FI" sz="3200" b="1" i="0" u="none" strike="noStrike" kern="1200" cap="none" spc="0" normalizeH="0" baseline="0" noProof="0" dirty="0">
                <a:ln>
                  <a:noFill/>
                </a:ln>
                <a:solidFill>
                  <a:srgbClr val="6A6E73"/>
                </a:solidFill>
                <a:effectLst/>
                <a:uLnTx/>
                <a:uFillTx/>
                <a:latin typeface="Georgia"/>
                <a:ea typeface="+mn-ea"/>
                <a:cs typeface="+mn-cs"/>
              </a:rPr>
              <a:t>, </a:t>
            </a:r>
            <a:r>
              <a:rPr kumimoji="0" lang="fi-FI" sz="3200" b="1" i="0" u="sng" strike="noStrike" kern="1200" cap="none" spc="0" normalizeH="0" baseline="0" noProof="0" dirty="0" err="1">
                <a:ln>
                  <a:noFill/>
                </a:ln>
                <a:solidFill>
                  <a:srgbClr val="6A6E73"/>
                </a:solidFill>
                <a:effectLst/>
                <a:uLnTx/>
                <a:uFillTx/>
                <a:latin typeface="Georgia"/>
                <a:ea typeface="+mn-ea"/>
                <a:cs typeface="+mn-cs"/>
              </a:rPr>
              <a:t>basic</a:t>
            </a:r>
            <a:r>
              <a:rPr kumimoji="0" lang="fi-FI" sz="3200" b="1" i="0" u="sng" strike="noStrike" kern="1200" cap="none" spc="0" normalizeH="0" baseline="0" noProof="0" dirty="0">
                <a:ln>
                  <a:noFill/>
                </a:ln>
                <a:solidFill>
                  <a:srgbClr val="6A6E73"/>
                </a:solidFill>
                <a:effectLst/>
                <a:uLnTx/>
                <a:uFillTx/>
                <a:latin typeface="Georgia"/>
                <a:ea typeface="+mn-ea"/>
                <a:cs typeface="+mn-cs"/>
              </a:rPr>
              <a:t> </a:t>
            </a:r>
            <a:r>
              <a:rPr kumimoji="0" lang="fi-FI" sz="3200" b="1" i="0" u="sng" strike="noStrike" kern="1200" cap="none" spc="0" normalizeH="0" baseline="0" noProof="0" dirty="0" err="1">
                <a:ln>
                  <a:noFill/>
                </a:ln>
                <a:solidFill>
                  <a:srgbClr val="6A6E73"/>
                </a:solidFill>
                <a:effectLst/>
                <a:uLnTx/>
                <a:uFillTx/>
                <a:latin typeface="Georgia"/>
                <a:ea typeface="+mn-ea"/>
                <a:cs typeface="+mn-cs"/>
              </a:rPr>
              <a:t>level</a:t>
            </a:r>
            <a:r>
              <a:rPr kumimoji="0" lang="fi-FI" sz="3200" b="1" i="0" u="sng" strike="noStrike" kern="1200" cap="none" spc="0" normalizeH="0" baseline="0" noProof="0" dirty="0">
                <a:ln>
                  <a:noFill/>
                </a:ln>
                <a:solidFill>
                  <a:srgbClr val="6A6E73"/>
                </a:solidFill>
                <a:effectLst/>
                <a:uLnTx/>
                <a:uFillTx/>
                <a:latin typeface="Georgia"/>
                <a:ea typeface="+mn-ea"/>
                <a:cs typeface="+mn-cs"/>
              </a:rPr>
              <a:t> </a:t>
            </a:r>
            <a:r>
              <a:rPr kumimoji="0" lang="fi-FI" sz="3200" b="1" i="0" u="none" strike="noStrike" kern="1200" cap="none" spc="0" normalizeH="0" baseline="0" noProof="0" dirty="0" err="1">
                <a:ln>
                  <a:noFill/>
                </a:ln>
                <a:solidFill>
                  <a:srgbClr val="6A6E73"/>
                </a:solidFill>
                <a:effectLst/>
                <a:uLnTx/>
                <a:uFillTx/>
                <a:latin typeface="Georgia"/>
                <a:ea typeface="+mn-ea"/>
                <a:cs typeface="+mn-cs"/>
              </a:rPr>
              <a:t>became</a:t>
            </a:r>
            <a:r>
              <a:rPr kumimoji="0" lang="fi-FI" sz="3200" b="1" i="0" u="none" strike="noStrike" kern="1200" cap="none" spc="0" normalizeH="0" baseline="0" noProof="0" dirty="0">
                <a:ln>
                  <a:noFill/>
                </a:ln>
                <a:solidFill>
                  <a:srgbClr val="6A6E73"/>
                </a:solidFill>
                <a:effectLst/>
                <a:uLnTx/>
                <a:uFillTx/>
                <a:latin typeface="Georgia"/>
                <a:ea typeface="+mn-ea"/>
                <a:cs typeface="+mn-cs"/>
              </a:rPr>
              <a:t> </a:t>
            </a:r>
            <a:r>
              <a:rPr kumimoji="0" lang="fi-FI" sz="3200" b="1" i="0" u="none" strike="noStrike" kern="1200" cap="none" spc="0" normalizeH="0" baseline="0" noProof="0" dirty="0" err="1">
                <a:ln>
                  <a:noFill/>
                </a:ln>
                <a:solidFill>
                  <a:srgbClr val="6A6E73"/>
                </a:solidFill>
                <a:effectLst/>
                <a:uLnTx/>
                <a:uFillTx/>
                <a:latin typeface="Georgia"/>
                <a:ea typeface="+mn-ea"/>
                <a:cs typeface="+mn-cs"/>
              </a:rPr>
              <a:t>visible</a:t>
            </a:r>
            <a:r>
              <a:rPr kumimoji="0" lang="fi-FI" sz="3200" b="1" i="0" u="none" strike="noStrike" kern="1200" cap="none" spc="0" normalizeH="0" baseline="0" noProof="0" dirty="0">
                <a:ln>
                  <a:noFill/>
                </a:ln>
                <a:solidFill>
                  <a:srgbClr val="6A6E73"/>
                </a:solidFill>
                <a:effectLst/>
                <a:uLnTx/>
                <a:uFillTx/>
                <a:latin typeface="Georgia"/>
                <a:ea typeface="+mn-ea"/>
                <a:cs typeface="+mn-cs"/>
              </a:rPr>
              <a:t> </a:t>
            </a:r>
            <a:r>
              <a:rPr kumimoji="0" lang="fi-FI" sz="3200" b="1" i="0" u="none" strike="noStrike" kern="1200" cap="none" spc="0" normalizeH="0" baseline="0" noProof="0" dirty="0" err="1">
                <a:ln>
                  <a:noFill/>
                </a:ln>
                <a:solidFill>
                  <a:srgbClr val="6A6E73"/>
                </a:solidFill>
                <a:effectLst/>
                <a:uLnTx/>
                <a:uFillTx/>
                <a:latin typeface="Georgia"/>
                <a:ea typeface="+mn-ea"/>
                <a:cs typeface="+mn-cs"/>
              </a:rPr>
              <a:t>during</a:t>
            </a:r>
            <a:r>
              <a:rPr kumimoji="0" lang="fi-FI" sz="3200" b="1" i="0" u="none" strike="noStrike" kern="1200" cap="none" spc="0" normalizeH="0" baseline="0" noProof="0" dirty="0">
                <a:ln>
                  <a:noFill/>
                </a:ln>
                <a:solidFill>
                  <a:srgbClr val="6A6E73"/>
                </a:solidFill>
                <a:effectLst/>
                <a:uLnTx/>
                <a:uFillTx/>
                <a:latin typeface="Georgia"/>
                <a:ea typeface="+mn-ea"/>
                <a:cs typeface="+mn-cs"/>
              </a:rPr>
              <a:t> </a:t>
            </a:r>
            <a:r>
              <a:rPr kumimoji="0" lang="fi-FI" sz="3200" b="1" i="0" u="none" strike="noStrike" kern="1200" cap="none" spc="0" normalizeH="0" baseline="0" noProof="0" dirty="0" err="1">
                <a:ln>
                  <a:noFill/>
                </a:ln>
                <a:solidFill>
                  <a:srgbClr val="6A6E73"/>
                </a:solidFill>
                <a:effectLst/>
                <a:uLnTx/>
                <a:uFillTx/>
                <a:latin typeface="Georgia"/>
                <a:ea typeface="+mn-ea"/>
                <a:cs typeface="+mn-cs"/>
              </a:rPr>
              <a:t>pandemic</a:t>
            </a:r>
            <a:endParaRPr kumimoji="0" lang="fi-FI" sz="3200" b="1" i="0" u="none" strike="noStrike" kern="1200" cap="none" spc="0" normalizeH="0" baseline="0" noProof="0" dirty="0">
              <a:ln>
                <a:noFill/>
              </a:ln>
              <a:solidFill>
                <a:srgbClr val="6A6E73"/>
              </a:solidFill>
              <a:effectLst/>
              <a:uLnTx/>
              <a:uFillTx/>
              <a:latin typeface="Georgia"/>
              <a:ea typeface="+mn-ea"/>
              <a:cs typeface="+mn-cs"/>
            </a:endParaRPr>
          </a:p>
        </p:txBody>
      </p:sp>
      <p:pic>
        <p:nvPicPr>
          <p:cNvPr id="1028" name="Picture 4" descr="School Closed to Staff and Learners Today – Rowner Junior School">
            <a:extLst>
              <a:ext uri="{FF2B5EF4-FFF2-40B4-BE49-F238E27FC236}">
                <a16:creationId xmlns:a16="http://schemas.microsoft.com/office/drawing/2014/main" id="{D034B4F0-A5F8-498D-9AEA-EF8C0DFE20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5048" y="4209297"/>
            <a:ext cx="6022740" cy="256414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93420632"/>
      </p:ext>
    </p:extLst>
  </p:cSld>
  <p:clrMapOvr>
    <a:masterClrMapping/>
  </p:clrMapOvr>
  <mc:AlternateContent xmlns:mc="http://schemas.openxmlformats.org/markup-compatibility/2006" xmlns:p14="http://schemas.microsoft.com/office/powerpoint/2010/main">
    <mc:Choice Requires="p14">
      <p:transition spd="slow" p14:dur="2000" advTm="21273"/>
    </mc:Choice>
    <mc:Fallback xmlns="">
      <p:transition spd="slow" advTm="212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BDB6D64D-0020-45CF-A00C-66F5589516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505" y="532682"/>
            <a:ext cx="10783349" cy="6161913"/>
          </a:xfrm>
          <a:prstGeom prst="rect">
            <a:avLst/>
          </a:prstGeom>
        </p:spPr>
      </p:pic>
      <p:sp>
        <p:nvSpPr>
          <p:cNvPr id="8" name="Tekstiruutu 7">
            <a:extLst>
              <a:ext uri="{FF2B5EF4-FFF2-40B4-BE49-F238E27FC236}">
                <a16:creationId xmlns:a16="http://schemas.microsoft.com/office/drawing/2014/main" id="{473DE0F5-0FD8-4DF4-9298-1DE5E9CAD7AE}"/>
              </a:ext>
            </a:extLst>
          </p:cNvPr>
          <p:cNvSpPr txBox="1"/>
          <p:nvPr/>
        </p:nvSpPr>
        <p:spPr>
          <a:xfrm>
            <a:off x="1454999" y="394182"/>
            <a:ext cx="9842359" cy="461665"/>
          </a:xfrm>
          <a:prstGeom prst="rect">
            <a:avLst/>
          </a:prstGeom>
          <a:noFill/>
        </p:spPr>
        <p:txBody>
          <a:bodyPr wrap="square" rtlCol="0">
            <a:spAutoFit/>
          </a:bodyPr>
          <a:lstStyle/>
          <a:p>
            <a:pPr>
              <a:defRPr/>
            </a:pPr>
            <a:r>
              <a:rPr lang="fi-FI" sz="2400" b="1" dirty="0">
                <a:solidFill>
                  <a:srgbClr val="6A6E73"/>
                </a:solidFill>
                <a:latin typeface="Georgia"/>
              </a:rPr>
              <a:t>I </a:t>
            </a:r>
            <a:r>
              <a:rPr lang="fi-FI" sz="2400" b="1" dirty="0" err="1">
                <a:solidFill>
                  <a:srgbClr val="6A6E73"/>
                </a:solidFill>
                <a:latin typeface="Georgia"/>
              </a:rPr>
              <a:t>feel</a:t>
            </a:r>
            <a:r>
              <a:rPr lang="fi-FI" sz="2400" b="1" dirty="0">
                <a:solidFill>
                  <a:srgbClr val="6A6E73"/>
                </a:solidFill>
                <a:latin typeface="Georgia"/>
              </a:rPr>
              <a:t> </a:t>
            </a:r>
            <a:r>
              <a:rPr lang="fi-FI" sz="2400" b="1" dirty="0" err="1">
                <a:solidFill>
                  <a:srgbClr val="6A6E73"/>
                </a:solidFill>
                <a:latin typeface="Georgia"/>
              </a:rPr>
              <a:t>that</a:t>
            </a:r>
            <a:r>
              <a:rPr lang="fi-FI" sz="2400" b="1" dirty="0">
                <a:solidFill>
                  <a:srgbClr val="6A6E73"/>
                </a:solidFill>
                <a:latin typeface="Georgia"/>
              </a:rPr>
              <a:t> </a:t>
            </a:r>
            <a:r>
              <a:rPr lang="fi-FI" sz="2400" b="1" dirty="0" err="1">
                <a:solidFill>
                  <a:srgbClr val="6A6E73"/>
                </a:solidFill>
                <a:latin typeface="Georgia"/>
              </a:rPr>
              <a:t>teachers</a:t>
            </a:r>
            <a:r>
              <a:rPr lang="fi-FI" sz="2400" b="1" dirty="0">
                <a:solidFill>
                  <a:srgbClr val="6A6E73"/>
                </a:solidFill>
                <a:latin typeface="Georgia"/>
              </a:rPr>
              <a:t> </a:t>
            </a:r>
            <a:r>
              <a:rPr lang="fi-FI" sz="2400" b="1" dirty="0" err="1">
                <a:solidFill>
                  <a:srgbClr val="6A6E73"/>
                </a:solidFill>
                <a:latin typeface="Georgia"/>
              </a:rPr>
              <a:t>do</a:t>
            </a:r>
            <a:r>
              <a:rPr lang="fi-FI" sz="2400" b="1" dirty="0">
                <a:solidFill>
                  <a:srgbClr val="6A6E73"/>
                </a:solidFill>
                <a:latin typeface="Georgia"/>
              </a:rPr>
              <a:t> </a:t>
            </a:r>
            <a:r>
              <a:rPr lang="fi-FI" sz="2400" b="1" u="sng" dirty="0">
                <a:solidFill>
                  <a:srgbClr val="6A6E73"/>
                </a:solidFill>
                <a:latin typeface="Georgia"/>
              </a:rPr>
              <a:t>NOT</a:t>
            </a:r>
            <a:r>
              <a:rPr lang="fi-FI" sz="2400" b="1" dirty="0">
                <a:solidFill>
                  <a:srgbClr val="6A6E73"/>
                </a:solidFill>
                <a:latin typeface="Georgia"/>
              </a:rPr>
              <a:t> </a:t>
            </a:r>
            <a:r>
              <a:rPr lang="fi-FI" sz="2400" b="1" dirty="0" err="1">
                <a:solidFill>
                  <a:srgbClr val="6A6E73"/>
                </a:solidFill>
                <a:latin typeface="Georgia"/>
              </a:rPr>
              <a:t>care</a:t>
            </a:r>
            <a:r>
              <a:rPr lang="fi-FI" sz="2400" b="1" dirty="0">
                <a:solidFill>
                  <a:srgbClr val="6A6E73"/>
                </a:solidFill>
                <a:latin typeface="Georgia"/>
              </a:rPr>
              <a:t> </a:t>
            </a:r>
            <a:r>
              <a:rPr lang="fi-FI" sz="2400" b="1" dirty="0" err="1">
                <a:solidFill>
                  <a:srgbClr val="6A6E73"/>
                </a:solidFill>
                <a:latin typeface="Georgia"/>
              </a:rPr>
              <a:t>about</a:t>
            </a:r>
            <a:r>
              <a:rPr lang="fi-FI" sz="2400" b="1" dirty="0">
                <a:solidFill>
                  <a:srgbClr val="6A6E73"/>
                </a:solidFill>
                <a:latin typeface="Georgia"/>
              </a:rPr>
              <a:t> </a:t>
            </a:r>
            <a:r>
              <a:rPr lang="fi-FI" sz="2400" b="1" dirty="0" err="1">
                <a:solidFill>
                  <a:srgbClr val="6A6E73"/>
                </a:solidFill>
                <a:latin typeface="Georgia"/>
              </a:rPr>
              <a:t>how</a:t>
            </a:r>
            <a:r>
              <a:rPr lang="fi-FI" sz="2400" b="1" dirty="0">
                <a:solidFill>
                  <a:srgbClr val="6A6E73"/>
                </a:solidFill>
                <a:latin typeface="Georgia"/>
              </a:rPr>
              <a:t> I </a:t>
            </a:r>
            <a:r>
              <a:rPr lang="fi-FI" sz="2400" b="1" dirty="0" err="1">
                <a:solidFill>
                  <a:srgbClr val="6A6E73"/>
                </a:solidFill>
                <a:latin typeface="Georgia"/>
              </a:rPr>
              <a:t>feel</a:t>
            </a:r>
            <a:r>
              <a:rPr lang="fi-FI" sz="2400" b="1" dirty="0">
                <a:solidFill>
                  <a:srgbClr val="6A6E73"/>
                </a:solidFill>
                <a:latin typeface="Georgia"/>
              </a:rPr>
              <a:t> 2006–2021</a:t>
            </a:r>
          </a:p>
        </p:txBody>
      </p:sp>
      <p:sp>
        <p:nvSpPr>
          <p:cNvPr id="4" name="Tekstiruutu 3">
            <a:extLst>
              <a:ext uri="{FF2B5EF4-FFF2-40B4-BE49-F238E27FC236}">
                <a16:creationId xmlns:a16="http://schemas.microsoft.com/office/drawing/2014/main" id="{E5041DA3-000A-4843-90A9-828402561F2F}"/>
              </a:ext>
            </a:extLst>
          </p:cNvPr>
          <p:cNvSpPr txBox="1"/>
          <p:nvPr/>
        </p:nvSpPr>
        <p:spPr>
          <a:xfrm>
            <a:off x="5730852" y="5991991"/>
            <a:ext cx="2428875" cy="307777"/>
          </a:xfrm>
          <a:prstGeom prst="rect">
            <a:avLst/>
          </a:prstGeom>
          <a:solidFill>
            <a:schemeClr val="bg1"/>
          </a:solidFill>
        </p:spPr>
        <p:txBody>
          <a:bodyPr wrap="square" rtlCol="0">
            <a:spAutoFit/>
          </a:bodyPr>
          <a:lstStyle/>
          <a:p>
            <a:r>
              <a:rPr lang="fi-FI" sz="1400" dirty="0" err="1"/>
              <a:t>Vocational</a:t>
            </a:r>
            <a:r>
              <a:rPr lang="fi-FI" sz="1400" dirty="0"/>
              <a:t> </a:t>
            </a:r>
            <a:r>
              <a:rPr lang="fi-FI" sz="1400" dirty="0" err="1"/>
              <a:t>school</a:t>
            </a:r>
            <a:endParaRPr lang="fi-FI" sz="1400" dirty="0"/>
          </a:p>
        </p:txBody>
      </p:sp>
      <p:sp>
        <p:nvSpPr>
          <p:cNvPr id="5" name="Tekstiruutu 4">
            <a:extLst>
              <a:ext uri="{FF2B5EF4-FFF2-40B4-BE49-F238E27FC236}">
                <a16:creationId xmlns:a16="http://schemas.microsoft.com/office/drawing/2014/main" id="{19383D45-4803-4169-8971-72E81E4F5F9D}"/>
              </a:ext>
            </a:extLst>
          </p:cNvPr>
          <p:cNvSpPr txBox="1"/>
          <p:nvPr/>
        </p:nvSpPr>
        <p:spPr>
          <a:xfrm>
            <a:off x="3821167" y="5991991"/>
            <a:ext cx="1519237" cy="307777"/>
          </a:xfrm>
          <a:prstGeom prst="rect">
            <a:avLst/>
          </a:prstGeom>
          <a:solidFill>
            <a:schemeClr val="bg1"/>
          </a:solidFill>
        </p:spPr>
        <p:txBody>
          <a:bodyPr wrap="square" rtlCol="0">
            <a:spAutoFit/>
          </a:bodyPr>
          <a:lstStyle/>
          <a:p>
            <a:r>
              <a:rPr lang="fi-FI" sz="1400" dirty="0"/>
              <a:t>Gymnasium</a:t>
            </a:r>
          </a:p>
        </p:txBody>
      </p:sp>
      <p:sp>
        <p:nvSpPr>
          <p:cNvPr id="6" name="Tekstiruutu 5">
            <a:extLst>
              <a:ext uri="{FF2B5EF4-FFF2-40B4-BE49-F238E27FC236}">
                <a16:creationId xmlns:a16="http://schemas.microsoft.com/office/drawing/2014/main" id="{2A4323B4-D18D-4F18-815D-308F7FBF6D07}"/>
              </a:ext>
            </a:extLst>
          </p:cNvPr>
          <p:cNvSpPr txBox="1"/>
          <p:nvPr/>
        </p:nvSpPr>
        <p:spPr>
          <a:xfrm>
            <a:off x="1537204" y="5955931"/>
            <a:ext cx="1893515" cy="738664"/>
          </a:xfrm>
          <a:prstGeom prst="rect">
            <a:avLst/>
          </a:prstGeom>
          <a:solidFill>
            <a:schemeClr val="bg1"/>
          </a:solidFill>
        </p:spPr>
        <p:txBody>
          <a:bodyPr wrap="square" rtlCol="0">
            <a:spAutoFit/>
          </a:bodyPr>
          <a:lstStyle/>
          <a:p>
            <a:r>
              <a:rPr lang="fi-FI" sz="1400" dirty="0"/>
              <a:t>Basic </a:t>
            </a:r>
            <a:r>
              <a:rPr lang="fi-FI" sz="1400" dirty="0" err="1"/>
              <a:t>education</a:t>
            </a:r>
            <a:r>
              <a:rPr lang="fi-FI" sz="1400" dirty="0"/>
              <a:t>: 14 and 15 </a:t>
            </a:r>
            <a:r>
              <a:rPr lang="fi-FI" sz="1400" dirty="0" err="1"/>
              <a:t>yrs</a:t>
            </a:r>
            <a:r>
              <a:rPr lang="fi-FI" sz="1400" dirty="0"/>
              <a:t> </a:t>
            </a:r>
            <a:r>
              <a:rPr lang="fi-FI" sz="1400" dirty="0" err="1"/>
              <a:t>young</a:t>
            </a:r>
            <a:r>
              <a:rPr lang="fi-FI" sz="1400" dirty="0"/>
              <a:t> </a:t>
            </a:r>
            <a:r>
              <a:rPr lang="fi-FI" sz="1400" dirty="0" err="1"/>
              <a:t>people</a:t>
            </a:r>
            <a:endParaRPr lang="fi-FI" sz="1400" dirty="0"/>
          </a:p>
        </p:txBody>
      </p:sp>
      <p:sp>
        <p:nvSpPr>
          <p:cNvPr id="2" name="Tekstiruutu 1">
            <a:extLst>
              <a:ext uri="{FF2B5EF4-FFF2-40B4-BE49-F238E27FC236}">
                <a16:creationId xmlns:a16="http://schemas.microsoft.com/office/drawing/2014/main" id="{8E65A50C-886C-433E-B8A1-F3EBA52C2027}"/>
              </a:ext>
            </a:extLst>
          </p:cNvPr>
          <p:cNvSpPr txBox="1"/>
          <p:nvPr/>
        </p:nvSpPr>
        <p:spPr>
          <a:xfrm>
            <a:off x="10402957" y="3244306"/>
            <a:ext cx="2014331" cy="369332"/>
          </a:xfrm>
          <a:prstGeom prst="rect">
            <a:avLst/>
          </a:prstGeom>
          <a:noFill/>
        </p:spPr>
        <p:txBody>
          <a:bodyPr wrap="square" rtlCol="0">
            <a:spAutoFit/>
          </a:bodyPr>
          <a:lstStyle/>
          <a:p>
            <a:r>
              <a:rPr lang="fi-FI" dirty="0"/>
              <a:t>35,5 % (14-15 </a:t>
            </a:r>
            <a:r>
              <a:rPr lang="fi-FI" dirty="0" err="1"/>
              <a:t>yrs</a:t>
            </a:r>
            <a:r>
              <a:rPr lang="fi-FI" dirty="0"/>
              <a:t>)</a:t>
            </a:r>
          </a:p>
        </p:txBody>
      </p:sp>
      <p:sp>
        <p:nvSpPr>
          <p:cNvPr id="9" name="Tekstiruutu 8">
            <a:extLst>
              <a:ext uri="{FF2B5EF4-FFF2-40B4-BE49-F238E27FC236}">
                <a16:creationId xmlns:a16="http://schemas.microsoft.com/office/drawing/2014/main" id="{E5C91281-FBDC-4B94-AF7E-768C441E27D7}"/>
              </a:ext>
            </a:extLst>
          </p:cNvPr>
          <p:cNvSpPr txBox="1"/>
          <p:nvPr/>
        </p:nvSpPr>
        <p:spPr>
          <a:xfrm>
            <a:off x="2087218" y="1179013"/>
            <a:ext cx="2014331" cy="369332"/>
          </a:xfrm>
          <a:prstGeom prst="rect">
            <a:avLst/>
          </a:prstGeom>
          <a:noFill/>
        </p:spPr>
        <p:txBody>
          <a:bodyPr wrap="square" rtlCol="0">
            <a:spAutoFit/>
          </a:bodyPr>
          <a:lstStyle/>
          <a:p>
            <a:r>
              <a:rPr lang="fi-FI" dirty="0"/>
              <a:t>65,5 % (14-15 </a:t>
            </a:r>
            <a:r>
              <a:rPr lang="fi-FI" dirty="0" err="1"/>
              <a:t>yrs</a:t>
            </a:r>
            <a:r>
              <a:rPr lang="fi-FI" dirty="0"/>
              <a:t>)</a:t>
            </a:r>
          </a:p>
        </p:txBody>
      </p:sp>
    </p:spTree>
    <p:custDataLst>
      <p:tags r:id="rId1"/>
    </p:custDataLst>
    <p:extLst>
      <p:ext uri="{BB962C8B-B14F-4D97-AF65-F5344CB8AC3E}">
        <p14:creationId xmlns:p14="http://schemas.microsoft.com/office/powerpoint/2010/main" val="33944104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9ACC3D7A-A58A-44C1-9D93-7FA213195D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160" y="576757"/>
            <a:ext cx="10781688" cy="6160965"/>
          </a:xfrm>
          <a:prstGeom prst="rect">
            <a:avLst/>
          </a:prstGeom>
        </p:spPr>
      </p:pic>
      <p:sp>
        <p:nvSpPr>
          <p:cNvPr id="8" name="Tekstiruutu 7">
            <a:extLst>
              <a:ext uri="{FF2B5EF4-FFF2-40B4-BE49-F238E27FC236}">
                <a16:creationId xmlns:a16="http://schemas.microsoft.com/office/drawing/2014/main" id="{473DE0F5-0FD8-4DF4-9298-1DE5E9CAD7AE}"/>
              </a:ext>
            </a:extLst>
          </p:cNvPr>
          <p:cNvSpPr txBox="1"/>
          <p:nvPr/>
        </p:nvSpPr>
        <p:spPr>
          <a:xfrm>
            <a:off x="1289633" y="315147"/>
            <a:ext cx="10168499" cy="954107"/>
          </a:xfrm>
          <a:prstGeom prst="rect">
            <a:avLst/>
          </a:prstGeom>
          <a:noFill/>
        </p:spPr>
        <p:txBody>
          <a:bodyPr wrap="square" rtlCol="0">
            <a:spAutoFit/>
          </a:bodyPr>
          <a:lstStyle/>
          <a:p>
            <a:r>
              <a:rPr lang="fi-FI" sz="2800" b="1" u="sng" dirty="0">
                <a:solidFill>
                  <a:srgbClr val="6A6E73"/>
                </a:solidFill>
                <a:latin typeface="+mj-lt"/>
              </a:rPr>
              <a:t>BOYS</a:t>
            </a:r>
            <a:r>
              <a:rPr lang="fi-FI" sz="2800" b="1" dirty="0">
                <a:solidFill>
                  <a:srgbClr val="6A6E73"/>
                </a:solidFill>
                <a:latin typeface="+mj-lt"/>
              </a:rPr>
              <a:t>: ”I </a:t>
            </a:r>
            <a:r>
              <a:rPr lang="fi-FI" sz="2800" b="1" dirty="0" err="1">
                <a:solidFill>
                  <a:srgbClr val="6A6E73"/>
                </a:solidFill>
                <a:latin typeface="+mj-lt"/>
              </a:rPr>
              <a:t>have</a:t>
            </a:r>
            <a:r>
              <a:rPr lang="fi-FI" sz="2800" b="1" dirty="0">
                <a:solidFill>
                  <a:srgbClr val="6A6E73"/>
                </a:solidFill>
                <a:latin typeface="+mj-lt"/>
              </a:rPr>
              <a:t> </a:t>
            </a:r>
            <a:r>
              <a:rPr lang="fi-FI" sz="2800" b="1" dirty="0" err="1">
                <a:solidFill>
                  <a:srgbClr val="6A6E73"/>
                </a:solidFill>
                <a:latin typeface="+mj-lt"/>
              </a:rPr>
              <a:t>good</a:t>
            </a:r>
            <a:r>
              <a:rPr lang="fi-FI" sz="2800" b="1" dirty="0">
                <a:solidFill>
                  <a:srgbClr val="6A6E73"/>
                </a:solidFill>
                <a:latin typeface="+mj-lt"/>
              </a:rPr>
              <a:t> </a:t>
            </a:r>
            <a:r>
              <a:rPr lang="fi-FI" sz="2800" b="1" dirty="0" err="1">
                <a:solidFill>
                  <a:srgbClr val="6A6E73"/>
                </a:solidFill>
                <a:latin typeface="+mj-lt"/>
              </a:rPr>
              <a:t>communication</a:t>
            </a:r>
            <a:r>
              <a:rPr lang="fi-FI" sz="2800" b="1" dirty="0">
                <a:solidFill>
                  <a:srgbClr val="6A6E73"/>
                </a:solidFill>
                <a:latin typeface="+mj-lt"/>
              </a:rPr>
              <a:t> </a:t>
            </a:r>
            <a:r>
              <a:rPr lang="fi-FI" sz="2800" b="1" dirty="0" err="1">
                <a:solidFill>
                  <a:srgbClr val="6A6E73"/>
                </a:solidFill>
                <a:latin typeface="+mj-lt"/>
              </a:rPr>
              <a:t>with</a:t>
            </a:r>
            <a:r>
              <a:rPr lang="fi-FI" sz="2800" b="1" dirty="0">
                <a:solidFill>
                  <a:srgbClr val="6A6E73"/>
                </a:solidFill>
                <a:latin typeface="+mj-lt"/>
              </a:rPr>
              <a:t> my </a:t>
            </a:r>
            <a:r>
              <a:rPr lang="fi-FI" sz="2800" b="1" dirty="0" err="1">
                <a:solidFill>
                  <a:srgbClr val="6A6E73"/>
                </a:solidFill>
                <a:latin typeface="+mj-lt"/>
              </a:rPr>
              <a:t>parents</a:t>
            </a:r>
            <a:r>
              <a:rPr lang="fi-FI" sz="2800" b="1" dirty="0">
                <a:solidFill>
                  <a:srgbClr val="6A6E73"/>
                </a:solidFill>
                <a:latin typeface="+mj-lt"/>
              </a:rPr>
              <a:t>” 2006–2021</a:t>
            </a:r>
          </a:p>
        </p:txBody>
      </p:sp>
      <p:sp>
        <p:nvSpPr>
          <p:cNvPr id="12" name="Tekstiruutu 11">
            <a:extLst>
              <a:ext uri="{FF2B5EF4-FFF2-40B4-BE49-F238E27FC236}">
                <a16:creationId xmlns:a16="http://schemas.microsoft.com/office/drawing/2014/main" id="{143AE30B-A271-4A79-951A-0F066682A1CB}"/>
              </a:ext>
            </a:extLst>
          </p:cNvPr>
          <p:cNvSpPr txBox="1"/>
          <p:nvPr/>
        </p:nvSpPr>
        <p:spPr>
          <a:xfrm>
            <a:off x="5513410" y="6060612"/>
            <a:ext cx="2428875" cy="307777"/>
          </a:xfrm>
          <a:prstGeom prst="rect">
            <a:avLst/>
          </a:prstGeom>
          <a:solidFill>
            <a:schemeClr val="bg1"/>
          </a:solidFill>
        </p:spPr>
        <p:txBody>
          <a:bodyPr wrap="square" rtlCol="0">
            <a:spAutoFit/>
          </a:bodyPr>
          <a:lstStyle/>
          <a:p>
            <a:r>
              <a:rPr lang="fi-FI" sz="1400" dirty="0" err="1"/>
              <a:t>Vocational</a:t>
            </a:r>
            <a:r>
              <a:rPr lang="fi-FI" sz="1400" dirty="0"/>
              <a:t> </a:t>
            </a:r>
            <a:r>
              <a:rPr lang="fi-FI" sz="1400" dirty="0" err="1"/>
              <a:t>school</a:t>
            </a:r>
            <a:endParaRPr lang="fi-FI" sz="1400" dirty="0"/>
          </a:p>
        </p:txBody>
      </p:sp>
      <p:sp>
        <p:nvSpPr>
          <p:cNvPr id="13" name="Tekstiruutu 12">
            <a:extLst>
              <a:ext uri="{FF2B5EF4-FFF2-40B4-BE49-F238E27FC236}">
                <a16:creationId xmlns:a16="http://schemas.microsoft.com/office/drawing/2014/main" id="{B3BBF469-D82D-4BB6-AA51-B9FE87DC79C8}"/>
              </a:ext>
            </a:extLst>
          </p:cNvPr>
          <p:cNvSpPr txBox="1"/>
          <p:nvPr/>
        </p:nvSpPr>
        <p:spPr>
          <a:xfrm>
            <a:off x="3570155" y="6060613"/>
            <a:ext cx="1519237" cy="307777"/>
          </a:xfrm>
          <a:prstGeom prst="rect">
            <a:avLst/>
          </a:prstGeom>
          <a:solidFill>
            <a:schemeClr val="bg1"/>
          </a:solidFill>
        </p:spPr>
        <p:txBody>
          <a:bodyPr wrap="square" rtlCol="0">
            <a:spAutoFit/>
          </a:bodyPr>
          <a:lstStyle/>
          <a:p>
            <a:r>
              <a:rPr lang="fi-FI" sz="1400" dirty="0"/>
              <a:t>Gymnasium</a:t>
            </a:r>
          </a:p>
        </p:txBody>
      </p:sp>
      <p:sp>
        <p:nvSpPr>
          <p:cNvPr id="14" name="Tekstiruutu 13">
            <a:extLst>
              <a:ext uri="{FF2B5EF4-FFF2-40B4-BE49-F238E27FC236}">
                <a16:creationId xmlns:a16="http://schemas.microsoft.com/office/drawing/2014/main" id="{D7F77199-67A9-4F8A-AF04-800E7752FEC2}"/>
              </a:ext>
            </a:extLst>
          </p:cNvPr>
          <p:cNvSpPr txBox="1"/>
          <p:nvPr/>
        </p:nvSpPr>
        <p:spPr>
          <a:xfrm>
            <a:off x="1252622" y="5999058"/>
            <a:ext cx="1893515" cy="738664"/>
          </a:xfrm>
          <a:prstGeom prst="rect">
            <a:avLst/>
          </a:prstGeom>
          <a:solidFill>
            <a:schemeClr val="bg1"/>
          </a:solidFill>
        </p:spPr>
        <p:txBody>
          <a:bodyPr wrap="square" rtlCol="0">
            <a:spAutoFit/>
          </a:bodyPr>
          <a:lstStyle/>
          <a:p>
            <a:r>
              <a:rPr lang="fi-FI" sz="1400" dirty="0"/>
              <a:t>Basic </a:t>
            </a:r>
            <a:r>
              <a:rPr lang="fi-FI" sz="1400" dirty="0" err="1"/>
              <a:t>education</a:t>
            </a:r>
            <a:r>
              <a:rPr lang="fi-FI" sz="1400" dirty="0"/>
              <a:t>: 14 and 15 </a:t>
            </a:r>
            <a:r>
              <a:rPr lang="fi-FI" sz="1400" dirty="0" err="1"/>
              <a:t>yrs</a:t>
            </a:r>
            <a:r>
              <a:rPr lang="fi-FI" sz="1400" dirty="0"/>
              <a:t> </a:t>
            </a:r>
            <a:r>
              <a:rPr lang="fi-FI" sz="1400" dirty="0" err="1"/>
              <a:t>young</a:t>
            </a:r>
            <a:r>
              <a:rPr lang="fi-FI" sz="1400" dirty="0"/>
              <a:t> </a:t>
            </a:r>
            <a:r>
              <a:rPr lang="fi-FI" sz="1400" dirty="0" err="1"/>
              <a:t>people</a:t>
            </a:r>
            <a:endParaRPr lang="fi-FI" sz="1400" dirty="0"/>
          </a:p>
        </p:txBody>
      </p:sp>
      <p:sp>
        <p:nvSpPr>
          <p:cNvPr id="2" name="Tekstiruutu 1">
            <a:extLst>
              <a:ext uri="{FF2B5EF4-FFF2-40B4-BE49-F238E27FC236}">
                <a16:creationId xmlns:a16="http://schemas.microsoft.com/office/drawing/2014/main" id="{181ABF57-3253-43DF-A05C-5C4168AE66C6}"/>
              </a:ext>
            </a:extLst>
          </p:cNvPr>
          <p:cNvSpPr txBox="1"/>
          <p:nvPr/>
        </p:nvSpPr>
        <p:spPr>
          <a:xfrm>
            <a:off x="10312953" y="1161239"/>
            <a:ext cx="1693652" cy="646331"/>
          </a:xfrm>
          <a:prstGeom prst="rect">
            <a:avLst/>
          </a:prstGeom>
          <a:noFill/>
        </p:spPr>
        <p:txBody>
          <a:bodyPr wrap="square" rtlCol="0">
            <a:spAutoFit/>
          </a:bodyPr>
          <a:lstStyle/>
          <a:p>
            <a:r>
              <a:rPr lang="fi-FI" dirty="0"/>
              <a:t>55 % 8th and 9th </a:t>
            </a:r>
            <a:r>
              <a:rPr lang="fi-FI" dirty="0" err="1"/>
              <a:t>graders</a:t>
            </a:r>
            <a:endParaRPr lang="fi-FI" dirty="0"/>
          </a:p>
        </p:txBody>
      </p:sp>
    </p:spTree>
    <p:custDataLst>
      <p:tags r:id="rId1"/>
    </p:custDataLst>
    <p:extLst>
      <p:ext uri="{BB962C8B-B14F-4D97-AF65-F5344CB8AC3E}">
        <p14:creationId xmlns:p14="http://schemas.microsoft.com/office/powerpoint/2010/main" val="8207521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46A006D3-3957-4B99-8BB8-D2656EC636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408" y="892549"/>
            <a:ext cx="10249183" cy="5856676"/>
          </a:xfrm>
          <a:prstGeom prst="rect">
            <a:avLst/>
          </a:prstGeom>
        </p:spPr>
      </p:pic>
      <p:sp>
        <p:nvSpPr>
          <p:cNvPr id="8" name="Tekstiruutu 7">
            <a:extLst>
              <a:ext uri="{FF2B5EF4-FFF2-40B4-BE49-F238E27FC236}">
                <a16:creationId xmlns:a16="http://schemas.microsoft.com/office/drawing/2014/main" id="{473DE0F5-0FD8-4DF4-9298-1DE5E9CAD7AE}"/>
              </a:ext>
            </a:extLst>
          </p:cNvPr>
          <p:cNvSpPr txBox="1"/>
          <p:nvPr/>
        </p:nvSpPr>
        <p:spPr>
          <a:xfrm>
            <a:off x="1429628" y="415495"/>
            <a:ext cx="10369627" cy="954107"/>
          </a:xfrm>
          <a:prstGeom prst="rect">
            <a:avLst/>
          </a:prstGeom>
          <a:noFill/>
        </p:spPr>
        <p:txBody>
          <a:bodyPr wrap="square" rtlCol="0">
            <a:spAutoFit/>
          </a:bodyPr>
          <a:lstStyle/>
          <a:p>
            <a:pPr>
              <a:defRPr/>
            </a:pPr>
            <a:r>
              <a:rPr lang="fi-FI" sz="2800" b="1" u="sng" dirty="0">
                <a:solidFill>
                  <a:srgbClr val="6A6E73"/>
                </a:solidFill>
                <a:latin typeface="Georgia"/>
              </a:rPr>
              <a:t>GIRLS</a:t>
            </a:r>
            <a:r>
              <a:rPr lang="fi-FI" sz="2800" b="1" dirty="0">
                <a:solidFill>
                  <a:srgbClr val="6A6E73"/>
                </a:solidFill>
                <a:latin typeface="Georgia"/>
              </a:rPr>
              <a:t>: ”I </a:t>
            </a:r>
            <a:r>
              <a:rPr lang="fi-FI" sz="2800" b="1" dirty="0" err="1">
                <a:solidFill>
                  <a:srgbClr val="6A6E73"/>
                </a:solidFill>
                <a:latin typeface="Georgia"/>
              </a:rPr>
              <a:t>have</a:t>
            </a:r>
            <a:r>
              <a:rPr lang="fi-FI" sz="2800" b="1" dirty="0">
                <a:solidFill>
                  <a:srgbClr val="6A6E73"/>
                </a:solidFill>
                <a:latin typeface="Georgia"/>
              </a:rPr>
              <a:t> </a:t>
            </a:r>
            <a:r>
              <a:rPr lang="fi-FI" sz="2800" b="1" dirty="0" err="1">
                <a:solidFill>
                  <a:srgbClr val="6A6E73"/>
                </a:solidFill>
                <a:latin typeface="Georgia"/>
              </a:rPr>
              <a:t>good</a:t>
            </a:r>
            <a:r>
              <a:rPr lang="fi-FI" sz="2800" b="1" dirty="0">
                <a:solidFill>
                  <a:srgbClr val="6A6E73"/>
                </a:solidFill>
                <a:latin typeface="Georgia"/>
              </a:rPr>
              <a:t> </a:t>
            </a:r>
            <a:r>
              <a:rPr lang="fi-FI" sz="2800" b="1" dirty="0" err="1">
                <a:solidFill>
                  <a:srgbClr val="6A6E73"/>
                </a:solidFill>
                <a:latin typeface="Georgia"/>
              </a:rPr>
              <a:t>communication</a:t>
            </a:r>
            <a:r>
              <a:rPr lang="fi-FI" sz="2800" b="1" dirty="0">
                <a:solidFill>
                  <a:srgbClr val="6A6E73"/>
                </a:solidFill>
                <a:latin typeface="Georgia"/>
              </a:rPr>
              <a:t> </a:t>
            </a:r>
            <a:r>
              <a:rPr lang="fi-FI" sz="2800" b="1" dirty="0" err="1">
                <a:solidFill>
                  <a:srgbClr val="6A6E73"/>
                </a:solidFill>
                <a:latin typeface="Georgia"/>
              </a:rPr>
              <a:t>with</a:t>
            </a:r>
            <a:r>
              <a:rPr lang="fi-FI" sz="2800" b="1" dirty="0">
                <a:solidFill>
                  <a:srgbClr val="6A6E73"/>
                </a:solidFill>
                <a:latin typeface="Georgia"/>
              </a:rPr>
              <a:t> my </a:t>
            </a:r>
            <a:r>
              <a:rPr lang="fi-FI" sz="2800" b="1" dirty="0" err="1">
                <a:solidFill>
                  <a:srgbClr val="6A6E73"/>
                </a:solidFill>
                <a:latin typeface="Georgia"/>
              </a:rPr>
              <a:t>parents</a:t>
            </a:r>
            <a:r>
              <a:rPr lang="fi-FI" sz="2800" b="1" dirty="0">
                <a:solidFill>
                  <a:srgbClr val="6A6E73"/>
                </a:solidFill>
                <a:latin typeface="Georgia"/>
              </a:rPr>
              <a:t>” 2006–2021</a:t>
            </a:r>
          </a:p>
        </p:txBody>
      </p:sp>
      <p:sp>
        <p:nvSpPr>
          <p:cNvPr id="6" name="Tekstiruutu 5">
            <a:extLst>
              <a:ext uri="{FF2B5EF4-FFF2-40B4-BE49-F238E27FC236}">
                <a16:creationId xmlns:a16="http://schemas.microsoft.com/office/drawing/2014/main" id="{19B16A13-8EF2-4878-A422-747E6744AFAA}"/>
              </a:ext>
            </a:extLst>
          </p:cNvPr>
          <p:cNvSpPr txBox="1"/>
          <p:nvPr/>
        </p:nvSpPr>
        <p:spPr>
          <a:xfrm>
            <a:off x="10188815" y="1488142"/>
            <a:ext cx="2063552" cy="1200329"/>
          </a:xfrm>
          <a:prstGeom prst="rect">
            <a:avLst/>
          </a:prstGeom>
          <a:noFill/>
        </p:spPr>
        <p:txBody>
          <a:bodyPr wrap="square" rtlCol="0">
            <a:spAutoFit/>
          </a:bodyPr>
          <a:lstStyle/>
          <a:p>
            <a:r>
              <a:rPr lang="fi-FI" sz="2400" dirty="0" err="1"/>
              <a:t>Dropped</a:t>
            </a:r>
            <a:r>
              <a:rPr lang="fi-FI" sz="2400" dirty="0"/>
              <a:t> </a:t>
            </a:r>
            <a:r>
              <a:rPr lang="fi-FI" sz="2400" dirty="0" err="1"/>
              <a:t>during</a:t>
            </a:r>
            <a:r>
              <a:rPr lang="fi-FI" sz="2400" dirty="0"/>
              <a:t> </a:t>
            </a:r>
            <a:r>
              <a:rPr lang="fi-FI" sz="2400" dirty="0" err="1"/>
              <a:t>pandemic</a:t>
            </a:r>
            <a:endParaRPr lang="fi-FI" sz="2400" dirty="0"/>
          </a:p>
        </p:txBody>
      </p:sp>
      <p:sp>
        <p:nvSpPr>
          <p:cNvPr id="9" name="Tekstiruutu 8">
            <a:extLst>
              <a:ext uri="{FF2B5EF4-FFF2-40B4-BE49-F238E27FC236}">
                <a16:creationId xmlns:a16="http://schemas.microsoft.com/office/drawing/2014/main" id="{7D745CBE-4B9D-49C5-8A3A-7089D5C30F3D}"/>
              </a:ext>
            </a:extLst>
          </p:cNvPr>
          <p:cNvSpPr txBox="1"/>
          <p:nvPr/>
        </p:nvSpPr>
        <p:spPr>
          <a:xfrm>
            <a:off x="5443538" y="6046621"/>
            <a:ext cx="2428875" cy="307777"/>
          </a:xfrm>
          <a:prstGeom prst="rect">
            <a:avLst/>
          </a:prstGeom>
          <a:solidFill>
            <a:schemeClr val="bg1"/>
          </a:solidFill>
        </p:spPr>
        <p:txBody>
          <a:bodyPr wrap="square" rtlCol="0">
            <a:spAutoFit/>
          </a:bodyPr>
          <a:lstStyle/>
          <a:p>
            <a:r>
              <a:rPr lang="fi-FI" sz="1400" dirty="0" err="1"/>
              <a:t>Vocational</a:t>
            </a:r>
            <a:r>
              <a:rPr lang="fi-FI" sz="1400" dirty="0"/>
              <a:t> </a:t>
            </a:r>
            <a:r>
              <a:rPr lang="fi-FI" sz="1400" dirty="0" err="1"/>
              <a:t>school</a:t>
            </a:r>
            <a:endParaRPr lang="fi-FI" sz="1400" dirty="0"/>
          </a:p>
        </p:txBody>
      </p:sp>
      <p:sp>
        <p:nvSpPr>
          <p:cNvPr id="10" name="Tekstiruutu 9">
            <a:extLst>
              <a:ext uri="{FF2B5EF4-FFF2-40B4-BE49-F238E27FC236}">
                <a16:creationId xmlns:a16="http://schemas.microsoft.com/office/drawing/2014/main" id="{B1C08F1C-0E04-42B2-908E-FC70DC26181F}"/>
              </a:ext>
            </a:extLst>
          </p:cNvPr>
          <p:cNvSpPr txBox="1"/>
          <p:nvPr/>
        </p:nvSpPr>
        <p:spPr>
          <a:xfrm>
            <a:off x="3623722" y="6072116"/>
            <a:ext cx="1519237" cy="307777"/>
          </a:xfrm>
          <a:prstGeom prst="rect">
            <a:avLst/>
          </a:prstGeom>
          <a:solidFill>
            <a:schemeClr val="bg1"/>
          </a:solidFill>
        </p:spPr>
        <p:txBody>
          <a:bodyPr wrap="square" rtlCol="0">
            <a:spAutoFit/>
          </a:bodyPr>
          <a:lstStyle/>
          <a:p>
            <a:r>
              <a:rPr lang="fi-FI" sz="1400" dirty="0"/>
              <a:t>Gymnasium</a:t>
            </a:r>
          </a:p>
        </p:txBody>
      </p:sp>
      <p:sp>
        <p:nvSpPr>
          <p:cNvPr id="11" name="Tekstiruutu 10">
            <a:extLst>
              <a:ext uri="{FF2B5EF4-FFF2-40B4-BE49-F238E27FC236}">
                <a16:creationId xmlns:a16="http://schemas.microsoft.com/office/drawing/2014/main" id="{F488EF0A-E0E6-46E3-B128-40643352D414}"/>
              </a:ext>
            </a:extLst>
          </p:cNvPr>
          <p:cNvSpPr txBox="1"/>
          <p:nvPr/>
        </p:nvSpPr>
        <p:spPr>
          <a:xfrm>
            <a:off x="1429628" y="6010561"/>
            <a:ext cx="1893515" cy="738664"/>
          </a:xfrm>
          <a:prstGeom prst="rect">
            <a:avLst/>
          </a:prstGeom>
          <a:solidFill>
            <a:schemeClr val="bg1"/>
          </a:solidFill>
        </p:spPr>
        <p:txBody>
          <a:bodyPr wrap="square" rtlCol="0">
            <a:spAutoFit/>
          </a:bodyPr>
          <a:lstStyle/>
          <a:p>
            <a:r>
              <a:rPr lang="fi-FI" sz="1400" dirty="0"/>
              <a:t>Basic </a:t>
            </a:r>
            <a:r>
              <a:rPr lang="fi-FI" sz="1400" dirty="0" err="1"/>
              <a:t>education</a:t>
            </a:r>
            <a:r>
              <a:rPr lang="fi-FI" sz="1400" dirty="0"/>
              <a:t>: 14 and 15 </a:t>
            </a:r>
            <a:r>
              <a:rPr lang="fi-FI" sz="1400" dirty="0" err="1"/>
              <a:t>yrs</a:t>
            </a:r>
            <a:r>
              <a:rPr lang="fi-FI" sz="1400" dirty="0"/>
              <a:t> </a:t>
            </a:r>
            <a:r>
              <a:rPr lang="fi-FI" sz="1400" dirty="0" err="1"/>
              <a:t>young</a:t>
            </a:r>
            <a:r>
              <a:rPr lang="fi-FI" sz="1400" dirty="0"/>
              <a:t> </a:t>
            </a:r>
            <a:r>
              <a:rPr lang="fi-FI" sz="1400" dirty="0" err="1"/>
              <a:t>people</a:t>
            </a:r>
            <a:endParaRPr lang="fi-FI" sz="1400" dirty="0"/>
          </a:p>
        </p:txBody>
      </p:sp>
    </p:spTree>
    <p:custDataLst>
      <p:tags r:id="rId1"/>
    </p:custDataLst>
    <p:extLst>
      <p:ext uri="{BB962C8B-B14F-4D97-AF65-F5344CB8AC3E}">
        <p14:creationId xmlns:p14="http://schemas.microsoft.com/office/powerpoint/2010/main" val="19544641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A1FBF512-E552-4556-A8CB-9EDA71398F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98" y="1219200"/>
            <a:ext cx="9677544" cy="5530025"/>
          </a:xfrm>
          <a:prstGeom prst="rect">
            <a:avLst/>
          </a:prstGeom>
        </p:spPr>
      </p:pic>
      <p:sp>
        <p:nvSpPr>
          <p:cNvPr id="8" name="Tekstiruutu 7">
            <a:extLst>
              <a:ext uri="{FF2B5EF4-FFF2-40B4-BE49-F238E27FC236}">
                <a16:creationId xmlns:a16="http://schemas.microsoft.com/office/drawing/2014/main" id="{473DE0F5-0FD8-4DF4-9298-1DE5E9CAD7AE}"/>
              </a:ext>
            </a:extLst>
          </p:cNvPr>
          <p:cNvSpPr txBox="1"/>
          <p:nvPr/>
        </p:nvSpPr>
        <p:spPr>
          <a:xfrm>
            <a:off x="1561819" y="400021"/>
            <a:ext cx="8155922" cy="523220"/>
          </a:xfrm>
          <a:prstGeom prst="rect">
            <a:avLst/>
          </a:prstGeom>
          <a:noFill/>
        </p:spPr>
        <p:txBody>
          <a:bodyPr wrap="square" rtlCol="0">
            <a:spAutoFit/>
          </a:bodyPr>
          <a:lstStyle/>
          <a:p>
            <a:pPr>
              <a:defRPr/>
            </a:pPr>
            <a:r>
              <a:rPr lang="en-GB" sz="2800" b="1" dirty="0">
                <a:solidFill>
                  <a:srgbClr val="6A6E73"/>
                </a:solidFill>
                <a:latin typeface="Georgia"/>
              </a:rPr>
              <a:t>Student has </a:t>
            </a:r>
            <a:r>
              <a:rPr lang="en-GB" sz="2800" b="1" u="sng" dirty="0">
                <a:solidFill>
                  <a:srgbClr val="6A6E73"/>
                </a:solidFill>
                <a:latin typeface="Georgia"/>
              </a:rPr>
              <a:t>not</a:t>
            </a:r>
            <a:r>
              <a:rPr lang="en-GB" sz="2800" b="1" dirty="0">
                <a:solidFill>
                  <a:srgbClr val="6A6E73"/>
                </a:solidFill>
                <a:latin typeface="Georgia"/>
              </a:rPr>
              <a:t> bullied 2006–2021</a:t>
            </a:r>
          </a:p>
        </p:txBody>
      </p:sp>
      <p:sp>
        <p:nvSpPr>
          <p:cNvPr id="9" name="Tekstiruutu 8">
            <a:extLst>
              <a:ext uri="{FF2B5EF4-FFF2-40B4-BE49-F238E27FC236}">
                <a16:creationId xmlns:a16="http://schemas.microsoft.com/office/drawing/2014/main" id="{7D745CBE-4B9D-49C5-8A3A-7089D5C30F3D}"/>
              </a:ext>
            </a:extLst>
          </p:cNvPr>
          <p:cNvSpPr txBox="1"/>
          <p:nvPr/>
        </p:nvSpPr>
        <p:spPr>
          <a:xfrm>
            <a:off x="5300103" y="6084091"/>
            <a:ext cx="2428875" cy="307777"/>
          </a:xfrm>
          <a:prstGeom prst="rect">
            <a:avLst/>
          </a:prstGeom>
          <a:solidFill>
            <a:schemeClr val="bg1"/>
          </a:solidFill>
        </p:spPr>
        <p:txBody>
          <a:bodyPr wrap="square" rtlCol="0">
            <a:spAutoFit/>
          </a:bodyPr>
          <a:lstStyle/>
          <a:p>
            <a:r>
              <a:rPr lang="fi-FI" sz="1400" dirty="0" err="1"/>
              <a:t>Vocational</a:t>
            </a:r>
            <a:r>
              <a:rPr lang="fi-FI" sz="1400" dirty="0"/>
              <a:t> </a:t>
            </a:r>
            <a:r>
              <a:rPr lang="fi-FI" sz="1400" dirty="0" err="1"/>
              <a:t>school</a:t>
            </a:r>
            <a:endParaRPr lang="fi-FI" sz="1400" dirty="0"/>
          </a:p>
        </p:txBody>
      </p:sp>
      <p:sp>
        <p:nvSpPr>
          <p:cNvPr id="10" name="Tekstiruutu 9">
            <a:extLst>
              <a:ext uri="{FF2B5EF4-FFF2-40B4-BE49-F238E27FC236}">
                <a16:creationId xmlns:a16="http://schemas.microsoft.com/office/drawing/2014/main" id="{B1C08F1C-0E04-42B2-908E-FC70DC26181F}"/>
              </a:ext>
            </a:extLst>
          </p:cNvPr>
          <p:cNvSpPr txBox="1"/>
          <p:nvPr/>
        </p:nvSpPr>
        <p:spPr>
          <a:xfrm>
            <a:off x="3552004" y="6072116"/>
            <a:ext cx="1519237" cy="307777"/>
          </a:xfrm>
          <a:prstGeom prst="rect">
            <a:avLst/>
          </a:prstGeom>
          <a:solidFill>
            <a:schemeClr val="bg1"/>
          </a:solidFill>
        </p:spPr>
        <p:txBody>
          <a:bodyPr wrap="square" rtlCol="0">
            <a:spAutoFit/>
          </a:bodyPr>
          <a:lstStyle/>
          <a:p>
            <a:r>
              <a:rPr lang="fi-FI" sz="1400" dirty="0"/>
              <a:t>Gymnasium</a:t>
            </a:r>
          </a:p>
        </p:txBody>
      </p:sp>
      <p:sp>
        <p:nvSpPr>
          <p:cNvPr id="11" name="Tekstiruutu 10">
            <a:extLst>
              <a:ext uri="{FF2B5EF4-FFF2-40B4-BE49-F238E27FC236}">
                <a16:creationId xmlns:a16="http://schemas.microsoft.com/office/drawing/2014/main" id="{F488EF0A-E0E6-46E3-B128-40643352D414}"/>
              </a:ext>
            </a:extLst>
          </p:cNvPr>
          <p:cNvSpPr txBox="1"/>
          <p:nvPr/>
        </p:nvSpPr>
        <p:spPr>
          <a:xfrm>
            <a:off x="1561819" y="6058395"/>
            <a:ext cx="1893515" cy="738664"/>
          </a:xfrm>
          <a:prstGeom prst="rect">
            <a:avLst/>
          </a:prstGeom>
          <a:solidFill>
            <a:schemeClr val="bg1"/>
          </a:solidFill>
        </p:spPr>
        <p:txBody>
          <a:bodyPr wrap="square" rtlCol="0">
            <a:spAutoFit/>
          </a:bodyPr>
          <a:lstStyle/>
          <a:p>
            <a:r>
              <a:rPr lang="fi-FI" sz="1400" dirty="0"/>
              <a:t>Basic </a:t>
            </a:r>
            <a:r>
              <a:rPr lang="fi-FI" sz="1400" dirty="0" err="1"/>
              <a:t>education</a:t>
            </a:r>
            <a:r>
              <a:rPr lang="fi-FI" sz="1400" dirty="0"/>
              <a:t>: 14 and 15 </a:t>
            </a:r>
            <a:r>
              <a:rPr lang="fi-FI" sz="1400" dirty="0" err="1"/>
              <a:t>yrs</a:t>
            </a:r>
            <a:r>
              <a:rPr lang="fi-FI" sz="1400" dirty="0"/>
              <a:t> </a:t>
            </a:r>
            <a:r>
              <a:rPr lang="fi-FI" sz="1400" dirty="0" err="1"/>
              <a:t>young</a:t>
            </a:r>
            <a:r>
              <a:rPr lang="fi-FI" sz="1400" dirty="0"/>
              <a:t> </a:t>
            </a:r>
            <a:r>
              <a:rPr lang="fi-FI" sz="1400" dirty="0" err="1"/>
              <a:t>people</a:t>
            </a:r>
            <a:endParaRPr lang="fi-FI" sz="1400" dirty="0"/>
          </a:p>
        </p:txBody>
      </p:sp>
      <p:sp>
        <p:nvSpPr>
          <p:cNvPr id="5" name="Tekstiruutu 4">
            <a:extLst>
              <a:ext uri="{FF2B5EF4-FFF2-40B4-BE49-F238E27FC236}">
                <a16:creationId xmlns:a16="http://schemas.microsoft.com/office/drawing/2014/main" id="{3C01D6A0-544D-405E-B3D1-6A8CDB547671}"/>
              </a:ext>
            </a:extLst>
          </p:cNvPr>
          <p:cNvSpPr txBox="1"/>
          <p:nvPr/>
        </p:nvSpPr>
        <p:spPr>
          <a:xfrm>
            <a:off x="7542009" y="3044279"/>
            <a:ext cx="5131634" cy="769441"/>
          </a:xfrm>
          <a:prstGeom prst="rect">
            <a:avLst/>
          </a:prstGeom>
          <a:noFill/>
        </p:spPr>
        <p:txBody>
          <a:bodyPr wrap="square" rtlCol="0">
            <a:spAutoFit/>
          </a:bodyPr>
          <a:lstStyle/>
          <a:p>
            <a:r>
              <a:rPr lang="fi-FI" dirty="0" err="1">
                <a:highlight>
                  <a:srgbClr val="FFFF00"/>
                </a:highlight>
              </a:rPr>
              <a:t>From</a:t>
            </a:r>
            <a:r>
              <a:rPr lang="fi-FI" dirty="0">
                <a:highlight>
                  <a:srgbClr val="FFFF00"/>
                </a:highlight>
              </a:rPr>
              <a:t>   </a:t>
            </a:r>
            <a:r>
              <a:rPr lang="fi-FI" sz="2000" b="1" dirty="0">
                <a:highlight>
                  <a:srgbClr val="FFFF00"/>
                </a:highlight>
              </a:rPr>
              <a:t>60%      </a:t>
            </a:r>
            <a:r>
              <a:rPr lang="fi-FI" sz="2400" dirty="0">
                <a:highlight>
                  <a:srgbClr val="FFFF00"/>
                </a:highlight>
                <a:sym typeface="Wingdings" panose="05000000000000000000" pitchFamily="2" charset="2"/>
              </a:rPr>
              <a:t></a:t>
            </a:r>
            <a:r>
              <a:rPr lang="fi-FI" sz="2400" dirty="0">
                <a:highlight>
                  <a:srgbClr val="FFFF00"/>
                </a:highlight>
              </a:rPr>
              <a:t>  </a:t>
            </a:r>
            <a:r>
              <a:rPr lang="fi-FI" dirty="0">
                <a:highlight>
                  <a:srgbClr val="FFFF00"/>
                </a:highlight>
              </a:rPr>
              <a:t> </a:t>
            </a:r>
            <a:r>
              <a:rPr lang="fi-FI" sz="2000" b="1" dirty="0">
                <a:highlight>
                  <a:srgbClr val="FFFF00"/>
                </a:highlight>
              </a:rPr>
              <a:t>87,5% </a:t>
            </a:r>
          </a:p>
          <a:p>
            <a:r>
              <a:rPr lang="en-GB" sz="2000" dirty="0"/>
              <a:t>of 14 and 15 years </a:t>
            </a:r>
            <a:r>
              <a:rPr lang="en-GB" sz="2000" b="1" u="sng" dirty="0"/>
              <a:t>who have not bullied </a:t>
            </a:r>
          </a:p>
        </p:txBody>
      </p:sp>
    </p:spTree>
    <p:custDataLst>
      <p:tags r:id="rId1"/>
    </p:custDataLst>
    <p:extLst>
      <p:ext uri="{BB962C8B-B14F-4D97-AF65-F5344CB8AC3E}">
        <p14:creationId xmlns:p14="http://schemas.microsoft.com/office/powerpoint/2010/main" val="24156983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B88DCD22-BD35-4216-8D4B-2ADE9D7299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330" y="1181773"/>
            <a:ext cx="9743041" cy="5567452"/>
          </a:xfrm>
          <a:prstGeom prst="rect">
            <a:avLst/>
          </a:prstGeom>
        </p:spPr>
      </p:pic>
      <p:sp>
        <p:nvSpPr>
          <p:cNvPr id="8" name="Tekstiruutu 7">
            <a:extLst>
              <a:ext uri="{FF2B5EF4-FFF2-40B4-BE49-F238E27FC236}">
                <a16:creationId xmlns:a16="http://schemas.microsoft.com/office/drawing/2014/main" id="{473DE0F5-0FD8-4DF4-9298-1DE5E9CAD7AE}"/>
              </a:ext>
            </a:extLst>
          </p:cNvPr>
          <p:cNvSpPr txBox="1"/>
          <p:nvPr/>
        </p:nvSpPr>
        <p:spPr>
          <a:xfrm>
            <a:off x="1561819" y="415496"/>
            <a:ext cx="10190910" cy="523220"/>
          </a:xfrm>
          <a:prstGeom prst="rect">
            <a:avLst/>
          </a:prstGeom>
          <a:noFill/>
        </p:spPr>
        <p:txBody>
          <a:bodyPr wrap="square" rtlCol="0">
            <a:spAutoFit/>
          </a:bodyPr>
          <a:lstStyle/>
          <a:p>
            <a:pPr>
              <a:defRPr/>
            </a:pPr>
            <a:r>
              <a:rPr lang="en-GB" sz="2800" b="1" dirty="0">
                <a:solidFill>
                  <a:srgbClr val="6A6E73"/>
                </a:solidFill>
                <a:latin typeface="Georgia"/>
              </a:rPr>
              <a:t>Student </a:t>
            </a:r>
            <a:r>
              <a:rPr lang="en-GB" sz="2800" b="1" u="sng" dirty="0">
                <a:solidFill>
                  <a:srgbClr val="6A6E73"/>
                </a:solidFill>
                <a:latin typeface="Georgia"/>
              </a:rPr>
              <a:t>has bullied </a:t>
            </a:r>
            <a:r>
              <a:rPr lang="en-GB" sz="2800" b="1" dirty="0">
                <a:solidFill>
                  <a:srgbClr val="6A6E73"/>
                </a:solidFill>
                <a:latin typeface="Georgia"/>
              </a:rPr>
              <a:t>at least once a week 2006–2021</a:t>
            </a:r>
          </a:p>
        </p:txBody>
      </p:sp>
      <p:sp>
        <p:nvSpPr>
          <p:cNvPr id="9" name="Tekstiruutu 8">
            <a:extLst>
              <a:ext uri="{FF2B5EF4-FFF2-40B4-BE49-F238E27FC236}">
                <a16:creationId xmlns:a16="http://schemas.microsoft.com/office/drawing/2014/main" id="{7D745CBE-4B9D-49C5-8A3A-7089D5C30F3D}"/>
              </a:ext>
            </a:extLst>
          </p:cNvPr>
          <p:cNvSpPr txBox="1"/>
          <p:nvPr/>
        </p:nvSpPr>
        <p:spPr>
          <a:xfrm>
            <a:off x="5282173" y="6102020"/>
            <a:ext cx="2428875" cy="307777"/>
          </a:xfrm>
          <a:prstGeom prst="rect">
            <a:avLst/>
          </a:prstGeom>
          <a:solidFill>
            <a:schemeClr val="bg1"/>
          </a:solidFill>
        </p:spPr>
        <p:txBody>
          <a:bodyPr wrap="square" rtlCol="0">
            <a:spAutoFit/>
          </a:bodyPr>
          <a:lstStyle/>
          <a:p>
            <a:r>
              <a:rPr lang="fi-FI" sz="1400" dirty="0" err="1"/>
              <a:t>Vocational</a:t>
            </a:r>
            <a:r>
              <a:rPr lang="fi-FI" sz="1400" dirty="0"/>
              <a:t> </a:t>
            </a:r>
            <a:r>
              <a:rPr lang="fi-FI" sz="1400" dirty="0" err="1"/>
              <a:t>school</a:t>
            </a:r>
            <a:endParaRPr lang="fi-FI" sz="1400" dirty="0"/>
          </a:p>
        </p:txBody>
      </p:sp>
      <p:sp>
        <p:nvSpPr>
          <p:cNvPr id="10" name="Tekstiruutu 9">
            <a:extLst>
              <a:ext uri="{FF2B5EF4-FFF2-40B4-BE49-F238E27FC236}">
                <a16:creationId xmlns:a16="http://schemas.microsoft.com/office/drawing/2014/main" id="{B1C08F1C-0E04-42B2-908E-FC70DC26181F}"/>
              </a:ext>
            </a:extLst>
          </p:cNvPr>
          <p:cNvSpPr txBox="1"/>
          <p:nvPr/>
        </p:nvSpPr>
        <p:spPr>
          <a:xfrm>
            <a:off x="3568033" y="6088129"/>
            <a:ext cx="1519237" cy="307777"/>
          </a:xfrm>
          <a:prstGeom prst="rect">
            <a:avLst/>
          </a:prstGeom>
          <a:solidFill>
            <a:schemeClr val="bg1"/>
          </a:solidFill>
        </p:spPr>
        <p:txBody>
          <a:bodyPr wrap="square" rtlCol="0">
            <a:spAutoFit/>
          </a:bodyPr>
          <a:lstStyle/>
          <a:p>
            <a:r>
              <a:rPr lang="fi-FI" sz="1400" dirty="0"/>
              <a:t>Gymnasium</a:t>
            </a:r>
          </a:p>
        </p:txBody>
      </p:sp>
      <p:sp>
        <p:nvSpPr>
          <p:cNvPr id="11" name="Tekstiruutu 10">
            <a:extLst>
              <a:ext uri="{FF2B5EF4-FFF2-40B4-BE49-F238E27FC236}">
                <a16:creationId xmlns:a16="http://schemas.microsoft.com/office/drawing/2014/main" id="{F488EF0A-E0E6-46E3-B128-40643352D414}"/>
              </a:ext>
            </a:extLst>
          </p:cNvPr>
          <p:cNvSpPr txBox="1"/>
          <p:nvPr/>
        </p:nvSpPr>
        <p:spPr>
          <a:xfrm>
            <a:off x="1539575" y="6010561"/>
            <a:ext cx="1893515" cy="738664"/>
          </a:xfrm>
          <a:prstGeom prst="rect">
            <a:avLst/>
          </a:prstGeom>
          <a:solidFill>
            <a:schemeClr val="bg1"/>
          </a:solidFill>
        </p:spPr>
        <p:txBody>
          <a:bodyPr wrap="square" rtlCol="0">
            <a:spAutoFit/>
          </a:bodyPr>
          <a:lstStyle/>
          <a:p>
            <a:r>
              <a:rPr lang="fi-FI" sz="1400" dirty="0"/>
              <a:t>Basic </a:t>
            </a:r>
            <a:r>
              <a:rPr lang="fi-FI" sz="1400" dirty="0" err="1"/>
              <a:t>education</a:t>
            </a:r>
            <a:r>
              <a:rPr lang="fi-FI" sz="1400" dirty="0"/>
              <a:t>: 14 and 15 </a:t>
            </a:r>
            <a:r>
              <a:rPr lang="fi-FI" sz="1400" dirty="0" err="1"/>
              <a:t>yrs</a:t>
            </a:r>
            <a:r>
              <a:rPr lang="fi-FI" sz="1400" dirty="0"/>
              <a:t> </a:t>
            </a:r>
            <a:r>
              <a:rPr lang="fi-FI" sz="1400" dirty="0" err="1"/>
              <a:t>young</a:t>
            </a:r>
            <a:r>
              <a:rPr lang="fi-FI" sz="1400" dirty="0"/>
              <a:t> </a:t>
            </a:r>
            <a:r>
              <a:rPr lang="fi-FI" sz="1400" dirty="0" err="1"/>
              <a:t>people</a:t>
            </a:r>
            <a:endParaRPr lang="fi-FI" sz="1400" dirty="0"/>
          </a:p>
        </p:txBody>
      </p:sp>
      <p:sp>
        <p:nvSpPr>
          <p:cNvPr id="2" name="Tekstiruutu 1">
            <a:extLst>
              <a:ext uri="{FF2B5EF4-FFF2-40B4-BE49-F238E27FC236}">
                <a16:creationId xmlns:a16="http://schemas.microsoft.com/office/drawing/2014/main" id="{DC5936EB-4196-4005-87E0-8C3BBCB835C3}"/>
              </a:ext>
            </a:extLst>
          </p:cNvPr>
          <p:cNvSpPr txBox="1"/>
          <p:nvPr/>
        </p:nvSpPr>
        <p:spPr>
          <a:xfrm>
            <a:off x="9208168" y="3642333"/>
            <a:ext cx="2544561" cy="646331"/>
          </a:xfrm>
          <a:prstGeom prst="rect">
            <a:avLst/>
          </a:prstGeom>
          <a:noFill/>
        </p:spPr>
        <p:txBody>
          <a:bodyPr wrap="square" rtlCol="0">
            <a:spAutoFit/>
          </a:bodyPr>
          <a:lstStyle/>
          <a:p>
            <a:r>
              <a:rPr lang="fi-FI" dirty="0" err="1">
                <a:highlight>
                  <a:srgbClr val="FFFF00"/>
                </a:highlight>
              </a:rPr>
              <a:t>From</a:t>
            </a:r>
            <a:r>
              <a:rPr lang="fi-FI" dirty="0">
                <a:highlight>
                  <a:srgbClr val="FFFF00"/>
                </a:highlight>
              </a:rPr>
              <a:t> 7,5% to </a:t>
            </a:r>
            <a:r>
              <a:rPr lang="fi-FI" dirty="0" err="1">
                <a:highlight>
                  <a:srgbClr val="FFFF00"/>
                </a:highlight>
              </a:rPr>
              <a:t>under</a:t>
            </a:r>
            <a:r>
              <a:rPr lang="fi-FI" dirty="0">
                <a:highlight>
                  <a:srgbClr val="FFFF00"/>
                </a:highlight>
              </a:rPr>
              <a:t> 3 % </a:t>
            </a:r>
            <a:r>
              <a:rPr lang="fi-FI" dirty="0"/>
              <a:t>(8th and 9th </a:t>
            </a:r>
            <a:r>
              <a:rPr lang="fi-FI" dirty="0" err="1"/>
              <a:t>graders</a:t>
            </a:r>
            <a:r>
              <a:rPr lang="fi-FI" dirty="0"/>
              <a:t>) </a:t>
            </a:r>
          </a:p>
        </p:txBody>
      </p:sp>
    </p:spTree>
    <p:custDataLst>
      <p:tags r:id="rId1"/>
    </p:custDataLst>
    <p:extLst>
      <p:ext uri="{BB962C8B-B14F-4D97-AF65-F5344CB8AC3E}">
        <p14:creationId xmlns:p14="http://schemas.microsoft.com/office/powerpoint/2010/main" val="41674307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8D1F5B91-CD5F-446D-A7F0-53A70D1535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947" y="1048594"/>
            <a:ext cx="9976105" cy="5700631"/>
          </a:xfrm>
          <a:prstGeom prst="rect">
            <a:avLst/>
          </a:prstGeom>
        </p:spPr>
      </p:pic>
      <p:sp>
        <p:nvSpPr>
          <p:cNvPr id="8" name="Tekstiruutu 7">
            <a:extLst>
              <a:ext uri="{FF2B5EF4-FFF2-40B4-BE49-F238E27FC236}">
                <a16:creationId xmlns:a16="http://schemas.microsoft.com/office/drawing/2014/main" id="{473DE0F5-0FD8-4DF4-9298-1DE5E9CAD7AE}"/>
              </a:ext>
            </a:extLst>
          </p:cNvPr>
          <p:cNvSpPr txBox="1"/>
          <p:nvPr/>
        </p:nvSpPr>
        <p:spPr>
          <a:xfrm>
            <a:off x="860613" y="478107"/>
            <a:ext cx="11237258" cy="523220"/>
          </a:xfrm>
          <a:prstGeom prst="rect">
            <a:avLst/>
          </a:prstGeom>
          <a:noFill/>
        </p:spPr>
        <p:txBody>
          <a:bodyPr wrap="square" rtlCol="0">
            <a:spAutoFit/>
          </a:bodyPr>
          <a:lstStyle/>
          <a:p>
            <a:pPr>
              <a:defRPr/>
            </a:pPr>
            <a:r>
              <a:rPr lang="fi-FI" sz="2800" b="1" dirty="0" err="1">
                <a:solidFill>
                  <a:srgbClr val="6A6E73"/>
                </a:solidFill>
                <a:latin typeface="Georgia"/>
              </a:rPr>
              <a:t>Student</a:t>
            </a:r>
            <a:r>
              <a:rPr lang="fi-FI" sz="2800" b="1" dirty="0">
                <a:solidFill>
                  <a:srgbClr val="6A6E73"/>
                </a:solidFill>
                <a:latin typeface="Georgia"/>
              </a:rPr>
              <a:t> is </a:t>
            </a:r>
            <a:r>
              <a:rPr lang="fi-FI" sz="2800" b="1" dirty="0" err="1">
                <a:solidFill>
                  <a:srgbClr val="6A6E73"/>
                </a:solidFill>
                <a:latin typeface="Georgia"/>
              </a:rPr>
              <a:t>being</a:t>
            </a:r>
            <a:r>
              <a:rPr lang="fi-FI" sz="2800" b="1" dirty="0">
                <a:solidFill>
                  <a:srgbClr val="6A6E73"/>
                </a:solidFill>
                <a:latin typeface="Georgia"/>
              </a:rPr>
              <a:t> </a:t>
            </a:r>
            <a:r>
              <a:rPr lang="fi-FI" sz="2800" b="1" dirty="0" err="1">
                <a:solidFill>
                  <a:srgbClr val="6A6E73"/>
                </a:solidFill>
                <a:latin typeface="Georgia"/>
              </a:rPr>
              <a:t>bullied</a:t>
            </a:r>
            <a:r>
              <a:rPr lang="fi-FI" sz="2800" b="1" dirty="0">
                <a:solidFill>
                  <a:srgbClr val="6A6E73"/>
                </a:solidFill>
                <a:latin typeface="Georgia"/>
              </a:rPr>
              <a:t> at </a:t>
            </a:r>
            <a:r>
              <a:rPr lang="fi-FI" sz="2800" b="1" dirty="0" err="1">
                <a:solidFill>
                  <a:srgbClr val="6A6E73"/>
                </a:solidFill>
                <a:latin typeface="Georgia"/>
              </a:rPr>
              <a:t>least</a:t>
            </a:r>
            <a:r>
              <a:rPr lang="fi-FI" sz="2800" b="1" dirty="0">
                <a:solidFill>
                  <a:srgbClr val="6A6E73"/>
                </a:solidFill>
                <a:latin typeface="Georgia"/>
              </a:rPr>
              <a:t> </a:t>
            </a:r>
            <a:r>
              <a:rPr lang="fi-FI" sz="2800" b="1" dirty="0" err="1">
                <a:solidFill>
                  <a:srgbClr val="6A6E73"/>
                </a:solidFill>
                <a:latin typeface="Georgia"/>
              </a:rPr>
              <a:t>once</a:t>
            </a:r>
            <a:r>
              <a:rPr lang="fi-FI" sz="2800" b="1" dirty="0">
                <a:solidFill>
                  <a:srgbClr val="6A6E73"/>
                </a:solidFill>
                <a:latin typeface="Georgia"/>
              </a:rPr>
              <a:t> a </a:t>
            </a:r>
            <a:r>
              <a:rPr lang="fi-FI" sz="2800" b="1" dirty="0" err="1">
                <a:solidFill>
                  <a:srgbClr val="6A6E73"/>
                </a:solidFill>
                <a:latin typeface="Georgia"/>
              </a:rPr>
              <a:t>week</a:t>
            </a:r>
            <a:r>
              <a:rPr lang="fi-FI" sz="2800" b="1" dirty="0">
                <a:solidFill>
                  <a:srgbClr val="6A6E73"/>
                </a:solidFill>
                <a:latin typeface="Georgia"/>
              </a:rPr>
              <a:t> 2006–2021</a:t>
            </a:r>
          </a:p>
        </p:txBody>
      </p:sp>
      <p:sp>
        <p:nvSpPr>
          <p:cNvPr id="9" name="Tekstiruutu 8">
            <a:extLst>
              <a:ext uri="{FF2B5EF4-FFF2-40B4-BE49-F238E27FC236}">
                <a16:creationId xmlns:a16="http://schemas.microsoft.com/office/drawing/2014/main" id="{7D745CBE-4B9D-49C5-8A3A-7089D5C30F3D}"/>
              </a:ext>
            </a:extLst>
          </p:cNvPr>
          <p:cNvSpPr txBox="1"/>
          <p:nvPr/>
        </p:nvSpPr>
        <p:spPr>
          <a:xfrm>
            <a:off x="5443538" y="6046621"/>
            <a:ext cx="2428875" cy="307777"/>
          </a:xfrm>
          <a:prstGeom prst="rect">
            <a:avLst/>
          </a:prstGeom>
          <a:solidFill>
            <a:schemeClr val="bg1"/>
          </a:solidFill>
        </p:spPr>
        <p:txBody>
          <a:bodyPr wrap="square" rtlCol="0">
            <a:spAutoFit/>
          </a:bodyPr>
          <a:lstStyle/>
          <a:p>
            <a:r>
              <a:rPr lang="fi-FI" sz="1400" dirty="0" err="1"/>
              <a:t>Vocational</a:t>
            </a:r>
            <a:r>
              <a:rPr lang="fi-FI" sz="1400" dirty="0"/>
              <a:t> </a:t>
            </a:r>
            <a:r>
              <a:rPr lang="fi-FI" sz="1400" dirty="0" err="1"/>
              <a:t>school</a:t>
            </a:r>
            <a:endParaRPr lang="fi-FI" sz="1400" dirty="0"/>
          </a:p>
        </p:txBody>
      </p:sp>
      <p:sp>
        <p:nvSpPr>
          <p:cNvPr id="10" name="Tekstiruutu 9">
            <a:extLst>
              <a:ext uri="{FF2B5EF4-FFF2-40B4-BE49-F238E27FC236}">
                <a16:creationId xmlns:a16="http://schemas.microsoft.com/office/drawing/2014/main" id="{B1C08F1C-0E04-42B2-908E-FC70DC26181F}"/>
              </a:ext>
            </a:extLst>
          </p:cNvPr>
          <p:cNvSpPr txBox="1"/>
          <p:nvPr/>
        </p:nvSpPr>
        <p:spPr>
          <a:xfrm>
            <a:off x="3623722" y="6072116"/>
            <a:ext cx="1519237" cy="307777"/>
          </a:xfrm>
          <a:prstGeom prst="rect">
            <a:avLst/>
          </a:prstGeom>
          <a:solidFill>
            <a:schemeClr val="bg1"/>
          </a:solidFill>
        </p:spPr>
        <p:txBody>
          <a:bodyPr wrap="square" rtlCol="0">
            <a:spAutoFit/>
          </a:bodyPr>
          <a:lstStyle/>
          <a:p>
            <a:r>
              <a:rPr lang="fi-FI" sz="1400" dirty="0"/>
              <a:t>Gymnasium</a:t>
            </a:r>
          </a:p>
        </p:txBody>
      </p:sp>
      <p:sp>
        <p:nvSpPr>
          <p:cNvPr id="11" name="Tekstiruutu 10">
            <a:extLst>
              <a:ext uri="{FF2B5EF4-FFF2-40B4-BE49-F238E27FC236}">
                <a16:creationId xmlns:a16="http://schemas.microsoft.com/office/drawing/2014/main" id="{F488EF0A-E0E6-46E3-B128-40643352D414}"/>
              </a:ext>
            </a:extLst>
          </p:cNvPr>
          <p:cNvSpPr txBox="1"/>
          <p:nvPr/>
        </p:nvSpPr>
        <p:spPr>
          <a:xfrm>
            <a:off x="1579917" y="6072116"/>
            <a:ext cx="1893515" cy="738664"/>
          </a:xfrm>
          <a:prstGeom prst="rect">
            <a:avLst/>
          </a:prstGeom>
          <a:solidFill>
            <a:schemeClr val="bg1"/>
          </a:solidFill>
        </p:spPr>
        <p:txBody>
          <a:bodyPr wrap="square" rtlCol="0">
            <a:spAutoFit/>
          </a:bodyPr>
          <a:lstStyle/>
          <a:p>
            <a:r>
              <a:rPr lang="fi-FI" sz="1400" dirty="0"/>
              <a:t>Basic </a:t>
            </a:r>
            <a:r>
              <a:rPr lang="fi-FI" sz="1400" dirty="0" err="1"/>
              <a:t>education</a:t>
            </a:r>
            <a:r>
              <a:rPr lang="fi-FI" sz="1400" dirty="0"/>
              <a:t>: 14 and 15 </a:t>
            </a:r>
            <a:r>
              <a:rPr lang="fi-FI" sz="1400" dirty="0" err="1"/>
              <a:t>yrs</a:t>
            </a:r>
            <a:r>
              <a:rPr lang="fi-FI" sz="1400" dirty="0"/>
              <a:t> </a:t>
            </a:r>
            <a:r>
              <a:rPr lang="fi-FI" sz="1400" dirty="0" err="1"/>
              <a:t>young</a:t>
            </a:r>
            <a:r>
              <a:rPr lang="fi-FI" sz="1400" dirty="0"/>
              <a:t> </a:t>
            </a:r>
            <a:r>
              <a:rPr lang="fi-FI" sz="1400" dirty="0" err="1"/>
              <a:t>people</a:t>
            </a:r>
            <a:endParaRPr lang="fi-FI" sz="1400" dirty="0"/>
          </a:p>
        </p:txBody>
      </p:sp>
    </p:spTree>
    <p:custDataLst>
      <p:tags r:id="rId1"/>
    </p:custDataLst>
    <p:extLst>
      <p:ext uri="{BB962C8B-B14F-4D97-AF65-F5344CB8AC3E}">
        <p14:creationId xmlns:p14="http://schemas.microsoft.com/office/powerpoint/2010/main" val="15882602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C3E66D9E-3500-45B2-BF16-727259D3811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1B36C-3D8D-4F41-85B1-1094ACA59989}" type="datetime1">
              <a:rPr kumimoji="0" lang="fi-FI" sz="1100" b="0" i="0" u="none" strike="noStrike" kern="1200" cap="none" spc="0" normalizeH="0" baseline="0" noProof="0">
                <a:ln>
                  <a:noFill/>
                </a:ln>
                <a:solidFill>
                  <a:srgbClr val="6A6E7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22.9.2022</a:t>
            </a:fld>
            <a:endParaRPr kumimoji="0" lang="fi-FI" sz="1100" b="0" i="0" u="none" strike="noStrike" kern="1200" cap="none" spc="0" normalizeH="0" baseline="0" noProof="0">
              <a:ln>
                <a:noFill/>
              </a:ln>
              <a:solidFill>
                <a:srgbClr val="6A6E73"/>
              </a:solidFill>
              <a:effectLst/>
              <a:uLnTx/>
              <a:uFillTx/>
              <a:latin typeface="Calibri"/>
              <a:ea typeface="+mn-ea"/>
              <a:cs typeface="+mn-cs"/>
            </a:endParaRPr>
          </a:p>
        </p:txBody>
      </p:sp>
      <p:sp>
        <p:nvSpPr>
          <p:cNvPr id="5" name="Alatunnisteen paikkamerkki 4">
            <a:extLst>
              <a:ext uri="{FF2B5EF4-FFF2-40B4-BE49-F238E27FC236}">
                <a16:creationId xmlns:a16="http://schemas.microsoft.com/office/drawing/2014/main" id="{78251DFF-C8AB-4F6C-8DFF-4224E521461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100" b="0" i="0" u="none" strike="noStrike" kern="1200" cap="none" spc="0" normalizeH="0" baseline="0" noProof="0">
                <a:ln>
                  <a:noFill/>
                </a:ln>
                <a:solidFill>
                  <a:srgbClr val="6A6E73"/>
                </a:solidFill>
                <a:effectLst/>
                <a:uLnTx/>
                <a:uFillTx/>
                <a:latin typeface="Calibri"/>
                <a:ea typeface="+mn-ea"/>
                <a:cs typeface="+mn-cs"/>
              </a:rPr>
              <a:t>mieli.fi</a:t>
            </a:r>
          </a:p>
        </p:txBody>
      </p:sp>
      <p:sp>
        <p:nvSpPr>
          <p:cNvPr id="6" name="Dian numeron paikkamerkki 5">
            <a:extLst>
              <a:ext uri="{FF2B5EF4-FFF2-40B4-BE49-F238E27FC236}">
                <a16:creationId xmlns:a16="http://schemas.microsoft.com/office/drawing/2014/main" id="{88F1F283-A4B8-4DA7-AAAC-DF433028D3A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F13F21-89A0-4E12-8E58-753F65C13159}" type="slidenum">
              <a:rPr kumimoji="0" lang="fi-FI" sz="1100" b="0" i="0" u="none" strike="noStrike" kern="1200" cap="none" spc="0" normalizeH="0" baseline="0" noProof="0">
                <a:ln>
                  <a:noFill/>
                </a:ln>
                <a:solidFill>
                  <a:srgbClr val="6A6E7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fi-FI" sz="1100" b="0" i="0" u="none" strike="noStrike" kern="1200" cap="none" spc="0" normalizeH="0" baseline="0" noProof="0">
              <a:ln>
                <a:noFill/>
              </a:ln>
              <a:solidFill>
                <a:srgbClr val="6A6E73"/>
              </a:solidFill>
              <a:effectLst/>
              <a:uLnTx/>
              <a:uFillTx/>
              <a:latin typeface="Calibri"/>
              <a:ea typeface="+mn-ea"/>
              <a:cs typeface="+mn-cs"/>
            </a:endParaRPr>
          </a:p>
        </p:txBody>
      </p:sp>
      <p:grpSp>
        <p:nvGrpSpPr>
          <p:cNvPr id="13" name="Ryhmä 12">
            <a:extLst>
              <a:ext uri="{FF2B5EF4-FFF2-40B4-BE49-F238E27FC236}">
                <a16:creationId xmlns:a16="http://schemas.microsoft.com/office/drawing/2014/main" id="{207B695B-26DD-40A9-B87E-C7BEE59FE17F}"/>
              </a:ext>
            </a:extLst>
          </p:cNvPr>
          <p:cNvGrpSpPr/>
          <p:nvPr/>
        </p:nvGrpSpPr>
        <p:grpSpPr>
          <a:xfrm>
            <a:off x="2027981" y="4315291"/>
            <a:ext cx="8377483" cy="2264963"/>
            <a:chOff x="3184" y="3036260"/>
            <a:chExt cx="8377483" cy="2264963"/>
          </a:xfrm>
        </p:grpSpPr>
        <p:sp>
          <p:nvSpPr>
            <p:cNvPr id="14" name="Puolisuunnikas 13">
              <a:extLst>
                <a:ext uri="{FF2B5EF4-FFF2-40B4-BE49-F238E27FC236}">
                  <a16:creationId xmlns:a16="http://schemas.microsoft.com/office/drawing/2014/main" id="{E49E44E8-C278-42BA-9D20-8438FA853964}"/>
                </a:ext>
              </a:extLst>
            </p:cNvPr>
            <p:cNvSpPr/>
            <p:nvPr/>
          </p:nvSpPr>
          <p:spPr>
            <a:xfrm>
              <a:off x="3184" y="3036260"/>
              <a:ext cx="8377483" cy="2177768"/>
            </a:xfrm>
            <a:prstGeom prst="trapezoid">
              <a:avLst>
                <a:gd name="adj" fmla="val 79602"/>
              </a:avLst>
            </a:prstGeom>
            <a:solidFill>
              <a:srgbClr val="6A6E73"/>
            </a:solidFill>
          </p:spPr>
          <p:style>
            <a:lnRef idx="2">
              <a:schemeClr val="lt1">
                <a:hueOff val="0"/>
                <a:satOff val="0"/>
                <a:lumOff val="0"/>
                <a:alphaOff val="0"/>
              </a:schemeClr>
            </a:lnRef>
            <a:fillRef idx="1">
              <a:scrgbClr r="0" g="0" b="0"/>
            </a:fillRef>
            <a:effectRef idx="0">
              <a:schemeClr val="accent4">
                <a:hueOff val="-9244759"/>
                <a:satOff val="95454"/>
                <a:lumOff val="13726"/>
                <a:alphaOff val="0"/>
              </a:schemeClr>
            </a:effectRef>
            <a:fontRef idx="minor">
              <a:schemeClr val="lt1"/>
            </a:fontRef>
          </p:style>
        </p:sp>
        <p:sp>
          <p:nvSpPr>
            <p:cNvPr id="15" name="Puolisuunnikas 4">
              <a:extLst>
                <a:ext uri="{FF2B5EF4-FFF2-40B4-BE49-F238E27FC236}">
                  <a16:creationId xmlns:a16="http://schemas.microsoft.com/office/drawing/2014/main" id="{89E20781-D151-49E4-87C2-74DC0678961A}"/>
                </a:ext>
              </a:extLst>
            </p:cNvPr>
            <p:cNvSpPr txBox="1"/>
            <p:nvPr/>
          </p:nvSpPr>
          <p:spPr>
            <a:xfrm>
              <a:off x="1318415" y="3123455"/>
              <a:ext cx="5877904" cy="21777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fi-FI" sz="2800" b="1" i="0" u="none" strike="noStrike" kern="1200" cap="none" spc="0" normalizeH="0" baseline="0" noProof="0" dirty="0" err="1">
                  <a:ln>
                    <a:noFill/>
                  </a:ln>
                  <a:solidFill>
                    <a:prstClr val="white"/>
                  </a:solidFill>
                  <a:effectLst/>
                  <a:uLnTx/>
                  <a:uFillTx/>
                  <a:latin typeface="Calibri"/>
                  <a:ea typeface="+mn-ea"/>
                  <a:cs typeface="+mn-cs"/>
                </a:rPr>
                <a:t>Promotion</a:t>
              </a:r>
              <a:r>
                <a:rPr kumimoji="0" lang="fi-FI" sz="28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fi-FI" sz="2400" b="0" i="0" u="none" strike="noStrike" kern="1200" cap="none" spc="0" normalizeH="0" baseline="0" noProof="0" dirty="0" err="1">
                  <a:ln>
                    <a:noFill/>
                  </a:ln>
                  <a:solidFill>
                    <a:prstClr val="white"/>
                  </a:solidFill>
                  <a:effectLst/>
                  <a:uLnTx/>
                  <a:uFillTx/>
                  <a:latin typeface="Calibri"/>
                  <a:ea typeface="+mn-ea"/>
                  <a:cs typeface="+mn-cs"/>
                </a:rPr>
                <a:t>Early</a:t>
              </a:r>
              <a:r>
                <a:rPr kumimoji="0" lang="fi-FI" sz="2400" b="0" i="0" u="none" strike="noStrike" kern="1200" cap="none" spc="0" normalizeH="0" baseline="0" noProof="0" dirty="0">
                  <a:ln>
                    <a:noFill/>
                  </a:ln>
                  <a:solidFill>
                    <a:prstClr val="white"/>
                  </a:solidFill>
                  <a:effectLst/>
                  <a:uLnTx/>
                  <a:uFillTx/>
                  <a:latin typeface="Calibri"/>
                  <a:ea typeface="+mn-ea"/>
                  <a:cs typeface="+mn-cs"/>
                </a:rPr>
                <a:t>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education</a:t>
              </a:r>
              <a:r>
                <a:rPr kumimoji="0" lang="fi-FI" sz="2400" b="0" i="0" u="none" strike="noStrike" kern="1200" cap="none" spc="0" normalizeH="0" baseline="0" noProof="0" dirty="0">
                  <a:ln>
                    <a:noFill/>
                  </a:ln>
                  <a:solidFill>
                    <a:prstClr val="white"/>
                  </a:solidFill>
                  <a:effectLst/>
                  <a:uLnTx/>
                  <a:uFillTx/>
                  <a:latin typeface="Calibri"/>
                  <a:ea typeface="+mn-ea"/>
                  <a:cs typeface="+mn-cs"/>
                </a:rPr>
                <a:t>, Schools, Youth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work</a:t>
              </a:r>
              <a:r>
                <a:rPr kumimoji="0" lang="fi-FI" sz="2400" b="0" i="0" u="none" strike="noStrike" kern="1200" cap="none" spc="0" normalizeH="0" baseline="0" noProof="0" dirty="0">
                  <a:ln>
                    <a:noFill/>
                  </a:ln>
                  <a:solidFill>
                    <a:prstClr val="white"/>
                  </a:solidFill>
                  <a:effectLst/>
                  <a:uLnTx/>
                  <a:uFillTx/>
                  <a:latin typeface="Calibri"/>
                  <a:ea typeface="+mn-ea"/>
                  <a:cs typeface="+mn-cs"/>
                </a:rPr>
                <a:t>, Libraries,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Communal</a:t>
              </a:r>
              <a:r>
                <a:rPr kumimoji="0" lang="fi-FI" sz="2400" b="0" i="0" u="none" strike="noStrike" kern="1200" cap="none" spc="0" normalizeH="0" baseline="0" noProof="0" dirty="0">
                  <a:ln>
                    <a:noFill/>
                  </a:ln>
                  <a:solidFill>
                    <a:prstClr val="white"/>
                  </a:solidFill>
                  <a:effectLst/>
                  <a:uLnTx/>
                  <a:uFillTx/>
                  <a:latin typeface="Calibri"/>
                  <a:ea typeface="+mn-ea"/>
                  <a:cs typeface="+mn-cs"/>
                </a:rPr>
                <a:t>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places</a:t>
              </a:r>
              <a:r>
                <a:rPr kumimoji="0" lang="fi-FI" sz="2400" b="0" i="0" u="none" strike="noStrike" kern="1200" cap="none" spc="0" normalizeH="0" baseline="0" noProof="0" dirty="0">
                  <a:ln>
                    <a:noFill/>
                  </a:ln>
                  <a:solidFill>
                    <a:prstClr val="white"/>
                  </a:solidFill>
                  <a:effectLst/>
                  <a:uLnTx/>
                  <a:uFillTx/>
                  <a:latin typeface="Calibri"/>
                  <a:ea typeface="+mn-ea"/>
                  <a:cs typeface="+mn-cs"/>
                </a:rPr>
                <a:t>,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Swimming</a:t>
              </a:r>
              <a:r>
                <a:rPr kumimoji="0" lang="fi-FI" sz="2400" b="0" i="0" u="none" strike="noStrike" kern="1200" cap="none" spc="0" normalizeH="0" baseline="0" noProof="0" dirty="0">
                  <a:ln>
                    <a:noFill/>
                  </a:ln>
                  <a:solidFill>
                    <a:prstClr val="white"/>
                  </a:solidFill>
                  <a:effectLst/>
                  <a:uLnTx/>
                  <a:uFillTx/>
                  <a:latin typeface="Calibri"/>
                  <a:ea typeface="+mn-ea"/>
                  <a:cs typeface="+mn-cs"/>
                </a:rPr>
                <a:t>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halls</a:t>
              </a:r>
              <a:r>
                <a:rPr kumimoji="0" lang="fi-FI" sz="2400" b="0" i="0" u="none" strike="noStrike" kern="1200" cap="none" spc="0" normalizeH="0" baseline="0" noProof="0" dirty="0">
                  <a:ln>
                    <a:noFill/>
                  </a:ln>
                  <a:solidFill>
                    <a:prstClr val="white"/>
                  </a:solidFill>
                  <a:effectLst/>
                  <a:uLnTx/>
                  <a:uFillTx/>
                  <a:latin typeface="Calibri"/>
                  <a:ea typeface="+mn-ea"/>
                  <a:cs typeface="+mn-cs"/>
                </a:rPr>
                <a:t>,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Hobbies</a:t>
              </a:r>
              <a:r>
                <a:rPr kumimoji="0" lang="fi-FI" sz="2400" b="0" i="0" u="none" strike="noStrike" kern="1200" cap="none" spc="0" normalizeH="0" baseline="0" noProof="0" dirty="0">
                  <a:ln>
                    <a:noFill/>
                  </a:ln>
                  <a:solidFill>
                    <a:prstClr val="white"/>
                  </a:solidFill>
                  <a:effectLst/>
                  <a:uLnTx/>
                  <a:uFillTx/>
                  <a:latin typeface="Calibri"/>
                  <a:ea typeface="+mn-ea"/>
                  <a:cs typeface="+mn-cs"/>
                </a:rPr>
                <a:t>, Sports,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Rehabilitation</a:t>
              </a:r>
              <a:r>
                <a:rPr kumimoji="0" lang="fi-FI" sz="2400" b="0" i="0" u="none" strike="noStrike" kern="1200" cap="none" spc="0" normalizeH="0" baseline="0" noProof="0" dirty="0">
                  <a:ln>
                    <a:noFill/>
                  </a:ln>
                  <a:solidFill>
                    <a:prstClr val="white"/>
                  </a:solidFill>
                  <a:effectLst/>
                  <a:uLnTx/>
                  <a:uFillTx/>
                  <a:latin typeface="Calibri"/>
                  <a:ea typeface="+mn-ea"/>
                  <a:cs typeface="+mn-cs"/>
                </a:rPr>
                <a:t>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centres</a:t>
              </a:r>
              <a:r>
                <a:rPr kumimoji="0" lang="fi-FI" sz="2400" b="0" i="0" u="none" strike="noStrike" kern="1200" cap="none" spc="0" normalizeH="0" baseline="0" noProof="0" dirty="0">
                  <a:ln>
                    <a:noFill/>
                  </a:ln>
                  <a:solidFill>
                    <a:prstClr val="white"/>
                  </a:solidFill>
                  <a:effectLst/>
                  <a:uLnTx/>
                  <a:uFillTx/>
                  <a:latin typeface="Calibri"/>
                  <a:ea typeface="+mn-ea"/>
                  <a:cs typeface="+mn-cs"/>
                </a:rPr>
                <a:t>, Day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centres</a:t>
              </a:r>
              <a:r>
                <a:rPr kumimoji="0" lang="fi-FI" sz="2400" b="0" i="0" u="none" strike="noStrike" kern="1200" cap="none" spc="0" normalizeH="0" baseline="0" noProof="0" dirty="0">
                  <a:ln>
                    <a:noFill/>
                  </a:ln>
                  <a:solidFill>
                    <a:prstClr val="white"/>
                  </a:solidFill>
                  <a:effectLst/>
                  <a:uLnTx/>
                  <a:uFillTx/>
                  <a:latin typeface="Calibri"/>
                  <a:ea typeface="+mn-ea"/>
                  <a:cs typeface="+mn-cs"/>
                </a:rPr>
                <a:t> etc.</a:t>
              </a:r>
            </a:p>
          </p:txBody>
        </p:sp>
      </p:grpSp>
      <p:grpSp>
        <p:nvGrpSpPr>
          <p:cNvPr id="16" name="Ryhmä 15">
            <a:extLst>
              <a:ext uri="{FF2B5EF4-FFF2-40B4-BE49-F238E27FC236}">
                <a16:creationId xmlns:a16="http://schemas.microsoft.com/office/drawing/2014/main" id="{24019752-F285-4868-89C0-717068626FE3}"/>
              </a:ext>
            </a:extLst>
          </p:cNvPr>
          <p:cNvGrpSpPr/>
          <p:nvPr/>
        </p:nvGrpSpPr>
        <p:grpSpPr>
          <a:xfrm>
            <a:off x="3777064" y="2742211"/>
            <a:ext cx="4850148" cy="1547915"/>
            <a:chOff x="2301743" y="1526757"/>
            <a:chExt cx="4850148" cy="1547916"/>
          </a:xfrm>
        </p:grpSpPr>
        <p:sp>
          <p:nvSpPr>
            <p:cNvPr id="17" name="Puolisuunnikas 16">
              <a:extLst>
                <a:ext uri="{FF2B5EF4-FFF2-40B4-BE49-F238E27FC236}">
                  <a16:creationId xmlns:a16="http://schemas.microsoft.com/office/drawing/2014/main" id="{24CB8995-6385-4AC3-8039-D57C957DC19E}"/>
                </a:ext>
              </a:extLst>
            </p:cNvPr>
            <p:cNvSpPr/>
            <p:nvPr/>
          </p:nvSpPr>
          <p:spPr>
            <a:xfrm>
              <a:off x="2301743" y="1526757"/>
              <a:ext cx="4850148" cy="1547915"/>
            </a:xfrm>
            <a:prstGeom prst="trapezoid">
              <a:avLst>
                <a:gd name="adj" fmla="val 79602"/>
              </a:avLst>
            </a:prstGeom>
            <a:solidFill>
              <a:srgbClr val="00B050"/>
            </a:solidFill>
          </p:spPr>
          <p:style>
            <a:lnRef idx="2">
              <a:schemeClr val="lt1">
                <a:hueOff val="0"/>
                <a:satOff val="0"/>
                <a:lumOff val="0"/>
                <a:alphaOff val="0"/>
              </a:schemeClr>
            </a:lnRef>
            <a:fillRef idx="1">
              <a:scrgbClr r="0" g="0" b="0"/>
            </a:fillRef>
            <a:effectRef idx="0">
              <a:schemeClr val="accent4">
                <a:hueOff val="-4622379"/>
                <a:satOff val="47727"/>
                <a:lumOff val="6863"/>
                <a:alphaOff val="0"/>
              </a:schemeClr>
            </a:effectRef>
            <a:fontRef idx="minor">
              <a:schemeClr val="lt1"/>
            </a:fontRef>
          </p:style>
        </p:sp>
        <p:sp>
          <p:nvSpPr>
            <p:cNvPr id="18" name="Puolisuunnikas 4">
              <a:extLst>
                <a:ext uri="{FF2B5EF4-FFF2-40B4-BE49-F238E27FC236}">
                  <a16:creationId xmlns:a16="http://schemas.microsoft.com/office/drawing/2014/main" id="{91B38DFB-EF11-4B8D-B170-281D94A42EC2}"/>
                </a:ext>
              </a:extLst>
            </p:cNvPr>
            <p:cNvSpPr txBox="1"/>
            <p:nvPr/>
          </p:nvSpPr>
          <p:spPr>
            <a:xfrm>
              <a:off x="3150519" y="1526758"/>
              <a:ext cx="3152596" cy="15479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Calibri"/>
                  <a:ea typeface="+mn-ea"/>
                  <a:cs typeface="+mn-cs"/>
                </a:rPr>
                <a:t>Prevention</a:t>
              </a:r>
            </a:p>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fi-FI" sz="1400" b="0" i="0" u="none" strike="noStrike" kern="1200" cap="none" spc="0" normalizeH="0" baseline="0" noProof="0" dirty="0" err="1">
                  <a:ln>
                    <a:noFill/>
                  </a:ln>
                  <a:solidFill>
                    <a:prstClr val="white"/>
                  </a:solidFill>
                  <a:effectLst/>
                  <a:uLnTx/>
                  <a:uFillTx/>
                  <a:latin typeface="Calibri"/>
                  <a:ea typeface="+mn-ea"/>
                  <a:cs typeface="+mn-cs"/>
                </a:rPr>
                <a:t>Early</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recognition</a:t>
              </a:r>
              <a:r>
                <a:rPr kumimoji="0" lang="fi-FI" sz="1400" b="0" i="0" u="none" strike="noStrike" kern="1200" cap="none" spc="0" normalizeH="0" baseline="0" noProof="0" dirty="0">
                  <a:ln>
                    <a:noFill/>
                  </a:ln>
                  <a:solidFill>
                    <a:prstClr val="white"/>
                  </a:solidFill>
                  <a:effectLst/>
                  <a:uLnTx/>
                  <a:uFillTx/>
                  <a:latin typeface="Calibri"/>
                  <a:ea typeface="+mn-ea"/>
                  <a:cs typeface="+mn-cs"/>
                </a:rPr>
                <a:t> of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the</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problems</a:t>
              </a:r>
              <a:r>
                <a:rPr kumimoji="0" lang="fi-FI" sz="1400" b="0" i="0" u="none" strike="noStrike" kern="1200" cap="none" spc="0" normalizeH="0" baseline="0" noProof="0" dirty="0">
                  <a:ln>
                    <a:noFill/>
                  </a:ln>
                  <a:solidFill>
                    <a:prstClr val="white"/>
                  </a:solidFill>
                  <a:effectLst/>
                  <a:uLnTx/>
                  <a:uFillTx/>
                  <a:latin typeface="Calibri"/>
                  <a:ea typeface="+mn-ea"/>
                  <a:cs typeface="+mn-cs"/>
                </a:rPr>
                <a:t>, Help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services</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crisis</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services</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services</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should</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be</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raedily</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available</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if</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problems</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occur</a:t>
              </a:r>
              <a:endParaRPr kumimoji="0" lang="fi-FI" sz="14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9" name="Ryhmä 18">
            <a:extLst>
              <a:ext uri="{FF2B5EF4-FFF2-40B4-BE49-F238E27FC236}">
                <a16:creationId xmlns:a16="http://schemas.microsoft.com/office/drawing/2014/main" id="{EE7AC0BF-53E0-4709-B1DD-92508FB06742}"/>
              </a:ext>
            </a:extLst>
          </p:cNvPr>
          <p:cNvGrpSpPr/>
          <p:nvPr/>
        </p:nvGrpSpPr>
        <p:grpSpPr>
          <a:xfrm>
            <a:off x="5003881" y="1315284"/>
            <a:ext cx="2396514" cy="1448476"/>
            <a:chOff x="4422435" y="0"/>
            <a:chExt cx="2396514" cy="1448476"/>
          </a:xfrm>
        </p:grpSpPr>
        <p:sp>
          <p:nvSpPr>
            <p:cNvPr id="20" name="Puolisuunnikas 19">
              <a:extLst>
                <a:ext uri="{FF2B5EF4-FFF2-40B4-BE49-F238E27FC236}">
                  <a16:creationId xmlns:a16="http://schemas.microsoft.com/office/drawing/2014/main" id="{4204385A-7F31-4B8B-BB49-3895CD2A2D12}"/>
                </a:ext>
              </a:extLst>
            </p:cNvPr>
            <p:cNvSpPr/>
            <p:nvPr/>
          </p:nvSpPr>
          <p:spPr>
            <a:xfrm>
              <a:off x="4422435" y="0"/>
              <a:ext cx="2396514" cy="1448476"/>
            </a:xfrm>
            <a:prstGeom prst="trapezoid">
              <a:avLst>
                <a:gd name="adj" fmla="val 79602"/>
              </a:avLst>
            </a:prstGeom>
            <a:solidFill>
              <a:schemeClr val="accent5"/>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21" name="Puolisuunnikas 4">
              <a:extLst>
                <a:ext uri="{FF2B5EF4-FFF2-40B4-BE49-F238E27FC236}">
                  <a16:creationId xmlns:a16="http://schemas.microsoft.com/office/drawing/2014/main" id="{2977006E-00DB-47C5-9F7B-C8387251BD18}"/>
                </a:ext>
              </a:extLst>
            </p:cNvPr>
            <p:cNvSpPr txBox="1"/>
            <p:nvPr/>
          </p:nvSpPr>
          <p:spPr>
            <a:xfrm>
              <a:off x="4422435" y="0"/>
              <a:ext cx="2396514" cy="14484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fi-FI" sz="1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fi-FI" sz="1600" b="1" i="0" u="none" strike="noStrike" kern="1200" cap="none" spc="0" normalizeH="0" baseline="0" noProof="0" dirty="0" err="1">
                  <a:ln>
                    <a:noFill/>
                  </a:ln>
                  <a:solidFill>
                    <a:srgbClr val="696E72"/>
                  </a:solidFill>
                  <a:effectLst/>
                  <a:uLnTx/>
                  <a:uFillTx/>
                  <a:latin typeface="Calibri"/>
                  <a:ea typeface="+mn-ea"/>
                  <a:cs typeface="+mn-cs"/>
                </a:rPr>
                <a:t>Psychiatric</a:t>
              </a:r>
              <a:endParaRPr kumimoji="0" lang="fi-FI" sz="1600" b="1" i="0" u="none" strike="noStrike" kern="1200" cap="none" spc="0" normalizeH="0" baseline="0" noProof="0" dirty="0">
                <a:ln>
                  <a:noFill/>
                </a:ln>
                <a:solidFill>
                  <a:srgbClr val="696E72"/>
                </a:solidFill>
                <a:effectLst/>
                <a:uLnTx/>
                <a:uFillTx/>
                <a:latin typeface="Calibri"/>
                <a:ea typeface="+mn-ea"/>
                <a:cs typeface="+mn-cs"/>
              </a:endParaRP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fi-FI" sz="1600" b="1" i="0" u="none" strike="noStrike" kern="1200" cap="none" spc="0" normalizeH="0" baseline="0" noProof="0" dirty="0">
                  <a:ln>
                    <a:noFill/>
                  </a:ln>
                  <a:solidFill>
                    <a:srgbClr val="696E72"/>
                  </a:solidFill>
                  <a:effectLst/>
                  <a:uLnTx/>
                  <a:uFillTx/>
                  <a:latin typeface="Calibri"/>
                  <a:ea typeface="+mn-ea"/>
                  <a:cs typeface="+mn-cs"/>
                </a:rPr>
                <a:t>Services </a:t>
              </a:r>
            </a:p>
          </p:txBody>
        </p:sp>
      </p:grpSp>
      <p:sp>
        <p:nvSpPr>
          <p:cNvPr id="2" name="Tekstiruutu 1">
            <a:extLst>
              <a:ext uri="{FF2B5EF4-FFF2-40B4-BE49-F238E27FC236}">
                <a16:creationId xmlns:a16="http://schemas.microsoft.com/office/drawing/2014/main" id="{09C48BDB-A12D-4A36-9C11-767F83A219F3}"/>
              </a:ext>
            </a:extLst>
          </p:cNvPr>
          <p:cNvSpPr txBox="1"/>
          <p:nvPr/>
        </p:nvSpPr>
        <p:spPr>
          <a:xfrm>
            <a:off x="324160" y="4527012"/>
            <a:ext cx="263091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black"/>
                </a:solidFill>
                <a:effectLst/>
                <a:uLnTx/>
                <a:uFillTx/>
                <a:latin typeface="Calibri"/>
                <a:ea typeface="+mn-ea"/>
                <a:cs typeface="+mn-cs"/>
              </a:rPr>
              <a:t>Everyone</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can</a:t>
            </a:r>
            <a:r>
              <a:rPr kumimoji="0" lang="fi-FI" sz="1800" b="0" i="0" u="none" strike="noStrike" kern="1200" cap="none" spc="0" normalizeH="0" baseline="0" noProof="0" dirty="0">
                <a:ln>
                  <a:noFill/>
                </a:ln>
                <a:solidFill>
                  <a:prstClr val="black"/>
                </a:solidFill>
                <a:effectLst/>
                <a:uLnTx/>
                <a:uFillTx/>
                <a:latin typeface="Calibri"/>
                <a:ea typeface="+mn-ea"/>
                <a:cs typeface="+mn-cs"/>
              </a:rPr>
              <a:t> and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should</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do</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this</a:t>
            </a:r>
            <a:r>
              <a:rPr kumimoji="0" lang="fi-FI" sz="18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black"/>
                </a:solidFill>
                <a:effectLst/>
                <a:uLnTx/>
                <a:uFillTx/>
                <a:latin typeface="Calibri"/>
                <a:ea typeface="+mn-ea"/>
                <a:cs typeface="+mn-cs"/>
              </a:rPr>
              <a:t>The</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stronger</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the</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base</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the</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less</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need</a:t>
            </a:r>
            <a:r>
              <a:rPr kumimoji="0" lang="fi-FI" sz="1800" b="0" i="0" u="none" strike="noStrike" kern="1200" cap="none" spc="0" normalizeH="0" baseline="0" noProof="0" dirty="0">
                <a:ln>
                  <a:noFill/>
                </a:ln>
                <a:solidFill>
                  <a:prstClr val="black"/>
                </a:solidFill>
                <a:effectLst/>
                <a:uLnTx/>
                <a:uFillTx/>
                <a:latin typeface="Calibri"/>
                <a:ea typeface="+mn-ea"/>
                <a:cs typeface="+mn-cs"/>
              </a:rPr>
              <a:t> for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corrective</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services</a:t>
            </a:r>
            <a:endParaRPr kumimoji="0" lang="fi-FI"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kstiruutu 2">
            <a:extLst>
              <a:ext uri="{FF2B5EF4-FFF2-40B4-BE49-F238E27FC236}">
                <a16:creationId xmlns:a16="http://schemas.microsoft.com/office/drawing/2014/main" id="{82C48F6B-98AF-46C5-8CB0-C77DE1DA3869}"/>
              </a:ext>
            </a:extLst>
          </p:cNvPr>
          <p:cNvSpPr txBox="1"/>
          <p:nvPr/>
        </p:nvSpPr>
        <p:spPr>
          <a:xfrm>
            <a:off x="8418192" y="2561480"/>
            <a:ext cx="3499624"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black"/>
                </a:solidFill>
                <a:effectLst/>
                <a:uLnTx/>
                <a:uFillTx/>
                <a:latin typeface="Calibri"/>
                <a:ea typeface="+mn-ea"/>
                <a:cs typeface="+mn-cs"/>
              </a:rPr>
              <a:t>Therapy</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guarantee</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law</a:t>
            </a:r>
            <a:r>
              <a:rPr kumimoji="0" lang="fi-FI" sz="1800" b="0" i="0" u="none" strike="noStrike" kern="1200" cap="none" spc="0" normalizeH="0" baseline="0" noProof="0" dirty="0">
                <a:ln>
                  <a:noFill/>
                </a:ln>
                <a:solidFill>
                  <a:prstClr val="black"/>
                </a:solidFill>
                <a:effectLst/>
                <a:uLnTx/>
                <a:uFillTx/>
                <a:latin typeface="Calibri"/>
                <a:ea typeface="+mn-ea"/>
                <a:cs typeface="+mn-cs"/>
              </a:rPr>
              <a:t> is in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the</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process</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Low</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threshold</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therapy</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black"/>
                </a:solidFill>
                <a:effectLst/>
                <a:uLnTx/>
                <a:uFillTx/>
                <a:latin typeface="Calibri"/>
                <a:ea typeface="+mn-ea"/>
                <a:cs typeface="+mn-cs"/>
              </a:rPr>
              <a:t>Easy</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access</a:t>
            </a:r>
            <a:r>
              <a:rPr kumimoji="0" lang="fi-FI" sz="1800" b="0" i="0" u="none" strike="noStrike" kern="1200" cap="none" spc="0" normalizeH="0" baseline="0" noProof="0" dirty="0">
                <a:ln>
                  <a:noFill/>
                </a:ln>
                <a:solidFill>
                  <a:prstClr val="black"/>
                </a:solidFill>
                <a:effectLst/>
                <a:uLnTx/>
                <a:uFillTx/>
                <a:latin typeface="Calibri"/>
                <a:ea typeface="+mn-ea"/>
                <a:cs typeface="+mn-cs"/>
              </a:rPr>
              <a:t> to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therapy</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services</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sym typeface="Wingdings" panose="05000000000000000000" pitchFamily="2" charset="2"/>
              </a:rPr>
              <a:t>Walk</a:t>
            </a:r>
            <a:r>
              <a:rPr kumimoji="0" lang="fi-FI" sz="1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-In </a:t>
            </a:r>
            <a:r>
              <a:rPr kumimoji="0" lang="fi-FI" sz="1800" b="0" i="0" u="none" strike="noStrike" kern="1200" cap="none" spc="0" normalizeH="0" baseline="0" noProof="0" dirty="0" err="1">
                <a:ln>
                  <a:noFill/>
                </a:ln>
                <a:solidFill>
                  <a:prstClr val="black"/>
                </a:solidFill>
                <a:effectLst/>
                <a:uLnTx/>
                <a:uFillTx/>
                <a:latin typeface="Calibri"/>
                <a:ea typeface="+mn-ea"/>
                <a:cs typeface="+mn-cs"/>
                <a:sym typeface="Wingdings" panose="05000000000000000000" pitchFamily="2" charset="2"/>
              </a:rPr>
              <a:t>Psychology</a:t>
            </a:r>
            <a:r>
              <a:rPr kumimoji="0" lang="fi-FI" sz="1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Services in Helsinki Health Care for </a:t>
            </a:r>
            <a:r>
              <a:rPr kumimoji="0" lang="fi-FI" sz="1800" b="0" i="0" u="none" strike="noStrike" kern="1200" cap="none" spc="0" normalizeH="0" baseline="0" noProof="0" dirty="0" err="1">
                <a:ln>
                  <a:noFill/>
                </a:ln>
                <a:solidFill>
                  <a:prstClr val="black"/>
                </a:solidFill>
                <a:effectLst/>
                <a:uLnTx/>
                <a:uFillTx/>
                <a:latin typeface="Calibri"/>
                <a:ea typeface="+mn-ea"/>
                <a:cs typeface="+mn-cs"/>
                <a:sym typeface="Wingdings" panose="05000000000000000000" pitchFamily="2" charset="2"/>
              </a:rPr>
              <a:t>ages</a:t>
            </a:r>
            <a:r>
              <a:rPr kumimoji="0" lang="fi-FI" sz="1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13  </a:t>
            </a:r>
            <a:endParaRPr kumimoji="0" lang="fi-FI"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kstiruutu 6">
            <a:extLst>
              <a:ext uri="{FF2B5EF4-FFF2-40B4-BE49-F238E27FC236}">
                <a16:creationId xmlns:a16="http://schemas.microsoft.com/office/drawing/2014/main" id="{E3B3D81E-F01E-463D-AD05-A2D833E62B90}"/>
              </a:ext>
            </a:extLst>
          </p:cNvPr>
          <p:cNvSpPr txBox="1"/>
          <p:nvPr/>
        </p:nvSpPr>
        <p:spPr>
          <a:xfrm>
            <a:off x="1914925" y="142314"/>
            <a:ext cx="941832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1" i="0" u="none" strike="noStrike" kern="1200" cap="none" spc="0" normalizeH="0" baseline="0" noProof="0" dirty="0" err="1">
                <a:ln>
                  <a:noFill/>
                </a:ln>
                <a:solidFill>
                  <a:srgbClr val="6A6E73"/>
                </a:solidFill>
                <a:effectLst/>
                <a:uLnTx/>
                <a:uFillTx/>
                <a:latin typeface="Georgia"/>
                <a:ea typeface="+mn-ea"/>
                <a:cs typeface="+mn-cs"/>
              </a:rPr>
              <a:t>The</a:t>
            </a:r>
            <a:r>
              <a:rPr kumimoji="0" lang="fi-FI" sz="3200" b="1" i="0" u="none" strike="noStrike" kern="1200" cap="none" spc="0" normalizeH="0" baseline="0" noProof="0" dirty="0">
                <a:ln>
                  <a:noFill/>
                </a:ln>
                <a:solidFill>
                  <a:srgbClr val="6A6E73"/>
                </a:solidFill>
                <a:effectLst/>
                <a:uLnTx/>
                <a:uFillTx/>
                <a:latin typeface="Georgia"/>
                <a:ea typeface="+mn-ea"/>
                <a:cs typeface="+mn-cs"/>
              </a:rPr>
              <a:t> </a:t>
            </a:r>
            <a:r>
              <a:rPr kumimoji="0" lang="fi-FI" sz="3200" b="1" i="0" u="none" strike="noStrike" kern="1200" cap="none" spc="0" normalizeH="0" baseline="0" noProof="0" dirty="0" err="1">
                <a:ln>
                  <a:noFill/>
                </a:ln>
                <a:solidFill>
                  <a:srgbClr val="6A6E73"/>
                </a:solidFill>
                <a:effectLst/>
                <a:uLnTx/>
                <a:uFillTx/>
                <a:latin typeface="Georgia"/>
                <a:ea typeface="+mn-ea"/>
                <a:cs typeface="+mn-cs"/>
              </a:rPr>
              <a:t>importance</a:t>
            </a:r>
            <a:r>
              <a:rPr kumimoji="0" lang="fi-FI" sz="3200" b="1" i="0" u="none" strike="noStrike" kern="1200" cap="none" spc="0" normalizeH="0" baseline="0" noProof="0" dirty="0">
                <a:ln>
                  <a:noFill/>
                </a:ln>
                <a:solidFill>
                  <a:srgbClr val="6A6E73"/>
                </a:solidFill>
                <a:effectLst/>
                <a:uLnTx/>
                <a:uFillTx/>
                <a:latin typeface="Georgia"/>
                <a:ea typeface="+mn-ea"/>
                <a:cs typeface="+mn-cs"/>
              </a:rPr>
              <a:t> of </a:t>
            </a:r>
            <a:r>
              <a:rPr kumimoji="0" lang="fi-FI" sz="3200" b="1" i="0" u="none" strike="noStrike" kern="1200" cap="none" spc="0" normalizeH="0" baseline="0" noProof="0" dirty="0" err="1">
                <a:ln>
                  <a:noFill/>
                </a:ln>
                <a:solidFill>
                  <a:srgbClr val="6A6E73"/>
                </a:solidFill>
                <a:effectLst/>
                <a:uLnTx/>
                <a:uFillTx/>
                <a:latin typeface="Georgia"/>
                <a:ea typeface="+mn-ea"/>
                <a:cs typeface="+mn-cs"/>
              </a:rPr>
              <a:t>every</a:t>
            </a:r>
            <a:r>
              <a:rPr kumimoji="0" lang="fi-FI" sz="3200" b="1" i="0" u="none" strike="noStrike" kern="1200" cap="none" spc="0" normalizeH="0" baseline="0" noProof="0" dirty="0">
                <a:ln>
                  <a:noFill/>
                </a:ln>
                <a:solidFill>
                  <a:srgbClr val="6A6E73"/>
                </a:solidFill>
                <a:effectLst/>
                <a:uLnTx/>
                <a:uFillTx/>
                <a:latin typeface="Georgia"/>
                <a:ea typeface="+mn-ea"/>
                <a:cs typeface="+mn-cs"/>
              </a:rPr>
              <a:t> </a:t>
            </a:r>
            <a:r>
              <a:rPr kumimoji="0" lang="fi-FI" sz="3200" b="1" i="0" u="none" strike="noStrike" kern="1200" cap="none" spc="0" normalizeH="0" baseline="0" noProof="0" dirty="0" err="1">
                <a:ln>
                  <a:noFill/>
                </a:ln>
                <a:solidFill>
                  <a:srgbClr val="6A6E73"/>
                </a:solidFill>
                <a:effectLst/>
                <a:uLnTx/>
                <a:uFillTx/>
                <a:latin typeface="Georgia"/>
                <a:ea typeface="+mn-ea"/>
                <a:cs typeface="+mn-cs"/>
              </a:rPr>
              <a:t>day</a:t>
            </a:r>
            <a:r>
              <a:rPr kumimoji="0" lang="fi-FI" sz="3200" b="1" i="0" u="none" strike="noStrike" kern="1200" cap="none" spc="0" normalizeH="0" baseline="0" noProof="0" dirty="0">
                <a:ln>
                  <a:noFill/>
                </a:ln>
                <a:solidFill>
                  <a:srgbClr val="6A6E73"/>
                </a:solidFill>
                <a:effectLst/>
                <a:uLnTx/>
                <a:uFillTx/>
                <a:latin typeface="Georgia"/>
                <a:ea typeface="+mn-ea"/>
                <a:cs typeface="+mn-cs"/>
              </a:rPr>
              <a:t>, </a:t>
            </a:r>
            <a:r>
              <a:rPr kumimoji="0" lang="fi-FI" sz="3200" b="1" i="0" u="sng" strike="noStrike" kern="1200" cap="none" spc="0" normalizeH="0" baseline="0" noProof="0" dirty="0" err="1">
                <a:ln>
                  <a:noFill/>
                </a:ln>
                <a:solidFill>
                  <a:srgbClr val="6A6E73"/>
                </a:solidFill>
                <a:effectLst/>
                <a:uLnTx/>
                <a:uFillTx/>
                <a:latin typeface="Georgia"/>
                <a:ea typeface="+mn-ea"/>
                <a:cs typeface="+mn-cs"/>
              </a:rPr>
              <a:t>basic</a:t>
            </a:r>
            <a:r>
              <a:rPr kumimoji="0" lang="fi-FI" sz="3200" b="1" i="0" u="sng" strike="noStrike" kern="1200" cap="none" spc="0" normalizeH="0" baseline="0" noProof="0" dirty="0">
                <a:ln>
                  <a:noFill/>
                </a:ln>
                <a:solidFill>
                  <a:srgbClr val="6A6E73"/>
                </a:solidFill>
                <a:effectLst/>
                <a:uLnTx/>
                <a:uFillTx/>
                <a:latin typeface="Georgia"/>
                <a:ea typeface="+mn-ea"/>
                <a:cs typeface="+mn-cs"/>
              </a:rPr>
              <a:t> </a:t>
            </a:r>
            <a:r>
              <a:rPr kumimoji="0" lang="fi-FI" sz="3200" b="1" i="0" u="sng" strike="noStrike" kern="1200" cap="none" spc="0" normalizeH="0" baseline="0" noProof="0" dirty="0" err="1">
                <a:ln>
                  <a:noFill/>
                </a:ln>
                <a:solidFill>
                  <a:srgbClr val="6A6E73"/>
                </a:solidFill>
                <a:effectLst/>
                <a:uLnTx/>
                <a:uFillTx/>
                <a:latin typeface="Georgia"/>
                <a:ea typeface="+mn-ea"/>
                <a:cs typeface="+mn-cs"/>
              </a:rPr>
              <a:t>level</a:t>
            </a:r>
            <a:r>
              <a:rPr kumimoji="0" lang="fi-FI" sz="3200" b="1" i="0" u="sng" strike="noStrike" kern="1200" cap="none" spc="0" normalizeH="0" baseline="0" noProof="0" dirty="0">
                <a:ln>
                  <a:noFill/>
                </a:ln>
                <a:solidFill>
                  <a:srgbClr val="6A6E73"/>
                </a:solidFill>
                <a:effectLst/>
                <a:uLnTx/>
                <a:uFillTx/>
                <a:latin typeface="Georgia"/>
                <a:ea typeface="+mn-ea"/>
                <a:cs typeface="+mn-cs"/>
              </a:rPr>
              <a:t> </a:t>
            </a:r>
            <a:r>
              <a:rPr kumimoji="0" lang="fi-FI" sz="3200" b="1" i="0" u="none" strike="noStrike" kern="1200" cap="none" spc="0" normalizeH="0" baseline="0" noProof="0" dirty="0" err="1">
                <a:ln>
                  <a:noFill/>
                </a:ln>
                <a:solidFill>
                  <a:srgbClr val="6A6E73"/>
                </a:solidFill>
                <a:effectLst/>
                <a:uLnTx/>
                <a:uFillTx/>
                <a:latin typeface="Georgia"/>
                <a:ea typeface="+mn-ea"/>
                <a:cs typeface="+mn-cs"/>
              </a:rPr>
              <a:t>became</a:t>
            </a:r>
            <a:r>
              <a:rPr kumimoji="0" lang="fi-FI" sz="3200" b="1" i="0" u="none" strike="noStrike" kern="1200" cap="none" spc="0" normalizeH="0" baseline="0" noProof="0" dirty="0">
                <a:ln>
                  <a:noFill/>
                </a:ln>
                <a:solidFill>
                  <a:srgbClr val="6A6E73"/>
                </a:solidFill>
                <a:effectLst/>
                <a:uLnTx/>
                <a:uFillTx/>
                <a:latin typeface="Georgia"/>
                <a:ea typeface="+mn-ea"/>
                <a:cs typeface="+mn-cs"/>
              </a:rPr>
              <a:t> </a:t>
            </a:r>
            <a:r>
              <a:rPr kumimoji="0" lang="fi-FI" sz="3200" b="1" i="0" u="none" strike="noStrike" kern="1200" cap="none" spc="0" normalizeH="0" baseline="0" noProof="0" dirty="0" err="1">
                <a:ln>
                  <a:noFill/>
                </a:ln>
                <a:solidFill>
                  <a:srgbClr val="6A6E73"/>
                </a:solidFill>
                <a:effectLst/>
                <a:uLnTx/>
                <a:uFillTx/>
                <a:latin typeface="Georgia"/>
                <a:ea typeface="+mn-ea"/>
                <a:cs typeface="+mn-cs"/>
              </a:rPr>
              <a:t>visible</a:t>
            </a:r>
            <a:r>
              <a:rPr kumimoji="0" lang="fi-FI" sz="3200" b="1" i="0" u="none" strike="noStrike" kern="1200" cap="none" spc="0" normalizeH="0" baseline="0" noProof="0" dirty="0">
                <a:ln>
                  <a:noFill/>
                </a:ln>
                <a:solidFill>
                  <a:srgbClr val="6A6E73"/>
                </a:solidFill>
                <a:effectLst/>
                <a:uLnTx/>
                <a:uFillTx/>
                <a:latin typeface="Georgia"/>
                <a:ea typeface="+mn-ea"/>
                <a:cs typeface="+mn-cs"/>
              </a:rPr>
              <a:t> </a:t>
            </a:r>
            <a:r>
              <a:rPr kumimoji="0" lang="fi-FI" sz="3200" b="1" i="0" u="none" strike="noStrike" kern="1200" cap="none" spc="0" normalizeH="0" baseline="0" noProof="0" dirty="0" err="1">
                <a:ln>
                  <a:noFill/>
                </a:ln>
                <a:solidFill>
                  <a:srgbClr val="6A6E73"/>
                </a:solidFill>
                <a:effectLst/>
                <a:uLnTx/>
                <a:uFillTx/>
                <a:latin typeface="Georgia"/>
                <a:ea typeface="+mn-ea"/>
                <a:cs typeface="+mn-cs"/>
              </a:rPr>
              <a:t>during</a:t>
            </a:r>
            <a:r>
              <a:rPr kumimoji="0" lang="fi-FI" sz="3200" b="1" i="0" u="none" strike="noStrike" kern="1200" cap="none" spc="0" normalizeH="0" baseline="0" noProof="0" dirty="0">
                <a:ln>
                  <a:noFill/>
                </a:ln>
                <a:solidFill>
                  <a:srgbClr val="6A6E73"/>
                </a:solidFill>
                <a:effectLst/>
                <a:uLnTx/>
                <a:uFillTx/>
                <a:latin typeface="Georgia"/>
                <a:ea typeface="+mn-ea"/>
                <a:cs typeface="+mn-cs"/>
              </a:rPr>
              <a:t> </a:t>
            </a:r>
            <a:r>
              <a:rPr kumimoji="0" lang="fi-FI" sz="3200" b="1" i="0" u="none" strike="noStrike" kern="1200" cap="none" spc="0" normalizeH="0" baseline="0" noProof="0" dirty="0" err="1">
                <a:ln>
                  <a:noFill/>
                </a:ln>
                <a:solidFill>
                  <a:srgbClr val="6A6E73"/>
                </a:solidFill>
                <a:effectLst/>
                <a:uLnTx/>
                <a:uFillTx/>
                <a:latin typeface="Georgia"/>
                <a:ea typeface="+mn-ea"/>
                <a:cs typeface="+mn-cs"/>
              </a:rPr>
              <a:t>pandemic</a:t>
            </a:r>
            <a:endParaRPr kumimoji="0" lang="fi-FI" sz="3200" b="1" i="0" u="none" strike="noStrike" kern="1200" cap="none" spc="0" normalizeH="0" baseline="0" noProof="0" dirty="0">
              <a:ln>
                <a:noFill/>
              </a:ln>
              <a:solidFill>
                <a:srgbClr val="6A6E73"/>
              </a:solidFill>
              <a:effectLst/>
              <a:uLnTx/>
              <a:uFillTx/>
              <a:latin typeface="Georgia"/>
              <a:ea typeface="+mn-ea"/>
              <a:cs typeface="+mn-cs"/>
            </a:endParaRPr>
          </a:p>
        </p:txBody>
      </p:sp>
      <p:pic>
        <p:nvPicPr>
          <p:cNvPr id="1028" name="Picture 4" descr="School Closed to Staff and Learners Today – Rowner Junior School">
            <a:extLst>
              <a:ext uri="{FF2B5EF4-FFF2-40B4-BE49-F238E27FC236}">
                <a16:creationId xmlns:a16="http://schemas.microsoft.com/office/drawing/2014/main" id="{D034B4F0-A5F8-498D-9AEA-EF8C0DFE20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5048" y="4209297"/>
            <a:ext cx="6022740" cy="256414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22534805"/>
      </p:ext>
    </p:extLst>
  </p:cSld>
  <p:clrMapOvr>
    <a:masterClrMapping/>
  </p:clrMapOvr>
  <mc:AlternateContent xmlns:mc="http://schemas.openxmlformats.org/markup-compatibility/2006" xmlns:p14="http://schemas.microsoft.com/office/powerpoint/2010/main">
    <mc:Choice Requires="p14">
      <p:transition spd="slow" p14:dur="2000" advTm="21273"/>
    </mc:Choice>
    <mc:Fallback xmlns="">
      <p:transition spd="slow" advTm="212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C3E66D9E-3500-45B2-BF16-727259D3811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1B36C-3D8D-4F41-85B1-1094ACA59989}" type="datetime1">
              <a:rPr kumimoji="0" lang="fi-FI" sz="1100" b="0" i="0" u="none" strike="noStrike" kern="1200" cap="none" spc="0" normalizeH="0" baseline="0" noProof="0">
                <a:ln>
                  <a:noFill/>
                </a:ln>
                <a:solidFill>
                  <a:srgbClr val="6A6E7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22.9.2022</a:t>
            </a:fld>
            <a:endParaRPr kumimoji="0" lang="fi-FI" sz="1100" b="0" i="0" u="none" strike="noStrike" kern="1200" cap="none" spc="0" normalizeH="0" baseline="0" noProof="0">
              <a:ln>
                <a:noFill/>
              </a:ln>
              <a:solidFill>
                <a:srgbClr val="6A6E73"/>
              </a:solidFill>
              <a:effectLst/>
              <a:uLnTx/>
              <a:uFillTx/>
              <a:latin typeface="Calibri"/>
              <a:ea typeface="+mn-ea"/>
              <a:cs typeface="+mn-cs"/>
            </a:endParaRPr>
          </a:p>
        </p:txBody>
      </p:sp>
      <p:sp>
        <p:nvSpPr>
          <p:cNvPr id="5" name="Alatunnisteen paikkamerkki 4">
            <a:extLst>
              <a:ext uri="{FF2B5EF4-FFF2-40B4-BE49-F238E27FC236}">
                <a16:creationId xmlns:a16="http://schemas.microsoft.com/office/drawing/2014/main" id="{78251DFF-C8AB-4F6C-8DFF-4224E521461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100" b="0" i="0" u="none" strike="noStrike" kern="1200" cap="none" spc="0" normalizeH="0" baseline="0" noProof="0">
                <a:ln>
                  <a:noFill/>
                </a:ln>
                <a:solidFill>
                  <a:srgbClr val="6A6E73"/>
                </a:solidFill>
                <a:effectLst/>
                <a:uLnTx/>
                <a:uFillTx/>
                <a:latin typeface="Calibri"/>
                <a:ea typeface="+mn-ea"/>
                <a:cs typeface="+mn-cs"/>
              </a:rPr>
              <a:t>mieli.fi</a:t>
            </a:r>
          </a:p>
        </p:txBody>
      </p:sp>
      <p:sp>
        <p:nvSpPr>
          <p:cNvPr id="6" name="Dian numeron paikkamerkki 5">
            <a:extLst>
              <a:ext uri="{FF2B5EF4-FFF2-40B4-BE49-F238E27FC236}">
                <a16:creationId xmlns:a16="http://schemas.microsoft.com/office/drawing/2014/main" id="{88F1F283-A4B8-4DA7-AAAC-DF433028D3A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F13F21-89A0-4E12-8E58-753F65C13159}" type="slidenum">
              <a:rPr kumimoji="0" lang="fi-FI" sz="1100" b="0" i="0" u="none" strike="noStrike" kern="1200" cap="none" spc="0" normalizeH="0" baseline="0" noProof="0">
                <a:ln>
                  <a:noFill/>
                </a:ln>
                <a:solidFill>
                  <a:srgbClr val="6A6E7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fi-FI" sz="1100" b="0" i="0" u="none" strike="noStrike" kern="1200" cap="none" spc="0" normalizeH="0" baseline="0" noProof="0">
              <a:ln>
                <a:noFill/>
              </a:ln>
              <a:solidFill>
                <a:srgbClr val="6A6E73"/>
              </a:solidFill>
              <a:effectLst/>
              <a:uLnTx/>
              <a:uFillTx/>
              <a:latin typeface="Calibri"/>
              <a:ea typeface="+mn-ea"/>
              <a:cs typeface="+mn-cs"/>
            </a:endParaRPr>
          </a:p>
        </p:txBody>
      </p:sp>
      <p:grpSp>
        <p:nvGrpSpPr>
          <p:cNvPr id="13" name="Ryhmä 12">
            <a:extLst>
              <a:ext uri="{FF2B5EF4-FFF2-40B4-BE49-F238E27FC236}">
                <a16:creationId xmlns:a16="http://schemas.microsoft.com/office/drawing/2014/main" id="{207B695B-26DD-40A9-B87E-C7BEE59FE17F}"/>
              </a:ext>
            </a:extLst>
          </p:cNvPr>
          <p:cNvGrpSpPr/>
          <p:nvPr/>
        </p:nvGrpSpPr>
        <p:grpSpPr>
          <a:xfrm>
            <a:off x="2027981" y="4315291"/>
            <a:ext cx="8377483" cy="2264963"/>
            <a:chOff x="3184" y="3036260"/>
            <a:chExt cx="8377483" cy="2264963"/>
          </a:xfrm>
        </p:grpSpPr>
        <p:sp>
          <p:nvSpPr>
            <p:cNvPr id="14" name="Puolisuunnikas 13">
              <a:extLst>
                <a:ext uri="{FF2B5EF4-FFF2-40B4-BE49-F238E27FC236}">
                  <a16:creationId xmlns:a16="http://schemas.microsoft.com/office/drawing/2014/main" id="{E49E44E8-C278-42BA-9D20-8438FA853964}"/>
                </a:ext>
              </a:extLst>
            </p:cNvPr>
            <p:cNvSpPr/>
            <p:nvPr/>
          </p:nvSpPr>
          <p:spPr>
            <a:xfrm>
              <a:off x="3184" y="3036260"/>
              <a:ext cx="8377483" cy="2177768"/>
            </a:xfrm>
            <a:prstGeom prst="trapezoid">
              <a:avLst>
                <a:gd name="adj" fmla="val 79602"/>
              </a:avLst>
            </a:prstGeom>
            <a:solidFill>
              <a:srgbClr val="6A6E73"/>
            </a:solidFill>
          </p:spPr>
          <p:style>
            <a:lnRef idx="2">
              <a:schemeClr val="lt1">
                <a:hueOff val="0"/>
                <a:satOff val="0"/>
                <a:lumOff val="0"/>
                <a:alphaOff val="0"/>
              </a:schemeClr>
            </a:lnRef>
            <a:fillRef idx="1">
              <a:scrgbClr r="0" g="0" b="0"/>
            </a:fillRef>
            <a:effectRef idx="0">
              <a:schemeClr val="accent4">
                <a:hueOff val="-9244759"/>
                <a:satOff val="95454"/>
                <a:lumOff val="13726"/>
                <a:alphaOff val="0"/>
              </a:schemeClr>
            </a:effectRef>
            <a:fontRef idx="minor">
              <a:schemeClr val="lt1"/>
            </a:fontRef>
          </p:style>
        </p:sp>
        <p:sp>
          <p:nvSpPr>
            <p:cNvPr id="15" name="Puolisuunnikas 4">
              <a:extLst>
                <a:ext uri="{FF2B5EF4-FFF2-40B4-BE49-F238E27FC236}">
                  <a16:creationId xmlns:a16="http://schemas.microsoft.com/office/drawing/2014/main" id="{89E20781-D151-49E4-87C2-74DC0678961A}"/>
                </a:ext>
              </a:extLst>
            </p:cNvPr>
            <p:cNvSpPr txBox="1"/>
            <p:nvPr/>
          </p:nvSpPr>
          <p:spPr>
            <a:xfrm>
              <a:off x="1318415" y="3123455"/>
              <a:ext cx="5877904" cy="21777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fi-FI" sz="2800" b="1" i="0" u="none" strike="noStrike" kern="1200" cap="none" spc="0" normalizeH="0" baseline="0" noProof="0" dirty="0" err="1">
                  <a:ln>
                    <a:noFill/>
                  </a:ln>
                  <a:solidFill>
                    <a:prstClr val="white"/>
                  </a:solidFill>
                  <a:effectLst/>
                  <a:uLnTx/>
                  <a:uFillTx/>
                  <a:latin typeface="Calibri"/>
                  <a:ea typeface="+mn-ea"/>
                  <a:cs typeface="+mn-cs"/>
                </a:rPr>
                <a:t>Promotion</a:t>
              </a:r>
              <a:r>
                <a:rPr kumimoji="0" lang="fi-FI" sz="28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fi-FI" sz="2400" b="0" i="0" u="none" strike="noStrike" kern="1200" cap="none" spc="0" normalizeH="0" baseline="0" noProof="0" dirty="0" err="1">
                  <a:ln>
                    <a:noFill/>
                  </a:ln>
                  <a:solidFill>
                    <a:prstClr val="white"/>
                  </a:solidFill>
                  <a:effectLst/>
                  <a:uLnTx/>
                  <a:uFillTx/>
                  <a:latin typeface="Calibri"/>
                  <a:ea typeface="+mn-ea"/>
                  <a:cs typeface="+mn-cs"/>
                </a:rPr>
                <a:t>Early</a:t>
              </a:r>
              <a:r>
                <a:rPr kumimoji="0" lang="fi-FI" sz="2400" b="0" i="0" u="none" strike="noStrike" kern="1200" cap="none" spc="0" normalizeH="0" baseline="0" noProof="0" dirty="0">
                  <a:ln>
                    <a:noFill/>
                  </a:ln>
                  <a:solidFill>
                    <a:prstClr val="white"/>
                  </a:solidFill>
                  <a:effectLst/>
                  <a:uLnTx/>
                  <a:uFillTx/>
                  <a:latin typeface="Calibri"/>
                  <a:ea typeface="+mn-ea"/>
                  <a:cs typeface="+mn-cs"/>
                </a:rPr>
                <a:t>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education</a:t>
              </a:r>
              <a:r>
                <a:rPr kumimoji="0" lang="fi-FI" sz="2400" b="0" i="0" u="none" strike="noStrike" kern="1200" cap="none" spc="0" normalizeH="0" baseline="0" noProof="0" dirty="0">
                  <a:ln>
                    <a:noFill/>
                  </a:ln>
                  <a:solidFill>
                    <a:prstClr val="white"/>
                  </a:solidFill>
                  <a:effectLst/>
                  <a:uLnTx/>
                  <a:uFillTx/>
                  <a:latin typeface="Calibri"/>
                  <a:ea typeface="+mn-ea"/>
                  <a:cs typeface="+mn-cs"/>
                </a:rPr>
                <a:t>, Schools, Youth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work</a:t>
              </a:r>
              <a:r>
                <a:rPr kumimoji="0" lang="fi-FI" sz="2400" b="0" i="0" u="none" strike="noStrike" kern="1200" cap="none" spc="0" normalizeH="0" baseline="0" noProof="0" dirty="0">
                  <a:ln>
                    <a:noFill/>
                  </a:ln>
                  <a:solidFill>
                    <a:prstClr val="white"/>
                  </a:solidFill>
                  <a:effectLst/>
                  <a:uLnTx/>
                  <a:uFillTx/>
                  <a:latin typeface="Calibri"/>
                  <a:ea typeface="+mn-ea"/>
                  <a:cs typeface="+mn-cs"/>
                </a:rPr>
                <a:t>, Libraries,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Communal</a:t>
              </a:r>
              <a:r>
                <a:rPr kumimoji="0" lang="fi-FI" sz="2400" b="0" i="0" u="none" strike="noStrike" kern="1200" cap="none" spc="0" normalizeH="0" baseline="0" noProof="0" dirty="0">
                  <a:ln>
                    <a:noFill/>
                  </a:ln>
                  <a:solidFill>
                    <a:prstClr val="white"/>
                  </a:solidFill>
                  <a:effectLst/>
                  <a:uLnTx/>
                  <a:uFillTx/>
                  <a:latin typeface="Calibri"/>
                  <a:ea typeface="+mn-ea"/>
                  <a:cs typeface="+mn-cs"/>
                </a:rPr>
                <a:t>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places</a:t>
              </a:r>
              <a:r>
                <a:rPr kumimoji="0" lang="fi-FI" sz="2400" b="0" i="0" u="none" strike="noStrike" kern="1200" cap="none" spc="0" normalizeH="0" baseline="0" noProof="0" dirty="0">
                  <a:ln>
                    <a:noFill/>
                  </a:ln>
                  <a:solidFill>
                    <a:prstClr val="white"/>
                  </a:solidFill>
                  <a:effectLst/>
                  <a:uLnTx/>
                  <a:uFillTx/>
                  <a:latin typeface="Calibri"/>
                  <a:ea typeface="+mn-ea"/>
                  <a:cs typeface="+mn-cs"/>
                </a:rPr>
                <a:t>,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Swimming</a:t>
              </a:r>
              <a:r>
                <a:rPr kumimoji="0" lang="fi-FI" sz="2400" b="0" i="0" u="none" strike="noStrike" kern="1200" cap="none" spc="0" normalizeH="0" baseline="0" noProof="0" dirty="0">
                  <a:ln>
                    <a:noFill/>
                  </a:ln>
                  <a:solidFill>
                    <a:prstClr val="white"/>
                  </a:solidFill>
                  <a:effectLst/>
                  <a:uLnTx/>
                  <a:uFillTx/>
                  <a:latin typeface="Calibri"/>
                  <a:ea typeface="+mn-ea"/>
                  <a:cs typeface="+mn-cs"/>
                </a:rPr>
                <a:t>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halls</a:t>
              </a:r>
              <a:r>
                <a:rPr kumimoji="0" lang="fi-FI" sz="2400" b="0" i="0" u="none" strike="noStrike" kern="1200" cap="none" spc="0" normalizeH="0" baseline="0" noProof="0" dirty="0">
                  <a:ln>
                    <a:noFill/>
                  </a:ln>
                  <a:solidFill>
                    <a:prstClr val="white"/>
                  </a:solidFill>
                  <a:effectLst/>
                  <a:uLnTx/>
                  <a:uFillTx/>
                  <a:latin typeface="Calibri"/>
                  <a:ea typeface="+mn-ea"/>
                  <a:cs typeface="+mn-cs"/>
                </a:rPr>
                <a:t>,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Hobbies</a:t>
              </a:r>
              <a:r>
                <a:rPr kumimoji="0" lang="fi-FI" sz="2400" b="0" i="0" u="none" strike="noStrike" kern="1200" cap="none" spc="0" normalizeH="0" baseline="0" noProof="0" dirty="0">
                  <a:ln>
                    <a:noFill/>
                  </a:ln>
                  <a:solidFill>
                    <a:prstClr val="white"/>
                  </a:solidFill>
                  <a:effectLst/>
                  <a:uLnTx/>
                  <a:uFillTx/>
                  <a:latin typeface="Calibri"/>
                  <a:ea typeface="+mn-ea"/>
                  <a:cs typeface="+mn-cs"/>
                </a:rPr>
                <a:t>, Sports,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Rehabilitation</a:t>
              </a:r>
              <a:r>
                <a:rPr kumimoji="0" lang="fi-FI" sz="2400" b="0" i="0" u="none" strike="noStrike" kern="1200" cap="none" spc="0" normalizeH="0" baseline="0" noProof="0" dirty="0">
                  <a:ln>
                    <a:noFill/>
                  </a:ln>
                  <a:solidFill>
                    <a:prstClr val="white"/>
                  </a:solidFill>
                  <a:effectLst/>
                  <a:uLnTx/>
                  <a:uFillTx/>
                  <a:latin typeface="Calibri"/>
                  <a:ea typeface="+mn-ea"/>
                  <a:cs typeface="+mn-cs"/>
                </a:rPr>
                <a:t>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centres</a:t>
              </a:r>
              <a:r>
                <a:rPr kumimoji="0" lang="fi-FI" sz="2400" b="0" i="0" u="none" strike="noStrike" kern="1200" cap="none" spc="0" normalizeH="0" baseline="0" noProof="0" dirty="0">
                  <a:ln>
                    <a:noFill/>
                  </a:ln>
                  <a:solidFill>
                    <a:prstClr val="white"/>
                  </a:solidFill>
                  <a:effectLst/>
                  <a:uLnTx/>
                  <a:uFillTx/>
                  <a:latin typeface="Calibri"/>
                  <a:ea typeface="+mn-ea"/>
                  <a:cs typeface="+mn-cs"/>
                </a:rPr>
                <a:t>, Day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centres</a:t>
              </a:r>
              <a:r>
                <a:rPr kumimoji="0" lang="fi-FI" sz="2400" b="0" i="0" u="none" strike="noStrike" kern="1200" cap="none" spc="0" normalizeH="0" baseline="0" noProof="0" dirty="0">
                  <a:ln>
                    <a:noFill/>
                  </a:ln>
                  <a:solidFill>
                    <a:prstClr val="white"/>
                  </a:solidFill>
                  <a:effectLst/>
                  <a:uLnTx/>
                  <a:uFillTx/>
                  <a:latin typeface="Calibri"/>
                  <a:ea typeface="+mn-ea"/>
                  <a:cs typeface="+mn-cs"/>
                </a:rPr>
                <a:t> etc.</a:t>
              </a:r>
            </a:p>
          </p:txBody>
        </p:sp>
      </p:grpSp>
      <p:grpSp>
        <p:nvGrpSpPr>
          <p:cNvPr id="16" name="Ryhmä 15">
            <a:extLst>
              <a:ext uri="{FF2B5EF4-FFF2-40B4-BE49-F238E27FC236}">
                <a16:creationId xmlns:a16="http://schemas.microsoft.com/office/drawing/2014/main" id="{24019752-F285-4868-89C0-717068626FE3}"/>
              </a:ext>
            </a:extLst>
          </p:cNvPr>
          <p:cNvGrpSpPr/>
          <p:nvPr/>
        </p:nvGrpSpPr>
        <p:grpSpPr>
          <a:xfrm>
            <a:off x="2955077" y="1390021"/>
            <a:ext cx="7007789" cy="2900106"/>
            <a:chOff x="2301743" y="1526757"/>
            <a:chExt cx="4850148" cy="1547916"/>
          </a:xfrm>
        </p:grpSpPr>
        <p:sp>
          <p:nvSpPr>
            <p:cNvPr id="17" name="Puolisuunnikas 16">
              <a:extLst>
                <a:ext uri="{FF2B5EF4-FFF2-40B4-BE49-F238E27FC236}">
                  <a16:creationId xmlns:a16="http://schemas.microsoft.com/office/drawing/2014/main" id="{24CB8995-6385-4AC3-8039-D57C957DC19E}"/>
                </a:ext>
              </a:extLst>
            </p:cNvPr>
            <p:cNvSpPr/>
            <p:nvPr/>
          </p:nvSpPr>
          <p:spPr>
            <a:xfrm>
              <a:off x="2301743" y="1526757"/>
              <a:ext cx="4850148" cy="1547915"/>
            </a:xfrm>
            <a:prstGeom prst="trapezoid">
              <a:avLst>
                <a:gd name="adj" fmla="val 79602"/>
              </a:avLst>
            </a:prstGeom>
            <a:solidFill>
              <a:srgbClr val="00B050"/>
            </a:solidFill>
          </p:spPr>
          <p:style>
            <a:lnRef idx="2">
              <a:schemeClr val="lt1">
                <a:hueOff val="0"/>
                <a:satOff val="0"/>
                <a:lumOff val="0"/>
                <a:alphaOff val="0"/>
              </a:schemeClr>
            </a:lnRef>
            <a:fillRef idx="1">
              <a:scrgbClr r="0" g="0" b="0"/>
            </a:fillRef>
            <a:effectRef idx="0">
              <a:schemeClr val="accent4">
                <a:hueOff val="-4622379"/>
                <a:satOff val="47727"/>
                <a:lumOff val="6863"/>
                <a:alphaOff val="0"/>
              </a:schemeClr>
            </a:effectRef>
            <a:fontRef idx="minor">
              <a:schemeClr val="lt1"/>
            </a:fontRef>
          </p:style>
        </p:sp>
        <p:sp>
          <p:nvSpPr>
            <p:cNvPr id="18" name="Puolisuunnikas 4">
              <a:extLst>
                <a:ext uri="{FF2B5EF4-FFF2-40B4-BE49-F238E27FC236}">
                  <a16:creationId xmlns:a16="http://schemas.microsoft.com/office/drawing/2014/main" id="{91B38DFB-EF11-4B8D-B170-281D94A42EC2}"/>
                </a:ext>
              </a:extLst>
            </p:cNvPr>
            <p:cNvSpPr txBox="1"/>
            <p:nvPr/>
          </p:nvSpPr>
          <p:spPr>
            <a:xfrm>
              <a:off x="3150519" y="1526758"/>
              <a:ext cx="3152596" cy="15479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fi-FI" sz="18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800100" rtl="0" eaLnBrk="1" fontAlgn="auto" latinLnBrk="0" hangingPunct="1">
                <a:lnSpc>
                  <a:spcPct val="90000"/>
                </a:lnSpc>
                <a:spcBef>
                  <a:spcPct val="0"/>
                </a:spcBef>
                <a:spcAft>
                  <a:spcPct val="35000"/>
                </a:spcAft>
                <a:buClrTx/>
                <a:buSzTx/>
                <a:buFontTx/>
                <a:buNone/>
                <a:tabLst/>
                <a:defRPr/>
              </a:pPr>
              <a:endParaRPr lang="fi-FI" b="1" dirty="0">
                <a:solidFill>
                  <a:prstClr val="white"/>
                </a:solidFill>
                <a:latin typeface="Calibri"/>
              </a:endParaRPr>
            </a:p>
            <a:p>
              <a:pPr marL="0" marR="0" lvl="0" indent="0" algn="ctr" defTabSz="800100" rtl="0" eaLnBrk="1" fontAlgn="auto" latinLnBrk="0" hangingPunct="1">
                <a:lnSpc>
                  <a:spcPct val="90000"/>
                </a:lnSpc>
                <a:spcBef>
                  <a:spcPct val="0"/>
                </a:spcBef>
                <a:spcAft>
                  <a:spcPct val="35000"/>
                </a:spcAft>
                <a:buClrTx/>
                <a:buSzTx/>
                <a:buFontTx/>
                <a:buNone/>
                <a:tabLst/>
                <a:defRPr/>
              </a:pPr>
              <a:endParaRPr kumimoji="0" lang="fi-FI" sz="18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Calibri"/>
                  <a:ea typeface="+mn-ea"/>
                  <a:cs typeface="+mn-cs"/>
                </a:rPr>
                <a:t>Prevention</a:t>
              </a:r>
            </a:p>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fi-FI" sz="1400" b="0" i="0" u="none" strike="noStrike" kern="1200" cap="none" spc="0" normalizeH="0" baseline="0" noProof="0" dirty="0" err="1">
                  <a:ln>
                    <a:noFill/>
                  </a:ln>
                  <a:solidFill>
                    <a:prstClr val="white"/>
                  </a:solidFill>
                  <a:effectLst/>
                  <a:uLnTx/>
                  <a:uFillTx/>
                  <a:latin typeface="Calibri"/>
                  <a:ea typeface="+mn-ea"/>
                  <a:cs typeface="+mn-cs"/>
                </a:rPr>
                <a:t>Early</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recognition</a:t>
              </a:r>
              <a:r>
                <a:rPr kumimoji="0" lang="fi-FI" sz="1400" b="0" i="0" u="none" strike="noStrike" kern="1200" cap="none" spc="0" normalizeH="0" baseline="0" noProof="0" dirty="0">
                  <a:ln>
                    <a:noFill/>
                  </a:ln>
                  <a:solidFill>
                    <a:prstClr val="white"/>
                  </a:solidFill>
                  <a:effectLst/>
                  <a:uLnTx/>
                  <a:uFillTx/>
                  <a:latin typeface="Calibri"/>
                  <a:ea typeface="+mn-ea"/>
                  <a:cs typeface="+mn-cs"/>
                </a:rPr>
                <a:t> of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the</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problems</a:t>
              </a:r>
              <a:r>
                <a:rPr kumimoji="0" lang="fi-FI" sz="1400" b="0" i="0" u="none" strike="noStrike" kern="1200" cap="none" spc="0" normalizeH="0" baseline="0" noProof="0" dirty="0">
                  <a:ln>
                    <a:noFill/>
                  </a:ln>
                  <a:solidFill>
                    <a:prstClr val="white"/>
                  </a:solidFill>
                  <a:effectLst/>
                  <a:uLnTx/>
                  <a:uFillTx/>
                  <a:latin typeface="Calibri"/>
                  <a:ea typeface="+mn-ea"/>
                  <a:cs typeface="+mn-cs"/>
                </a:rPr>
                <a:t>, Help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services</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crisis</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services</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services</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should</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be</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raedily</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available</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if</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problems</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occur</a:t>
              </a:r>
              <a:endParaRPr kumimoji="0" lang="fi-FI" sz="14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9" name="Ryhmä 18">
            <a:extLst>
              <a:ext uri="{FF2B5EF4-FFF2-40B4-BE49-F238E27FC236}">
                <a16:creationId xmlns:a16="http://schemas.microsoft.com/office/drawing/2014/main" id="{EE7AC0BF-53E0-4709-B1DD-92508FB06742}"/>
              </a:ext>
            </a:extLst>
          </p:cNvPr>
          <p:cNvGrpSpPr/>
          <p:nvPr/>
        </p:nvGrpSpPr>
        <p:grpSpPr>
          <a:xfrm>
            <a:off x="2742019" y="-222336"/>
            <a:ext cx="4841374" cy="3219447"/>
            <a:chOff x="4422435" y="0"/>
            <a:chExt cx="2396514" cy="1448476"/>
          </a:xfrm>
        </p:grpSpPr>
        <p:sp>
          <p:nvSpPr>
            <p:cNvPr id="20" name="Puolisuunnikas 19">
              <a:extLst>
                <a:ext uri="{FF2B5EF4-FFF2-40B4-BE49-F238E27FC236}">
                  <a16:creationId xmlns:a16="http://schemas.microsoft.com/office/drawing/2014/main" id="{4204385A-7F31-4B8B-BB49-3895CD2A2D12}"/>
                </a:ext>
              </a:extLst>
            </p:cNvPr>
            <p:cNvSpPr/>
            <p:nvPr/>
          </p:nvSpPr>
          <p:spPr>
            <a:xfrm>
              <a:off x="4422435" y="0"/>
              <a:ext cx="2396514" cy="1448476"/>
            </a:xfrm>
            <a:prstGeom prst="trapezoid">
              <a:avLst>
                <a:gd name="adj" fmla="val 79602"/>
              </a:avLst>
            </a:prstGeom>
            <a:solidFill>
              <a:schemeClr val="accent5"/>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21" name="Puolisuunnikas 4">
              <a:extLst>
                <a:ext uri="{FF2B5EF4-FFF2-40B4-BE49-F238E27FC236}">
                  <a16:creationId xmlns:a16="http://schemas.microsoft.com/office/drawing/2014/main" id="{2977006E-00DB-47C5-9F7B-C8387251BD18}"/>
                </a:ext>
              </a:extLst>
            </p:cNvPr>
            <p:cNvSpPr txBox="1"/>
            <p:nvPr/>
          </p:nvSpPr>
          <p:spPr>
            <a:xfrm>
              <a:off x="4422435" y="0"/>
              <a:ext cx="2396514" cy="14484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fi-FI" sz="1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fi-FI" sz="1600" b="1" i="0" u="none" strike="noStrike" kern="1200" cap="none" spc="0" normalizeH="0" baseline="0" noProof="0" dirty="0" err="1">
                  <a:ln>
                    <a:noFill/>
                  </a:ln>
                  <a:solidFill>
                    <a:srgbClr val="696E72"/>
                  </a:solidFill>
                  <a:effectLst/>
                  <a:uLnTx/>
                  <a:uFillTx/>
                  <a:latin typeface="Calibri"/>
                  <a:ea typeface="+mn-ea"/>
                  <a:cs typeface="+mn-cs"/>
                </a:rPr>
                <a:t>Psychiatric</a:t>
              </a:r>
              <a:endParaRPr kumimoji="0" lang="fi-FI" sz="1600" b="1" i="0" u="none" strike="noStrike" kern="1200" cap="none" spc="0" normalizeH="0" baseline="0" noProof="0" dirty="0">
                <a:ln>
                  <a:noFill/>
                </a:ln>
                <a:solidFill>
                  <a:srgbClr val="696E72"/>
                </a:solidFill>
                <a:effectLst/>
                <a:uLnTx/>
                <a:uFillTx/>
                <a:latin typeface="Calibri"/>
                <a:ea typeface="+mn-ea"/>
                <a:cs typeface="+mn-cs"/>
              </a:endParaRP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fi-FI" sz="1600" b="1" i="0" u="none" strike="noStrike" kern="1200" cap="none" spc="0" normalizeH="0" baseline="0" noProof="0" dirty="0">
                  <a:ln>
                    <a:noFill/>
                  </a:ln>
                  <a:solidFill>
                    <a:srgbClr val="696E72"/>
                  </a:solidFill>
                  <a:effectLst/>
                  <a:uLnTx/>
                  <a:uFillTx/>
                  <a:latin typeface="Calibri"/>
                  <a:ea typeface="+mn-ea"/>
                  <a:cs typeface="+mn-cs"/>
                </a:rPr>
                <a:t>Services </a:t>
              </a:r>
            </a:p>
          </p:txBody>
        </p:sp>
      </p:grpSp>
      <p:sp>
        <p:nvSpPr>
          <p:cNvPr id="2" name="Tekstiruutu 1">
            <a:extLst>
              <a:ext uri="{FF2B5EF4-FFF2-40B4-BE49-F238E27FC236}">
                <a16:creationId xmlns:a16="http://schemas.microsoft.com/office/drawing/2014/main" id="{09C48BDB-A12D-4A36-9C11-767F83A219F3}"/>
              </a:ext>
            </a:extLst>
          </p:cNvPr>
          <p:cNvSpPr txBox="1"/>
          <p:nvPr/>
        </p:nvSpPr>
        <p:spPr>
          <a:xfrm>
            <a:off x="324160" y="4527012"/>
            <a:ext cx="263091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black"/>
                </a:solidFill>
                <a:effectLst/>
                <a:uLnTx/>
                <a:uFillTx/>
                <a:latin typeface="Calibri"/>
                <a:ea typeface="+mn-ea"/>
                <a:cs typeface="+mn-cs"/>
              </a:rPr>
              <a:t>Everyone</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can</a:t>
            </a:r>
            <a:r>
              <a:rPr kumimoji="0" lang="fi-FI" sz="1800" b="0" i="0" u="none" strike="noStrike" kern="1200" cap="none" spc="0" normalizeH="0" baseline="0" noProof="0" dirty="0">
                <a:ln>
                  <a:noFill/>
                </a:ln>
                <a:solidFill>
                  <a:prstClr val="black"/>
                </a:solidFill>
                <a:effectLst/>
                <a:uLnTx/>
                <a:uFillTx/>
                <a:latin typeface="Calibri"/>
                <a:ea typeface="+mn-ea"/>
                <a:cs typeface="+mn-cs"/>
              </a:rPr>
              <a:t> and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should</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do</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this</a:t>
            </a:r>
            <a:r>
              <a:rPr kumimoji="0" lang="fi-FI" sz="18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black"/>
                </a:solidFill>
                <a:effectLst/>
                <a:uLnTx/>
                <a:uFillTx/>
                <a:latin typeface="Calibri"/>
                <a:ea typeface="+mn-ea"/>
                <a:cs typeface="+mn-cs"/>
              </a:rPr>
              <a:t>The</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stronger</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the</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base</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the</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less</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need</a:t>
            </a:r>
            <a:r>
              <a:rPr kumimoji="0" lang="fi-FI" sz="1800" b="0" i="0" u="none" strike="noStrike" kern="1200" cap="none" spc="0" normalizeH="0" baseline="0" noProof="0" dirty="0">
                <a:ln>
                  <a:noFill/>
                </a:ln>
                <a:solidFill>
                  <a:prstClr val="black"/>
                </a:solidFill>
                <a:effectLst/>
                <a:uLnTx/>
                <a:uFillTx/>
                <a:latin typeface="Calibri"/>
                <a:ea typeface="+mn-ea"/>
                <a:cs typeface="+mn-cs"/>
              </a:rPr>
              <a:t> for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corrective</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services</a:t>
            </a:r>
            <a:endParaRPr kumimoji="0" lang="fi-FI"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kstiruutu 2">
            <a:extLst>
              <a:ext uri="{FF2B5EF4-FFF2-40B4-BE49-F238E27FC236}">
                <a16:creationId xmlns:a16="http://schemas.microsoft.com/office/drawing/2014/main" id="{82C48F6B-98AF-46C5-8CB0-C77DE1DA3869}"/>
              </a:ext>
            </a:extLst>
          </p:cNvPr>
          <p:cNvSpPr txBox="1"/>
          <p:nvPr/>
        </p:nvSpPr>
        <p:spPr>
          <a:xfrm>
            <a:off x="7940520" y="2608922"/>
            <a:ext cx="34996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black"/>
                </a:solidFill>
                <a:effectLst/>
                <a:uLnTx/>
                <a:uFillTx/>
                <a:latin typeface="Calibri"/>
                <a:ea typeface="+mn-ea"/>
                <a:cs typeface="+mn-cs"/>
              </a:rPr>
              <a:t>Crisis</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telephone</a:t>
            </a:r>
            <a:endParaRPr kumimoji="0" lang="fi-FI"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err="1">
                <a:solidFill>
                  <a:prstClr val="black"/>
                </a:solidFill>
                <a:latin typeface="Calibri"/>
                <a:sym typeface="Wingdings" panose="05000000000000000000" pitchFamily="2" charset="2"/>
              </a:rPr>
              <a:t>Crisis</a:t>
            </a:r>
            <a:r>
              <a:rPr lang="fi-FI" dirty="0">
                <a:solidFill>
                  <a:prstClr val="black"/>
                </a:solidFill>
                <a:latin typeface="Calibri"/>
                <a:sym typeface="Wingdings" panose="05000000000000000000" pitchFamily="2" charset="2"/>
              </a:rPr>
              <a:t> </a:t>
            </a:r>
            <a:r>
              <a:rPr lang="fi-FI" dirty="0" err="1">
                <a:solidFill>
                  <a:prstClr val="black"/>
                </a:solidFill>
                <a:latin typeface="Calibri"/>
                <a:sym typeface="Wingdings" panose="05000000000000000000" pitchFamily="2" charset="2"/>
              </a:rPr>
              <a:t>chat</a:t>
            </a:r>
            <a:r>
              <a:rPr lang="fi-FI" dirty="0">
                <a:solidFill>
                  <a:prstClr val="black"/>
                </a:solidFill>
                <a:latin typeface="Calibri"/>
                <a:sym typeface="Wingdings" panose="05000000000000000000" pitchFamily="2" charset="2"/>
              </a:rPr>
              <a:t> </a:t>
            </a:r>
            <a:r>
              <a:rPr kumimoji="0" lang="fi-FI" sz="1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a:t>
            </a:r>
            <a:endParaRPr kumimoji="0" lang="fi-FI"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kstiruutu 6">
            <a:extLst>
              <a:ext uri="{FF2B5EF4-FFF2-40B4-BE49-F238E27FC236}">
                <a16:creationId xmlns:a16="http://schemas.microsoft.com/office/drawing/2014/main" id="{E3B3D81E-F01E-463D-AD05-A2D833E62B90}"/>
              </a:ext>
            </a:extLst>
          </p:cNvPr>
          <p:cNvSpPr txBox="1"/>
          <p:nvPr/>
        </p:nvSpPr>
        <p:spPr>
          <a:xfrm>
            <a:off x="1914925" y="142314"/>
            <a:ext cx="941832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1" i="0" u="none" strike="noStrike" kern="1200" cap="none" spc="0" normalizeH="0" baseline="0" noProof="0" dirty="0" err="1">
                <a:ln>
                  <a:noFill/>
                </a:ln>
                <a:solidFill>
                  <a:srgbClr val="6A6E73"/>
                </a:solidFill>
                <a:effectLst/>
                <a:uLnTx/>
                <a:uFillTx/>
                <a:latin typeface="Georgia"/>
                <a:ea typeface="+mn-ea"/>
                <a:cs typeface="+mn-cs"/>
              </a:rPr>
              <a:t>The</a:t>
            </a:r>
            <a:r>
              <a:rPr kumimoji="0" lang="fi-FI" sz="3200" b="1" i="0" u="none" strike="noStrike" kern="1200" cap="none" spc="0" normalizeH="0" baseline="0" noProof="0" dirty="0">
                <a:ln>
                  <a:noFill/>
                </a:ln>
                <a:solidFill>
                  <a:srgbClr val="6A6E73"/>
                </a:solidFill>
                <a:effectLst/>
                <a:uLnTx/>
                <a:uFillTx/>
                <a:latin typeface="Georgia"/>
                <a:ea typeface="+mn-ea"/>
                <a:cs typeface="+mn-cs"/>
              </a:rPr>
              <a:t> </a:t>
            </a:r>
            <a:r>
              <a:rPr kumimoji="0" lang="fi-FI" sz="3200" b="1" i="0" u="none" strike="noStrike" kern="1200" cap="none" spc="0" normalizeH="0" baseline="0" noProof="0" dirty="0" err="1">
                <a:ln>
                  <a:noFill/>
                </a:ln>
                <a:solidFill>
                  <a:srgbClr val="6A6E73"/>
                </a:solidFill>
                <a:effectLst/>
                <a:uLnTx/>
                <a:uFillTx/>
                <a:latin typeface="Georgia"/>
                <a:ea typeface="+mn-ea"/>
                <a:cs typeface="+mn-cs"/>
              </a:rPr>
              <a:t>importance</a:t>
            </a:r>
            <a:r>
              <a:rPr kumimoji="0" lang="fi-FI" sz="3200" b="1" i="0" u="none" strike="noStrike" kern="1200" cap="none" spc="0" normalizeH="0" baseline="0" noProof="0" dirty="0">
                <a:ln>
                  <a:noFill/>
                </a:ln>
                <a:solidFill>
                  <a:srgbClr val="6A6E73"/>
                </a:solidFill>
                <a:effectLst/>
                <a:uLnTx/>
                <a:uFillTx/>
                <a:latin typeface="Georgia"/>
                <a:ea typeface="+mn-ea"/>
                <a:cs typeface="+mn-cs"/>
              </a:rPr>
              <a:t> of </a:t>
            </a:r>
            <a:r>
              <a:rPr kumimoji="0" lang="fi-FI" sz="3200" b="1" i="0" u="none" strike="noStrike" kern="1200" cap="none" spc="0" normalizeH="0" baseline="0" noProof="0" dirty="0" err="1">
                <a:ln>
                  <a:noFill/>
                </a:ln>
                <a:solidFill>
                  <a:srgbClr val="6A6E73"/>
                </a:solidFill>
                <a:effectLst/>
                <a:uLnTx/>
                <a:uFillTx/>
                <a:latin typeface="Georgia"/>
                <a:ea typeface="+mn-ea"/>
                <a:cs typeface="+mn-cs"/>
              </a:rPr>
              <a:t>every</a:t>
            </a:r>
            <a:r>
              <a:rPr kumimoji="0" lang="fi-FI" sz="3200" b="1" i="0" u="none" strike="noStrike" kern="1200" cap="none" spc="0" normalizeH="0" baseline="0" noProof="0" dirty="0">
                <a:ln>
                  <a:noFill/>
                </a:ln>
                <a:solidFill>
                  <a:srgbClr val="6A6E73"/>
                </a:solidFill>
                <a:effectLst/>
                <a:uLnTx/>
                <a:uFillTx/>
                <a:latin typeface="Georgia"/>
                <a:ea typeface="+mn-ea"/>
                <a:cs typeface="+mn-cs"/>
              </a:rPr>
              <a:t> </a:t>
            </a:r>
            <a:r>
              <a:rPr kumimoji="0" lang="fi-FI" sz="3200" b="1" i="0" u="none" strike="noStrike" kern="1200" cap="none" spc="0" normalizeH="0" baseline="0" noProof="0" dirty="0" err="1">
                <a:ln>
                  <a:noFill/>
                </a:ln>
                <a:solidFill>
                  <a:srgbClr val="6A6E73"/>
                </a:solidFill>
                <a:effectLst/>
                <a:uLnTx/>
                <a:uFillTx/>
                <a:latin typeface="Georgia"/>
                <a:ea typeface="+mn-ea"/>
                <a:cs typeface="+mn-cs"/>
              </a:rPr>
              <a:t>day</a:t>
            </a:r>
            <a:r>
              <a:rPr kumimoji="0" lang="fi-FI" sz="3200" b="1" i="0" u="none" strike="noStrike" kern="1200" cap="none" spc="0" normalizeH="0" baseline="0" noProof="0" dirty="0">
                <a:ln>
                  <a:noFill/>
                </a:ln>
                <a:solidFill>
                  <a:srgbClr val="6A6E73"/>
                </a:solidFill>
                <a:effectLst/>
                <a:uLnTx/>
                <a:uFillTx/>
                <a:latin typeface="Georgia"/>
                <a:ea typeface="+mn-ea"/>
                <a:cs typeface="+mn-cs"/>
              </a:rPr>
              <a:t>, </a:t>
            </a:r>
            <a:r>
              <a:rPr kumimoji="0" lang="fi-FI" sz="3200" b="1" i="0" u="sng" strike="noStrike" kern="1200" cap="none" spc="0" normalizeH="0" baseline="0" noProof="0" dirty="0" err="1">
                <a:ln>
                  <a:noFill/>
                </a:ln>
                <a:solidFill>
                  <a:srgbClr val="6A6E73"/>
                </a:solidFill>
                <a:effectLst/>
                <a:uLnTx/>
                <a:uFillTx/>
                <a:latin typeface="Georgia"/>
                <a:ea typeface="+mn-ea"/>
                <a:cs typeface="+mn-cs"/>
              </a:rPr>
              <a:t>basic</a:t>
            </a:r>
            <a:r>
              <a:rPr kumimoji="0" lang="fi-FI" sz="3200" b="1" i="0" u="sng" strike="noStrike" kern="1200" cap="none" spc="0" normalizeH="0" baseline="0" noProof="0" dirty="0">
                <a:ln>
                  <a:noFill/>
                </a:ln>
                <a:solidFill>
                  <a:srgbClr val="6A6E73"/>
                </a:solidFill>
                <a:effectLst/>
                <a:uLnTx/>
                <a:uFillTx/>
                <a:latin typeface="Georgia"/>
                <a:ea typeface="+mn-ea"/>
                <a:cs typeface="+mn-cs"/>
              </a:rPr>
              <a:t> </a:t>
            </a:r>
            <a:r>
              <a:rPr kumimoji="0" lang="fi-FI" sz="3200" b="1" i="0" u="sng" strike="noStrike" kern="1200" cap="none" spc="0" normalizeH="0" baseline="0" noProof="0" dirty="0" err="1">
                <a:ln>
                  <a:noFill/>
                </a:ln>
                <a:solidFill>
                  <a:srgbClr val="6A6E73"/>
                </a:solidFill>
                <a:effectLst/>
                <a:uLnTx/>
                <a:uFillTx/>
                <a:latin typeface="Georgia"/>
                <a:ea typeface="+mn-ea"/>
                <a:cs typeface="+mn-cs"/>
              </a:rPr>
              <a:t>level</a:t>
            </a:r>
            <a:r>
              <a:rPr kumimoji="0" lang="fi-FI" sz="3200" b="1" i="0" u="sng" strike="noStrike" kern="1200" cap="none" spc="0" normalizeH="0" baseline="0" noProof="0" dirty="0">
                <a:ln>
                  <a:noFill/>
                </a:ln>
                <a:solidFill>
                  <a:srgbClr val="6A6E73"/>
                </a:solidFill>
                <a:effectLst/>
                <a:uLnTx/>
                <a:uFillTx/>
                <a:latin typeface="Georgia"/>
                <a:ea typeface="+mn-ea"/>
                <a:cs typeface="+mn-cs"/>
              </a:rPr>
              <a:t> </a:t>
            </a:r>
            <a:r>
              <a:rPr kumimoji="0" lang="fi-FI" sz="3200" b="1" i="0" u="none" strike="noStrike" kern="1200" cap="none" spc="0" normalizeH="0" baseline="0" noProof="0" dirty="0" err="1">
                <a:ln>
                  <a:noFill/>
                </a:ln>
                <a:solidFill>
                  <a:srgbClr val="6A6E73"/>
                </a:solidFill>
                <a:effectLst/>
                <a:uLnTx/>
                <a:uFillTx/>
                <a:latin typeface="Georgia"/>
                <a:ea typeface="+mn-ea"/>
                <a:cs typeface="+mn-cs"/>
              </a:rPr>
              <a:t>became</a:t>
            </a:r>
            <a:r>
              <a:rPr kumimoji="0" lang="fi-FI" sz="3200" b="1" i="0" u="none" strike="noStrike" kern="1200" cap="none" spc="0" normalizeH="0" baseline="0" noProof="0" dirty="0">
                <a:ln>
                  <a:noFill/>
                </a:ln>
                <a:solidFill>
                  <a:srgbClr val="6A6E73"/>
                </a:solidFill>
                <a:effectLst/>
                <a:uLnTx/>
                <a:uFillTx/>
                <a:latin typeface="Georgia"/>
                <a:ea typeface="+mn-ea"/>
                <a:cs typeface="+mn-cs"/>
              </a:rPr>
              <a:t> </a:t>
            </a:r>
            <a:r>
              <a:rPr kumimoji="0" lang="fi-FI" sz="3200" b="1" i="0" u="none" strike="noStrike" kern="1200" cap="none" spc="0" normalizeH="0" baseline="0" noProof="0" dirty="0" err="1">
                <a:ln>
                  <a:noFill/>
                </a:ln>
                <a:solidFill>
                  <a:srgbClr val="6A6E73"/>
                </a:solidFill>
                <a:effectLst/>
                <a:uLnTx/>
                <a:uFillTx/>
                <a:latin typeface="Georgia"/>
                <a:ea typeface="+mn-ea"/>
                <a:cs typeface="+mn-cs"/>
              </a:rPr>
              <a:t>visible</a:t>
            </a:r>
            <a:r>
              <a:rPr kumimoji="0" lang="fi-FI" sz="3200" b="1" i="0" u="none" strike="noStrike" kern="1200" cap="none" spc="0" normalizeH="0" baseline="0" noProof="0" dirty="0">
                <a:ln>
                  <a:noFill/>
                </a:ln>
                <a:solidFill>
                  <a:srgbClr val="6A6E73"/>
                </a:solidFill>
                <a:effectLst/>
                <a:uLnTx/>
                <a:uFillTx/>
                <a:latin typeface="Georgia"/>
                <a:ea typeface="+mn-ea"/>
                <a:cs typeface="+mn-cs"/>
              </a:rPr>
              <a:t> </a:t>
            </a:r>
            <a:r>
              <a:rPr kumimoji="0" lang="fi-FI" sz="3200" b="1" i="0" u="none" strike="noStrike" kern="1200" cap="none" spc="0" normalizeH="0" baseline="0" noProof="0" dirty="0" err="1">
                <a:ln>
                  <a:noFill/>
                </a:ln>
                <a:solidFill>
                  <a:srgbClr val="6A6E73"/>
                </a:solidFill>
                <a:effectLst/>
                <a:uLnTx/>
                <a:uFillTx/>
                <a:latin typeface="Georgia"/>
                <a:ea typeface="+mn-ea"/>
                <a:cs typeface="+mn-cs"/>
              </a:rPr>
              <a:t>during</a:t>
            </a:r>
            <a:r>
              <a:rPr kumimoji="0" lang="fi-FI" sz="3200" b="1" i="0" u="none" strike="noStrike" kern="1200" cap="none" spc="0" normalizeH="0" baseline="0" noProof="0" dirty="0">
                <a:ln>
                  <a:noFill/>
                </a:ln>
                <a:solidFill>
                  <a:srgbClr val="6A6E73"/>
                </a:solidFill>
                <a:effectLst/>
                <a:uLnTx/>
                <a:uFillTx/>
                <a:latin typeface="Georgia"/>
                <a:ea typeface="+mn-ea"/>
                <a:cs typeface="+mn-cs"/>
              </a:rPr>
              <a:t> </a:t>
            </a:r>
            <a:r>
              <a:rPr kumimoji="0" lang="fi-FI" sz="3200" b="1" i="0" u="none" strike="noStrike" kern="1200" cap="none" spc="0" normalizeH="0" baseline="0" noProof="0" dirty="0" err="1">
                <a:ln>
                  <a:noFill/>
                </a:ln>
                <a:solidFill>
                  <a:srgbClr val="6A6E73"/>
                </a:solidFill>
                <a:effectLst/>
                <a:uLnTx/>
                <a:uFillTx/>
                <a:latin typeface="Georgia"/>
                <a:ea typeface="+mn-ea"/>
                <a:cs typeface="+mn-cs"/>
              </a:rPr>
              <a:t>pandemic</a:t>
            </a:r>
            <a:endParaRPr kumimoji="0" lang="fi-FI" sz="3200" b="1" i="0" u="none" strike="noStrike" kern="1200" cap="none" spc="0" normalizeH="0" baseline="0" noProof="0" dirty="0">
              <a:ln>
                <a:noFill/>
              </a:ln>
              <a:solidFill>
                <a:srgbClr val="6A6E73"/>
              </a:solidFill>
              <a:effectLst/>
              <a:uLnTx/>
              <a:uFillTx/>
              <a:latin typeface="Georgia"/>
              <a:ea typeface="+mn-ea"/>
              <a:cs typeface="+mn-cs"/>
            </a:endParaRPr>
          </a:p>
        </p:txBody>
      </p:sp>
      <p:pic>
        <p:nvPicPr>
          <p:cNvPr id="1028" name="Picture 4" descr="School Closed to Staff and Learners Today – Rowner Junior School">
            <a:extLst>
              <a:ext uri="{FF2B5EF4-FFF2-40B4-BE49-F238E27FC236}">
                <a16:creationId xmlns:a16="http://schemas.microsoft.com/office/drawing/2014/main" id="{D034B4F0-A5F8-498D-9AEA-EF8C0DFE20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5048" y="4209297"/>
            <a:ext cx="6022740" cy="256414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44496801"/>
      </p:ext>
    </p:extLst>
  </p:cSld>
  <p:clrMapOvr>
    <a:masterClrMapping/>
  </p:clrMapOvr>
  <mc:AlternateContent xmlns:mc="http://schemas.openxmlformats.org/markup-compatibility/2006" xmlns:p14="http://schemas.microsoft.com/office/powerpoint/2010/main">
    <mc:Choice Requires="p14">
      <p:transition spd="slow" p14:dur="2000" advTm="21273"/>
    </mc:Choice>
    <mc:Fallback xmlns="">
      <p:transition spd="slow" advTm="21273"/>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00C06EDC-12C5-4DDD-B543-884EA83041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983" y="1046329"/>
            <a:ext cx="9809389" cy="5605365"/>
          </a:xfrm>
          <a:prstGeom prst="rect">
            <a:avLst/>
          </a:prstGeom>
        </p:spPr>
      </p:pic>
      <p:sp>
        <p:nvSpPr>
          <p:cNvPr id="8" name="Tekstiruutu 7">
            <a:extLst>
              <a:ext uri="{FF2B5EF4-FFF2-40B4-BE49-F238E27FC236}">
                <a16:creationId xmlns:a16="http://schemas.microsoft.com/office/drawing/2014/main" id="{473DE0F5-0FD8-4DF4-9298-1DE5E9CAD7AE}"/>
              </a:ext>
            </a:extLst>
          </p:cNvPr>
          <p:cNvSpPr txBox="1"/>
          <p:nvPr/>
        </p:nvSpPr>
        <p:spPr>
          <a:xfrm>
            <a:off x="1607506" y="457959"/>
            <a:ext cx="98093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800" b="1" i="0" u="none" strike="noStrike" kern="1200" cap="none" spc="0" normalizeH="0" baseline="0" noProof="0" dirty="0">
                <a:ln>
                  <a:noFill/>
                </a:ln>
                <a:solidFill>
                  <a:srgbClr val="6A6E73"/>
                </a:solidFill>
                <a:effectLst/>
                <a:uLnTx/>
                <a:uFillTx/>
                <a:latin typeface="Georgia"/>
                <a:ea typeface="+mn-ea"/>
                <a:cs typeface="+mn-cs"/>
              </a:rPr>
              <a:t>Social </a:t>
            </a:r>
            <a:r>
              <a:rPr kumimoji="0" lang="fi-FI" sz="2800" b="1" i="0" u="none" strike="noStrike" kern="1200" cap="none" spc="0" normalizeH="0" baseline="0" noProof="0" dirty="0" err="1">
                <a:ln>
                  <a:noFill/>
                </a:ln>
                <a:solidFill>
                  <a:srgbClr val="6A6E73"/>
                </a:solidFill>
                <a:effectLst/>
                <a:uLnTx/>
                <a:uFillTx/>
                <a:latin typeface="Georgia"/>
                <a:ea typeface="+mn-ea"/>
                <a:cs typeface="+mn-cs"/>
              </a:rPr>
              <a:t>anxiety</a:t>
            </a:r>
            <a:r>
              <a:rPr kumimoji="0" lang="fi-FI" sz="2800" b="1" i="0" u="none" strike="noStrike" kern="1200" cap="none" spc="0" normalizeH="0" baseline="0" noProof="0" dirty="0">
                <a:ln>
                  <a:noFill/>
                </a:ln>
                <a:solidFill>
                  <a:srgbClr val="6A6E73"/>
                </a:solidFill>
                <a:effectLst/>
                <a:uLnTx/>
                <a:uFillTx/>
                <a:latin typeface="Georgia"/>
                <a:ea typeface="+mn-ea"/>
                <a:cs typeface="+mn-cs"/>
              </a:rPr>
              <a:t> of </a:t>
            </a:r>
            <a:r>
              <a:rPr kumimoji="0" lang="fi-FI" sz="2800" b="1" i="0" u="none" strike="noStrike" kern="1200" cap="none" spc="0" normalizeH="0" baseline="0" noProof="0" dirty="0" err="1">
                <a:ln>
                  <a:noFill/>
                </a:ln>
                <a:solidFill>
                  <a:srgbClr val="6A6E73"/>
                </a:solidFill>
                <a:effectLst/>
                <a:uLnTx/>
                <a:uFillTx/>
                <a:latin typeface="Georgia"/>
                <a:ea typeface="+mn-ea"/>
                <a:cs typeface="+mn-cs"/>
              </a:rPr>
              <a:t>girls</a:t>
            </a:r>
            <a:r>
              <a:rPr kumimoji="0" lang="fi-FI" sz="2800" b="1" i="0" u="none" strike="noStrike" kern="1200" cap="none" spc="0" normalizeH="0" baseline="0" noProof="0" dirty="0">
                <a:ln>
                  <a:noFill/>
                </a:ln>
                <a:solidFill>
                  <a:srgbClr val="6A6E73"/>
                </a:solidFill>
                <a:effectLst/>
                <a:uLnTx/>
                <a:uFillTx/>
                <a:latin typeface="Georgia"/>
                <a:ea typeface="+mn-ea"/>
                <a:cs typeface="+mn-cs"/>
              </a:rPr>
              <a:t> 2013-2021:</a:t>
            </a:r>
          </a:p>
        </p:txBody>
      </p:sp>
      <p:sp>
        <p:nvSpPr>
          <p:cNvPr id="9" name="Tekstiruutu 8">
            <a:extLst>
              <a:ext uri="{FF2B5EF4-FFF2-40B4-BE49-F238E27FC236}">
                <a16:creationId xmlns:a16="http://schemas.microsoft.com/office/drawing/2014/main" id="{7D745CBE-4B9D-49C5-8A3A-7089D5C30F3D}"/>
              </a:ext>
            </a:extLst>
          </p:cNvPr>
          <p:cNvSpPr txBox="1"/>
          <p:nvPr/>
        </p:nvSpPr>
        <p:spPr>
          <a:xfrm>
            <a:off x="5297764" y="6017157"/>
            <a:ext cx="242887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err="1">
                <a:ln>
                  <a:noFill/>
                </a:ln>
                <a:solidFill>
                  <a:prstClr val="black"/>
                </a:solidFill>
                <a:effectLst/>
                <a:uLnTx/>
                <a:uFillTx/>
                <a:latin typeface="Calibri"/>
                <a:ea typeface="+mn-ea"/>
                <a:cs typeface="+mn-cs"/>
              </a:rPr>
              <a:t>Vocational</a:t>
            </a:r>
            <a:r>
              <a:rPr kumimoji="0" lang="fi-FI" sz="1400" b="0" i="0" u="none" strike="noStrike" kern="1200" cap="none" spc="0" normalizeH="0" baseline="0" noProof="0" dirty="0">
                <a:ln>
                  <a:noFill/>
                </a:ln>
                <a:solidFill>
                  <a:prstClr val="black"/>
                </a:solidFill>
                <a:effectLst/>
                <a:uLnTx/>
                <a:uFillTx/>
                <a:latin typeface="Calibri"/>
                <a:ea typeface="+mn-ea"/>
                <a:cs typeface="+mn-cs"/>
              </a:rPr>
              <a:t> </a:t>
            </a:r>
            <a:r>
              <a:rPr kumimoji="0" lang="fi-FI" sz="1400" b="0" i="0" u="none" strike="noStrike" kern="1200" cap="none" spc="0" normalizeH="0" baseline="0" noProof="0" dirty="0" err="1">
                <a:ln>
                  <a:noFill/>
                </a:ln>
                <a:solidFill>
                  <a:prstClr val="black"/>
                </a:solidFill>
                <a:effectLst/>
                <a:uLnTx/>
                <a:uFillTx/>
                <a:latin typeface="Calibri"/>
                <a:ea typeface="+mn-ea"/>
                <a:cs typeface="+mn-cs"/>
              </a:rPr>
              <a:t>school</a:t>
            </a:r>
            <a:endParaRPr kumimoji="0" lang="fi-FI"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kstiruutu 9">
            <a:extLst>
              <a:ext uri="{FF2B5EF4-FFF2-40B4-BE49-F238E27FC236}">
                <a16:creationId xmlns:a16="http://schemas.microsoft.com/office/drawing/2014/main" id="{B1C08F1C-0E04-42B2-908E-FC70DC26181F}"/>
              </a:ext>
            </a:extLst>
          </p:cNvPr>
          <p:cNvSpPr txBox="1"/>
          <p:nvPr/>
        </p:nvSpPr>
        <p:spPr>
          <a:xfrm>
            <a:off x="3550835" y="6017157"/>
            <a:ext cx="1519237"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Calibri"/>
                <a:ea typeface="+mn-ea"/>
                <a:cs typeface="+mn-cs"/>
              </a:rPr>
              <a:t>Gymnasium</a:t>
            </a:r>
          </a:p>
        </p:txBody>
      </p:sp>
      <p:sp>
        <p:nvSpPr>
          <p:cNvPr id="11" name="Tekstiruutu 10">
            <a:extLst>
              <a:ext uri="{FF2B5EF4-FFF2-40B4-BE49-F238E27FC236}">
                <a16:creationId xmlns:a16="http://schemas.microsoft.com/office/drawing/2014/main" id="{F488EF0A-E0E6-46E3-B128-40643352D414}"/>
              </a:ext>
            </a:extLst>
          </p:cNvPr>
          <p:cNvSpPr txBox="1"/>
          <p:nvPr/>
        </p:nvSpPr>
        <p:spPr>
          <a:xfrm>
            <a:off x="1429628" y="6010561"/>
            <a:ext cx="1893515" cy="7386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Calibri"/>
                <a:ea typeface="+mn-ea"/>
                <a:cs typeface="+mn-cs"/>
              </a:rPr>
              <a:t>Basic </a:t>
            </a:r>
            <a:r>
              <a:rPr kumimoji="0" lang="fi-FI" sz="1400" b="0" i="0" u="none" strike="noStrike" kern="1200" cap="none" spc="0" normalizeH="0" baseline="0" noProof="0" dirty="0" err="1">
                <a:ln>
                  <a:noFill/>
                </a:ln>
                <a:solidFill>
                  <a:prstClr val="black"/>
                </a:solidFill>
                <a:effectLst/>
                <a:uLnTx/>
                <a:uFillTx/>
                <a:latin typeface="Calibri"/>
                <a:ea typeface="+mn-ea"/>
                <a:cs typeface="+mn-cs"/>
              </a:rPr>
              <a:t>education</a:t>
            </a:r>
            <a:r>
              <a:rPr kumimoji="0" lang="fi-FI" sz="1400" b="0" i="0" u="none" strike="noStrike" kern="1200" cap="none" spc="0" normalizeH="0" baseline="0" noProof="0" dirty="0">
                <a:ln>
                  <a:noFill/>
                </a:ln>
                <a:solidFill>
                  <a:prstClr val="black"/>
                </a:solidFill>
                <a:effectLst/>
                <a:uLnTx/>
                <a:uFillTx/>
                <a:latin typeface="Calibri"/>
                <a:ea typeface="+mn-ea"/>
                <a:cs typeface="+mn-cs"/>
              </a:rPr>
              <a:t>: 14 and 15 </a:t>
            </a:r>
            <a:r>
              <a:rPr kumimoji="0" lang="fi-FI" sz="1400" b="0" i="0" u="none" strike="noStrike" kern="1200" cap="none" spc="0" normalizeH="0" baseline="0" noProof="0" dirty="0" err="1">
                <a:ln>
                  <a:noFill/>
                </a:ln>
                <a:solidFill>
                  <a:prstClr val="black"/>
                </a:solidFill>
                <a:effectLst/>
                <a:uLnTx/>
                <a:uFillTx/>
                <a:latin typeface="Calibri"/>
                <a:ea typeface="+mn-ea"/>
                <a:cs typeface="+mn-cs"/>
              </a:rPr>
              <a:t>yrs</a:t>
            </a:r>
            <a:r>
              <a:rPr kumimoji="0" lang="fi-FI" sz="1400" b="0" i="0" u="none" strike="noStrike" kern="1200" cap="none" spc="0" normalizeH="0" baseline="0" noProof="0" dirty="0">
                <a:ln>
                  <a:noFill/>
                </a:ln>
                <a:solidFill>
                  <a:prstClr val="black"/>
                </a:solidFill>
                <a:effectLst/>
                <a:uLnTx/>
                <a:uFillTx/>
                <a:latin typeface="Calibri"/>
                <a:ea typeface="+mn-ea"/>
                <a:cs typeface="+mn-cs"/>
              </a:rPr>
              <a:t> </a:t>
            </a:r>
            <a:r>
              <a:rPr kumimoji="0" lang="fi-FI" sz="1400" b="0" i="0" u="none" strike="noStrike" kern="1200" cap="none" spc="0" normalizeH="0" baseline="0" noProof="0" dirty="0" err="1">
                <a:ln>
                  <a:noFill/>
                </a:ln>
                <a:solidFill>
                  <a:prstClr val="black"/>
                </a:solidFill>
                <a:effectLst/>
                <a:uLnTx/>
                <a:uFillTx/>
                <a:latin typeface="Calibri"/>
                <a:ea typeface="+mn-ea"/>
                <a:cs typeface="+mn-cs"/>
              </a:rPr>
              <a:t>young</a:t>
            </a:r>
            <a:r>
              <a:rPr kumimoji="0" lang="fi-FI" sz="1400" b="0" i="0" u="none" strike="noStrike" kern="1200" cap="none" spc="0" normalizeH="0" baseline="0" noProof="0" dirty="0">
                <a:ln>
                  <a:noFill/>
                </a:ln>
                <a:solidFill>
                  <a:prstClr val="black"/>
                </a:solidFill>
                <a:effectLst/>
                <a:uLnTx/>
                <a:uFillTx/>
                <a:latin typeface="Calibri"/>
                <a:ea typeface="+mn-ea"/>
                <a:cs typeface="+mn-cs"/>
              </a:rPr>
              <a:t> </a:t>
            </a:r>
            <a:r>
              <a:rPr kumimoji="0" lang="fi-FI" sz="1400" b="0" i="0" u="none" strike="noStrike" kern="1200" cap="none" spc="0" normalizeH="0" baseline="0" noProof="0" dirty="0" err="1">
                <a:ln>
                  <a:noFill/>
                </a:ln>
                <a:solidFill>
                  <a:prstClr val="black"/>
                </a:solidFill>
                <a:effectLst/>
                <a:uLnTx/>
                <a:uFillTx/>
                <a:latin typeface="Calibri"/>
                <a:ea typeface="+mn-ea"/>
                <a:cs typeface="+mn-cs"/>
              </a:rPr>
              <a:t>people</a:t>
            </a:r>
            <a:endParaRPr kumimoji="0" lang="fi-FI" sz="1400" b="0" i="0" u="none" strike="noStrike" kern="1200" cap="none" spc="0" normalizeH="0" baseline="0" noProof="0" dirty="0">
              <a:ln>
                <a:noFill/>
              </a:ln>
              <a:solidFill>
                <a:prstClr val="black"/>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380222004"/>
      </p:ext>
    </p:extLst>
  </p:cSld>
  <p:clrMapOvr>
    <a:masterClrMapping/>
  </p:clrMapOvr>
  <mc:AlternateContent xmlns:mc="http://schemas.openxmlformats.org/markup-compatibility/2006" xmlns:p14="http://schemas.microsoft.com/office/powerpoint/2010/main">
    <mc:Choice Requires="p14">
      <p:transition spd="slow" p14:dur="2000" advTm="7069"/>
    </mc:Choice>
    <mc:Fallback xmlns="">
      <p:transition spd="slow" advTm="7069"/>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8B7495CD-5AD9-47D9-9E40-9998CB83B8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901" y="1434336"/>
            <a:ext cx="9491413" cy="5423664"/>
          </a:xfrm>
          <a:prstGeom prst="rect">
            <a:avLst/>
          </a:prstGeom>
        </p:spPr>
      </p:pic>
      <p:sp>
        <p:nvSpPr>
          <p:cNvPr id="8" name="Tekstiruutu 7">
            <a:extLst>
              <a:ext uri="{FF2B5EF4-FFF2-40B4-BE49-F238E27FC236}">
                <a16:creationId xmlns:a16="http://schemas.microsoft.com/office/drawing/2014/main" id="{473DE0F5-0FD8-4DF4-9298-1DE5E9CAD7AE}"/>
              </a:ext>
            </a:extLst>
          </p:cNvPr>
          <p:cNvSpPr txBox="1"/>
          <p:nvPr/>
        </p:nvSpPr>
        <p:spPr>
          <a:xfrm>
            <a:off x="1637986" y="848507"/>
            <a:ext cx="98093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800" b="1" i="0" u="none" strike="noStrike" kern="1200" cap="none" spc="0" normalizeH="0" baseline="0" noProof="0" dirty="0">
                <a:ln>
                  <a:noFill/>
                </a:ln>
                <a:solidFill>
                  <a:srgbClr val="6A6E73"/>
                </a:solidFill>
                <a:effectLst/>
                <a:uLnTx/>
                <a:uFillTx/>
                <a:latin typeface="Georgia"/>
                <a:ea typeface="+mn-ea"/>
                <a:cs typeface="+mn-cs"/>
              </a:rPr>
              <a:t>Social </a:t>
            </a:r>
            <a:r>
              <a:rPr kumimoji="0" lang="fi-FI" sz="2800" b="1" i="0" u="none" strike="noStrike" kern="1200" cap="none" spc="0" normalizeH="0" baseline="0" noProof="0" dirty="0" err="1">
                <a:ln>
                  <a:noFill/>
                </a:ln>
                <a:solidFill>
                  <a:srgbClr val="6A6E73"/>
                </a:solidFill>
                <a:effectLst/>
                <a:uLnTx/>
                <a:uFillTx/>
                <a:latin typeface="Georgia"/>
                <a:ea typeface="+mn-ea"/>
                <a:cs typeface="+mn-cs"/>
              </a:rPr>
              <a:t>anxiety</a:t>
            </a:r>
            <a:r>
              <a:rPr kumimoji="0" lang="fi-FI" sz="2800" b="1" i="0" u="none" strike="noStrike" kern="1200" cap="none" spc="0" normalizeH="0" baseline="0" noProof="0" dirty="0">
                <a:ln>
                  <a:noFill/>
                </a:ln>
                <a:solidFill>
                  <a:srgbClr val="6A6E73"/>
                </a:solidFill>
                <a:effectLst/>
                <a:uLnTx/>
                <a:uFillTx/>
                <a:latin typeface="Georgia"/>
                <a:ea typeface="+mn-ea"/>
                <a:cs typeface="+mn-cs"/>
              </a:rPr>
              <a:t> of </a:t>
            </a:r>
            <a:r>
              <a:rPr kumimoji="0" lang="fi-FI" sz="2800" b="1" i="0" u="none" strike="noStrike" kern="1200" cap="none" spc="0" normalizeH="0" baseline="0" noProof="0" dirty="0" err="1">
                <a:ln>
                  <a:noFill/>
                </a:ln>
                <a:solidFill>
                  <a:srgbClr val="6A6E73"/>
                </a:solidFill>
                <a:effectLst/>
                <a:uLnTx/>
                <a:uFillTx/>
                <a:latin typeface="Georgia"/>
                <a:ea typeface="+mn-ea"/>
                <a:cs typeface="+mn-cs"/>
              </a:rPr>
              <a:t>boys</a:t>
            </a:r>
            <a:r>
              <a:rPr kumimoji="0" lang="fi-FI" sz="2800" b="1" i="0" u="none" strike="noStrike" kern="1200" cap="none" spc="0" normalizeH="0" baseline="0" noProof="0" dirty="0">
                <a:ln>
                  <a:noFill/>
                </a:ln>
                <a:solidFill>
                  <a:srgbClr val="6A6E73"/>
                </a:solidFill>
                <a:effectLst/>
                <a:uLnTx/>
                <a:uFillTx/>
                <a:latin typeface="Georgia"/>
                <a:ea typeface="+mn-ea"/>
                <a:cs typeface="+mn-cs"/>
              </a:rPr>
              <a:t> 2013-2021:</a:t>
            </a:r>
          </a:p>
        </p:txBody>
      </p:sp>
      <p:sp>
        <p:nvSpPr>
          <p:cNvPr id="9" name="Tekstiruutu 8">
            <a:extLst>
              <a:ext uri="{FF2B5EF4-FFF2-40B4-BE49-F238E27FC236}">
                <a16:creationId xmlns:a16="http://schemas.microsoft.com/office/drawing/2014/main" id="{7D745CBE-4B9D-49C5-8A3A-7089D5C30F3D}"/>
              </a:ext>
            </a:extLst>
          </p:cNvPr>
          <p:cNvSpPr txBox="1"/>
          <p:nvPr/>
        </p:nvSpPr>
        <p:spPr>
          <a:xfrm>
            <a:off x="5166362" y="6132316"/>
            <a:ext cx="242887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err="1">
                <a:ln>
                  <a:noFill/>
                </a:ln>
                <a:solidFill>
                  <a:prstClr val="black"/>
                </a:solidFill>
                <a:effectLst/>
                <a:uLnTx/>
                <a:uFillTx/>
                <a:latin typeface="Calibri"/>
                <a:ea typeface="+mn-ea"/>
                <a:cs typeface="+mn-cs"/>
              </a:rPr>
              <a:t>Vocational</a:t>
            </a:r>
            <a:r>
              <a:rPr kumimoji="0" lang="fi-FI" sz="1400" b="0" i="0" u="none" strike="noStrike" kern="1200" cap="none" spc="0" normalizeH="0" baseline="0" noProof="0" dirty="0">
                <a:ln>
                  <a:noFill/>
                </a:ln>
                <a:solidFill>
                  <a:prstClr val="black"/>
                </a:solidFill>
                <a:effectLst/>
                <a:uLnTx/>
                <a:uFillTx/>
                <a:latin typeface="Calibri"/>
                <a:ea typeface="+mn-ea"/>
                <a:cs typeface="+mn-cs"/>
              </a:rPr>
              <a:t> </a:t>
            </a:r>
            <a:r>
              <a:rPr kumimoji="0" lang="fi-FI" sz="1400" b="0" i="0" u="none" strike="noStrike" kern="1200" cap="none" spc="0" normalizeH="0" baseline="0" noProof="0" dirty="0" err="1">
                <a:ln>
                  <a:noFill/>
                </a:ln>
                <a:solidFill>
                  <a:prstClr val="black"/>
                </a:solidFill>
                <a:effectLst/>
                <a:uLnTx/>
                <a:uFillTx/>
                <a:latin typeface="Calibri"/>
                <a:ea typeface="+mn-ea"/>
                <a:cs typeface="+mn-cs"/>
              </a:rPr>
              <a:t>school</a:t>
            </a:r>
            <a:endParaRPr kumimoji="0" lang="fi-FI"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kstiruutu 9">
            <a:extLst>
              <a:ext uri="{FF2B5EF4-FFF2-40B4-BE49-F238E27FC236}">
                <a16:creationId xmlns:a16="http://schemas.microsoft.com/office/drawing/2014/main" id="{B1C08F1C-0E04-42B2-908E-FC70DC26181F}"/>
              </a:ext>
            </a:extLst>
          </p:cNvPr>
          <p:cNvSpPr txBox="1"/>
          <p:nvPr/>
        </p:nvSpPr>
        <p:spPr>
          <a:xfrm>
            <a:off x="3469894" y="6226004"/>
            <a:ext cx="1519237"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Calibri"/>
                <a:ea typeface="+mn-ea"/>
                <a:cs typeface="+mn-cs"/>
              </a:rPr>
              <a:t>Gymnasium</a:t>
            </a:r>
          </a:p>
        </p:txBody>
      </p:sp>
      <p:sp>
        <p:nvSpPr>
          <p:cNvPr id="11" name="Tekstiruutu 10">
            <a:extLst>
              <a:ext uri="{FF2B5EF4-FFF2-40B4-BE49-F238E27FC236}">
                <a16:creationId xmlns:a16="http://schemas.microsoft.com/office/drawing/2014/main" id="{F488EF0A-E0E6-46E3-B128-40643352D414}"/>
              </a:ext>
            </a:extLst>
          </p:cNvPr>
          <p:cNvSpPr txBox="1"/>
          <p:nvPr/>
        </p:nvSpPr>
        <p:spPr>
          <a:xfrm>
            <a:off x="1429628" y="6010561"/>
            <a:ext cx="1893515" cy="7386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Calibri"/>
                <a:ea typeface="+mn-ea"/>
                <a:cs typeface="+mn-cs"/>
              </a:rPr>
              <a:t>Basic </a:t>
            </a:r>
            <a:r>
              <a:rPr kumimoji="0" lang="fi-FI" sz="1400" b="0" i="0" u="none" strike="noStrike" kern="1200" cap="none" spc="0" normalizeH="0" baseline="0" noProof="0" dirty="0" err="1">
                <a:ln>
                  <a:noFill/>
                </a:ln>
                <a:solidFill>
                  <a:prstClr val="black"/>
                </a:solidFill>
                <a:effectLst/>
                <a:uLnTx/>
                <a:uFillTx/>
                <a:latin typeface="Calibri"/>
                <a:ea typeface="+mn-ea"/>
                <a:cs typeface="+mn-cs"/>
              </a:rPr>
              <a:t>education</a:t>
            </a:r>
            <a:r>
              <a:rPr kumimoji="0" lang="fi-FI" sz="1400" b="0" i="0" u="none" strike="noStrike" kern="1200" cap="none" spc="0" normalizeH="0" baseline="0" noProof="0" dirty="0">
                <a:ln>
                  <a:noFill/>
                </a:ln>
                <a:solidFill>
                  <a:prstClr val="black"/>
                </a:solidFill>
                <a:effectLst/>
                <a:uLnTx/>
                <a:uFillTx/>
                <a:latin typeface="Calibri"/>
                <a:ea typeface="+mn-ea"/>
                <a:cs typeface="+mn-cs"/>
              </a:rPr>
              <a:t>: 14 and 15 </a:t>
            </a:r>
            <a:r>
              <a:rPr kumimoji="0" lang="fi-FI" sz="1400" b="0" i="0" u="none" strike="noStrike" kern="1200" cap="none" spc="0" normalizeH="0" baseline="0" noProof="0" dirty="0" err="1">
                <a:ln>
                  <a:noFill/>
                </a:ln>
                <a:solidFill>
                  <a:prstClr val="black"/>
                </a:solidFill>
                <a:effectLst/>
                <a:uLnTx/>
                <a:uFillTx/>
                <a:latin typeface="Calibri"/>
                <a:ea typeface="+mn-ea"/>
                <a:cs typeface="+mn-cs"/>
              </a:rPr>
              <a:t>yrs</a:t>
            </a:r>
            <a:r>
              <a:rPr kumimoji="0" lang="fi-FI" sz="1400" b="0" i="0" u="none" strike="noStrike" kern="1200" cap="none" spc="0" normalizeH="0" baseline="0" noProof="0" dirty="0">
                <a:ln>
                  <a:noFill/>
                </a:ln>
                <a:solidFill>
                  <a:prstClr val="black"/>
                </a:solidFill>
                <a:effectLst/>
                <a:uLnTx/>
                <a:uFillTx/>
                <a:latin typeface="Calibri"/>
                <a:ea typeface="+mn-ea"/>
                <a:cs typeface="+mn-cs"/>
              </a:rPr>
              <a:t> </a:t>
            </a:r>
            <a:r>
              <a:rPr kumimoji="0" lang="fi-FI" sz="1400" b="0" i="0" u="none" strike="noStrike" kern="1200" cap="none" spc="0" normalizeH="0" baseline="0" noProof="0" dirty="0" err="1">
                <a:ln>
                  <a:noFill/>
                </a:ln>
                <a:solidFill>
                  <a:prstClr val="black"/>
                </a:solidFill>
                <a:effectLst/>
                <a:uLnTx/>
                <a:uFillTx/>
                <a:latin typeface="Calibri"/>
                <a:ea typeface="+mn-ea"/>
                <a:cs typeface="+mn-cs"/>
              </a:rPr>
              <a:t>young</a:t>
            </a:r>
            <a:r>
              <a:rPr kumimoji="0" lang="fi-FI" sz="1400" b="0" i="0" u="none" strike="noStrike" kern="1200" cap="none" spc="0" normalizeH="0" baseline="0" noProof="0" dirty="0">
                <a:ln>
                  <a:noFill/>
                </a:ln>
                <a:solidFill>
                  <a:prstClr val="black"/>
                </a:solidFill>
                <a:effectLst/>
                <a:uLnTx/>
                <a:uFillTx/>
                <a:latin typeface="Calibri"/>
                <a:ea typeface="+mn-ea"/>
                <a:cs typeface="+mn-cs"/>
              </a:rPr>
              <a:t> </a:t>
            </a:r>
            <a:r>
              <a:rPr kumimoji="0" lang="fi-FI" sz="1400" b="0" i="0" u="none" strike="noStrike" kern="1200" cap="none" spc="0" normalizeH="0" baseline="0" noProof="0" dirty="0" err="1">
                <a:ln>
                  <a:noFill/>
                </a:ln>
                <a:solidFill>
                  <a:prstClr val="black"/>
                </a:solidFill>
                <a:effectLst/>
                <a:uLnTx/>
                <a:uFillTx/>
                <a:latin typeface="Calibri"/>
                <a:ea typeface="+mn-ea"/>
                <a:cs typeface="+mn-cs"/>
              </a:rPr>
              <a:t>people</a:t>
            </a:r>
            <a:endParaRPr kumimoji="0" lang="fi-FI" sz="1400" b="0" i="0" u="none" strike="noStrike" kern="1200" cap="none" spc="0" normalizeH="0" baseline="0" noProof="0" dirty="0">
              <a:ln>
                <a:noFill/>
              </a:ln>
              <a:solidFill>
                <a:prstClr val="black"/>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503840386"/>
      </p:ext>
    </p:extLst>
  </p:cSld>
  <p:clrMapOvr>
    <a:masterClrMapping/>
  </p:clrMapOvr>
  <mc:AlternateContent xmlns:mc="http://schemas.openxmlformats.org/markup-compatibility/2006" xmlns:p14="http://schemas.microsoft.com/office/powerpoint/2010/main">
    <mc:Choice Requires="p14">
      <p:transition spd="slow" p14:dur="2000" advTm="2172"/>
    </mc:Choice>
    <mc:Fallback xmlns="">
      <p:transition spd="slow" advTm="2172"/>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CEBDA32-D907-4D41-8A03-31342F1A4C18}"/>
              </a:ext>
            </a:extLst>
          </p:cNvPr>
          <p:cNvSpPr>
            <a:spLocks noGrp="1"/>
          </p:cNvSpPr>
          <p:nvPr>
            <p:ph type="title"/>
          </p:nvPr>
        </p:nvSpPr>
        <p:spPr/>
        <p:txBody>
          <a:bodyPr/>
          <a:lstStyle/>
          <a:p>
            <a:endParaRPr lang="fi-FI" dirty="0"/>
          </a:p>
        </p:txBody>
      </p:sp>
      <p:sp>
        <p:nvSpPr>
          <p:cNvPr id="3" name="Päivämäärän paikkamerkki 2">
            <a:extLst>
              <a:ext uri="{FF2B5EF4-FFF2-40B4-BE49-F238E27FC236}">
                <a16:creationId xmlns:a16="http://schemas.microsoft.com/office/drawing/2014/main" id="{2702F41D-A735-457E-942E-36FE8C3235B0}"/>
              </a:ext>
            </a:extLst>
          </p:cNvPr>
          <p:cNvSpPr>
            <a:spLocks noGrp="1"/>
          </p:cNvSpPr>
          <p:nvPr>
            <p:ph type="dt" sz="half" idx="10"/>
          </p:nvPr>
        </p:nvSpPr>
        <p:spPr/>
        <p:txBody>
          <a:bodyPr/>
          <a:lstStyle/>
          <a:p>
            <a:fld id="{EAC61F32-6966-4227-9A7F-DD49B38BED1C}" type="datetime1">
              <a:rPr lang="fi-FI" smtClean="0"/>
              <a:t>22.9.2022</a:t>
            </a:fld>
            <a:endParaRPr lang="fi-FI"/>
          </a:p>
        </p:txBody>
      </p:sp>
      <p:sp>
        <p:nvSpPr>
          <p:cNvPr id="4" name="Alatunnisteen paikkamerkki 3">
            <a:extLst>
              <a:ext uri="{FF2B5EF4-FFF2-40B4-BE49-F238E27FC236}">
                <a16:creationId xmlns:a16="http://schemas.microsoft.com/office/drawing/2014/main" id="{3CDEEC32-4415-4060-8E71-41186328EFFB}"/>
              </a:ext>
            </a:extLst>
          </p:cNvPr>
          <p:cNvSpPr>
            <a:spLocks noGrp="1"/>
          </p:cNvSpPr>
          <p:nvPr>
            <p:ph type="ftr" sz="quarter" idx="11"/>
          </p:nvPr>
        </p:nvSpPr>
        <p:spPr/>
        <p:txBody>
          <a:bodyPr/>
          <a:lstStyle/>
          <a:p>
            <a:endParaRPr lang="fi-FI" dirty="0"/>
          </a:p>
        </p:txBody>
      </p:sp>
      <p:sp>
        <p:nvSpPr>
          <p:cNvPr id="5" name="Dian numeron paikkamerkki 4">
            <a:extLst>
              <a:ext uri="{FF2B5EF4-FFF2-40B4-BE49-F238E27FC236}">
                <a16:creationId xmlns:a16="http://schemas.microsoft.com/office/drawing/2014/main" id="{4DA1ED83-9AB0-4FDC-B680-CD4F60B51469}"/>
              </a:ext>
            </a:extLst>
          </p:cNvPr>
          <p:cNvSpPr>
            <a:spLocks noGrp="1"/>
          </p:cNvSpPr>
          <p:nvPr>
            <p:ph type="sldNum" sz="quarter" idx="12"/>
          </p:nvPr>
        </p:nvSpPr>
        <p:spPr/>
        <p:txBody>
          <a:bodyPr/>
          <a:lstStyle/>
          <a:p>
            <a:fld id="{29F13F21-89A0-4E12-8E58-753F65C13159}" type="slidenum">
              <a:rPr lang="fi-FI" smtClean="0"/>
              <a:t>6</a:t>
            </a:fld>
            <a:endParaRPr lang="fi-FI"/>
          </a:p>
        </p:txBody>
      </p:sp>
      <p:sp>
        <p:nvSpPr>
          <p:cNvPr id="6" name="Suorakulmio 5">
            <a:extLst>
              <a:ext uri="{FF2B5EF4-FFF2-40B4-BE49-F238E27FC236}">
                <a16:creationId xmlns:a16="http://schemas.microsoft.com/office/drawing/2014/main" id="{8F076ACF-4977-4490-BE9D-67EBA1E9DDCA}"/>
              </a:ext>
            </a:extLst>
          </p:cNvPr>
          <p:cNvSpPr/>
          <p:nvPr/>
        </p:nvSpPr>
        <p:spPr>
          <a:xfrm>
            <a:off x="204395" y="3200400"/>
            <a:ext cx="11791718" cy="9657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grpSp>
        <p:nvGrpSpPr>
          <p:cNvPr id="9" name="Ryhmä 8">
            <a:extLst>
              <a:ext uri="{FF2B5EF4-FFF2-40B4-BE49-F238E27FC236}">
                <a16:creationId xmlns:a16="http://schemas.microsoft.com/office/drawing/2014/main" id="{B1A9F65E-42CC-4B34-927C-F7804E1879C5}"/>
              </a:ext>
            </a:extLst>
          </p:cNvPr>
          <p:cNvGrpSpPr/>
          <p:nvPr/>
        </p:nvGrpSpPr>
        <p:grpSpPr>
          <a:xfrm>
            <a:off x="17053" y="1229438"/>
            <a:ext cx="2493322" cy="2644765"/>
            <a:chOff x="337573" y="1228382"/>
            <a:chExt cx="2493322" cy="2644765"/>
          </a:xfrm>
        </p:grpSpPr>
        <p:sp>
          <p:nvSpPr>
            <p:cNvPr id="8" name="Tekstiruutu 7">
              <a:extLst>
                <a:ext uri="{FF2B5EF4-FFF2-40B4-BE49-F238E27FC236}">
                  <a16:creationId xmlns:a16="http://schemas.microsoft.com/office/drawing/2014/main" id="{83CE4D1E-35BA-42F7-95B4-61D3DF0B6DBF}"/>
                </a:ext>
              </a:extLst>
            </p:cNvPr>
            <p:cNvSpPr txBox="1"/>
            <p:nvPr/>
          </p:nvSpPr>
          <p:spPr>
            <a:xfrm>
              <a:off x="337573" y="1228382"/>
              <a:ext cx="2403286" cy="1323439"/>
            </a:xfrm>
            <a:prstGeom prst="rect">
              <a:avLst/>
            </a:prstGeom>
            <a:noFill/>
          </p:spPr>
          <p:txBody>
            <a:bodyPr wrap="square">
              <a:spAutoFit/>
            </a:bodyPr>
            <a:lstStyle/>
            <a:p>
              <a:pPr algn="ctr"/>
              <a:r>
                <a:rPr lang="fi-FI" sz="2000" b="1" dirty="0">
                  <a:solidFill>
                    <a:schemeClr val="tx2"/>
                  </a:solidFill>
                </a:rPr>
                <a:t>2004: Health Education: </a:t>
              </a:r>
              <a:r>
                <a:rPr lang="fi-FI" sz="2000" dirty="0" err="1">
                  <a:solidFill>
                    <a:schemeClr val="tx2"/>
                  </a:solidFill>
                </a:rPr>
                <a:t>new</a:t>
              </a:r>
              <a:r>
                <a:rPr lang="fi-FI" sz="2000" dirty="0">
                  <a:solidFill>
                    <a:schemeClr val="tx2"/>
                  </a:solidFill>
                </a:rPr>
                <a:t> </a:t>
              </a:r>
              <a:r>
                <a:rPr lang="fi-FI" sz="2000" dirty="0" err="1">
                  <a:solidFill>
                    <a:schemeClr val="tx2"/>
                  </a:solidFill>
                </a:rPr>
                <a:t>compulsory</a:t>
              </a:r>
              <a:r>
                <a:rPr lang="fi-FI" sz="2000" dirty="0">
                  <a:solidFill>
                    <a:schemeClr val="tx2"/>
                  </a:solidFill>
                </a:rPr>
                <a:t> </a:t>
              </a:r>
              <a:r>
                <a:rPr lang="fi-FI" sz="2000" dirty="0" err="1">
                  <a:solidFill>
                    <a:schemeClr val="tx2"/>
                  </a:solidFill>
                </a:rPr>
                <a:t>school</a:t>
              </a:r>
              <a:r>
                <a:rPr lang="fi-FI" sz="2000" dirty="0">
                  <a:solidFill>
                    <a:schemeClr val="tx2"/>
                  </a:solidFill>
                </a:rPr>
                <a:t> </a:t>
              </a:r>
              <a:r>
                <a:rPr lang="fi-FI" sz="2000" dirty="0" err="1">
                  <a:solidFill>
                    <a:schemeClr val="tx2"/>
                  </a:solidFill>
                </a:rPr>
                <a:t>subject</a:t>
              </a:r>
              <a:endParaRPr lang="fi-FI" sz="2000" dirty="0">
                <a:solidFill>
                  <a:schemeClr val="tx2"/>
                </a:solidFill>
              </a:endParaRPr>
            </a:p>
          </p:txBody>
        </p:sp>
        <p:cxnSp>
          <p:nvCxnSpPr>
            <p:cNvPr id="10" name="Suora yhdysviiva 9">
              <a:extLst>
                <a:ext uri="{FF2B5EF4-FFF2-40B4-BE49-F238E27FC236}">
                  <a16:creationId xmlns:a16="http://schemas.microsoft.com/office/drawing/2014/main" id="{811DF830-1C98-4E03-9642-525B08655C49}"/>
                </a:ext>
              </a:extLst>
            </p:cNvPr>
            <p:cNvCxnSpPr>
              <a:cxnSpLocks/>
              <a:stCxn id="8" idx="2"/>
            </p:cNvCxnSpPr>
            <p:nvPr/>
          </p:nvCxnSpPr>
          <p:spPr>
            <a:xfrm flipH="1">
              <a:off x="1534360" y="2551821"/>
              <a:ext cx="4856" cy="65656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7" name="Tekstiruutu 26">
              <a:extLst>
                <a:ext uri="{FF2B5EF4-FFF2-40B4-BE49-F238E27FC236}">
                  <a16:creationId xmlns:a16="http://schemas.microsoft.com/office/drawing/2014/main" id="{5F57C4EB-9937-4E24-8F5F-76C1536DCA4B}"/>
                </a:ext>
              </a:extLst>
            </p:cNvPr>
            <p:cNvSpPr txBox="1"/>
            <p:nvPr/>
          </p:nvSpPr>
          <p:spPr>
            <a:xfrm>
              <a:off x="1089499" y="3349927"/>
              <a:ext cx="1741396" cy="523220"/>
            </a:xfrm>
            <a:prstGeom prst="rect">
              <a:avLst/>
            </a:prstGeom>
            <a:noFill/>
          </p:spPr>
          <p:txBody>
            <a:bodyPr wrap="square" rtlCol="0">
              <a:spAutoFit/>
            </a:bodyPr>
            <a:lstStyle/>
            <a:p>
              <a:r>
                <a:rPr lang="fi-FI" sz="2800" b="1" dirty="0">
                  <a:solidFill>
                    <a:schemeClr val="bg1"/>
                  </a:solidFill>
                </a:rPr>
                <a:t>2004</a:t>
              </a:r>
            </a:p>
          </p:txBody>
        </p:sp>
      </p:grpSp>
      <p:grpSp>
        <p:nvGrpSpPr>
          <p:cNvPr id="11" name="Ryhmä 10">
            <a:extLst>
              <a:ext uri="{FF2B5EF4-FFF2-40B4-BE49-F238E27FC236}">
                <a16:creationId xmlns:a16="http://schemas.microsoft.com/office/drawing/2014/main" id="{5559B8A9-2801-4E43-881D-A22B82B33FC8}"/>
              </a:ext>
            </a:extLst>
          </p:cNvPr>
          <p:cNvGrpSpPr/>
          <p:nvPr/>
        </p:nvGrpSpPr>
        <p:grpSpPr>
          <a:xfrm>
            <a:off x="688261" y="3345104"/>
            <a:ext cx="2951898" cy="3371573"/>
            <a:chOff x="1205786" y="3349927"/>
            <a:chExt cx="2951898" cy="3371573"/>
          </a:xfrm>
        </p:grpSpPr>
        <p:sp>
          <p:nvSpPr>
            <p:cNvPr id="12" name="Tekstiruutu 11">
              <a:extLst>
                <a:ext uri="{FF2B5EF4-FFF2-40B4-BE49-F238E27FC236}">
                  <a16:creationId xmlns:a16="http://schemas.microsoft.com/office/drawing/2014/main" id="{18FEB7D6-9631-441A-BE1F-8B8FE6510430}"/>
                </a:ext>
              </a:extLst>
            </p:cNvPr>
            <p:cNvSpPr txBox="1"/>
            <p:nvPr/>
          </p:nvSpPr>
          <p:spPr>
            <a:xfrm>
              <a:off x="1205786" y="5090284"/>
              <a:ext cx="2899411" cy="1631216"/>
            </a:xfrm>
            <a:prstGeom prst="rect">
              <a:avLst/>
            </a:prstGeom>
            <a:noFill/>
          </p:spPr>
          <p:txBody>
            <a:bodyPr wrap="square">
              <a:spAutoFit/>
            </a:bodyPr>
            <a:lstStyle/>
            <a:p>
              <a:pPr algn="ctr"/>
              <a:r>
                <a:rPr lang="fi-FI" sz="2000" b="1" dirty="0">
                  <a:solidFill>
                    <a:schemeClr val="tx2"/>
                  </a:solidFill>
                </a:rPr>
                <a:t>2013 </a:t>
              </a:r>
              <a:r>
                <a:rPr lang="fi-FI" sz="2000" b="1" dirty="0" err="1">
                  <a:solidFill>
                    <a:schemeClr val="tx2"/>
                  </a:solidFill>
                </a:rPr>
                <a:t>Student</a:t>
              </a:r>
              <a:r>
                <a:rPr lang="fi-FI" sz="2000" b="1" dirty="0">
                  <a:solidFill>
                    <a:schemeClr val="tx2"/>
                  </a:solidFill>
                </a:rPr>
                <a:t> </a:t>
              </a:r>
              <a:r>
                <a:rPr lang="fi-FI" sz="2000" b="1" dirty="0" err="1">
                  <a:solidFill>
                    <a:schemeClr val="tx2"/>
                  </a:solidFill>
                </a:rPr>
                <a:t>Welfare</a:t>
              </a:r>
              <a:r>
                <a:rPr lang="fi-FI" sz="2000" b="1" dirty="0">
                  <a:solidFill>
                    <a:schemeClr val="tx2"/>
                  </a:solidFill>
                </a:rPr>
                <a:t> </a:t>
              </a:r>
              <a:r>
                <a:rPr lang="fi-FI" sz="2000" b="1" dirty="0" err="1">
                  <a:solidFill>
                    <a:schemeClr val="tx2"/>
                  </a:solidFill>
                </a:rPr>
                <a:t>Law</a:t>
              </a:r>
              <a:r>
                <a:rPr lang="fi-FI" sz="2000" b="1" dirty="0">
                  <a:solidFill>
                    <a:schemeClr val="tx2"/>
                  </a:solidFill>
                </a:rPr>
                <a:t>: </a:t>
              </a:r>
              <a:r>
                <a:rPr lang="fi-FI" sz="2000" dirty="0">
                  <a:solidFill>
                    <a:schemeClr val="tx2"/>
                  </a:solidFill>
                </a:rPr>
                <a:t>New </a:t>
              </a:r>
              <a:r>
                <a:rPr lang="fi-FI" sz="2000" dirty="0" err="1">
                  <a:solidFill>
                    <a:schemeClr val="tx2"/>
                  </a:solidFill>
                </a:rPr>
                <a:t>focus</a:t>
              </a:r>
              <a:r>
                <a:rPr lang="fi-FI" sz="2000" dirty="0">
                  <a:solidFill>
                    <a:schemeClr val="tx2"/>
                  </a:solidFill>
                </a:rPr>
                <a:t> on </a:t>
              </a:r>
              <a:r>
                <a:rPr lang="fi-FI" sz="2000" dirty="0" err="1">
                  <a:solidFill>
                    <a:schemeClr val="tx2"/>
                  </a:solidFill>
                </a:rPr>
                <a:t>promotion</a:t>
              </a:r>
              <a:r>
                <a:rPr lang="fi-FI" sz="2000" dirty="0">
                  <a:solidFill>
                    <a:schemeClr val="tx2"/>
                  </a:solidFill>
                </a:rPr>
                <a:t> of </a:t>
              </a:r>
              <a:r>
                <a:rPr lang="fi-FI" sz="2000" dirty="0" err="1">
                  <a:solidFill>
                    <a:schemeClr val="tx2"/>
                  </a:solidFill>
                </a:rPr>
                <a:t>the</a:t>
              </a:r>
              <a:r>
                <a:rPr lang="fi-FI" sz="2000" dirty="0">
                  <a:solidFill>
                    <a:schemeClr val="tx2"/>
                  </a:solidFill>
                </a:rPr>
                <a:t> </a:t>
              </a:r>
              <a:r>
                <a:rPr lang="fi-FI" sz="2000" dirty="0" err="1">
                  <a:solidFill>
                    <a:schemeClr val="tx2"/>
                  </a:solidFill>
                </a:rPr>
                <a:t>wellbeing</a:t>
              </a:r>
              <a:r>
                <a:rPr lang="fi-FI" sz="2000" dirty="0">
                  <a:solidFill>
                    <a:schemeClr val="tx2"/>
                  </a:solidFill>
                </a:rPr>
                <a:t> and </a:t>
              </a:r>
              <a:r>
                <a:rPr lang="fi-FI" sz="2000" dirty="0" err="1">
                  <a:solidFill>
                    <a:schemeClr val="tx2"/>
                  </a:solidFill>
                </a:rPr>
                <a:t>whole</a:t>
              </a:r>
              <a:r>
                <a:rPr lang="fi-FI" sz="2000" dirty="0">
                  <a:solidFill>
                    <a:schemeClr val="tx2"/>
                  </a:solidFill>
                </a:rPr>
                <a:t> </a:t>
              </a:r>
              <a:r>
                <a:rPr lang="fi-FI" sz="2000" dirty="0" err="1">
                  <a:solidFill>
                    <a:schemeClr val="tx2"/>
                  </a:solidFill>
                </a:rPr>
                <a:t>school</a:t>
              </a:r>
              <a:r>
                <a:rPr lang="fi-FI" sz="2000" dirty="0">
                  <a:solidFill>
                    <a:schemeClr val="tx2"/>
                  </a:solidFill>
                </a:rPr>
                <a:t> </a:t>
              </a:r>
              <a:r>
                <a:rPr lang="fi-FI" sz="2000" dirty="0" err="1">
                  <a:solidFill>
                    <a:schemeClr val="tx2"/>
                  </a:solidFill>
                </a:rPr>
                <a:t>approach</a:t>
              </a:r>
              <a:endParaRPr lang="fi-FI" sz="2000" dirty="0">
                <a:solidFill>
                  <a:schemeClr val="tx2"/>
                </a:solidFill>
              </a:endParaRPr>
            </a:p>
          </p:txBody>
        </p:sp>
        <p:cxnSp>
          <p:nvCxnSpPr>
            <p:cNvPr id="13" name="Suora yhdysviiva 12">
              <a:extLst>
                <a:ext uri="{FF2B5EF4-FFF2-40B4-BE49-F238E27FC236}">
                  <a16:creationId xmlns:a16="http://schemas.microsoft.com/office/drawing/2014/main" id="{D737B0AB-3D5F-45E3-AA3A-F6C9CDD18CA6}"/>
                </a:ext>
              </a:extLst>
            </p:cNvPr>
            <p:cNvCxnSpPr/>
            <p:nvPr/>
          </p:nvCxnSpPr>
          <p:spPr>
            <a:xfrm>
              <a:off x="2821817" y="3905789"/>
              <a:ext cx="16808" cy="105667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8" name="Tekstiruutu 27">
              <a:extLst>
                <a:ext uri="{FF2B5EF4-FFF2-40B4-BE49-F238E27FC236}">
                  <a16:creationId xmlns:a16="http://schemas.microsoft.com/office/drawing/2014/main" id="{FAD31F4C-DF01-48F2-8352-FFC46B76C219}"/>
                </a:ext>
              </a:extLst>
            </p:cNvPr>
            <p:cNvSpPr txBox="1"/>
            <p:nvPr/>
          </p:nvSpPr>
          <p:spPr>
            <a:xfrm>
              <a:off x="2416288" y="3349927"/>
              <a:ext cx="1741396" cy="523220"/>
            </a:xfrm>
            <a:prstGeom prst="rect">
              <a:avLst/>
            </a:prstGeom>
            <a:noFill/>
          </p:spPr>
          <p:txBody>
            <a:bodyPr wrap="square" rtlCol="0">
              <a:spAutoFit/>
            </a:bodyPr>
            <a:lstStyle/>
            <a:p>
              <a:r>
                <a:rPr lang="fi-FI" sz="2800" b="1" dirty="0">
                  <a:solidFill>
                    <a:schemeClr val="bg1"/>
                  </a:solidFill>
                </a:rPr>
                <a:t>2013</a:t>
              </a:r>
            </a:p>
          </p:txBody>
        </p:sp>
      </p:grpSp>
      <p:grpSp>
        <p:nvGrpSpPr>
          <p:cNvPr id="44" name="Ryhmä 43">
            <a:extLst>
              <a:ext uri="{FF2B5EF4-FFF2-40B4-BE49-F238E27FC236}">
                <a16:creationId xmlns:a16="http://schemas.microsoft.com/office/drawing/2014/main" id="{F90AC606-DF20-42D9-B305-420B2D8E26F2}"/>
              </a:ext>
            </a:extLst>
          </p:cNvPr>
          <p:cNvGrpSpPr/>
          <p:nvPr/>
        </p:nvGrpSpPr>
        <p:grpSpPr>
          <a:xfrm>
            <a:off x="5496384" y="1121414"/>
            <a:ext cx="3492886" cy="3052757"/>
            <a:chOff x="5290582" y="1103674"/>
            <a:chExt cx="3492886" cy="3052757"/>
          </a:xfrm>
        </p:grpSpPr>
        <p:cxnSp>
          <p:nvCxnSpPr>
            <p:cNvPr id="22" name="Suora yhdysviiva 21">
              <a:extLst>
                <a:ext uri="{FF2B5EF4-FFF2-40B4-BE49-F238E27FC236}">
                  <a16:creationId xmlns:a16="http://schemas.microsoft.com/office/drawing/2014/main" id="{1086E357-3009-46E6-A62D-E7D5AC2043C3}"/>
                </a:ext>
              </a:extLst>
            </p:cNvPr>
            <p:cNvCxnSpPr>
              <a:cxnSpLocks/>
            </p:cNvCxnSpPr>
            <p:nvPr/>
          </p:nvCxnSpPr>
          <p:spPr>
            <a:xfrm>
              <a:off x="6651587" y="2581002"/>
              <a:ext cx="0" cy="62923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Tekstiruutu 20">
              <a:extLst>
                <a:ext uri="{FF2B5EF4-FFF2-40B4-BE49-F238E27FC236}">
                  <a16:creationId xmlns:a16="http://schemas.microsoft.com/office/drawing/2014/main" id="{20909969-C180-40DF-A48A-5A4143647F56}"/>
                </a:ext>
              </a:extLst>
            </p:cNvPr>
            <p:cNvSpPr txBox="1"/>
            <p:nvPr/>
          </p:nvSpPr>
          <p:spPr>
            <a:xfrm>
              <a:off x="5290582" y="1103674"/>
              <a:ext cx="3492886" cy="1477328"/>
            </a:xfrm>
            <a:prstGeom prst="rect">
              <a:avLst/>
            </a:prstGeom>
            <a:noFill/>
          </p:spPr>
          <p:txBody>
            <a:bodyPr wrap="square">
              <a:spAutoFit/>
            </a:bodyPr>
            <a:lstStyle/>
            <a:p>
              <a:r>
                <a:rPr lang="en" sz="1800" b="1" i="0" u="none" baseline="0" dirty="0">
                  <a:solidFill>
                    <a:schemeClr val="tx2"/>
                  </a:solidFill>
                  <a:latin typeface="Georgia"/>
                  <a:ea typeface="Georgia"/>
                  <a:cs typeface="Georgia"/>
                  <a:sym typeface="Georgia"/>
                </a:rPr>
                <a:t>2018-19 and 2020-24 National Youth Work and Youth Policy Programme; </a:t>
              </a:r>
              <a:r>
                <a:rPr lang="en" sz="1800" i="0" u="none" baseline="0" dirty="0">
                  <a:solidFill>
                    <a:schemeClr val="tx2"/>
                  </a:solidFill>
                  <a:latin typeface="Georgia"/>
                  <a:ea typeface="Georgia"/>
                  <a:cs typeface="Georgia"/>
                  <a:sym typeface="Georgia"/>
                </a:rPr>
                <a:t>mental health promotion as one of the goals of youth work</a:t>
              </a:r>
              <a:endParaRPr lang="en" sz="1800" dirty="0">
                <a:solidFill>
                  <a:schemeClr val="tx2"/>
                </a:solidFill>
              </a:endParaRPr>
            </a:p>
          </p:txBody>
        </p:sp>
        <p:sp>
          <p:nvSpPr>
            <p:cNvPr id="29" name="Tekstiruutu 28">
              <a:extLst>
                <a:ext uri="{FF2B5EF4-FFF2-40B4-BE49-F238E27FC236}">
                  <a16:creationId xmlns:a16="http://schemas.microsoft.com/office/drawing/2014/main" id="{D77B24B6-A5DD-4781-A3BA-F10DE3756DBB}"/>
                </a:ext>
              </a:extLst>
            </p:cNvPr>
            <p:cNvSpPr txBox="1"/>
            <p:nvPr/>
          </p:nvSpPr>
          <p:spPr>
            <a:xfrm>
              <a:off x="5446617" y="3202324"/>
              <a:ext cx="2038651" cy="954107"/>
            </a:xfrm>
            <a:prstGeom prst="rect">
              <a:avLst/>
            </a:prstGeom>
            <a:noFill/>
          </p:spPr>
          <p:txBody>
            <a:bodyPr wrap="square" rtlCol="0">
              <a:spAutoFit/>
            </a:bodyPr>
            <a:lstStyle/>
            <a:p>
              <a:r>
                <a:rPr lang="fi-FI" sz="2800" b="1" dirty="0">
                  <a:solidFill>
                    <a:schemeClr val="bg1"/>
                  </a:solidFill>
                </a:rPr>
                <a:t>2018-19 and 2020-24</a:t>
              </a:r>
            </a:p>
          </p:txBody>
        </p:sp>
      </p:grpSp>
      <p:grpSp>
        <p:nvGrpSpPr>
          <p:cNvPr id="23" name="Ryhmä 22">
            <a:extLst>
              <a:ext uri="{FF2B5EF4-FFF2-40B4-BE49-F238E27FC236}">
                <a16:creationId xmlns:a16="http://schemas.microsoft.com/office/drawing/2014/main" id="{E104DE4D-9667-4BF1-95DE-9C453FA952BB}"/>
              </a:ext>
            </a:extLst>
          </p:cNvPr>
          <p:cNvGrpSpPr/>
          <p:nvPr/>
        </p:nvGrpSpPr>
        <p:grpSpPr>
          <a:xfrm>
            <a:off x="6712119" y="3362178"/>
            <a:ext cx="3457358" cy="3397631"/>
            <a:chOff x="8562551" y="3349927"/>
            <a:chExt cx="3457358" cy="3397631"/>
          </a:xfrm>
        </p:grpSpPr>
        <p:sp>
          <p:nvSpPr>
            <p:cNvPr id="25" name="Tekstiruutu 24">
              <a:extLst>
                <a:ext uri="{FF2B5EF4-FFF2-40B4-BE49-F238E27FC236}">
                  <a16:creationId xmlns:a16="http://schemas.microsoft.com/office/drawing/2014/main" id="{3724553F-74E2-4D0A-8F7E-51BD2315A15E}"/>
                </a:ext>
              </a:extLst>
            </p:cNvPr>
            <p:cNvSpPr txBox="1"/>
            <p:nvPr/>
          </p:nvSpPr>
          <p:spPr>
            <a:xfrm>
              <a:off x="8562551" y="5270230"/>
              <a:ext cx="3457358" cy="1477328"/>
            </a:xfrm>
            <a:prstGeom prst="rect">
              <a:avLst/>
            </a:prstGeom>
            <a:noFill/>
          </p:spPr>
          <p:txBody>
            <a:bodyPr wrap="square">
              <a:spAutoFit/>
            </a:bodyPr>
            <a:lstStyle/>
            <a:p>
              <a:pPr>
                <a:defRPr/>
              </a:pPr>
              <a:r>
                <a:rPr lang="en-US" sz="1800" b="1" dirty="0">
                  <a:solidFill>
                    <a:schemeClr val="tx2"/>
                  </a:solidFill>
                </a:rPr>
                <a:t>National Mental Health Strategy 2020–2030</a:t>
              </a:r>
            </a:p>
            <a:p>
              <a:pPr>
                <a:defRPr/>
              </a:pPr>
              <a:r>
                <a:rPr lang="en-US" sz="1800" b="1" dirty="0">
                  <a:solidFill>
                    <a:schemeClr val="tx2"/>
                  </a:solidFill>
                  <a:hlinkClick r:id="rId4"/>
                </a:rPr>
                <a:t>https://julkaisut.valtioneuvosto.fi/handle/10024/162234</a:t>
              </a:r>
              <a:endParaRPr lang="en-US" sz="1800" b="1" dirty="0">
                <a:solidFill>
                  <a:schemeClr val="tx2"/>
                </a:solidFill>
              </a:endParaRPr>
            </a:p>
            <a:p>
              <a:pPr>
                <a:defRPr/>
              </a:pPr>
              <a:endParaRPr lang="en-US" sz="1800" b="1" dirty="0">
                <a:solidFill>
                  <a:schemeClr val="tx2"/>
                </a:solidFill>
              </a:endParaRPr>
            </a:p>
          </p:txBody>
        </p:sp>
        <p:cxnSp>
          <p:nvCxnSpPr>
            <p:cNvPr id="26" name="Suora yhdysviiva 25">
              <a:extLst>
                <a:ext uri="{FF2B5EF4-FFF2-40B4-BE49-F238E27FC236}">
                  <a16:creationId xmlns:a16="http://schemas.microsoft.com/office/drawing/2014/main" id="{A78B2E96-6B8C-44A6-BD68-1FDC381382E4}"/>
                </a:ext>
              </a:extLst>
            </p:cNvPr>
            <p:cNvCxnSpPr>
              <a:cxnSpLocks/>
            </p:cNvCxnSpPr>
            <p:nvPr/>
          </p:nvCxnSpPr>
          <p:spPr>
            <a:xfrm>
              <a:off x="10167755" y="3905789"/>
              <a:ext cx="0" cy="126414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0" name="Tekstiruutu 29">
              <a:extLst>
                <a:ext uri="{FF2B5EF4-FFF2-40B4-BE49-F238E27FC236}">
                  <a16:creationId xmlns:a16="http://schemas.microsoft.com/office/drawing/2014/main" id="{329E3E81-F8A1-423D-BA88-A000A16B36AD}"/>
                </a:ext>
              </a:extLst>
            </p:cNvPr>
            <p:cNvSpPr txBox="1"/>
            <p:nvPr/>
          </p:nvSpPr>
          <p:spPr>
            <a:xfrm>
              <a:off x="9703577" y="3349927"/>
              <a:ext cx="1741396" cy="523220"/>
            </a:xfrm>
            <a:prstGeom prst="rect">
              <a:avLst/>
            </a:prstGeom>
            <a:noFill/>
          </p:spPr>
          <p:txBody>
            <a:bodyPr wrap="square" rtlCol="0">
              <a:spAutoFit/>
            </a:bodyPr>
            <a:lstStyle/>
            <a:p>
              <a:r>
                <a:rPr lang="fi-FI" sz="2800" b="1" dirty="0">
                  <a:solidFill>
                    <a:schemeClr val="bg1"/>
                  </a:solidFill>
                </a:rPr>
                <a:t>2020-30</a:t>
              </a:r>
            </a:p>
          </p:txBody>
        </p:sp>
      </p:grpSp>
      <p:sp>
        <p:nvSpPr>
          <p:cNvPr id="15" name="Tekstiruutu 14">
            <a:extLst>
              <a:ext uri="{FF2B5EF4-FFF2-40B4-BE49-F238E27FC236}">
                <a16:creationId xmlns:a16="http://schemas.microsoft.com/office/drawing/2014/main" id="{E0F2080A-451D-4094-A694-F72B710C4A7E}"/>
              </a:ext>
            </a:extLst>
          </p:cNvPr>
          <p:cNvSpPr txBox="1"/>
          <p:nvPr/>
        </p:nvSpPr>
        <p:spPr>
          <a:xfrm>
            <a:off x="2271618" y="892805"/>
            <a:ext cx="2831394" cy="2154436"/>
          </a:xfrm>
          <a:prstGeom prst="rect">
            <a:avLst/>
          </a:prstGeom>
          <a:noFill/>
        </p:spPr>
        <p:txBody>
          <a:bodyPr wrap="square">
            <a:spAutoFit/>
          </a:bodyPr>
          <a:lstStyle/>
          <a:p>
            <a:pPr algn="ctr"/>
            <a:r>
              <a:rPr lang="en" sz="1600" b="1" i="0" u="none" baseline="0" dirty="0">
                <a:solidFill>
                  <a:schemeClr val="tx2"/>
                </a:solidFill>
                <a:latin typeface="Georgia"/>
                <a:ea typeface="Georgia"/>
                <a:cs typeface="Georgia"/>
                <a:sym typeface="Georgia"/>
              </a:rPr>
              <a:t>2014: Mental health skills</a:t>
            </a:r>
            <a:r>
              <a:rPr lang="en" sz="1600" b="0" i="0" u="none" baseline="0" dirty="0">
                <a:solidFill>
                  <a:schemeClr val="tx2"/>
                </a:solidFill>
                <a:latin typeface="Georgia"/>
                <a:ea typeface="Georgia"/>
                <a:cs typeface="Georgia"/>
                <a:sym typeface="Georgia"/>
              </a:rPr>
              <a:t> in the National Core Curricula for Basic Education </a:t>
            </a:r>
            <a:r>
              <a:rPr lang="fi-FI" sz="1400" dirty="0">
                <a:hlinkClick r:id="rId5"/>
              </a:rPr>
              <a:t>https://www.oph.fi/en/statistics-and-publications/publications/new-national-core-curriculum-basic-education-focus-school</a:t>
            </a:r>
            <a:endParaRPr lang="fi-FI" sz="1400" dirty="0"/>
          </a:p>
          <a:p>
            <a:pPr algn="ctr"/>
            <a:endParaRPr lang="fi-FI" sz="1400" b="1" dirty="0">
              <a:solidFill>
                <a:schemeClr val="tx2"/>
              </a:solidFill>
            </a:endParaRPr>
          </a:p>
        </p:txBody>
      </p:sp>
      <p:cxnSp>
        <p:nvCxnSpPr>
          <p:cNvPr id="16" name="Suora yhdysviiva 15">
            <a:extLst>
              <a:ext uri="{FF2B5EF4-FFF2-40B4-BE49-F238E27FC236}">
                <a16:creationId xmlns:a16="http://schemas.microsoft.com/office/drawing/2014/main" id="{FB5AFEF2-8B5D-4DDE-9CDA-02FECCF740EE}"/>
              </a:ext>
            </a:extLst>
          </p:cNvPr>
          <p:cNvCxnSpPr>
            <a:cxnSpLocks/>
          </p:cNvCxnSpPr>
          <p:nvPr/>
        </p:nvCxnSpPr>
        <p:spPr>
          <a:xfrm flipH="1">
            <a:off x="3612103" y="2853290"/>
            <a:ext cx="28056" cy="59881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1" name="Tekstiruutu 30">
            <a:extLst>
              <a:ext uri="{FF2B5EF4-FFF2-40B4-BE49-F238E27FC236}">
                <a16:creationId xmlns:a16="http://schemas.microsoft.com/office/drawing/2014/main" id="{6DB33C28-ACD6-4184-8B1A-484159C1F981}"/>
              </a:ext>
            </a:extLst>
          </p:cNvPr>
          <p:cNvSpPr txBox="1"/>
          <p:nvPr/>
        </p:nvSpPr>
        <p:spPr>
          <a:xfrm>
            <a:off x="3207779" y="3365345"/>
            <a:ext cx="1741396" cy="523220"/>
          </a:xfrm>
          <a:prstGeom prst="rect">
            <a:avLst/>
          </a:prstGeom>
          <a:noFill/>
        </p:spPr>
        <p:txBody>
          <a:bodyPr wrap="square" rtlCol="0">
            <a:spAutoFit/>
          </a:bodyPr>
          <a:lstStyle/>
          <a:p>
            <a:r>
              <a:rPr lang="fi-FI" sz="2800" b="1" dirty="0">
                <a:solidFill>
                  <a:schemeClr val="bg1"/>
                </a:solidFill>
              </a:rPr>
              <a:t>2014</a:t>
            </a:r>
          </a:p>
        </p:txBody>
      </p:sp>
      <p:grpSp>
        <p:nvGrpSpPr>
          <p:cNvPr id="17" name="Ryhmä 16">
            <a:extLst>
              <a:ext uri="{FF2B5EF4-FFF2-40B4-BE49-F238E27FC236}">
                <a16:creationId xmlns:a16="http://schemas.microsoft.com/office/drawing/2014/main" id="{E18E0BBC-47C7-4FB7-856E-488A9E96A862}"/>
              </a:ext>
            </a:extLst>
          </p:cNvPr>
          <p:cNvGrpSpPr/>
          <p:nvPr/>
        </p:nvGrpSpPr>
        <p:grpSpPr>
          <a:xfrm>
            <a:off x="3653307" y="3365345"/>
            <a:ext cx="2899411" cy="2740172"/>
            <a:chOff x="4940881" y="3349927"/>
            <a:chExt cx="2899411" cy="2740172"/>
          </a:xfrm>
        </p:grpSpPr>
        <p:sp>
          <p:nvSpPr>
            <p:cNvPr id="18" name="Tekstiruutu 17">
              <a:extLst>
                <a:ext uri="{FF2B5EF4-FFF2-40B4-BE49-F238E27FC236}">
                  <a16:creationId xmlns:a16="http://schemas.microsoft.com/office/drawing/2014/main" id="{CD313DD5-D9DC-4934-820D-D8ECF92694E2}"/>
                </a:ext>
              </a:extLst>
            </p:cNvPr>
            <p:cNvSpPr txBox="1"/>
            <p:nvPr/>
          </p:nvSpPr>
          <p:spPr>
            <a:xfrm>
              <a:off x="4940881" y="5166769"/>
              <a:ext cx="2899411" cy="923330"/>
            </a:xfrm>
            <a:prstGeom prst="rect">
              <a:avLst/>
            </a:prstGeom>
            <a:noFill/>
          </p:spPr>
          <p:txBody>
            <a:bodyPr wrap="square">
              <a:spAutoFit/>
            </a:bodyPr>
            <a:lstStyle/>
            <a:p>
              <a:pPr>
                <a:defRPr/>
              </a:pPr>
              <a:r>
                <a:rPr lang="en" sz="1800" b="1" i="0" u="none" baseline="0" dirty="0">
                  <a:solidFill>
                    <a:schemeClr val="tx2"/>
                  </a:solidFill>
                  <a:latin typeface="Georgia"/>
                  <a:ea typeface="Georgia"/>
                  <a:cs typeface="Georgia"/>
                  <a:sym typeface="Georgia"/>
                </a:rPr>
                <a:t>2015: </a:t>
              </a:r>
              <a:r>
                <a:rPr lang="en" sz="1800" b="0" i="0" u="none" baseline="0" dirty="0">
                  <a:solidFill>
                    <a:schemeClr val="tx2"/>
                  </a:solidFill>
                  <a:latin typeface="Georgia"/>
                  <a:ea typeface="Georgia"/>
                  <a:cs typeface="Georgia"/>
                  <a:sym typeface="Georgia"/>
                </a:rPr>
                <a:t>Mental well-being in the Early Childhood Education Plan </a:t>
              </a:r>
              <a:endParaRPr lang="fi-FI" b="1" dirty="0">
                <a:solidFill>
                  <a:schemeClr val="tx2"/>
                </a:solidFill>
                <a:latin typeface="Calibri"/>
              </a:endParaRPr>
            </a:p>
          </p:txBody>
        </p:sp>
        <p:cxnSp>
          <p:nvCxnSpPr>
            <p:cNvPr id="19" name="Suora yhdysviiva 18">
              <a:extLst>
                <a:ext uri="{FF2B5EF4-FFF2-40B4-BE49-F238E27FC236}">
                  <a16:creationId xmlns:a16="http://schemas.microsoft.com/office/drawing/2014/main" id="{79DB9BEE-BB81-423C-8156-0B141ED58436}"/>
                </a:ext>
              </a:extLst>
            </p:cNvPr>
            <p:cNvCxnSpPr/>
            <p:nvPr/>
          </p:nvCxnSpPr>
          <p:spPr>
            <a:xfrm>
              <a:off x="6172074" y="3991946"/>
              <a:ext cx="16808" cy="105667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Tekstiruutu 31">
              <a:extLst>
                <a:ext uri="{FF2B5EF4-FFF2-40B4-BE49-F238E27FC236}">
                  <a16:creationId xmlns:a16="http://schemas.microsoft.com/office/drawing/2014/main" id="{E9A01BB1-B102-41F6-BDB6-ADD3879A9A7C}"/>
                </a:ext>
              </a:extLst>
            </p:cNvPr>
            <p:cNvSpPr txBox="1"/>
            <p:nvPr/>
          </p:nvSpPr>
          <p:spPr>
            <a:xfrm>
              <a:off x="5781947" y="3349927"/>
              <a:ext cx="1741396" cy="523220"/>
            </a:xfrm>
            <a:prstGeom prst="rect">
              <a:avLst/>
            </a:prstGeom>
            <a:noFill/>
          </p:spPr>
          <p:txBody>
            <a:bodyPr wrap="square" rtlCol="0">
              <a:spAutoFit/>
            </a:bodyPr>
            <a:lstStyle/>
            <a:p>
              <a:r>
                <a:rPr lang="fi-FI" sz="2800" b="1" dirty="0">
                  <a:solidFill>
                    <a:schemeClr val="bg1"/>
                  </a:solidFill>
                </a:rPr>
                <a:t>2015</a:t>
              </a:r>
            </a:p>
          </p:txBody>
        </p:sp>
      </p:grpSp>
      <p:sp>
        <p:nvSpPr>
          <p:cNvPr id="33" name="Otsikko 3">
            <a:extLst>
              <a:ext uri="{FF2B5EF4-FFF2-40B4-BE49-F238E27FC236}">
                <a16:creationId xmlns:a16="http://schemas.microsoft.com/office/drawing/2014/main" id="{FB9B22C1-3DB2-45E8-A9AE-5DE28651B33F}"/>
              </a:ext>
            </a:extLst>
          </p:cNvPr>
          <p:cNvSpPr txBox="1">
            <a:spLocks/>
          </p:cNvSpPr>
          <p:nvPr/>
        </p:nvSpPr>
        <p:spPr>
          <a:xfrm>
            <a:off x="1635880" y="264976"/>
            <a:ext cx="10358834" cy="789233"/>
          </a:xfrm>
        </p:spPr>
        <p:txBody>
          <a:bodyP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 b="1" dirty="0">
                <a:solidFill>
                  <a:schemeClr val="tx2"/>
                </a:solidFill>
                <a:latin typeface="Georgia" panose="02040502050405020303" pitchFamily="18" charset="0"/>
              </a:rPr>
              <a:t>Finnish politics promoting mental health; </a:t>
            </a:r>
          </a:p>
        </p:txBody>
      </p:sp>
      <p:sp>
        <p:nvSpPr>
          <p:cNvPr id="36" name="Tekstiruutu 35">
            <a:extLst>
              <a:ext uri="{FF2B5EF4-FFF2-40B4-BE49-F238E27FC236}">
                <a16:creationId xmlns:a16="http://schemas.microsoft.com/office/drawing/2014/main" id="{8F8AC724-3631-4BFC-A625-360BFE5F7086}"/>
              </a:ext>
            </a:extLst>
          </p:cNvPr>
          <p:cNvSpPr txBox="1"/>
          <p:nvPr/>
        </p:nvSpPr>
        <p:spPr>
          <a:xfrm>
            <a:off x="9403665" y="4262669"/>
            <a:ext cx="2481144" cy="923330"/>
          </a:xfrm>
          <a:prstGeom prst="rect">
            <a:avLst/>
          </a:prstGeom>
          <a:noFill/>
        </p:spPr>
        <p:txBody>
          <a:bodyPr wrap="square">
            <a:spAutoFit/>
          </a:bodyPr>
          <a:lstStyle/>
          <a:p>
            <a:r>
              <a:rPr lang="en-US" b="1" dirty="0"/>
              <a:t>PALOMA Center of Expertise in Refugee Mental Health Work</a:t>
            </a:r>
          </a:p>
        </p:txBody>
      </p:sp>
      <p:grpSp>
        <p:nvGrpSpPr>
          <p:cNvPr id="46" name="Ryhmä 45">
            <a:extLst>
              <a:ext uri="{FF2B5EF4-FFF2-40B4-BE49-F238E27FC236}">
                <a16:creationId xmlns:a16="http://schemas.microsoft.com/office/drawing/2014/main" id="{1ABA8DDB-81B7-419E-9F7D-CB0CCFBC83A9}"/>
              </a:ext>
            </a:extLst>
          </p:cNvPr>
          <p:cNvGrpSpPr/>
          <p:nvPr/>
        </p:nvGrpSpPr>
        <p:grpSpPr>
          <a:xfrm>
            <a:off x="8928905" y="2145404"/>
            <a:ext cx="2481144" cy="1739994"/>
            <a:chOff x="9202649" y="2139896"/>
            <a:chExt cx="2481144" cy="1739994"/>
          </a:xfrm>
        </p:grpSpPr>
        <p:sp>
          <p:nvSpPr>
            <p:cNvPr id="34" name="Tekstiruutu 33">
              <a:extLst>
                <a:ext uri="{FF2B5EF4-FFF2-40B4-BE49-F238E27FC236}">
                  <a16:creationId xmlns:a16="http://schemas.microsoft.com/office/drawing/2014/main" id="{184FFAE3-B56D-4043-A95F-73FA05E2F51F}"/>
                </a:ext>
              </a:extLst>
            </p:cNvPr>
            <p:cNvSpPr txBox="1"/>
            <p:nvPr/>
          </p:nvSpPr>
          <p:spPr>
            <a:xfrm>
              <a:off x="9202649" y="2139896"/>
              <a:ext cx="2481144" cy="707886"/>
            </a:xfrm>
            <a:prstGeom prst="rect">
              <a:avLst/>
            </a:prstGeom>
            <a:noFill/>
          </p:spPr>
          <p:txBody>
            <a:bodyPr wrap="square">
              <a:spAutoFit/>
            </a:bodyPr>
            <a:lstStyle/>
            <a:p>
              <a:r>
                <a:rPr lang="en-US" sz="2000" b="1" dirty="0"/>
                <a:t>The Finnish model </a:t>
              </a:r>
            </a:p>
            <a:p>
              <a:r>
                <a:rPr lang="en-US" sz="2000" b="1" dirty="0"/>
                <a:t>for leisure activities </a:t>
              </a:r>
            </a:p>
          </p:txBody>
        </p:sp>
        <p:sp>
          <p:nvSpPr>
            <p:cNvPr id="37" name="Tekstiruutu 36">
              <a:extLst>
                <a:ext uri="{FF2B5EF4-FFF2-40B4-BE49-F238E27FC236}">
                  <a16:creationId xmlns:a16="http://schemas.microsoft.com/office/drawing/2014/main" id="{77EF254B-7E04-4B87-BF85-F47503071B85}"/>
                </a:ext>
              </a:extLst>
            </p:cNvPr>
            <p:cNvSpPr txBox="1"/>
            <p:nvPr/>
          </p:nvSpPr>
          <p:spPr>
            <a:xfrm>
              <a:off x="9692498" y="3356670"/>
              <a:ext cx="1741396" cy="523220"/>
            </a:xfrm>
            <a:prstGeom prst="rect">
              <a:avLst/>
            </a:prstGeom>
            <a:noFill/>
          </p:spPr>
          <p:txBody>
            <a:bodyPr wrap="square" rtlCol="0">
              <a:spAutoFit/>
            </a:bodyPr>
            <a:lstStyle/>
            <a:p>
              <a:r>
                <a:rPr lang="fi-FI" sz="2800" b="1" dirty="0">
                  <a:solidFill>
                    <a:schemeClr val="bg1"/>
                  </a:solidFill>
                </a:rPr>
                <a:t>2019</a:t>
              </a:r>
            </a:p>
          </p:txBody>
        </p:sp>
        <p:cxnSp>
          <p:nvCxnSpPr>
            <p:cNvPr id="38" name="Suora yhdysviiva 37">
              <a:extLst>
                <a:ext uri="{FF2B5EF4-FFF2-40B4-BE49-F238E27FC236}">
                  <a16:creationId xmlns:a16="http://schemas.microsoft.com/office/drawing/2014/main" id="{984A5A3F-A703-4E7C-98B7-7D15EB2DD6D8}"/>
                </a:ext>
              </a:extLst>
            </p:cNvPr>
            <p:cNvCxnSpPr>
              <a:cxnSpLocks/>
            </p:cNvCxnSpPr>
            <p:nvPr/>
          </p:nvCxnSpPr>
          <p:spPr>
            <a:xfrm>
              <a:off x="10109527" y="2861654"/>
              <a:ext cx="0" cy="586526"/>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55" name="Ryhmä 54">
            <a:extLst>
              <a:ext uri="{FF2B5EF4-FFF2-40B4-BE49-F238E27FC236}">
                <a16:creationId xmlns:a16="http://schemas.microsoft.com/office/drawing/2014/main" id="{E3BEA544-C5A3-40D4-B352-6B51F60D0BE1}"/>
              </a:ext>
            </a:extLst>
          </p:cNvPr>
          <p:cNvGrpSpPr/>
          <p:nvPr/>
        </p:nvGrpSpPr>
        <p:grpSpPr>
          <a:xfrm>
            <a:off x="9175731" y="1025249"/>
            <a:ext cx="3209902" cy="2861945"/>
            <a:chOff x="9175731" y="1025249"/>
            <a:chExt cx="3209902" cy="2861945"/>
          </a:xfrm>
        </p:grpSpPr>
        <p:sp>
          <p:nvSpPr>
            <p:cNvPr id="48" name="Tekstiruutu 47">
              <a:extLst>
                <a:ext uri="{FF2B5EF4-FFF2-40B4-BE49-F238E27FC236}">
                  <a16:creationId xmlns:a16="http://schemas.microsoft.com/office/drawing/2014/main" id="{A6355B11-0833-4207-8C2A-39038191109C}"/>
                </a:ext>
              </a:extLst>
            </p:cNvPr>
            <p:cNvSpPr txBox="1"/>
            <p:nvPr/>
          </p:nvSpPr>
          <p:spPr>
            <a:xfrm>
              <a:off x="9175731" y="1025249"/>
              <a:ext cx="3103480" cy="1015663"/>
            </a:xfrm>
            <a:prstGeom prst="rect">
              <a:avLst/>
            </a:prstGeom>
            <a:noFill/>
          </p:spPr>
          <p:txBody>
            <a:bodyPr wrap="square">
              <a:spAutoFit/>
            </a:bodyPr>
            <a:lstStyle/>
            <a:p>
              <a:r>
                <a:rPr lang="en-US" sz="2000" b="1" dirty="0"/>
                <a:t>New law of compulsory education until 18 </a:t>
              </a:r>
              <a:r>
                <a:rPr lang="en-US" sz="2000" b="1" dirty="0" err="1"/>
                <a:t>yrs</a:t>
              </a:r>
              <a:r>
                <a:rPr lang="en-US" sz="2000" b="1" dirty="0"/>
                <a:t> of age</a:t>
              </a:r>
            </a:p>
          </p:txBody>
        </p:sp>
        <p:sp>
          <p:nvSpPr>
            <p:cNvPr id="49" name="Tekstiruutu 48">
              <a:extLst>
                <a:ext uri="{FF2B5EF4-FFF2-40B4-BE49-F238E27FC236}">
                  <a16:creationId xmlns:a16="http://schemas.microsoft.com/office/drawing/2014/main" id="{43A20E73-659B-4594-9C48-991DF0D01BD4}"/>
                </a:ext>
              </a:extLst>
            </p:cNvPr>
            <p:cNvSpPr txBox="1"/>
            <p:nvPr/>
          </p:nvSpPr>
          <p:spPr>
            <a:xfrm>
              <a:off x="10644237" y="3363974"/>
              <a:ext cx="1741396" cy="523220"/>
            </a:xfrm>
            <a:prstGeom prst="rect">
              <a:avLst/>
            </a:prstGeom>
            <a:noFill/>
          </p:spPr>
          <p:txBody>
            <a:bodyPr wrap="square" rtlCol="0">
              <a:spAutoFit/>
            </a:bodyPr>
            <a:lstStyle/>
            <a:p>
              <a:r>
                <a:rPr lang="fi-FI" sz="2800" b="1" dirty="0">
                  <a:solidFill>
                    <a:schemeClr val="bg1"/>
                  </a:solidFill>
                </a:rPr>
                <a:t>2020</a:t>
              </a:r>
            </a:p>
          </p:txBody>
        </p:sp>
        <p:cxnSp>
          <p:nvCxnSpPr>
            <p:cNvPr id="50" name="Suora yhdysviiva 49">
              <a:extLst>
                <a:ext uri="{FF2B5EF4-FFF2-40B4-BE49-F238E27FC236}">
                  <a16:creationId xmlns:a16="http://schemas.microsoft.com/office/drawing/2014/main" id="{E3F57FF3-5EF1-4A2D-B267-1447B1D384FC}"/>
                </a:ext>
              </a:extLst>
            </p:cNvPr>
            <p:cNvCxnSpPr>
              <a:cxnSpLocks/>
            </p:cNvCxnSpPr>
            <p:nvPr/>
          </p:nvCxnSpPr>
          <p:spPr>
            <a:xfrm>
              <a:off x="11114332" y="1891157"/>
              <a:ext cx="0" cy="1608415"/>
            </a:xfrm>
            <a:prstGeom prst="line">
              <a:avLst/>
            </a:prstGeom>
            <a:ln w="38100"/>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447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1000"/>
                                        <p:tgtEl>
                                          <p:spTgt spid="44"/>
                                        </p:tgtEl>
                                      </p:cBhvr>
                                    </p:animEffect>
                                    <p:anim calcmode="lin" valueType="num">
                                      <p:cBhvr>
                                        <p:cTn id="29" dur="1000" fill="hold"/>
                                        <p:tgtEl>
                                          <p:spTgt spid="44"/>
                                        </p:tgtEl>
                                        <p:attrNameLst>
                                          <p:attrName>ppt_x</p:attrName>
                                        </p:attrNameLst>
                                      </p:cBhvr>
                                      <p:tavLst>
                                        <p:tav tm="0">
                                          <p:val>
                                            <p:strVal val="#ppt_x"/>
                                          </p:val>
                                        </p:tav>
                                        <p:tav tm="100000">
                                          <p:val>
                                            <p:strVal val="#ppt_x"/>
                                          </p:val>
                                        </p:tav>
                                      </p:tavLst>
                                    </p:anim>
                                    <p:anim calcmode="lin" valueType="num">
                                      <p:cBhvr>
                                        <p:cTn id="3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1000"/>
                                        <p:tgtEl>
                                          <p:spTgt spid="36"/>
                                        </p:tgtEl>
                                      </p:cBhvr>
                                    </p:animEffect>
                                    <p:anim calcmode="lin" valueType="num">
                                      <p:cBhvr>
                                        <p:cTn id="43" dur="1000" fill="hold"/>
                                        <p:tgtEl>
                                          <p:spTgt spid="36"/>
                                        </p:tgtEl>
                                        <p:attrNameLst>
                                          <p:attrName>ppt_x</p:attrName>
                                        </p:attrNameLst>
                                      </p:cBhvr>
                                      <p:tavLst>
                                        <p:tav tm="0">
                                          <p:val>
                                            <p:strVal val="#ppt_x"/>
                                          </p:val>
                                        </p:tav>
                                        <p:tav tm="100000">
                                          <p:val>
                                            <p:strVal val="#ppt_x"/>
                                          </p:val>
                                        </p:tav>
                                      </p:tavLst>
                                    </p:anim>
                                    <p:anim calcmode="lin" valueType="num">
                                      <p:cBhvr>
                                        <p:cTn id="4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865473C6-0025-4C95-A4A9-895054E242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274" y="1133241"/>
            <a:ext cx="9811453" cy="5606544"/>
          </a:xfrm>
          <a:prstGeom prst="rect">
            <a:avLst/>
          </a:prstGeom>
        </p:spPr>
      </p:pic>
      <p:sp>
        <p:nvSpPr>
          <p:cNvPr id="8" name="Tekstiruutu 7">
            <a:extLst>
              <a:ext uri="{FF2B5EF4-FFF2-40B4-BE49-F238E27FC236}">
                <a16:creationId xmlns:a16="http://schemas.microsoft.com/office/drawing/2014/main" id="{473DE0F5-0FD8-4DF4-9298-1DE5E9CAD7AE}"/>
              </a:ext>
            </a:extLst>
          </p:cNvPr>
          <p:cNvSpPr txBox="1"/>
          <p:nvPr/>
        </p:nvSpPr>
        <p:spPr>
          <a:xfrm>
            <a:off x="783837" y="263714"/>
            <a:ext cx="81559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800" b="1" i="0" u="none" strike="noStrike" kern="1200" cap="none" spc="0" normalizeH="0" baseline="0" noProof="0" dirty="0" err="1">
                <a:ln>
                  <a:noFill/>
                </a:ln>
                <a:solidFill>
                  <a:srgbClr val="6A6E73"/>
                </a:solidFill>
                <a:effectLst/>
                <a:uLnTx/>
                <a:uFillTx/>
                <a:latin typeface="Georgia"/>
                <a:ea typeface="+mn-ea"/>
                <a:cs typeface="+mn-cs"/>
              </a:rPr>
              <a:t>Overall</a:t>
            </a:r>
            <a:r>
              <a:rPr kumimoji="0" lang="fi-FI" sz="2800" b="1" i="0" u="none" strike="noStrike" kern="1200" cap="none" spc="0" normalizeH="0" baseline="0" noProof="0" dirty="0">
                <a:ln>
                  <a:noFill/>
                </a:ln>
                <a:solidFill>
                  <a:srgbClr val="6A6E73"/>
                </a:solidFill>
                <a:effectLst/>
                <a:uLnTx/>
                <a:uFillTx/>
                <a:latin typeface="Georgia"/>
                <a:ea typeface="+mn-ea"/>
                <a:cs typeface="+mn-cs"/>
              </a:rPr>
              <a:t> </a:t>
            </a:r>
            <a:r>
              <a:rPr kumimoji="0" lang="fi-FI" sz="2800" b="1" i="0" u="none" strike="noStrike" kern="1200" cap="none" spc="0" normalizeH="0" baseline="0" noProof="0" dirty="0" err="1">
                <a:ln>
                  <a:noFill/>
                </a:ln>
                <a:solidFill>
                  <a:srgbClr val="6A6E73"/>
                </a:solidFill>
                <a:effectLst/>
                <a:uLnTx/>
                <a:uFillTx/>
                <a:latin typeface="Georgia"/>
                <a:ea typeface="+mn-ea"/>
                <a:cs typeface="+mn-cs"/>
              </a:rPr>
              <a:t>anxiety</a:t>
            </a:r>
            <a:r>
              <a:rPr kumimoji="0" lang="fi-FI" sz="2800" b="1" i="0" u="none" strike="noStrike" kern="1200" cap="none" spc="0" normalizeH="0" baseline="0" noProof="0" dirty="0">
                <a:ln>
                  <a:noFill/>
                </a:ln>
                <a:solidFill>
                  <a:srgbClr val="6A6E73"/>
                </a:solidFill>
                <a:effectLst/>
                <a:uLnTx/>
                <a:uFillTx/>
                <a:latin typeface="Georgia"/>
                <a:ea typeface="+mn-ea"/>
                <a:cs typeface="+mn-cs"/>
              </a:rPr>
              <a:t> of </a:t>
            </a:r>
            <a:r>
              <a:rPr kumimoji="0" lang="fi-FI" sz="2800" b="1" i="0" u="none" strike="noStrike" kern="1200" cap="none" spc="0" normalizeH="0" baseline="0" noProof="0" dirty="0" err="1">
                <a:ln>
                  <a:noFill/>
                </a:ln>
                <a:solidFill>
                  <a:srgbClr val="6A6E73"/>
                </a:solidFill>
                <a:effectLst/>
                <a:uLnTx/>
                <a:uFillTx/>
                <a:latin typeface="Georgia"/>
                <a:ea typeface="+mn-ea"/>
                <a:cs typeface="+mn-cs"/>
              </a:rPr>
              <a:t>boys</a:t>
            </a:r>
            <a:r>
              <a:rPr kumimoji="0" lang="fi-FI" sz="2800" b="1" i="0" u="none" strike="noStrike" kern="1200" cap="none" spc="0" normalizeH="0" baseline="0" noProof="0" dirty="0">
                <a:ln>
                  <a:noFill/>
                </a:ln>
                <a:solidFill>
                  <a:srgbClr val="6A6E73"/>
                </a:solidFill>
                <a:effectLst/>
                <a:uLnTx/>
                <a:uFillTx/>
                <a:latin typeface="Georgia"/>
                <a:ea typeface="+mn-ea"/>
                <a:cs typeface="+mn-cs"/>
              </a:rPr>
              <a:t> and </a:t>
            </a:r>
            <a:r>
              <a:rPr kumimoji="0" lang="fi-FI" sz="2800" b="1" i="0" u="none" strike="noStrike" kern="1200" cap="none" spc="0" normalizeH="0" baseline="0" noProof="0" dirty="0" err="1">
                <a:ln>
                  <a:noFill/>
                </a:ln>
                <a:solidFill>
                  <a:srgbClr val="6A6E73"/>
                </a:solidFill>
                <a:effectLst/>
                <a:uLnTx/>
                <a:uFillTx/>
                <a:latin typeface="Georgia"/>
                <a:ea typeface="+mn-ea"/>
                <a:cs typeface="+mn-cs"/>
              </a:rPr>
              <a:t>girls</a:t>
            </a:r>
            <a:r>
              <a:rPr kumimoji="0" lang="fi-FI" sz="2800" b="1" i="0" u="none" strike="noStrike" kern="1200" cap="none" spc="0" normalizeH="0" baseline="0" noProof="0" dirty="0">
                <a:ln>
                  <a:noFill/>
                </a:ln>
                <a:solidFill>
                  <a:srgbClr val="6A6E73"/>
                </a:solidFill>
                <a:effectLst/>
                <a:uLnTx/>
                <a:uFillTx/>
                <a:latin typeface="Georgia"/>
                <a:ea typeface="+mn-ea"/>
                <a:cs typeface="+mn-cs"/>
              </a:rPr>
              <a:t> 2013-2021</a:t>
            </a:r>
          </a:p>
        </p:txBody>
      </p:sp>
      <p:sp>
        <p:nvSpPr>
          <p:cNvPr id="9" name="Tekstiruutu 8">
            <a:extLst>
              <a:ext uri="{FF2B5EF4-FFF2-40B4-BE49-F238E27FC236}">
                <a16:creationId xmlns:a16="http://schemas.microsoft.com/office/drawing/2014/main" id="{7D745CBE-4B9D-49C5-8A3A-7089D5C30F3D}"/>
              </a:ext>
            </a:extLst>
          </p:cNvPr>
          <p:cNvSpPr txBox="1"/>
          <p:nvPr/>
        </p:nvSpPr>
        <p:spPr>
          <a:xfrm>
            <a:off x="5297764" y="6072116"/>
            <a:ext cx="242887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err="1">
                <a:ln>
                  <a:noFill/>
                </a:ln>
                <a:solidFill>
                  <a:prstClr val="black"/>
                </a:solidFill>
                <a:effectLst/>
                <a:uLnTx/>
                <a:uFillTx/>
                <a:latin typeface="Calibri"/>
                <a:ea typeface="+mn-ea"/>
                <a:cs typeface="+mn-cs"/>
              </a:rPr>
              <a:t>Vocational</a:t>
            </a:r>
            <a:r>
              <a:rPr kumimoji="0" lang="fi-FI" sz="1400" b="0" i="0" u="none" strike="noStrike" kern="1200" cap="none" spc="0" normalizeH="0" baseline="0" noProof="0" dirty="0">
                <a:ln>
                  <a:noFill/>
                </a:ln>
                <a:solidFill>
                  <a:prstClr val="black"/>
                </a:solidFill>
                <a:effectLst/>
                <a:uLnTx/>
                <a:uFillTx/>
                <a:latin typeface="Calibri"/>
                <a:ea typeface="+mn-ea"/>
                <a:cs typeface="+mn-cs"/>
              </a:rPr>
              <a:t> </a:t>
            </a:r>
            <a:r>
              <a:rPr kumimoji="0" lang="fi-FI" sz="1400" b="0" i="0" u="none" strike="noStrike" kern="1200" cap="none" spc="0" normalizeH="0" baseline="0" noProof="0" dirty="0" err="1">
                <a:ln>
                  <a:noFill/>
                </a:ln>
                <a:solidFill>
                  <a:prstClr val="black"/>
                </a:solidFill>
                <a:effectLst/>
                <a:uLnTx/>
                <a:uFillTx/>
                <a:latin typeface="Calibri"/>
                <a:ea typeface="+mn-ea"/>
                <a:cs typeface="+mn-cs"/>
              </a:rPr>
              <a:t>school</a:t>
            </a:r>
            <a:endParaRPr kumimoji="0" lang="fi-FI"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kstiruutu 9">
            <a:extLst>
              <a:ext uri="{FF2B5EF4-FFF2-40B4-BE49-F238E27FC236}">
                <a16:creationId xmlns:a16="http://schemas.microsoft.com/office/drawing/2014/main" id="{B1C08F1C-0E04-42B2-908E-FC70DC26181F}"/>
              </a:ext>
            </a:extLst>
          </p:cNvPr>
          <p:cNvSpPr txBox="1"/>
          <p:nvPr/>
        </p:nvSpPr>
        <p:spPr>
          <a:xfrm>
            <a:off x="3504452" y="6125105"/>
            <a:ext cx="1519237"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Calibri"/>
                <a:ea typeface="+mn-ea"/>
                <a:cs typeface="+mn-cs"/>
              </a:rPr>
              <a:t>Gymnasium</a:t>
            </a:r>
          </a:p>
        </p:txBody>
      </p:sp>
      <p:sp>
        <p:nvSpPr>
          <p:cNvPr id="11" name="Tekstiruutu 10">
            <a:extLst>
              <a:ext uri="{FF2B5EF4-FFF2-40B4-BE49-F238E27FC236}">
                <a16:creationId xmlns:a16="http://schemas.microsoft.com/office/drawing/2014/main" id="{F488EF0A-E0E6-46E3-B128-40643352D414}"/>
              </a:ext>
            </a:extLst>
          </p:cNvPr>
          <p:cNvSpPr txBox="1"/>
          <p:nvPr/>
        </p:nvSpPr>
        <p:spPr>
          <a:xfrm>
            <a:off x="1429628" y="6010561"/>
            <a:ext cx="1893515" cy="7386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Calibri"/>
                <a:ea typeface="+mn-ea"/>
                <a:cs typeface="+mn-cs"/>
              </a:rPr>
              <a:t>Basic </a:t>
            </a:r>
            <a:r>
              <a:rPr kumimoji="0" lang="fi-FI" sz="1400" b="0" i="0" u="none" strike="noStrike" kern="1200" cap="none" spc="0" normalizeH="0" baseline="0" noProof="0" dirty="0" err="1">
                <a:ln>
                  <a:noFill/>
                </a:ln>
                <a:solidFill>
                  <a:prstClr val="black"/>
                </a:solidFill>
                <a:effectLst/>
                <a:uLnTx/>
                <a:uFillTx/>
                <a:latin typeface="Calibri"/>
                <a:ea typeface="+mn-ea"/>
                <a:cs typeface="+mn-cs"/>
              </a:rPr>
              <a:t>education</a:t>
            </a:r>
            <a:r>
              <a:rPr kumimoji="0" lang="fi-FI" sz="1400" b="0" i="0" u="none" strike="noStrike" kern="1200" cap="none" spc="0" normalizeH="0" baseline="0" noProof="0" dirty="0">
                <a:ln>
                  <a:noFill/>
                </a:ln>
                <a:solidFill>
                  <a:prstClr val="black"/>
                </a:solidFill>
                <a:effectLst/>
                <a:uLnTx/>
                <a:uFillTx/>
                <a:latin typeface="Calibri"/>
                <a:ea typeface="+mn-ea"/>
                <a:cs typeface="+mn-cs"/>
              </a:rPr>
              <a:t>: 14 and 15 </a:t>
            </a:r>
            <a:r>
              <a:rPr kumimoji="0" lang="fi-FI" sz="1400" b="0" i="0" u="none" strike="noStrike" kern="1200" cap="none" spc="0" normalizeH="0" baseline="0" noProof="0" dirty="0" err="1">
                <a:ln>
                  <a:noFill/>
                </a:ln>
                <a:solidFill>
                  <a:prstClr val="black"/>
                </a:solidFill>
                <a:effectLst/>
                <a:uLnTx/>
                <a:uFillTx/>
                <a:latin typeface="Calibri"/>
                <a:ea typeface="+mn-ea"/>
                <a:cs typeface="+mn-cs"/>
              </a:rPr>
              <a:t>yrs</a:t>
            </a:r>
            <a:r>
              <a:rPr kumimoji="0" lang="fi-FI" sz="1400" b="0" i="0" u="none" strike="noStrike" kern="1200" cap="none" spc="0" normalizeH="0" baseline="0" noProof="0" dirty="0">
                <a:ln>
                  <a:noFill/>
                </a:ln>
                <a:solidFill>
                  <a:prstClr val="black"/>
                </a:solidFill>
                <a:effectLst/>
                <a:uLnTx/>
                <a:uFillTx/>
                <a:latin typeface="Calibri"/>
                <a:ea typeface="+mn-ea"/>
                <a:cs typeface="+mn-cs"/>
              </a:rPr>
              <a:t> </a:t>
            </a:r>
            <a:r>
              <a:rPr kumimoji="0" lang="fi-FI" sz="1400" b="0" i="0" u="none" strike="noStrike" kern="1200" cap="none" spc="0" normalizeH="0" baseline="0" noProof="0" dirty="0" err="1">
                <a:ln>
                  <a:noFill/>
                </a:ln>
                <a:solidFill>
                  <a:prstClr val="black"/>
                </a:solidFill>
                <a:effectLst/>
                <a:uLnTx/>
                <a:uFillTx/>
                <a:latin typeface="Calibri"/>
                <a:ea typeface="+mn-ea"/>
                <a:cs typeface="+mn-cs"/>
              </a:rPr>
              <a:t>young</a:t>
            </a:r>
            <a:r>
              <a:rPr kumimoji="0" lang="fi-FI" sz="1400" b="0" i="0" u="none" strike="noStrike" kern="1200" cap="none" spc="0" normalizeH="0" baseline="0" noProof="0" dirty="0">
                <a:ln>
                  <a:noFill/>
                </a:ln>
                <a:solidFill>
                  <a:prstClr val="black"/>
                </a:solidFill>
                <a:effectLst/>
                <a:uLnTx/>
                <a:uFillTx/>
                <a:latin typeface="Calibri"/>
                <a:ea typeface="+mn-ea"/>
                <a:cs typeface="+mn-cs"/>
              </a:rPr>
              <a:t> </a:t>
            </a:r>
            <a:r>
              <a:rPr kumimoji="0" lang="fi-FI" sz="1400" b="0" i="0" u="none" strike="noStrike" kern="1200" cap="none" spc="0" normalizeH="0" baseline="0" noProof="0" dirty="0" err="1">
                <a:ln>
                  <a:noFill/>
                </a:ln>
                <a:solidFill>
                  <a:prstClr val="black"/>
                </a:solidFill>
                <a:effectLst/>
                <a:uLnTx/>
                <a:uFillTx/>
                <a:latin typeface="Calibri"/>
                <a:ea typeface="+mn-ea"/>
                <a:cs typeface="+mn-cs"/>
              </a:rPr>
              <a:t>people</a:t>
            </a:r>
            <a:endParaRPr kumimoji="0" lang="fi-FI"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kstiruutu 4">
            <a:extLst>
              <a:ext uri="{FF2B5EF4-FFF2-40B4-BE49-F238E27FC236}">
                <a16:creationId xmlns:a16="http://schemas.microsoft.com/office/drawing/2014/main" id="{789BB11C-9C38-4CB5-9F95-F265AEC11AF7}"/>
              </a:ext>
            </a:extLst>
          </p:cNvPr>
          <p:cNvSpPr txBox="1"/>
          <p:nvPr/>
        </p:nvSpPr>
        <p:spPr>
          <a:xfrm>
            <a:off x="9859043" y="2231976"/>
            <a:ext cx="2106662"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0" i="0" u="none" strike="noStrike" kern="1200" cap="none" spc="0" normalizeH="0" baseline="0" noProof="0" dirty="0">
                <a:ln>
                  <a:noFill/>
                </a:ln>
                <a:solidFill>
                  <a:prstClr val="black"/>
                </a:solidFill>
                <a:effectLst/>
                <a:uLnTx/>
                <a:uFillTx/>
                <a:latin typeface="Calibri"/>
                <a:ea typeface="+mn-ea"/>
                <a:cs typeface="+mn-cs"/>
              </a:rPr>
              <a:t>On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average</a:t>
            </a:r>
            <a:endParaRPr kumimoji="0" lang="fi-FI"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ähti: 5-sakarainen 1">
            <a:extLst>
              <a:ext uri="{FF2B5EF4-FFF2-40B4-BE49-F238E27FC236}">
                <a16:creationId xmlns:a16="http://schemas.microsoft.com/office/drawing/2014/main" id="{979AC9A3-1B32-4DA9-B088-B0B284FA1716}"/>
              </a:ext>
            </a:extLst>
          </p:cNvPr>
          <p:cNvSpPr/>
          <p:nvPr/>
        </p:nvSpPr>
        <p:spPr>
          <a:xfrm>
            <a:off x="9098279" y="4402183"/>
            <a:ext cx="195943" cy="14369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a:ea typeface="+mn-ea"/>
                <a:cs typeface="+mn-cs"/>
              </a:rPr>
              <a:t> </a:t>
            </a:r>
          </a:p>
        </p:txBody>
      </p:sp>
      <p:sp>
        <p:nvSpPr>
          <p:cNvPr id="12" name="Tähti: 5-sakarainen 11">
            <a:extLst>
              <a:ext uri="{FF2B5EF4-FFF2-40B4-BE49-F238E27FC236}">
                <a16:creationId xmlns:a16="http://schemas.microsoft.com/office/drawing/2014/main" id="{DDD51C0B-113D-4817-A6C7-C0F9FF344A17}"/>
              </a:ext>
            </a:extLst>
          </p:cNvPr>
          <p:cNvSpPr/>
          <p:nvPr/>
        </p:nvSpPr>
        <p:spPr>
          <a:xfrm>
            <a:off x="9098279" y="677106"/>
            <a:ext cx="195943" cy="14369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kstiruutu 13">
            <a:extLst>
              <a:ext uri="{FF2B5EF4-FFF2-40B4-BE49-F238E27FC236}">
                <a16:creationId xmlns:a16="http://schemas.microsoft.com/office/drawing/2014/main" id="{7F0B7BB5-21BA-497E-9FF1-914DF8ABAE87}"/>
              </a:ext>
            </a:extLst>
          </p:cNvPr>
          <p:cNvSpPr txBox="1"/>
          <p:nvPr/>
        </p:nvSpPr>
        <p:spPr>
          <a:xfrm>
            <a:off x="9294222" y="493386"/>
            <a:ext cx="2633960" cy="64633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0" i="0" u="none" strike="noStrike" kern="1200" cap="none" spc="0" normalizeH="0" baseline="0" noProof="0" dirty="0">
                <a:ln>
                  <a:noFill/>
                </a:ln>
                <a:solidFill>
                  <a:prstClr val="black"/>
                </a:solidFill>
                <a:effectLst/>
                <a:highlight>
                  <a:srgbClr val="FFFF00"/>
                </a:highlight>
                <a:uLnTx/>
                <a:uFillTx/>
                <a:latin typeface="Calibri"/>
                <a:ea typeface="+mn-ea"/>
                <a:cs typeface="+mn-cs"/>
              </a:rPr>
              <a:t>8th &amp; 9th </a:t>
            </a:r>
            <a:r>
              <a:rPr kumimoji="0" lang="fi-FI" sz="1800" b="0" i="0" u="none" strike="noStrike" kern="1200" cap="none" spc="0" normalizeH="0" baseline="0" noProof="0" dirty="0" err="1">
                <a:ln>
                  <a:noFill/>
                </a:ln>
                <a:solidFill>
                  <a:prstClr val="black"/>
                </a:solidFill>
                <a:effectLst/>
                <a:highlight>
                  <a:srgbClr val="FFFF00"/>
                </a:highlight>
                <a:uLnTx/>
                <a:uFillTx/>
                <a:latin typeface="Calibri"/>
                <a:ea typeface="+mn-ea"/>
                <a:cs typeface="+mn-cs"/>
              </a:rPr>
              <a:t>grade</a:t>
            </a:r>
            <a:r>
              <a:rPr kumimoji="0" lang="fi-FI" sz="1800" b="0" i="0" u="none" strike="noStrike" kern="1200" cap="none" spc="0" normalizeH="0" baseline="0" noProof="0" dirty="0">
                <a:ln>
                  <a:noFill/>
                </a:ln>
                <a:solidFill>
                  <a:prstClr val="black"/>
                </a:solidFill>
                <a:effectLst/>
                <a:highlight>
                  <a:srgbClr val="FFFF00"/>
                </a:highlight>
                <a:uLnTx/>
                <a:uFillTx/>
                <a:latin typeface="Calibri"/>
                <a:ea typeface="+mn-ea"/>
                <a:cs typeface="+mn-cs"/>
              </a:rPr>
              <a:t> </a:t>
            </a:r>
            <a:r>
              <a:rPr kumimoji="0" lang="fi-FI" sz="1800" b="1" i="0" u="none" strike="noStrike" kern="1200" cap="none" spc="0" normalizeH="0" baseline="0" noProof="0" dirty="0">
                <a:ln>
                  <a:noFill/>
                </a:ln>
                <a:solidFill>
                  <a:prstClr val="black"/>
                </a:solidFill>
                <a:effectLst/>
                <a:highlight>
                  <a:srgbClr val="FFFF00"/>
                </a:highlight>
                <a:uLnTx/>
                <a:uFillTx/>
                <a:latin typeface="Calibri"/>
                <a:ea typeface="+mn-ea"/>
                <a:cs typeface="+mn-cs"/>
              </a:rPr>
              <a:t>g</a:t>
            </a:r>
            <a:r>
              <a:rPr kumimoji="0" lang="fi-FI" sz="1800" b="1" i="0" u="none" strike="noStrike" kern="1200" cap="none" spc="0" normalizeH="0" baseline="0" noProof="0" dirty="0" err="1">
                <a:ln>
                  <a:noFill/>
                </a:ln>
                <a:solidFill>
                  <a:prstClr val="black"/>
                </a:solidFill>
                <a:effectLst/>
                <a:highlight>
                  <a:srgbClr val="FFFF00"/>
                </a:highlight>
                <a:uLnTx/>
                <a:uFillTx/>
                <a:latin typeface="Calibri"/>
                <a:ea typeface="+mn-ea"/>
                <a:cs typeface="+mn-cs"/>
              </a:rPr>
              <a:t>irls</a:t>
            </a:r>
            <a:r>
              <a:rPr kumimoji="0" lang="fi-FI" sz="1800" b="1" i="0" u="none" strike="noStrike" kern="1200" cap="none" spc="0" normalizeH="0" baseline="0" noProof="0" dirty="0">
                <a:ln>
                  <a:noFill/>
                </a:ln>
                <a:solidFill>
                  <a:prstClr val="black"/>
                </a:solidFill>
                <a:effectLst/>
                <a:highlight>
                  <a:srgbClr val="FFFF00"/>
                </a:highlight>
                <a:uLnTx/>
                <a:uFillTx/>
                <a:latin typeface="Calibri"/>
                <a:ea typeface="+mn-ea"/>
                <a:cs typeface="+mn-cs"/>
              </a:rPr>
              <a:t> </a:t>
            </a:r>
            <a:r>
              <a:rPr kumimoji="0" lang="fi-FI" sz="1800" b="0" i="0" u="none" strike="noStrike" kern="1200" cap="none" spc="0" normalizeH="0" baseline="0" noProof="0" dirty="0">
                <a:ln>
                  <a:noFill/>
                </a:ln>
                <a:solidFill>
                  <a:prstClr val="black"/>
                </a:solidFill>
                <a:effectLst/>
                <a:highlight>
                  <a:srgbClr val="FFFF00"/>
                </a:highlight>
                <a:uLnTx/>
                <a:uFillTx/>
                <a:latin typeface="Calibri"/>
                <a:ea typeface="+mn-ea"/>
                <a:cs typeface="+mn-cs"/>
              </a:rPr>
              <a:t>30,3 % </a:t>
            </a:r>
            <a:r>
              <a:rPr kumimoji="0" lang="fi-FI" sz="1800" b="0" i="0" u="none" strike="noStrike" kern="1200" cap="none" spc="0" normalizeH="0" baseline="0" noProof="0" dirty="0" err="1">
                <a:ln>
                  <a:noFill/>
                </a:ln>
                <a:solidFill>
                  <a:prstClr val="black"/>
                </a:solidFill>
                <a:effectLst/>
                <a:highlight>
                  <a:srgbClr val="FFFF00"/>
                </a:highlight>
                <a:uLnTx/>
                <a:uFillTx/>
                <a:latin typeface="Calibri"/>
                <a:ea typeface="+mn-ea"/>
                <a:cs typeface="+mn-cs"/>
              </a:rPr>
              <a:t>anxiety</a:t>
            </a:r>
            <a:endParaRPr kumimoji="0" lang="fi-FI" sz="1800" b="0" i="0" u="none" strike="noStrike" kern="1200" cap="none" spc="0" normalizeH="0" baseline="0" noProof="0" dirty="0">
              <a:ln>
                <a:noFill/>
              </a:ln>
              <a:solidFill>
                <a:prstClr val="black"/>
              </a:solidFill>
              <a:effectLst/>
              <a:highlight>
                <a:srgbClr val="FFFF00"/>
              </a:highlight>
              <a:uLnTx/>
              <a:uFillTx/>
              <a:latin typeface="Calibri"/>
              <a:ea typeface="+mn-ea"/>
              <a:cs typeface="+mn-cs"/>
            </a:endParaRPr>
          </a:p>
        </p:txBody>
      </p:sp>
      <p:sp>
        <p:nvSpPr>
          <p:cNvPr id="15" name="Tähti: 5-sakarainen 14">
            <a:extLst>
              <a:ext uri="{FF2B5EF4-FFF2-40B4-BE49-F238E27FC236}">
                <a16:creationId xmlns:a16="http://schemas.microsoft.com/office/drawing/2014/main" id="{F45D23C5-20BF-4CC2-A926-C0BBB8AF80F7}"/>
              </a:ext>
            </a:extLst>
          </p:cNvPr>
          <p:cNvSpPr/>
          <p:nvPr/>
        </p:nvSpPr>
        <p:spPr>
          <a:xfrm>
            <a:off x="7434941" y="4763589"/>
            <a:ext cx="195943" cy="14369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ähti: 5-sakarainen 15">
            <a:extLst>
              <a:ext uri="{FF2B5EF4-FFF2-40B4-BE49-F238E27FC236}">
                <a16:creationId xmlns:a16="http://schemas.microsoft.com/office/drawing/2014/main" id="{9568CB4F-4CCE-4291-998D-11F3DED9BDEE}"/>
              </a:ext>
            </a:extLst>
          </p:cNvPr>
          <p:cNvSpPr/>
          <p:nvPr/>
        </p:nvSpPr>
        <p:spPr>
          <a:xfrm>
            <a:off x="7336969" y="2344797"/>
            <a:ext cx="195943" cy="14369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9" name="Suora yhdysviiva 18">
            <a:extLst>
              <a:ext uri="{FF2B5EF4-FFF2-40B4-BE49-F238E27FC236}">
                <a16:creationId xmlns:a16="http://schemas.microsoft.com/office/drawing/2014/main" id="{A4D8D8BB-9201-4972-8A1F-BBB091A4B5BB}"/>
              </a:ext>
            </a:extLst>
          </p:cNvPr>
          <p:cNvCxnSpPr>
            <a:stCxn id="16" idx="0"/>
            <a:endCxn id="12" idx="2"/>
          </p:cNvCxnSpPr>
          <p:nvPr/>
        </p:nvCxnSpPr>
        <p:spPr>
          <a:xfrm flipV="1">
            <a:off x="7434941" y="820797"/>
            <a:ext cx="1700760" cy="152400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6" name="Ryhmä 5">
            <a:extLst>
              <a:ext uri="{FF2B5EF4-FFF2-40B4-BE49-F238E27FC236}">
                <a16:creationId xmlns:a16="http://schemas.microsoft.com/office/drawing/2014/main" id="{4AB4DD71-32BE-4720-A033-B1B687457ED1}"/>
              </a:ext>
            </a:extLst>
          </p:cNvPr>
          <p:cNvGrpSpPr/>
          <p:nvPr/>
        </p:nvGrpSpPr>
        <p:grpSpPr>
          <a:xfrm>
            <a:off x="7532912" y="4282250"/>
            <a:ext cx="4522634" cy="1020409"/>
            <a:chOff x="7532912" y="4282250"/>
            <a:chExt cx="4522634" cy="1020409"/>
          </a:xfrm>
        </p:grpSpPr>
        <p:sp>
          <p:nvSpPr>
            <p:cNvPr id="18" name="Tekstiruutu 17">
              <a:extLst>
                <a:ext uri="{FF2B5EF4-FFF2-40B4-BE49-F238E27FC236}">
                  <a16:creationId xmlns:a16="http://schemas.microsoft.com/office/drawing/2014/main" id="{094D8B3C-E578-4B47-888A-386D3886D035}"/>
                </a:ext>
              </a:extLst>
            </p:cNvPr>
            <p:cNvSpPr txBox="1"/>
            <p:nvPr/>
          </p:nvSpPr>
          <p:spPr>
            <a:xfrm>
              <a:off x="7532912" y="4928581"/>
              <a:ext cx="1969225" cy="37407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0" i="0" u="none" strike="noStrike" kern="1200" cap="none" spc="0" normalizeH="0" baseline="0" noProof="0" dirty="0">
                  <a:ln>
                    <a:noFill/>
                  </a:ln>
                  <a:solidFill>
                    <a:prstClr val="black"/>
                  </a:solidFill>
                  <a:effectLst/>
                  <a:uLnTx/>
                  <a:uFillTx/>
                  <a:latin typeface="Calibri"/>
                  <a:ea typeface="+mn-ea"/>
                  <a:cs typeface="+mn-cs"/>
                </a:rPr>
                <a:t>Boys 5,7 %</a:t>
              </a:r>
            </a:p>
          </p:txBody>
        </p:sp>
        <p:cxnSp>
          <p:nvCxnSpPr>
            <p:cNvPr id="20" name="Suora yhdysviiva 19">
              <a:extLst>
                <a:ext uri="{FF2B5EF4-FFF2-40B4-BE49-F238E27FC236}">
                  <a16:creationId xmlns:a16="http://schemas.microsoft.com/office/drawing/2014/main" id="{6F52CCC9-E8F7-47DF-8F8A-4D71A3C571B5}"/>
                </a:ext>
              </a:extLst>
            </p:cNvPr>
            <p:cNvCxnSpPr>
              <a:cxnSpLocks/>
            </p:cNvCxnSpPr>
            <p:nvPr/>
          </p:nvCxnSpPr>
          <p:spPr>
            <a:xfrm flipV="1">
              <a:off x="7621291" y="4545874"/>
              <a:ext cx="1476988" cy="32872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1" name="Tekstiruutu 20">
              <a:extLst>
                <a:ext uri="{FF2B5EF4-FFF2-40B4-BE49-F238E27FC236}">
                  <a16:creationId xmlns:a16="http://schemas.microsoft.com/office/drawing/2014/main" id="{71B7BB71-7307-44B8-B927-E9BB49B19B41}"/>
                </a:ext>
              </a:extLst>
            </p:cNvPr>
            <p:cNvSpPr txBox="1"/>
            <p:nvPr/>
          </p:nvSpPr>
          <p:spPr>
            <a:xfrm>
              <a:off x="9421586" y="4282250"/>
              <a:ext cx="2633960" cy="64633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0" i="0" u="none" strike="noStrike" kern="1200" cap="none" spc="0" normalizeH="0" baseline="0" noProof="0" dirty="0">
                  <a:ln>
                    <a:noFill/>
                  </a:ln>
                  <a:solidFill>
                    <a:prstClr val="black"/>
                  </a:solidFill>
                  <a:effectLst/>
                  <a:highlight>
                    <a:srgbClr val="FFFF00"/>
                  </a:highlight>
                  <a:uLnTx/>
                  <a:uFillTx/>
                  <a:latin typeface="Calibri"/>
                  <a:ea typeface="+mn-ea"/>
                  <a:cs typeface="+mn-cs"/>
                </a:rPr>
                <a:t>8th &amp; 9th </a:t>
              </a:r>
              <a:r>
                <a:rPr kumimoji="0" lang="fi-FI" sz="1800" b="0" i="0" u="none" strike="noStrike" kern="1200" cap="none" spc="0" normalizeH="0" baseline="0" noProof="0" dirty="0" err="1">
                  <a:ln>
                    <a:noFill/>
                  </a:ln>
                  <a:solidFill>
                    <a:prstClr val="black"/>
                  </a:solidFill>
                  <a:effectLst/>
                  <a:highlight>
                    <a:srgbClr val="FFFF00"/>
                  </a:highlight>
                  <a:uLnTx/>
                  <a:uFillTx/>
                  <a:latin typeface="Calibri"/>
                  <a:ea typeface="+mn-ea"/>
                  <a:cs typeface="+mn-cs"/>
                </a:rPr>
                <a:t>grade</a:t>
              </a:r>
              <a:r>
                <a:rPr kumimoji="0" lang="fi-FI" sz="1800" b="0" i="0" u="none" strike="noStrike" kern="1200" cap="none" spc="0" normalizeH="0" baseline="0" noProof="0" dirty="0">
                  <a:ln>
                    <a:noFill/>
                  </a:ln>
                  <a:solidFill>
                    <a:prstClr val="black"/>
                  </a:solidFill>
                  <a:effectLst/>
                  <a:highlight>
                    <a:srgbClr val="FFFF00"/>
                  </a:highlight>
                  <a:uLnTx/>
                  <a:uFillTx/>
                  <a:latin typeface="Calibri"/>
                  <a:ea typeface="+mn-ea"/>
                  <a:cs typeface="+mn-cs"/>
                </a:rPr>
                <a:t> </a:t>
              </a:r>
              <a:r>
                <a:rPr kumimoji="0" lang="fi-FI" sz="1800" b="1" i="0" u="none" strike="noStrike" kern="1200" cap="none" spc="0" normalizeH="0" baseline="0" noProof="0" dirty="0" err="1">
                  <a:ln>
                    <a:noFill/>
                  </a:ln>
                  <a:solidFill>
                    <a:prstClr val="black"/>
                  </a:solidFill>
                  <a:effectLst/>
                  <a:highlight>
                    <a:srgbClr val="FFFF00"/>
                  </a:highlight>
                  <a:uLnTx/>
                  <a:uFillTx/>
                  <a:latin typeface="Calibri"/>
                  <a:ea typeface="+mn-ea"/>
                  <a:cs typeface="+mn-cs"/>
                </a:rPr>
                <a:t>boys</a:t>
              </a:r>
              <a:r>
                <a:rPr kumimoji="0" lang="fi-FI" sz="1800" b="0" i="0" u="none" strike="noStrike" kern="1200" cap="none" spc="0" normalizeH="0" baseline="0" noProof="0" dirty="0">
                  <a:ln>
                    <a:noFill/>
                  </a:ln>
                  <a:solidFill>
                    <a:prstClr val="black"/>
                  </a:solidFill>
                  <a:effectLst/>
                  <a:highlight>
                    <a:srgbClr val="FFFF00"/>
                  </a:highlight>
                  <a:uLnTx/>
                  <a:uFillTx/>
                  <a:latin typeface="Calibri"/>
                  <a:ea typeface="+mn-ea"/>
                  <a:cs typeface="+mn-cs"/>
                </a:rPr>
                <a:t> 7,9 % </a:t>
              </a:r>
              <a:r>
                <a:rPr kumimoji="0" lang="fi-FI" sz="1800" b="0" i="0" u="none" strike="noStrike" kern="1200" cap="none" spc="0" normalizeH="0" baseline="0" noProof="0" dirty="0" err="1">
                  <a:ln>
                    <a:noFill/>
                  </a:ln>
                  <a:solidFill>
                    <a:prstClr val="black"/>
                  </a:solidFill>
                  <a:effectLst/>
                  <a:highlight>
                    <a:srgbClr val="FFFF00"/>
                  </a:highlight>
                  <a:uLnTx/>
                  <a:uFillTx/>
                  <a:latin typeface="Calibri"/>
                  <a:ea typeface="+mn-ea"/>
                  <a:cs typeface="+mn-cs"/>
                </a:rPr>
                <a:t>anxiety</a:t>
              </a:r>
              <a:endParaRPr kumimoji="0" lang="fi-FI" sz="1800" b="0" i="0" u="none" strike="noStrike" kern="1200" cap="none" spc="0" normalizeH="0" baseline="0" noProof="0" dirty="0">
                <a:ln>
                  <a:noFill/>
                </a:ln>
                <a:solidFill>
                  <a:prstClr val="black"/>
                </a:solidFill>
                <a:effectLst/>
                <a:highlight>
                  <a:srgbClr val="FFFF00"/>
                </a:highlight>
                <a:uLnTx/>
                <a:uFillTx/>
                <a:latin typeface="Calibri"/>
                <a:ea typeface="+mn-ea"/>
                <a:cs typeface="+mn-cs"/>
              </a:endParaRPr>
            </a:p>
          </p:txBody>
        </p:sp>
      </p:grpSp>
      <p:sp>
        <p:nvSpPr>
          <p:cNvPr id="3" name="Tekstiruutu 2">
            <a:extLst>
              <a:ext uri="{FF2B5EF4-FFF2-40B4-BE49-F238E27FC236}">
                <a16:creationId xmlns:a16="http://schemas.microsoft.com/office/drawing/2014/main" id="{872D0005-3961-425D-AA4D-2AEEED6A153F}"/>
              </a:ext>
            </a:extLst>
          </p:cNvPr>
          <p:cNvSpPr txBox="1"/>
          <p:nvPr/>
        </p:nvSpPr>
        <p:spPr>
          <a:xfrm rot="19147272">
            <a:off x="7352248" y="993559"/>
            <a:ext cx="18935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black"/>
                </a:solidFill>
                <a:effectLst/>
                <a:uLnTx/>
                <a:uFillTx/>
                <a:latin typeface="Calibri"/>
                <a:ea typeface="+mn-ea"/>
                <a:cs typeface="+mn-cs"/>
              </a:rPr>
              <a:t>Pandemic-time</a:t>
            </a:r>
            <a:endParaRPr kumimoji="0" lang="fi-FI"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Tähti: 5-sakarainen 21">
            <a:extLst>
              <a:ext uri="{FF2B5EF4-FFF2-40B4-BE49-F238E27FC236}">
                <a16:creationId xmlns:a16="http://schemas.microsoft.com/office/drawing/2014/main" id="{637FAAE2-1381-47E5-93F9-D079D989ABA8}"/>
              </a:ext>
            </a:extLst>
          </p:cNvPr>
          <p:cNvSpPr/>
          <p:nvPr/>
        </p:nvSpPr>
        <p:spPr>
          <a:xfrm>
            <a:off x="5758673" y="2784564"/>
            <a:ext cx="195943" cy="14369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ähti: 5-sakarainen 22">
            <a:extLst>
              <a:ext uri="{FF2B5EF4-FFF2-40B4-BE49-F238E27FC236}">
                <a16:creationId xmlns:a16="http://schemas.microsoft.com/office/drawing/2014/main" id="{E1361312-81F9-46D7-A35D-220B950E06DF}"/>
              </a:ext>
            </a:extLst>
          </p:cNvPr>
          <p:cNvSpPr/>
          <p:nvPr/>
        </p:nvSpPr>
        <p:spPr>
          <a:xfrm>
            <a:off x="4068127" y="2843781"/>
            <a:ext cx="195943" cy="14369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ähti: 5-sakarainen 23">
            <a:extLst>
              <a:ext uri="{FF2B5EF4-FFF2-40B4-BE49-F238E27FC236}">
                <a16:creationId xmlns:a16="http://schemas.microsoft.com/office/drawing/2014/main" id="{935FCBD9-4DA7-4647-A86B-051616EA0B0C}"/>
              </a:ext>
            </a:extLst>
          </p:cNvPr>
          <p:cNvSpPr/>
          <p:nvPr/>
        </p:nvSpPr>
        <p:spPr>
          <a:xfrm>
            <a:off x="2411552" y="2987472"/>
            <a:ext cx="195943" cy="14369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5" name="Suora yhdysviiva 24">
            <a:extLst>
              <a:ext uri="{FF2B5EF4-FFF2-40B4-BE49-F238E27FC236}">
                <a16:creationId xmlns:a16="http://schemas.microsoft.com/office/drawing/2014/main" id="{72C2D80F-921A-4315-9D37-8D085752ED93}"/>
              </a:ext>
            </a:extLst>
          </p:cNvPr>
          <p:cNvCxnSpPr>
            <a:cxnSpLocks/>
            <a:endCxn id="23" idx="2"/>
          </p:cNvCxnSpPr>
          <p:nvPr/>
        </p:nvCxnSpPr>
        <p:spPr>
          <a:xfrm flipV="1">
            <a:off x="2600802" y="2987472"/>
            <a:ext cx="1504747" cy="1149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6" name="Suora yhdysviiva 25">
            <a:extLst>
              <a:ext uri="{FF2B5EF4-FFF2-40B4-BE49-F238E27FC236}">
                <a16:creationId xmlns:a16="http://schemas.microsoft.com/office/drawing/2014/main" id="{5446F1FB-F059-43AD-9BBA-52D8760D7FFB}"/>
              </a:ext>
            </a:extLst>
          </p:cNvPr>
          <p:cNvCxnSpPr>
            <a:cxnSpLocks/>
          </p:cNvCxnSpPr>
          <p:nvPr/>
        </p:nvCxnSpPr>
        <p:spPr>
          <a:xfrm flipV="1">
            <a:off x="4294799" y="2928255"/>
            <a:ext cx="1429903" cy="59217"/>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8" name="Suora yhdysviiva 27">
            <a:extLst>
              <a:ext uri="{FF2B5EF4-FFF2-40B4-BE49-F238E27FC236}">
                <a16:creationId xmlns:a16="http://schemas.microsoft.com/office/drawing/2014/main" id="{E812790F-BA7A-44B4-8037-8A9EF81B1A5B}"/>
              </a:ext>
            </a:extLst>
          </p:cNvPr>
          <p:cNvCxnSpPr>
            <a:cxnSpLocks/>
          </p:cNvCxnSpPr>
          <p:nvPr/>
        </p:nvCxnSpPr>
        <p:spPr>
          <a:xfrm flipV="1">
            <a:off x="5988587" y="2560128"/>
            <a:ext cx="1348382" cy="33012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0" name="Tähti: 5-sakarainen 29">
            <a:extLst>
              <a:ext uri="{FF2B5EF4-FFF2-40B4-BE49-F238E27FC236}">
                <a16:creationId xmlns:a16="http://schemas.microsoft.com/office/drawing/2014/main" id="{63A48B82-7F3F-41B7-851E-EE2F0E7C1031}"/>
              </a:ext>
            </a:extLst>
          </p:cNvPr>
          <p:cNvSpPr/>
          <p:nvPr/>
        </p:nvSpPr>
        <p:spPr>
          <a:xfrm>
            <a:off x="5802042" y="4763589"/>
            <a:ext cx="195943" cy="14369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Tähti: 5-sakarainen 30">
            <a:extLst>
              <a:ext uri="{FF2B5EF4-FFF2-40B4-BE49-F238E27FC236}">
                <a16:creationId xmlns:a16="http://schemas.microsoft.com/office/drawing/2014/main" id="{3844754D-C4D4-4E9E-91CB-8B4ACE3A68B5}"/>
              </a:ext>
            </a:extLst>
          </p:cNvPr>
          <p:cNvSpPr/>
          <p:nvPr/>
        </p:nvSpPr>
        <p:spPr>
          <a:xfrm>
            <a:off x="4053095" y="4616726"/>
            <a:ext cx="195943" cy="14369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ähti: 5-sakarainen 31">
            <a:extLst>
              <a:ext uri="{FF2B5EF4-FFF2-40B4-BE49-F238E27FC236}">
                <a16:creationId xmlns:a16="http://schemas.microsoft.com/office/drawing/2014/main" id="{5E463468-7F50-4463-BD1A-F86436FF7127}"/>
              </a:ext>
            </a:extLst>
          </p:cNvPr>
          <p:cNvSpPr/>
          <p:nvPr/>
        </p:nvSpPr>
        <p:spPr>
          <a:xfrm>
            <a:off x="2411552" y="4605415"/>
            <a:ext cx="195943" cy="14369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3" name="Suora yhdysviiva 32">
            <a:extLst>
              <a:ext uri="{FF2B5EF4-FFF2-40B4-BE49-F238E27FC236}">
                <a16:creationId xmlns:a16="http://schemas.microsoft.com/office/drawing/2014/main" id="{A63FEEFF-E082-484E-8549-CBD7B3D88F59}"/>
              </a:ext>
            </a:extLst>
          </p:cNvPr>
          <p:cNvCxnSpPr>
            <a:cxnSpLocks/>
            <a:endCxn id="15" idx="2"/>
          </p:cNvCxnSpPr>
          <p:nvPr/>
        </p:nvCxnSpPr>
        <p:spPr>
          <a:xfrm>
            <a:off x="6072891" y="4868350"/>
            <a:ext cx="1399472" cy="3893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4" name="Suora yhdysviiva 33">
            <a:extLst>
              <a:ext uri="{FF2B5EF4-FFF2-40B4-BE49-F238E27FC236}">
                <a16:creationId xmlns:a16="http://schemas.microsoft.com/office/drawing/2014/main" id="{E050F8B4-F55E-40AF-A35D-923C1E100E97}"/>
              </a:ext>
            </a:extLst>
          </p:cNvPr>
          <p:cNvCxnSpPr>
            <a:cxnSpLocks/>
          </p:cNvCxnSpPr>
          <p:nvPr/>
        </p:nvCxnSpPr>
        <p:spPr>
          <a:xfrm>
            <a:off x="4328019" y="4703285"/>
            <a:ext cx="1348382" cy="6976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5" name="Suora yhdysviiva 34">
            <a:extLst>
              <a:ext uri="{FF2B5EF4-FFF2-40B4-BE49-F238E27FC236}">
                <a16:creationId xmlns:a16="http://schemas.microsoft.com/office/drawing/2014/main" id="{50D0628A-CEF4-4021-A4A7-2AA8D3C0CBA8}"/>
              </a:ext>
            </a:extLst>
          </p:cNvPr>
          <p:cNvCxnSpPr>
            <a:cxnSpLocks/>
            <a:endCxn id="31" idx="1"/>
          </p:cNvCxnSpPr>
          <p:nvPr/>
        </p:nvCxnSpPr>
        <p:spPr>
          <a:xfrm flipV="1">
            <a:off x="2678984" y="4671611"/>
            <a:ext cx="1374111" cy="49744"/>
          </a:xfrm>
          <a:prstGeom prst="line">
            <a:avLst/>
          </a:prstGeom>
          <a:ln w="57150"/>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65183781"/>
      </p:ext>
    </p:extLst>
  </p:cSld>
  <p:clrMapOvr>
    <a:masterClrMapping/>
  </p:clrMapOvr>
  <mc:AlternateContent xmlns:mc="http://schemas.openxmlformats.org/markup-compatibility/2006" xmlns:p14="http://schemas.microsoft.com/office/powerpoint/2010/main">
    <mc:Choice Requires="p14">
      <p:transition spd="slow" p14:dur="2000" advTm="6448"/>
    </mc:Choice>
    <mc:Fallback xmlns="">
      <p:transition spd="slow" advTm="6448"/>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EAEB13F2-CD4F-46EC-BA37-10A7BA49AB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982" y="959244"/>
            <a:ext cx="9809390" cy="5605365"/>
          </a:xfrm>
          <a:prstGeom prst="rect">
            <a:avLst/>
          </a:prstGeom>
        </p:spPr>
      </p:pic>
      <p:sp>
        <p:nvSpPr>
          <p:cNvPr id="8" name="Tekstiruutu 7">
            <a:extLst>
              <a:ext uri="{FF2B5EF4-FFF2-40B4-BE49-F238E27FC236}">
                <a16:creationId xmlns:a16="http://schemas.microsoft.com/office/drawing/2014/main" id="{473DE0F5-0FD8-4DF4-9298-1DE5E9CAD7AE}"/>
              </a:ext>
            </a:extLst>
          </p:cNvPr>
          <p:cNvSpPr txBox="1"/>
          <p:nvPr/>
        </p:nvSpPr>
        <p:spPr>
          <a:xfrm>
            <a:off x="1429629" y="80289"/>
            <a:ext cx="980938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800" b="1" i="0" u="none" strike="noStrike" kern="1200" cap="none" spc="0" normalizeH="0" baseline="0" noProof="0" dirty="0">
                <a:ln>
                  <a:noFill/>
                </a:ln>
                <a:solidFill>
                  <a:srgbClr val="6A6E73"/>
                </a:solidFill>
                <a:effectLst/>
                <a:uLnTx/>
                <a:uFillTx/>
                <a:latin typeface="Georgia"/>
                <a:ea typeface="+mn-ea"/>
                <a:cs typeface="+mn-cs"/>
              </a:rPr>
              <a:t>Depression </a:t>
            </a:r>
            <a:r>
              <a:rPr kumimoji="0" lang="fi-FI" sz="2800" b="1" i="0" u="none" strike="noStrike" kern="1200" cap="none" spc="0" normalizeH="0" baseline="0" noProof="0" dirty="0" err="1">
                <a:ln>
                  <a:noFill/>
                </a:ln>
                <a:solidFill>
                  <a:srgbClr val="6A6E73"/>
                </a:solidFill>
                <a:effectLst/>
                <a:uLnTx/>
                <a:uFillTx/>
                <a:latin typeface="Georgia"/>
                <a:ea typeface="+mn-ea"/>
                <a:cs typeface="+mn-cs"/>
              </a:rPr>
              <a:t>that</a:t>
            </a:r>
            <a:r>
              <a:rPr kumimoji="0" lang="fi-FI" sz="2800" b="1" i="0" u="none" strike="noStrike" kern="1200" cap="none" spc="0" normalizeH="0" baseline="0" noProof="0" dirty="0">
                <a:ln>
                  <a:noFill/>
                </a:ln>
                <a:solidFill>
                  <a:srgbClr val="6A6E73"/>
                </a:solidFill>
                <a:effectLst/>
                <a:uLnTx/>
                <a:uFillTx/>
                <a:latin typeface="Georgia"/>
                <a:ea typeface="+mn-ea"/>
                <a:cs typeface="+mn-cs"/>
              </a:rPr>
              <a:t> </a:t>
            </a:r>
            <a:r>
              <a:rPr kumimoji="0" lang="fi-FI" sz="2800" b="1" i="0" u="none" strike="noStrike" kern="1200" cap="none" spc="0" normalizeH="0" baseline="0" noProof="0" dirty="0" err="1">
                <a:ln>
                  <a:noFill/>
                </a:ln>
                <a:solidFill>
                  <a:srgbClr val="6A6E73"/>
                </a:solidFill>
                <a:effectLst/>
                <a:uLnTx/>
                <a:uFillTx/>
                <a:latin typeface="Georgia"/>
                <a:ea typeface="+mn-ea"/>
                <a:cs typeface="+mn-cs"/>
              </a:rPr>
              <a:t>has</a:t>
            </a:r>
            <a:r>
              <a:rPr kumimoji="0" lang="fi-FI" sz="2800" b="1" i="0" u="none" strike="noStrike" kern="1200" cap="none" spc="0" normalizeH="0" baseline="0" noProof="0" dirty="0">
                <a:ln>
                  <a:noFill/>
                </a:ln>
                <a:solidFill>
                  <a:srgbClr val="6A6E73"/>
                </a:solidFill>
                <a:effectLst/>
                <a:uLnTx/>
                <a:uFillTx/>
                <a:latin typeface="Georgia"/>
                <a:ea typeface="+mn-ea"/>
                <a:cs typeface="+mn-cs"/>
              </a:rPr>
              <a:t> </a:t>
            </a:r>
            <a:r>
              <a:rPr kumimoji="0" lang="fi-FI" sz="2800" b="1" i="0" u="none" strike="noStrike" kern="1200" cap="none" spc="0" normalizeH="0" baseline="0" noProof="0" dirty="0" err="1">
                <a:ln>
                  <a:noFill/>
                </a:ln>
                <a:solidFill>
                  <a:srgbClr val="6A6E73"/>
                </a:solidFill>
                <a:effectLst/>
                <a:uLnTx/>
                <a:uFillTx/>
                <a:latin typeface="Georgia"/>
                <a:ea typeface="+mn-ea"/>
                <a:cs typeface="+mn-cs"/>
              </a:rPr>
              <a:t>lasted</a:t>
            </a:r>
            <a:r>
              <a:rPr kumimoji="0" lang="fi-FI" sz="2800" b="1" i="0" u="none" strike="noStrike" kern="1200" cap="none" spc="0" normalizeH="0" baseline="0" noProof="0" dirty="0">
                <a:ln>
                  <a:noFill/>
                </a:ln>
                <a:solidFill>
                  <a:srgbClr val="6A6E73"/>
                </a:solidFill>
                <a:effectLst/>
                <a:uLnTx/>
                <a:uFillTx/>
                <a:latin typeface="Georgia"/>
                <a:ea typeface="+mn-ea"/>
                <a:cs typeface="+mn-cs"/>
              </a:rPr>
              <a:t> min. 2 </a:t>
            </a:r>
            <a:r>
              <a:rPr kumimoji="0" lang="fi-FI" sz="2800" b="1" i="0" u="none" strike="noStrike" kern="1200" cap="none" spc="0" normalizeH="0" baseline="0" noProof="0" dirty="0" err="1">
                <a:ln>
                  <a:noFill/>
                </a:ln>
                <a:solidFill>
                  <a:srgbClr val="6A6E73"/>
                </a:solidFill>
                <a:effectLst/>
                <a:uLnTx/>
                <a:uFillTx/>
                <a:latin typeface="Georgia"/>
                <a:ea typeface="+mn-ea"/>
                <a:cs typeface="+mn-cs"/>
              </a:rPr>
              <a:t>weeks</a:t>
            </a:r>
            <a:r>
              <a:rPr kumimoji="0" lang="fi-FI" sz="2800" b="1" i="0" u="none" strike="noStrike" kern="1200" cap="none" spc="0" normalizeH="0" baseline="0" noProof="0" dirty="0">
                <a:ln>
                  <a:noFill/>
                </a:ln>
                <a:solidFill>
                  <a:srgbClr val="6A6E73"/>
                </a:solidFill>
                <a:effectLst/>
                <a:uLnTx/>
                <a:uFillTx/>
                <a:latin typeface="Georgia"/>
                <a:ea typeface="+mn-ea"/>
                <a:cs typeface="+mn-cs"/>
              </a:rPr>
              <a:t> of </a:t>
            </a:r>
            <a:r>
              <a:rPr kumimoji="0" lang="fi-FI" sz="2800" b="1" i="0" u="none" strike="noStrike" kern="1200" cap="none" spc="0" normalizeH="0" baseline="0" noProof="0" dirty="0" err="1">
                <a:ln>
                  <a:noFill/>
                </a:ln>
                <a:solidFill>
                  <a:srgbClr val="6A6E73"/>
                </a:solidFill>
                <a:effectLst/>
                <a:uLnTx/>
                <a:uFillTx/>
                <a:latin typeface="Georgia"/>
                <a:ea typeface="+mn-ea"/>
                <a:cs typeface="+mn-cs"/>
              </a:rPr>
              <a:t>boys</a:t>
            </a:r>
            <a:r>
              <a:rPr kumimoji="0" lang="fi-FI" sz="2800" b="1" i="0" u="none" strike="noStrike" kern="1200" cap="none" spc="0" normalizeH="0" baseline="0" noProof="0" dirty="0">
                <a:ln>
                  <a:noFill/>
                </a:ln>
                <a:solidFill>
                  <a:srgbClr val="6A6E73"/>
                </a:solidFill>
                <a:effectLst/>
                <a:uLnTx/>
                <a:uFillTx/>
                <a:latin typeface="Georgia"/>
                <a:ea typeface="+mn-ea"/>
                <a:cs typeface="+mn-cs"/>
              </a:rPr>
              <a:t> and </a:t>
            </a:r>
            <a:r>
              <a:rPr kumimoji="0" lang="fi-FI" sz="2800" b="1" i="0" u="none" strike="noStrike" kern="1200" cap="none" spc="0" normalizeH="0" baseline="0" noProof="0" dirty="0" err="1">
                <a:ln>
                  <a:noFill/>
                </a:ln>
                <a:solidFill>
                  <a:srgbClr val="6A6E73"/>
                </a:solidFill>
                <a:effectLst/>
                <a:uLnTx/>
                <a:uFillTx/>
                <a:latin typeface="Georgia"/>
                <a:ea typeface="+mn-ea"/>
                <a:cs typeface="+mn-cs"/>
              </a:rPr>
              <a:t>girls</a:t>
            </a:r>
            <a:r>
              <a:rPr kumimoji="0" lang="fi-FI" sz="2800" b="1" i="0" u="none" strike="noStrike" kern="1200" cap="none" spc="0" normalizeH="0" baseline="0" noProof="0" dirty="0">
                <a:ln>
                  <a:noFill/>
                </a:ln>
                <a:solidFill>
                  <a:srgbClr val="6A6E73"/>
                </a:solidFill>
                <a:effectLst/>
                <a:uLnTx/>
                <a:uFillTx/>
                <a:latin typeface="Georgia"/>
                <a:ea typeface="+mn-ea"/>
                <a:cs typeface="+mn-cs"/>
              </a:rPr>
              <a:t> 2013-2021:</a:t>
            </a:r>
          </a:p>
        </p:txBody>
      </p:sp>
      <p:sp>
        <p:nvSpPr>
          <p:cNvPr id="9" name="Tekstiruutu 8">
            <a:extLst>
              <a:ext uri="{FF2B5EF4-FFF2-40B4-BE49-F238E27FC236}">
                <a16:creationId xmlns:a16="http://schemas.microsoft.com/office/drawing/2014/main" id="{7D745CBE-4B9D-49C5-8A3A-7089D5C30F3D}"/>
              </a:ext>
            </a:extLst>
          </p:cNvPr>
          <p:cNvSpPr txBox="1"/>
          <p:nvPr/>
        </p:nvSpPr>
        <p:spPr>
          <a:xfrm>
            <a:off x="5297764" y="6017157"/>
            <a:ext cx="242887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err="1">
                <a:ln>
                  <a:noFill/>
                </a:ln>
                <a:solidFill>
                  <a:prstClr val="black"/>
                </a:solidFill>
                <a:effectLst/>
                <a:uLnTx/>
                <a:uFillTx/>
                <a:latin typeface="Calibri"/>
                <a:ea typeface="+mn-ea"/>
                <a:cs typeface="+mn-cs"/>
              </a:rPr>
              <a:t>Vocational</a:t>
            </a:r>
            <a:r>
              <a:rPr kumimoji="0" lang="fi-FI" sz="1400" b="0" i="0" u="none" strike="noStrike" kern="1200" cap="none" spc="0" normalizeH="0" baseline="0" noProof="0" dirty="0">
                <a:ln>
                  <a:noFill/>
                </a:ln>
                <a:solidFill>
                  <a:prstClr val="black"/>
                </a:solidFill>
                <a:effectLst/>
                <a:uLnTx/>
                <a:uFillTx/>
                <a:latin typeface="Calibri"/>
                <a:ea typeface="+mn-ea"/>
                <a:cs typeface="+mn-cs"/>
              </a:rPr>
              <a:t> </a:t>
            </a:r>
            <a:r>
              <a:rPr kumimoji="0" lang="fi-FI" sz="1400" b="0" i="0" u="none" strike="noStrike" kern="1200" cap="none" spc="0" normalizeH="0" baseline="0" noProof="0" dirty="0" err="1">
                <a:ln>
                  <a:noFill/>
                </a:ln>
                <a:solidFill>
                  <a:prstClr val="black"/>
                </a:solidFill>
                <a:effectLst/>
                <a:uLnTx/>
                <a:uFillTx/>
                <a:latin typeface="Calibri"/>
                <a:ea typeface="+mn-ea"/>
                <a:cs typeface="+mn-cs"/>
              </a:rPr>
              <a:t>school</a:t>
            </a:r>
            <a:endParaRPr kumimoji="0" lang="fi-FI"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kstiruutu 9">
            <a:extLst>
              <a:ext uri="{FF2B5EF4-FFF2-40B4-BE49-F238E27FC236}">
                <a16:creationId xmlns:a16="http://schemas.microsoft.com/office/drawing/2014/main" id="{B1C08F1C-0E04-42B2-908E-FC70DC26181F}"/>
              </a:ext>
            </a:extLst>
          </p:cNvPr>
          <p:cNvSpPr txBox="1"/>
          <p:nvPr/>
        </p:nvSpPr>
        <p:spPr>
          <a:xfrm>
            <a:off x="3550835" y="6017157"/>
            <a:ext cx="1519237"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Calibri"/>
                <a:ea typeface="+mn-ea"/>
                <a:cs typeface="+mn-cs"/>
              </a:rPr>
              <a:t>Gymnasium</a:t>
            </a:r>
          </a:p>
        </p:txBody>
      </p:sp>
      <p:sp>
        <p:nvSpPr>
          <p:cNvPr id="11" name="Tekstiruutu 10">
            <a:extLst>
              <a:ext uri="{FF2B5EF4-FFF2-40B4-BE49-F238E27FC236}">
                <a16:creationId xmlns:a16="http://schemas.microsoft.com/office/drawing/2014/main" id="{F488EF0A-E0E6-46E3-B128-40643352D414}"/>
              </a:ext>
            </a:extLst>
          </p:cNvPr>
          <p:cNvSpPr txBox="1"/>
          <p:nvPr/>
        </p:nvSpPr>
        <p:spPr>
          <a:xfrm>
            <a:off x="1429628" y="6010561"/>
            <a:ext cx="1893515" cy="7386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black"/>
                </a:solidFill>
                <a:effectLst/>
                <a:uLnTx/>
                <a:uFillTx/>
                <a:latin typeface="Calibri"/>
                <a:ea typeface="+mn-ea"/>
                <a:cs typeface="+mn-cs"/>
              </a:rPr>
              <a:t>Basic </a:t>
            </a:r>
            <a:r>
              <a:rPr kumimoji="0" lang="fi-FI" sz="1400" b="0" i="0" u="none" strike="noStrike" kern="1200" cap="none" spc="0" normalizeH="0" baseline="0" noProof="0" dirty="0" err="1">
                <a:ln>
                  <a:noFill/>
                </a:ln>
                <a:solidFill>
                  <a:prstClr val="black"/>
                </a:solidFill>
                <a:effectLst/>
                <a:uLnTx/>
                <a:uFillTx/>
                <a:latin typeface="Calibri"/>
                <a:ea typeface="+mn-ea"/>
                <a:cs typeface="+mn-cs"/>
              </a:rPr>
              <a:t>education</a:t>
            </a:r>
            <a:r>
              <a:rPr kumimoji="0" lang="fi-FI" sz="1400" b="0" i="0" u="none" strike="noStrike" kern="1200" cap="none" spc="0" normalizeH="0" baseline="0" noProof="0" dirty="0">
                <a:ln>
                  <a:noFill/>
                </a:ln>
                <a:solidFill>
                  <a:prstClr val="black"/>
                </a:solidFill>
                <a:effectLst/>
                <a:uLnTx/>
                <a:uFillTx/>
                <a:latin typeface="Calibri"/>
                <a:ea typeface="+mn-ea"/>
                <a:cs typeface="+mn-cs"/>
              </a:rPr>
              <a:t>: 14 and 15 </a:t>
            </a:r>
            <a:r>
              <a:rPr kumimoji="0" lang="fi-FI" sz="1400" b="0" i="0" u="none" strike="noStrike" kern="1200" cap="none" spc="0" normalizeH="0" baseline="0" noProof="0" dirty="0" err="1">
                <a:ln>
                  <a:noFill/>
                </a:ln>
                <a:solidFill>
                  <a:prstClr val="black"/>
                </a:solidFill>
                <a:effectLst/>
                <a:uLnTx/>
                <a:uFillTx/>
                <a:latin typeface="Calibri"/>
                <a:ea typeface="+mn-ea"/>
                <a:cs typeface="+mn-cs"/>
              </a:rPr>
              <a:t>yrs</a:t>
            </a:r>
            <a:r>
              <a:rPr kumimoji="0" lang="fi-FI" sz="1400" b="0" i="0" u="none" strike="noStrike" kern="1200" cap="none" spc="0" normalizeH="0" baseline="0" noProof="0" dirty="0">
                <a:ln>
                  <a:noFill/>
                </a:ln>
                <a:solidFill>
                  <a:prstClr val="black"/>
                </a:solidFill>
                <a:effectLst/>
                <a:uLnTx/>
                <a:uFillTx/>
                <a:latin typeface="Calibri"/>
                <a:ea typeface="+mn-ea"/>
                <a:cs typeface="+mn-cs"/>
              </a:rPr>
              <a:t> </a:t>
            </a:r>
            <a:r>
              <a:rPr kumimoji="0" lang="fi-FI" sz="1400" b="0" i="0" u="none" strike="noStrike" kern="1200" cap="none" spc="0" normalizeH="0" baseline="0" noProof="0" dirty="0" err="1">
                <a:ln>
                  <a:noFill/>
                </a:ln>
                <a:solidFill>
                  <a:prstClr val="black"/>
                </a:solidFill>
                <a:effectLst/>
                <a:uLnTx/>
                <a:uFillTx/>
                <a:latin typeface="Calibri"/>
                <a:ea typeface="+mn-ea"/>
                <a:cs typeface="+mn-cs"/>
              </a:rPr>
              <a:t>young</a:t>
            </a:r>
            <a:r>
              <a:rPr kumimoji="0" lang="fi-FI" sz="1400" b="0" i="0" u="none" strike="noStrike" kern="1200" cap="none" spc="0" normalizeH="0" baseline="0" noProof="0" dirty="0">
                <a:ln>
                  <a:noFill/>
                </a:ln>
                <a:solidFill>
                  <a:prstClr val="black"/>
                </a:solidFill>
                <a:effectLst/>
                <a:uLnTx/>
                <a:uFillTx/>
                <a:latin typeface="Calibri"/>
                <a:ea typeface="+mn-ea"/>
                <a:cs typeface="+mn-cs"/>
              </a:rPr>
              <a:t> </a:t>
            </a:r>
            <a:r>
              <a:rPr kumimoji="0" lang="fi-FI" sz="1400" b="0" i="0" u="none" strike="noStrike" kern="1200" cap="none" spc="0" normalizeH="0" baseline="0" noProof="0" dirty="0" err="1">
                <a:ln>
                  <a:noFill/>
                </a:ln>
                <a:solidFill>
                  <a:prstClr val="black"/>
                </a:solidFill>
                <a:effectLst/>
                <a:uLnTx/>
                <a:uFillTx/>
                <a:latin typeface="Calibri"/>
                <a:ea typeface="+mn-ea"/>
                <a:cs typeface="+mn-cs"/>
              </a:rPr>
              <a:t>people</a:t>
            </a:r>
            <a:endParaRPr kumimoji="0" lang="fi-FI" sz="14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4" name="Suora yhdysviiva 13">
            <a:extLst>
              <a:ext uri="{FF2B5EF4-FFF2-40B4-BE49-F238E27FC236}">
                <a16:creationId xmlns:a16="http://schemas.microsoft.com/office/drawing/2014/main" id="{DF087396-E6AA-4AF5-8867-D1DCAA74F082}"/>
              </a:ext>
            </a:extLst>
          </p:cNvPr>
          <p:cNvCxnSpPr>
            <a:cxnSpLocks/>
          </p:cNvCxnSpPr>
          <p:nvPr/>
        </p:nvCxnSpPr>
        <p:spPr>
          <a:xfrm flipV="1">
            <a:off x="3053518" y="4146173"/>
            <a:ext cx="2920562" cy="499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Tekstiruutu 14">
            <a:extLst>
              <a:ext uri="{FF2B5EF4-FFF2-40B4-BE49-F238E27FC236}">
                <a16:creationId xmlns:a16="http://schemas.microsoft.com/office/drawing/2014/main" id="{2953BB6E-73F3-4F0F-9DC8-B926DA3B5920}"/>
              </a:ext>
            </a:extLst>
          </p:cNvPr>
          <p:cNvSpPr txBox="1"/>
          <p:nvPr/>
        </p:nvSpPr>
        <p:spPr>
          <a:xfrm>
            <a:off x="9055825" y="3549209"/>
            <a:ext cx="2920561" cy="64633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0" i="0" u="none" strike="noStrike" kern="1200" cap="none" spc="0" normalizeH="0" baseline="0" noProof="0" dirty="0">
                <a:ln>
                  <a:noFill/>
                </a:ln>
                <a:solidFill>
                  <a:prstClr val="black"/>
                </a:solidFill>
                <a:effectLst/>
                <a:uLnTx/>
                <a:uFillTx/>
                <a:latin typeface="Calibri"/>
                <a:ea typeface="+mn-ea"/>
                <a:cs typeface="+mn-cs"/>
              </a:rPr>
              <a:t>8th &amp; 9th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grade</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a:ea typeface="+mn-ea"/>
                <a:cs typeface="+mn-cs"/>
              </a:rPr>
              <a:t>boys</a:t>
            </a:r>
            <a:r>
              <a:rPr kumimoji="0" lang="fi-FI" sz="1800" b="0" i="0" u="none" strike="noStrike" kern="1200" cap="none" spc="0" normalizeH="0" baseline="0" noProof="0" dirty="0">
                <a:ln>
                  <a:noFill/>
                </a:ln>
                <a:solidFill>
                  <a:prstClr val="black"/>
                </a:solidFill>
                <a:effectLst/>
                <a:uLnTx/>
                <a:uFillTx/>
                <a:latin typeface="Calibri"/>
                <a:ea typeface="+mn-ea"/>
                <a:cs typeface="+mn-cs"/>
              </a:rPr>
              <a:t> 13,5  % depression in 2021</a:t>
            </a:r>
          </a:p>
        </p:txBody>
      </p:sp>
      <p:sp>
        <p:nvSpPr>
          <p:cNvPr id="20" name="Tähti: 5-sakarainen 19">
            <a:extLst>
              <a:ext uri="{FF2B5EF4-FFF2-40B4-BE49-F238E27FC236}">
                <a16:creationId xmlns:a16="http://schemas.microsoft.com/office/drawing/2014/main" id="{E17ACFAA-E973-4E43-B262-834F54C603F1}"/>
              </a:ext>
            </a:extLst>
          </p:cNvPr>
          <p:cNvSpPr/>
          <p:nvPr/>
        </p:nvSpPr>
        <p:spPr>
          <a:xfrm>
            <a:off x="2857575" y="4146173"/>
            <a:ext cx="195943" cy="14369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a:ea typeface="+mn-ea"/>
                <a:cs typeface="+mn-cs"/>
              </a:rPr>
              <a:t> </a:t>
            </a:r>
          </a:p>
        </p:txBody>
      </p:sp>
      <p:sp>
        <p:nvSpPr>
          <p:cNvPr id="21" name="Tähti: 5-sakarainen 20">
            <a:extLst>
              <a:ext uri="{FF2B5EF4-FFF2-40B4-BE49-F238E27FC236}">
                <a16:creationId xmlns:a16="http://schemas.microsoft.com/office/drawing/2014/main" id="{8C0E55EE-FD06-4021-8D97-38616C4E8856}"/>
              </a:ext>
            </a:extLst>
          </p:cNvPr>
          <p:cNvSpPr/>
          <p:nvPr/>
        </p:nvSpPr>
        <p:spPr>
          <a:xfrm>
            <a:off x="8732519" y="3618236"/>
            <a:ext cx="195943" cy="14369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a:ea typeface="+mn-ea"/>
                <a:cs typeface="+mn-cs"/>
              </a:rPr>
              <a:t> </a:t>
            </a:r>
          </a:p>
        </p:txBody>
      </p:sp>
      <p:cxnSp>
        <p:nvCxnSpPr>
          <p:cNvPr id="25" name="Suora yhdysviiva 24">
            <a:extLst>
              <a:ext uri="{FF2B5EF4-FFF2-40B4-BE49-F238E27FC236}">
                <a16:creationId xmlns:a16="http://schemas.microsoft.com/office/drawing/2014/main" id="{A2A16FBB-BB4D-4FEC-B498-6B8037765BEC}"/>
              </a:ext>
            </a:extLst>
          </p:cNvPr>
          <p:cNvCxnSpPr>
            <a:cxnSpLocks/>
          </p:cNvCxnSpPr>
          <p:nvPr/>
        </p:nvCxnSpPr>
        <p:spPr>
          <a:xfrm flipV="1">
            <a:off x="5974080" y="3718364"/>
            <a:ext cx="2758439" cy="427807"/>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7" name="Tähti: 5-sakarainen 26">
            <a:extLst>
              <a:ext uri="{FF2B5EF4-FFF2-40B4-BE49-F238E27FC236}">
                <a16:creationId xmlns:a16="http://schemas.microsoft.com/office/drawing/2014/main" id="{B90DD362-3AC2-4411-9403-83DCA0988FA8}"/>
              </a:ext>
            </a:extLst>
          </p:cNvPr>
          <p:cNvSpPr/>
          <p:nvPr/>
        </p:nvSpPr>
        <p:spPr>
          <a:xfrm>
            <a:off x="5876183" y="4146172"/>
            <a:ext cx="195943" cy="14369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a:ea typeface="+mn-ea"/>
                <a:cs typeface="+mn-cs"/>
              </a:rPr>
              <a:t> </a:t>
            </a:r>
          </a:p>
        </p:txBody>
      </p:sp>
      <p:sp>
        <p:nvSpPr>
          <p:cNvPr id="29" name="Tähti: 5-sakarainen 28">
            <a:extLst>
              <a:ext uri="{FF2B5EF4-FFF2-40B4-BE49-F238E27FC236}">
                <a16:creationId xmlns:a16="http://schemas.microsoft.com/office/drawing/2014/main" id="{9596063E-CDDC-4DB3-B4BF-5EE2A6E3B996}"/>
              </a:ext>
            </a:extLst>
          </p:cNvPr>
          <p:cNvSpPr/>
          <p:nvPr/>
        </p:nvSpPr>
        <p:spPr>
          <a:xfrm>
            <a:off x="8536576" y="962214"/>
            <a:ext cx="195943" cy="14369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a:ea typeface="+mn-ea"/>
                <a:cs typeface="+mn-cs"/>
              </a:rPr>
              <a:t> </a:t>
            </a:r>
          </a:p>
        </p:txBody>
      </p:sp>
      <p:sp>
        <p:nvSpPr>
          <p:cNvPr id="30" name="Tähti: 5-sakarainen 29">
            <a:extLst>
              <a:ext uri="{FF2B5EF4-FFF2-40B4-BE49-F238E27FC236}">
                <a16:creationId xmlns:a16="http://schemas.microsoft.com/office/drawing/2014/main" id="{A81C9D73-3060-42E5-8F24-08D294A65FB9}"/>
              </a:ext>
            </a:extLst>
          </p:cNvPr>
          <p:cNvSpPr/>
          <p:nvPr/>
        </p:nvSpPr>
        <p:spPr>
          <a:xfrm>
            <a:off x="5857677" y="1913351"/>
            <a:ext cx="195943" cy="14369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a:ea typeface="+mn-ea"/>
                <a:cs typeface="+mn-cs"/>
              </a:rPr>
              <a:t> </a:t>
            </a:r>
          </a:p>
        </p:txBody>
      </p:sp>
      <p:sp>
        <p:nvSpPr>
          <p:cNvPr id="31" name="Tähti: 5-sakarainen 30">
            <a:extLst>
              <a:ext uri="{FF2B5EF4-FFF2-40B4-BE49-F238E27FC236}">
                <a16:creationId xmlns:a16="http://schemas.microsoft.com/office/drawing/2014/main" id="{981073A0-8788-4CAD-9637-E3D205D6D91C}"/>
              </a:ext>
            </a:extLst>
          </p:cNvPr>
          <p:cNvSpPr/>
          <p:nvPr/>
        </p:nvSpPr>
        <p:spPr>
          <a:xfrm>
            <a:off x="3111415" y="1988193"/>
            <a:ext cx="195943" cy="14369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Calibri"/>
                <a:ea typeface="+mn-ea"/>
                <a:cs typeface="+mn-cs"/>
              </a:rPr>
              <a:t> </a:t>
            </a:r>
          </a:p>
        </p:txBody>
      </p:sp>
      <p:cxnSp>
        <p:nvCxnSpPr>
          <p:cNvPr id="32" name="Suora yhdysviiva 31">
            <a:extLst>
              <a:ext uri="{FF2B5EF4-FFF2-40B4-BE49-F238E27FC236}">
                <a16:creationId xmlns:a16="http://schemas.microsoft.com/office/drawing/2014/main" id="{18D899FD-B2A1-4D67-B3C5-4DF0E7C149EC}"/>
              </a:ext>
            </a:extLst>
          </p:cNvPr>
          <p:cNvCxnSpPr>
            <a:cxnSpLocks/>
          </p:cNvCxnSpPr>
          <p:nvPr/>
        </p:nvCxnSpPr>
        <p:spPr>
          <a:xfrm flipV="1">
            <a:off x="3413761" y="1985196"/>
            <a:ext cx="2443916" cy="77187"/>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5" name="Suora yhdysviiva 34">
            <a:extLst>
              <a:ext uri="{FF2B5EF4-FFF2-40B4-BE49-F238E27FC236}">
                <a16:creationId xmlns:a16="http://schemas.microsoft.com/office/drawing/2014/main" id="{F555D627-2005-4463-AAC9-9538441DAEDE}"/>
              </a:ext>
            </a:extLst>
          </p:cNvPr>
          <p:cNvCxnSpPr>
            <a:cxnSpLocks/>
          </p:cNvCxnSpPr>
          <p:nvPr/>
        </p:nvCxnSpPr>
        <p:spPr>
          <a:xfrm flipV="1">
            <a:off x="6138382" y="1159519"/>
            <a:ext cx="2496165" cy="71854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7" name="Tekstiruutu 36">
            <a:extLst>
              <a:ext uri="{FF2B5EF4-FFF2-40B4-BE49-F238E27FC236}">
                <a16:creationId xmlns:a16="http://schemas.microsoft.com/office/drawing/2014/main" id="{28661BE6-C827-4733-B0C7-DCD1553981A9}"/>
              </a:ext>
            </a:extLst>
          </p:cNvPr>
          <p:cNvSpPr txBox="1"/>
          <p:nvPr/>
        </p:nvSpPr>
        <p:spPr>
          <a:xfrm>
            <a:off x="8795104" y="903353"/>
            <a:ext cx="2920561" cy="64633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0" i="0" u="none" strike="noStrike" kern="1200" cap="none" spc="0" normalizeH="0" baseline="0" noProof="0" dirty="0">
                <a:ln>
                  <a:noFill/>
                </a:ln>
                <a:solidFill>
                  <a:prstClr val="black"/>
                </a:solidFill>
                <a:effectLst/>
                <a:uLnTx/>
                <a:uFillTx/>
                <a:latin typeface="Calibri"/>
                <a:ea typeface="+mn-ea"/>
                <a:cs typeface="+mn-cs"/>
              </a:rPr>
              <a:t>8th &amp; 9th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grade</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1" i="0" u="none" strike="noStrike" kern="1200" cap="none" spc="0" normalizeH="0" baseline="0" noProof="0" dirty="0" err="1">
                <a:ln>
                  <a:noFill/>
                </a:ln>
                <a:solidFill>
                  <a:prstClr val="black"/>
                </a:solidFill>
                <a:effectLst/>
                <a:uLnTx/>
                <a:uFillTx/>
                <a:latin typeface="Calibri"/>
                <a:ea typeface="+mn-ea"/>
                <a:cs typeface="+mn-cs"/>
              </a:rPr>
              <a:t>girls</a:t>
            </a:r>
            <a:r>
              <a:rPr kumimoji="0" lang="fi-FI" sz="1800" b="0" i="0" u="none" strike="noStrike" kern="1200" cap="none" spc="0" normalizeH="0" baseline="0" noProof="0" dirty="0">
                <a:ln>
                  <a:noFill/>
                </a:ln>
                <a:solidFill>
                  <a:prstClr val="black"/>
                </a:solidFill>
                <a:effectLst/>
                <a:uLnTx/>
                <a:uFillTx/>
                <a:latin typeface="Calibri"/>
                <a:ea typeface="+mn-ea"/>
                <a:cs typeface="+mn-cs"/>
              </a:rPr>
              <a:t> 33,6  % depression in 2021</a:t>
            </a:r>
          </a:p>
        </p:txBody>
      </p:sp>
      <p:sp>
        <p:nvSpPr>
          <p:cNvPr id="38" name="Tekstiruutu 37">
            <a:extLst>
              <a:ext uri="{FF2B5EF4-FFF2-40B4-BE49-F238E27FC236}">
                <a16:creationId xmlns:a16="http://schemas.microsoft.com/office/drawing/2014/main" id="{87BFA3C3-1FFF-4217-8F51-1746EFF1AEA6}"/>
              </a:ext>
            </a:extLst>
          </p:cNvPr>
          <p:cNvSpPr txBox="1"/>
          <p:nvPr/>
        </p:nvSpPr>
        <p:spPr>
          <a:xfrm>
            <a:off x="9132356" y="2214628"/>
            <a:ext cx="2106662"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0" i="0" u="none" strike="noStrike" kern="1200" cap="none" spc="0" normalizeH="0" baseline="0" noProof="0" dirty="0">
                <a:ln>
                  <a:noFill/>
                </a:ln>
                <a:solidFill>
                  <a:prstClr val="black"/>
                </a:solidFill>
                <a:effectLst/>
                <a:uLnTx/>
                <a:uFillTx/>
                <a:latin typeface="Calibri"/>
                <a:ea typeface="+mn-ea"/>
                <a:cs typeface="+mn-cs"/>
              </a:rPr>
              <a:t>On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average</a:t>
            </a:r>
            <a:endParaRPr kumimoji="0" lang="fi-FI" sz="1800" b="0" i="0" u="none" strike="noStrike" kern="1200" cap="none" spc="0" normalizeH="0" baseline="0" noProof="0" dirty="0">
              <a:ln>
                <a:noFill/>
              </a:ln>
              <a:solidFill>
                <a:prstClr val="black"/>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372305820"/>
      </p:ext>
    </p:extLst>
  </p:cSld>
  <p:clrMapOvr>
    <a:masterClrMapping/>
  </p:clrMapOvr>
  <mc:AlternateContent xmlns:mc="http://schemas.openxmlformats.org/markup-compatibility/2006" xmlns:p14="http://schemas.microsoft.com/office/powerpoint/2010/main">
    <mc:Choice Requires="p14">
      <p:transition spd="slow" p14:dur="2000" advTm="9274"/>
    </mc:Choice>
    <mc:Fallback xmlns="">
      <p:transition spd="slow" advTm="9274"/>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C3E66D9E-3500-45B2-BF16-727259D3811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91B36C-3D8D-4F41-85B1-1094ACA59989}" type="datetime1">
              <a:rPr kumimoji="0" lang="fi-FI" sz="1100" b="0" i="0" u="none" strike="noStrike" kern="1200" cap="none" spc="0" normalizeH="0" baseline="0" noProof="0">
                <a:ln>
                  <a:noFill/>
                </a:ln>
                <a:solidFill>
                  <a:srgbClr val="6A6E7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22.9.2022</a:t>
            </a:fld>
            <a:endParaRPr kumimoji="0" lang="fi-FI" sz="1100" b="0" i="0" u="none" strike="noStrike" kern="1200" cap="none" spc="0" normalizeH="0" baseline="0" noProof="0">
              <a:ln>
                <a:noFill/>
              </a:ln>
              <a:solidFill>
                <a:srgbClr val="6A6E73"/>
              </a:solidFill>
              <a:effectLst/>
              <a:uLnTx/>
              <a:uFillTx/>
              <a:latin typeface="Calibri"/>
              <a:ea typeface="+mn-ea"/>
              <a:cs typeface="+mn-cs"/>
            </a:endParaRPr>
          </a:p>
        </p:txBody>
      </p:sp>
      <p:sp>
        <p:nvSpPr>
          <p:cNvPr id="5" name="Alatunnisteen paikkamerkki 4">
            <a:extLst>
              <a:ext uri="{FF2B5EF4-FFF2-40B4-BE49-F238E27FC236}">
                <a16:creationId xmlns:a16="http://schemas.microsoft.com/office/drawing/2014/main" id="{78251DFF-C8AB-4F6C-8DFF-4224E521461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100" b="0" i="0" u="none" strike="noStrike" kern="1200" cap="none" spc="0" normalizeH="0" baseline="0" noProof="0">
                <a:ln>
                  <a:noFill/>
                </a:ln>
                <a:solidFill>
                  <a:srgbClr val="6A6E73"/>
                </a:solidFill>
                <a:effectLst/>
                <a:uLnTx/>
                <a:uFillTx/>
                <a:latin typeface="Calibri"/>
                <a:ea typeface="+mn-ea"/>
                <a:cs typeface="+mn-cs"/>
              </a:rPr>
              <a:t>mieli.fi</a:t>
            </a:r>
          </a:p>
        </p:txBody>
      </p:sp>
      <p:sp>
        <p:nvSpPr>
          <p:cNvPr id="6" name="Dian numeron paikkamerkki 5">
            <a:extLst>
              <a:ext uri="{FF2B5EF4-FFF2-40B4-BE49-F238E27FC236}">
                <a16:creationId xmlns:a16="http://schemas.microsoft.com/office/drawing/2014/main" id="{88F1F283-A4B8-4DA7-AAAC-DF433028D3A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F13F21-89A0-4E12-8E58-753F65C13159}" type="slidenum">
              <a:rPr kumimoji="0" lang="fi-FI" sz="1100" b="0" i="0" u="none" strike="noStrike" kern="1200" cap="none" spc="0" normalizeH="0" baseline="0" noProof="0">
                <a:ln>
                  <a:noFill/>
                </a:ln>
                <a:solidFill>
                  <a:srgbClr val="6A6E7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a:t>
            </a:fld>
            <a:endParaRPr kumimoji="0" lang="fi-FI" sz="1100" b="0" i="0" u="none" strike="noStrike" kern="1200" cap="none" spc="0" normalizeH="0" baseline="0" noProof="0">
              <a:ln>
                <a:noFill/>
              </a:ln>
              <a:solidFill>
                <a:srgbClr val="6A6E73"/>
              </a:solidFill>
              <a:effectLst/>
              <a:uLnTx/>
              <a:uFillTx/>
              <a:latin typeface="Calibri"/>
              <a:ea typeface="+mn-ea"/>
              <a:cs typeface="+mn-cs"/>
            </a:endParaRPr>
          </a:p>
        </p:txBody>
      </p:sp>
      <p:grpSp>
        <p:nvGrpSpPr>
          <p:cNvPr id="13" name="Ryhmä 12">
            <a:extLst>
              <a:ext uri="{FF2B5EF4-FFF2-40B4-BE49-F238E27FC236}">
                <a16:creationId xmlns:a16="http://schemas.microsoft.com/office/drawing/2014/main" id="{207B695B-26DD-40A9-B87E-C7BEE59FE17F}"/>
              </a:ext>
            </a:extLst>
          </p:cNvPr>
          <p:cNvGrpSpPr/>
          <p:nvPr/>
        </p:nvGrpSpPr>
        <p:grpSpPr>
          <a:xfrm>
            <a:off x="2027981" y="4315291"/>
            <a:ext cx="8377483" cy="2264963"/>
            <a:chOff x="3184" y="3036260"/>
            <a:chExt cx="8377483" cy="2264963"/>
          </a:xfrm>
        </p:grpSpPr>
        <p:sp>
          <p:nvSpPr>
            <p:cNvPr id="14" name="Puolisuunnikas 13">
              <a:extLst>
                <a:ext uri="{FF2B5EF4-FFF2-40B4-BE49-F238E27FC236}">
                  <a16:creationId xmlns:a16="http://schemas.microsoft.com/office/drawing/2014/main" id="{E49E44E8-C278-42BA-9D20-8438FA853964}"/>
                </a:ext>
              </a:extLst>
            </p:cNvPr>
            <p:cNvSpPr/>
            <p:nvPr/>
          </p:nvSpPr>
          <p:spPr>
            <a:xfrm>
              <a:off x="3184" y="3036260"/>
              <a:ext cx="8377483" cy="2177768"/>
            </a:xfrm>
            <a:prstGeom prst="trapezoid">
              <a:avLst>
                <a:gd name="adj" fmla="val 79602"/>
              </a:avLst>
            </a:prstGeom>
            <a:solidFill>
              <a:srgbClr val="6A6E73"/>
            </a:solidFill>
          </p:spPr>
          <p:style>
            <a:lnRef idx="2">
              <a:schemeClr val="lt1">
                <a:hueOff val="0"/>
                <a:satOff val="0"/>
                <a:lumOff val="0"/>
                <a:alphaOff val="0"/>
              </a:schemeClr>
            </a:lnRef>
            <a:fillRef idx="1">
              <a:scrgbClr r="0" g="0" b="0"/>
            </a:fillRef>
            <a:effectRef idx="0">
              <a:schemeClr val="accent4">
                <a:hueOff val="-9244759"/>
                <a:satOff val="95454"/>
                <a:lumOff val="13726"/>
                <a:alphaOff val="0"/>
              </a:schemeClr>
            </a:effectRef>
            <a:fontRef idx="minor">
              <a:schemeClr val="lt1"/>
            </a:fontRef>
          </p:style>
        </p:sp>
        <p:sp>
          <p:nvSpPr>
            <p:cNvPr id="15" name="Puolisuunnikas 4">
              <a:extLst>
                <a:ext uri="{FF2B5EF4-FFF2-40B4-BE49-F238E27FC236}">
                  <a16:creationId xmlns:a16="http://schemas.microsoft.com/office/drawing/2014/main" id="{89E20781-D151-49E4-87C2-74DC0678961A}"/>
                </a:ext>
              </a:extLst>
            </p:cNvPr>
            <p:cNvSpPr txBox="1"/>
            <p:nvPr/>
          </p:nvSpPr>
          <p:spPr>
            <a:xfrm>
              <a:off x="1318415" y="3123455"/>
              <a:ext cx="5877904" cy="21777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fi-FI" sz="2800" b="1" i="0" u="none" strike="noStrike" kern="1200" cap="none" spc="0" normalizeH="0" baseline="0" noProof="0" dirty="0" err="1">
                  <a:ln>
                    <a:noFill/>
                  </a:ln>
                  <a:solidFill>
                    <a:prstClr val="white"/>
                  </a:solidFill>
                  <a:effectLst/>
                  <a:uLnTx/>
                  <a:uFillTx/>
                  <a:latin typeface="Calibri"/>
                  <a:ea typeface="+mn-ea"/>
                  <a:cs typeface="+mn-cs"/>
                </a:rPr>
                <a:t>Promotion</a:t>
              </a:r>
              <a:r>
                <a:rPr kumimoji="0" lang="fi-FI" sz="28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fi-FI" sz="2400" b="0" i="0" u="none" strike="noStrike" kern="1200" cap="none" spc="0" normalizeH="0" baseline="0" noProof="0" dirty="0" err="1">
                  <a:ln>
                    <a:noFill/>
                  </a:ln>
                  <a:solidFill>
                    <a:prstClr val="white"/>
                  </a:solidFill>
                  <a:effectLst/>
                  <a:uLnTx/>
                  <a:uFillTx/>
                  <a:latin typeface="Calibri"/>
                  <a:ea typeface="+mn-ea"/>
                  <a:cs typeface="+mn-cs"/>
                </a:rPr>
                <a:t>Early</a:t>
              </a:r>
              <a:r>
                <a:rPr kumimoji="0" lang="fi-FI" sz="2400" b="0" i="0" u="none" strike="noStrike" kern="1200" cap="none" spc="0" normalizeH="0" baseline="0" noProof="0" dirty="0">
                  <a:ln>
                    <a:noFill/>
                  </a:ln>
                  <a:solidFill>
                    <a:prstClr val="white"/>
                  </a:solidFill>
                  <a:effectLst/>
                  <a:uLnTx/>
                  <a:uFillTx/>
                  <a:latin typeface="Calibri"/>
                  <a:ea typeface="+mn-ea"/>
                  <a:cs typeface="+mn-cs"/>
                </a:rPr>
                <a:t>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education</a:t>
              </a:r>
              <a:r>
                <a:rPr kumimoji="0" lang="fi-FI" sz="2400" b="0" i="0" u="none" strike="noStrike" kern="1200" cap="none" spc="0" normalizeH="0" baseline="0" noProof="0" dirty="0">
                  <a:ln>
                    <a:noFill/>
                  </a:ln>
                  <a:solidFill>
                    <a:prstClr val="white"/>
                  </a:solidFill>
                  <a:effectLst/>
                  <a:uLnTx/>
                  <a:uFillTx/>
                  <a:latin typeface="Calibri"/>
                  <a:ea typeface="+mn-ea"/>
                  <a:cs typeface="+mn-cs"/>
                </a:rPr>
                <a:t>, Schools, Youth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work</a:t>
              </a:r>
              <a:r>
                <a:rPr kumimoji="0" lang="fi-FI" sz="2400" b="0" i="0" u="none" strike="noStrike" kern="1200" cap="none" spc="0" normalizeH="0" baseline="0" noProof="0" dirty="0">
                  <a:ln>
                    <a:noFill/>
                  </a:ln>
                  <a:solidFill>
                    <a:prstClr val="white"/>
                  </a:solidFill>
                  <a:effectLst/>
                  <a:uLnTx/>
                  <a:uFillTx/>
                  <a:latin typeface="Calibri"/>
                  <a:ea typeface="+mn-ea"/>
                  <a:cs typeface="+mn-cs"/>
                </a:rPr>
                <a:t>, Libraries,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Communal</a:t>
              </a:r>
              <a:r>
                <a:rPr kumimoji="0" lang="fi-FI" sz="2400" b="0" i="0" u="none" strike="noStrike" kern="1200" cap="none" spc="0" normalizeH="0" baseline="0" noProof="0" dirty="0">
                  <a:ln>
                    <a:noFill/>
                  </a:ln>
                  <a:solidFill>
                    <a:prstClr val="white"/>
                  </a:solidFill>
                  <a:effectLst/>
                  <a:uLnTx/>
                  <a:uFillTx/>
                  <a:latin typeface="Calibri"/>
                  <a:ea typeface="+mn-ea"/>
                  <a:cs typeface="+mn-cs"/>
                </a:rPr>
                <a:t>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places</a:t>
              </a:r>
              <a:r>
                <a:rPr kumimoji="0" lang="fi-FI" sz="2400" b="0" i="0" u="none" strike="noStrike" kern="1200" cap="none" spc="0" normalizeH="0" baseline="0" noProof="0" dirty="0">
                  <a:ln>
                    <a:noFill/>
                  </a:ln>
                  <a:solidFill>
                    <a:prstClr val="white"/>
                  </a:solidFill>
                  <a:effectLst/>
                  <a:uLnTx/>
                  <a:uFillTx/>
                  <a:latin typeface="Calibri"/>
                  <a:ea typeface="+mn-ea"/>
                  <a:cs typeface="+mn-cs"/>
                </a:rPr>
                <a:t>,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Swimming</a:t>
              </a:r>
              <a:r>
                <a:rPr kumimoji="0" lang="fi-FI" sz="2400" b="0" i="0" u="none" strike="noStrike" kern="1200" cap="none" spc="0" normalizeH="0" baseline="0" noProof="0" dirty="0">
                  <a:ln>
                    <a:noFill/>
                  </a:ln>
                  <a:solidFill>
                    <a:prstClr val="white"/>
                  </a:solidFill>
                  <a:effectLst/>
                  <a:uLnTx/>
                  <a:uFillTx/>
                  <a:latin typeface="Calibri"/>
                  <a:ea typeface="+mn-ea"/>
                  <a:cs typeface="+mn-cs"/>
                </a:rPr>
                <a:t>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halls</a:t>
              </a:r>
              <a:r>
                <a:rPr kumimoji="0" lang="fi-FI" sz="2400" b="0" i="0" u="none" strike="noStrike" kern="1200" cap="none" spc="0" normalizeH="0" baseline="0" noProof="0" dirty="0">
                  <a:ln>
                    <a:noFill/>
                  </a:ln>
                  <a:solidFill>
                    <a:prstClr val="white"/>
                  </a:solidFill>
                  <a:effectLst/>
                  <a:uLnTx/>
                  <a:uFillTx/>
                  <a:latin typeface="Calibri"/>
                  <a:ea typeface="+mn-ea"/>
                  <a:cs typeface="+mn-cs"/>
                </a:rPr>
                <a:t>,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Hobbies</a:t>
              </a:r>
              <a:r>
                <a:rPr kumimoji="0" lang="fi-FI" sz="2400" b="0" i="0" u="none" strike="noStrike" kern="1200" cap="none" spc="0" normalizeH="0" baseline="0" noProof="0" dirty="0">
                  <a:ln>
                    <a:noFill/>
                  </a:ln>
                  <a:solidFill>
                    <a:prstClr val="white"/>
                  </a:solidFill>
                  <a:effectLst/>
                  <a:uLnTx/>
                  <a:uFillTx/>
                  <a:latin typeface="Calibri"/>
                  <a:ea typeface="+mn-ea"/>
                  <a:cs typeface="+mn-cs"/>
                </a:rPr>
                <a:t>, Sports,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Rehabilitation</a:t>
              </a:r>
              <a:r>
                <a:rPr kumimoji="0" lang="fi-FI" sz="2400" b="0" i="0" u="none" strike="noStrike" kern="1200" cap="none" spc="0" normalizeH="0" baseline="0" noProof="0" dirty="0">
                  <a:ln>
                    <a:noFill/>
                  </a:ln>
                  <a:solidFill>
                    <a:prstClr val="white"/>
                  </a:solidFill>
                  <a:effectLst/>
                  <a:uLnTx/>
                  <a:uFillTx/>
                  <a:latin typeface="Calibri"/>
                  <a:ea typeface="+mn-ea"/>
                  <a:cs typeface="+mn-cs"/>
                </a:rPr>
                <a:t>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centres</a:t>
              </a:r>
              <a:r>
                <a:rPr kumimoji="0" lang="fi-FI" sz="2400" b="0" i="0" u="none" strike="noStrike" kern="1200" cap="none" spc="0" normalizeH="0" baseline="0" noProof="0" dirty="0">
                  <a:ln>
                    <a:noFill/>
                  </a:ln>
                  <a:solidFill>
                    <a:prstClr val="white"/>
                  </a:solidFill>
                  <a:effectLst/>
                  <a:uLnTx/>
                  <a:uFillTx/>
                  <a:latin typeface="Calibri"/>
                  <a:ea typeface="+mn-ea"/>
                  <a:cs typeface="+mn-cs"/>
                </a:rPr>
                <a:t>, Day </a:t>
              </a:r>
              <a:r>
                <a:rPr kumimoji="0" lang="fi-FI" sz="2400" b="0" i="0" u="none" strike="noStrike" kern="1200" cap="none" spc="0" normalizeH="0" baseline="0" noProof="0" dirty="0" err="1">
                  <a:ln>
                    <a:noFill/>
                  </a:ln>
                  <a:solidFill>
                    <a:prstClr val="white"/>
                  </a:solidFill>
                  <a:effectLst/>
                  <a:uLnTx/>
                  <a:uFillTx/>
                  <a:latin typeface="Calibri"/>
                  <a:ea typeface="+mn-ea"/>
                  <a:cs typeface="+mn-cs"/>
                </a:rPr>
                <a:t>centres</a:t>
              </a:r>
              <a:r>
                <a:rPr kumimoji="0" lang="fi-FI" sz="2400" b="0" i="0" u="none" strike="noStrike" kern="1200" cap="none" spc="0" normalizeH="0" baseline="0" noProof="0" dirty="0">
                  <a:ln>
                    <a:noFill/>
                  </a:ln>
                  <a:solidFill>
                    <a:prstClr val="white"/>
                  </a:solidFill>
                  <a:effectLst/>
                  <a:uLnTx/>
                  <a:uFillTx/>
                  <a:latin typeface="Calibri"/>
                  <a:ea typeface="+mn-ea"/>
                  <a:cs typeface="+mn-cs"/>
                </a:rPr>
                <a:t> etc.</a:t>
              </a:r>
            </a:p>
          </p:txBody>
        </p:sp>
      </p:grpSp>
      <p:grpSp>
        <p:nvGrpSpPr>
          <p:cNvPr id="16" name="Ryhmä 15">
            <a:extLst>
              <a:ext uri="{FF2B5EF4-FFF2-40B4-BE49-F238E27FC236}">
                <a16:creationId xmlns:a16="http://schemas.microsoft.com/office/drawing/2014/main" id="{24019752-F285-4868-89C0-717068626FE3}"/>
              </a:ext>
            </a:extLst>
          </p:cNvPr>
          <p:cNvGrpSpPr/>
          <p:nvPr/>
        </p:nvGrpSpPr>
        <p:grpSpPr>
          <a:xfrm>
            <a:off x="3777064" y="2742211"/>
            <a:ext cx="4850148" cy="1547915"/>
            <a:chOff x="2301743" y="1526757"/>
            <a:chExt cx="4850148" cy="1547916"/>
          </a:xfrm>
        </p:grpSpPr>
        <p:sp>
          <p:nvSpPr>
            <p:cNvPr id="17" name="Puolisuunnikas 16">
              <a:extLst>
                <a:ext uri="{FF2B5EF4-FFF2-40B4-BE49-F238E27FC236}">
                  <a16:creationId xmlns:a16="http://schemas.microsoft.com/office/drawing/2014/main" id="{24CB8995-6385-4AC3-8039-D57C957DC19E}"/>
                </a:ext>
              </a:extLst>
            </p:cNvPr>
            <p:cNvSpPr/>
            <p:nvPr/>
          </p:nvSpPr>
          <p:spPr>
            <a:xfrm>
              <a:off x="2301743" y="1526757"/>
              <a:ext cx="4850148" cy="1547915"/>
            </a:xfrm>
            <a:prstGeom prst="trapezoid">
              <a:avLst>
                <a:gd name="adj" fmla="val 79602"/>
              </a:avLst>
            </a:prstGeom>
            <a:solidFill>
              <a:srgbClr val="00B050"/>
            </a:solidFill>
          </p:spPr>
          <p:style>
            <a:lnRef idx="2">
              <a:schemeClr val="lt1">
                <a:hueOff val="0"/>
                <a:satOff val="0"/>
                <a:lumOff val="0"/>
                <a:alphaOff val="0"/>
              </a:schemeClr>
            </a:lnRef>
            <a:fillRef idx="1">
              <a:scrgbClr r="0" g="0" b="0"/>
            </a:fillRef>
            <a:effectRef idx="0">
              <a:schemeClr val="accent4">
                <a:hueOff val="-4622379"/>
                <a:satOff val="47727"/>
                <a:lumOff val="6863"/>
                <a:alphaOff val="0"/>
              </a:schemeClr>
            </a:effectRef>
            <a:fontRef idx="minor">
              <a:schemeClr val="lt1"/>
            </a:fontRef>
          </p:style>
        </p:sp>
        <p:sp>
          <p:nvSpPr>
            <p:cNvPr id="18" name="Puolisuunnikas 4">
              <a:extLst>
                <a:ext uri="{FF2B5EF4-FFF2-40B4-BE49-F238E27FC236}">
                  <a16:creationId xmlns:a16="http://schemas.microsoft.com/office/drawing/2014/main" id="{91B38DFB-EF11-4B8D-B170-281D94A42EC2}"/>
                </a:ext>
              </a:extLst>
            </p:cNvPr>
            <p:cNvSpPr txBox="1"/>
            <p:nvPr/>
          </p:nvSpPr>
          <p:spPr>
            <a:xfrm>
              <a:off x="3150519" y="1526758"/>
              <a:ext cx="3152596" cy="15479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Calibri"/>
                  <a:ea typeface="+mn-ea"/>
                  <a:cs typeface="+mn-cs"/>
                </a:rPr>
                <a:t>Prevention</a:t>
              </a:r>
            </a:p>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fi-FI" sz="1400" b="0" i="0" u="none" strike="noStrike" kern="1200" cap="none" spc="0" normalizeH="0" baseline="0" noProof="0" dirty="0" err="1">
                  <a:ln>
                    <a:noFill/>
                  </a:ln>
                  <a:solidFill>
                    <a:prstClr val="white"/>
                  </a:solidFill>
                  <a:effectLst/>
                  <a:uLnTx/>
                  <a:uFillTx/>
                  <a:latin typeface="Calibri"/>
                  <a:ea typeface="+mn-ea"/>
                  <a:cs typeface="+mn-cs"/>
                </a:rPr>
                <a:t>Early</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recognition</a:t>
              </a:r>
              <a:r>
                <a:rPr kumimoji="0" lang="fi-FI" sz="1400" b="0" i="0" u="none" strike="noStrike" kern="1200" cap="none" spc="0" normalizeH="0" baseline="0" noProof="0" dirty="0">
                  <a:ln>
                    <a:noFill/>
                  </a:ln>
                  <a:solidFill>
                    <a:prstClr val="white"/>
                  </a:solidFill>
                  <a:effectLst/>
                  <a:uLnTx/>
                  <a:uFillTx/>
                  <a:latin typeface="Calibri"/>
                  <a:ea typeface="+mn-ea"/>
                  <a:cs typeface="+mn-cs"/>
                </a:rPr>
                <a:t> of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the</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problems</a:t>
              </a:r>
              <a:r>
                <a:rPr kumimoji="0" lang="fi-FI" sz="1400" b="0" i="0" u="none" strike="noStrike" kern="1200" cap="none" spc="0" normalizeH="0" baseline="0" noProof="0" dirty="0">
                  <a:ln>
                    <a:noFill/>
                  </a:ln>
                  <a:solidFill>
                    <a:prstClr val="white"/>
                  </a:solidFill>
                  <a:effectLst/>
                  <a:uLnTx/>
                  <a:uFillTx/>
                  <a:latin typeface="Calibri"/>
                  <a:ea typeface="+mn-ea"/>
                  <a:cs typeface="+mn-cs"/>
                </a:rPr>
                <a:t>, Help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services</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crisis</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services</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services</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should</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be</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raedily</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available</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if</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problems</a:t>
              </a:r>
              <a:r>
                <a:rPr kumimoji="0" lang="fi-FI" sz="1400" b="0" i="0" u="none" strike="noStrike" kern="1200" cap="none" spc="0" normalizeH="0" baseline="0" noProof="0" dirty="0">
                  <a:ln>
                    <a:noFill/>
                  </a:ln>
                  <a:solidFill>
                    <a:prstClr val="white"/>
                  </a:solidFill>
                  <a:effectLst/>
                  <a:uLnTx/>
                  <a:uFillTx/>
                  <a:latin typeface="Calibri"/>
                  <a:ea typeface="+mn-ea"/>
                  <a:cs typeface="+mn-cs"/>
                </a:rPr>
                <a:t> </a:t>
              </a:r>
              <a:r>
                <a:rPr kumimoji="0" lang="fi-FI" sz="1400" b="0" i="0" u="none" strike="noStrike" kern="1200" cap="none" spc="0" normalizeH="0" baseline="0" noProof="0" dirty="0" err="1">
                  <a:ln>
                    <a:noFill/>
                  </a:ln>
                  <a:solidFill>
                    <a:prstClr val="white"/>
                  </a:solidFill>
                  <a:effectLst/>
                  <a:uLnTx/>
                  <a:uFillTx/>
                  <a:latin typeface="Calibri"/>
                  <a:ea typeface="+mn-ea"/>
                  <a:cs typeface="+mn-cs"/>
                </a:rPr>
                <a:t>occur</a:t>
              </a:r>
              <a:endParaRPr kumimoji="0" lang="fi-FI" sz="14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9" name="Ryhmä 18">
            <a:extLst>
              <a:ext uri="{FF2B5EF4-FFF2-40B4-BE49-F238E27FC236}">
                <a16:creationId xmlns:a16="http://schemas.microsoft.com/office/drawing/2014/main" id="{EE7AC0BF-53E0-4709-B1DD-92508FB06742}"/>
              </a:ext>
            </a:extLst>
          </p:cNvPr>
          <p:cNvGrpSpPr/>
          <p:nvPr/>
        </p:nvGrpSpPr>
        <p:grpSpPr>
          <a:xfrm>
            <a:off x="5003881" y="1315284"/>
            <a:ext cx="2396514" cy="1448476"/>
            <a:chOff x="4422435" y="0"/>
            <a:chExt cx="2396514" cy="1448476"/>
          </a:xfrm>
        </p:grpSpPr>
        <p:sp>
          <p:nvSpPr>
            <p:cNvPr id="20" name="Puolisuunnikas 19">
              <a:extLst>
                <a:ext uri="{FF2B5EF4-FFF2-40B4-BE49-F238E27FC236}">
                  <a16:creationId xmlns:a16="http://schemas.microsoft.com/office/drawing/2014/main" id="{4204385A-7F31-4B8B-BB49-3895CD2A2D12}"/>
                </a:ext>
              </a:extLst>
            </p:cNvPr>
            <p:cNvSpPr/>
            <p:nvPr/>
          </p:nvSpPr>
          <p:spPr>
            <a:xfrm>
              <a:off x="4422435" y="0"/>
              <a:ext cx="2396514" cy="1448476"/>
            </a:xfrm>
            <a:prstGeom prst="trapezoid">
              <a:avLst>
                <a:gd name="adj" fmla="val 79602"/>
              </a:avLst>
            </a:prstGeom>
            <a:solidFill>
              <a:schemeClr val="accent5"/>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21" name="Puolisuunnikas 4">
              <a:extLst>
                <a:ext uri="{FF2B5EF4-FFF2-40B4-BE49-F238E27FC236}">
                  <a16:creationId xmlns:a16="http://schemas.microsoft.com/office/drawing/2014/main" id="{2977006E-00DB-47C5-9F7B-C8387251BD18}"/>
                </a:ext>
              </a:extLst>
            </p:cNvPr>
            <p:cNvSpPr txBox="1"/>
            <p:nvPr/>
          </p:nvSpPr>
          <p:spPr>
            <a:xfrm>
              <a:off x="4422435" y="0"/>
              <a:ext cx="2396514" cy="14484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fi-FI" sz="1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fi-FI" sz="1600" b="1" i="0" u="none" strike="noStrike" kern="1200" cap="none" spc="0" normalizeH="0" baseline="0" noProof="0" dirty="0" err="1">
                  <a:ln>
                    <a:noFill/>
                  </a:ln>
                  <a:solidFill>
                    <a:srgbClr val="696E72"/>
                  </a:solidFill>
                  <a:effectLst/>
                  <a:uLnTx/>
                  <a:uFillTx/>
                  <a:latin typeface="Calibri"/>
                  <a:ea typeface="+mn-ea"/>
                  <a:cs typeface="+mn-cs"/>
                </a:rPr>
                <a:t>Psychiatric</a:t>
              </a:r>
              <a:endParaRPr kumimoji="0" lang="fi-FI" sz="1600" b="1" i="0" u="none" strike="noStrike" kern="1200" cap="none" spc="0" normalizeH="0" baseline="0" noProof="0" dirty="0">
                <a:ln>
                  <a:noFill/>
                </a:ln>
                <a:solidFill>
                  <a:srgbClr val="696E72"/>
                </a:solidFill>
                <a:effectLst/>
                <a:uLnTx/>
                <a:uFillTx/>
                <a:latin typeface="Calibri"/>
                <a:ea typeface="+mn-ea"/>
                <a:cs typeface="+mn-cs"/>
              </a:endParaRP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fi-FI" sz="1600" b="1" i="0" u="none" strike="noStrike" kern="1200" cap="none" spc="0" normalizeH="0" baseline="0" noProof="0" dirty="0">
                  <a:ln>
                    <a:noFill/>
                  </a:ln>
                  <a:solidFill>
                    <a:srgbClr val="696E72"/>
                  </a:solidFill>
                  <a:effectLst/>
                  <a:uLnTx/>
                  <a:uFillTx/>
                  <a:latin typeface="Calibri"/>
                  <a:ea typeface="+mn-ea"/>
                  <a:cs typeface="+mn-cs"/>
                </a:rPr>
                <a:t>Services </a:t>
              </a:r>
            </a:p>
          </p:txBody>
        </p:sp>
      </p:grpSp>
      <p:sp>
        <p:nvSpPr>
          <p:cNvPr id="2" name="Tekstiruutu 1">
            <a:extLst>
              <a:ext uri="{FF2B5EF4-FFF2-40B4-BE49-F238E27FC236}">
                <a16:creationId xmlns:a16="http://schemas.microsoft.com/office/drawing/2014/main" id="{09C48BDB-A12D-4A36-9C11-767F83A219F3}"/>
              </a:ext>
            </a:extLst>
          </p:cNvPr>
          <p:cNvSpPr txBox="1"/>
          <p:nvPr/>
        </p:nvSpPr>
        <p:spPr>
          <a:xfrm>
            <a:off x="324160" y="4527012"/>
            <a:ext cx="263091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black"/>
                </a:solidFill>
                <a:effectLst/>
                <a:uLnTx/>
                <a:uFillTx/>
                <a:latin typeface="Calibri"/>
                <a:ea typeface="+mn-ea"/>
                <a:cs typeface="+mn-cs"/>
              </a:rPr>
              <a:t>Everyone</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can</a:t>
            </a:r>
            <a:r>
              <a:rPr kumimoji="0" lang="fi-FI" sz="1800" b="0" i="0" u="none" strike="noStrike" kern="1200" cap="none" spc="0" normalizeH="0" baseline="0" noProof="0" dirty="0">
                <a:ln>
                  <a:noFill/>
                </a:ln>
                <a:solidFill>
                  <a:prstClr val="black"/>
                </a:solidFill>
                <a:effectLst/>
                <a:uLnTx/>
                <a:uFillTx/>
                <a:latin typeface="Calibri"/>
                <a:ea typeface="+mn-ea"/>
                <a:cs typeface="+mn-cs"/>
              </a:rPr>
              <a:t> and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should</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do</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this</a:t>
            </a:r>
            <a:r>
              <a:rPr kumimoji="0" lang="fi-FI" sz="18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black"/>
                </a:solidFill>
                <a:effectLst/>
                <a:uLnTx/>
                <a:uFillTx/>
                <a:latin typeface="Calibri"/>
                <a:ea typeface="+mn-ea"/>
                <a:cs typeface="+mn-cs"/>
              </a:rPr>
              <a:t>The</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stronger</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the</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base</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the</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less</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need</a:t>
            </a:r>
            <a:r>
              <a:rPr kumimoji="0" lang="fi-FI" sz="1800" b="0" i="0" u="none" strike="noStrike" kern="1200" cap="none" spc="0" normalizeH="0" baseline="0" noProof="0" dirty="0">
                <a:ln>
                  <a:noFill/>
                </a:ln>
                <a:solidFill>
                  <a:prstClr val="black"/>
                </a:solidFill>
                <a:effectLst/>
                <a:uLnTx/>
                <a:uFillTx/>
                <a:latin typeface="Calibri"/>
                <a:ea typeface="+mn-ea"/>
                <a:cs typeface="+mn-cs"/>
              </a:rPr>
              <a:t> for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corrective</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services</a:t>
            </a:r>
            <a:endParaRPr kumimoji="0" lang="fi-FI"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kstiruutu 2">
            <a:extLst>
              <a:ext uri="{FF2B5EF4-FFF2-40B4-BE49-F238E27FC236}">
                <a16:creationId xmlns:a16="http://schemas.microsoft.com/office/drawing/2014/main" id="{82C48F6B-98AF-46C5-8CB0-C77DE1DA3869}"/>
              </a:ext>
            </a:extLst>
          </p:cNvPr>
          <p:cNvSpPr txBox="1"/>
          <p:nvPr/>
        </p:nvSpPr>
        <p:spPr>
          <a:xfrm>
            <a:off x="8104217" y="2717045"/>
            <a:ext cx="3499624"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black"/>
                </a:solidFill>
                <a:effectLst/>
                <a:uLnTx/>
                <a:uFillTx/>
                <a:latin typeface="Calibri"/>
                <a:ea typeface="+mn-ea"/>
                <a:cs typeface="+mn-cs"/>
              </a:rPr>
              <a:t>Therapy</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guarantee</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law</a:t>
            </a:r>
            <a:r>
              <a:rPr kumimoji="0" lang="fi-FI" sz="1800" b="0" i="0" u="none" strike="noStrike" kern="1200" cap="none" spc="0" normalizeH="0" baseline="0" noProof="0" dirty="0">
                <a:ln>
                  <a:noFill/>
                </a:ln>
                <a:solidFill>
                  <a:prstClr val="black"/>
                </a:solidFill>
                <a:effectLst/>
                <a:uLnTx/>
                <a:uFillTx/>
                <a:latin typeface="Calibri"/>
                <a:ea typeface="+mn-ea"/>
                <a:cs typeface="+mn-cs"/>
              </a:rPr>
              <a:t> is in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the</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process</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Low</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threshold</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therapy</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black"/>
                </a:solidFill>
                <a:effectLst/>
                <a:uLnTx/>
                <a:uFillTx/>
                <a:latin typeface="Calibri"/>
                <a:ea typeface="+mn-ea"/>
                <a:cs typeface="+mn-cs"/>
              </a:rPr>
              <a:t>Easy</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access</a:t>
            </a:r>
            <a:r>
              <a:rPr kumimoji="0" lang="fi-FI" sz="1800" b="0" i="0" u="none" strike="noStrike" kern="1200" cap="none" spc="0" normalizeH="0" baseline="0" noProof="0" dirty="0">
                <a:ln>
                  <a:noFill/>
                </a:ln>
                <a:solidFill>
                  <a:prstClr val="black"/>
                </a:solidFill>
                <a:effectLst/>
                <a:uLnTx/>
                <a:uFillTx/>
                <a:latin typeface="Calibri"/>
                <a:ea typeface="+mn-ea"/>
                <a:cs typeface="+mn-cs"/>
              </a:rPr>
              <a:t> to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therapy</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rPr>
              <a:t>services</a:t>
            </a:r>
            <a:r>
              <a:rPr kumimoji="0" lang="fi-FI" sz="1800" b="0" i="0" u="none" strike="noStrike" kern="1200" cap="none" spc="0" normalizeH="0" baseline="0" noProof="0" dirty="0">
                <a:ln>
                  <a:noFill/>
                </a:ln>
                <a:solidFill>
                  <a:prstClr val="black"/>
                </a:solidFill>
                <a:effectLst/>
                <a:uLnTx/>
                <a:uFillTx/>
                <a:latin typeface="Calibri"/>
                <a:ea typeface="+mn-ea"/>
                <a:cs typeface="+mn-cs"/>
              </a:rPr>
              <a:t> </a:t>
            </a:r>
            <a:r>
              <a:rPr kumimoji="0" lang="fi-FI" sz="1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a:t>
            </a:r>
            <a:r>
              <a:rPr kumimoji="0" lang="fi-FI" sz="1800" b="0" i="0" u="none" strike="noStrike" kern="1200" cap="none" spc="0" normalizeH="0" baseline="0" noProof="0" dirty="0" err="1">
                <a:ln>
                  <a:noFill/>
                </a:ln>
                <a:solidFill>
                  <a:prstClr val="black"/>
                </a:solidFill>
                <a:effectLst/>
                <a:uLnTx/>
                <a:uFillTx/>
                <a:latin typeface="Calibri"/>
                <a:ea typeface="+mn-ea"/>
                <a:cs typeface="+mn-cs"/>
                <a:sym typeface="Wingdings" panose="05000000000000000000" pitchFamily="2" charset="2"/>
              </a:rPr>
              <a:t>Walk</a:t>
            </a:r>
            <a:r>
              <a:rPr kumimoji="0" lang="fi-FI" sz="1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-In </a:t>
            </a:r>
            <a:r>
              <a:rPr kumimoji="0" lang="fi-FI" sz="1800" b="0" i="0" u="none" strike="noStrike" kern="1200" cap="none" spc="0" normalizeH="0" baseline="0" noProof="0" dirty="0" err="1">
                <a:ln>
                  <a:noFill/>
                </a:ln>
                <a:solidFill>
                  <a:prstClr val="black"/>
                </a:solidFill>
                <a:effectLst/>
                <a:uLnTx/>
                <a:uFillTx/>
                <a:latin typeface="Calibri"/>
                <a:ea typeface="+mn-ea"/>
                <a:cs typeface="+mn-cs"/>
                <a:sym typeface="Wingdings" panose="05000000000000000000" pitchFamily="2" charset="2"/>
              </a:rPr>
              <a:t>Psychology</a:t>
            </a:r>
            <a:r>
              <a:rPr kumimoji="0" lang="fi-FI" sz="1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Services in Helsinki Health Care for </a:t>
            </a:r>
            <a:r>
              <a:rPr kumimoji="0" lang="fi-FI" sz="1800" b="0" i="0" u="none" strike="noStrike" kern="1200" cap="none" spc="0" normalizeH="0" baseline="0" noProof="0" dirty="0" err="1">
                <a:ln>
                  <a:noFill/>
                </a:ln>
                <a:solidFill>
                  <a:prstClr val="black"/>
                </a:solidFill>
                <a:effectLst/>
                <a:uLnTx/>
                <a:uFillTx/>
                <a:latin typeface="Calibri"/>
                <a:ea typeface="+mn-ea"/>
                <a:cs typeface="+mn-cs"/>
                <a:sym typeface="Wingdings" panose="05000000000000000000" pitchFamily="2" charset="2"/>
              </a:rPr>
              <a:t>ages</a:t>
            </a:r>
            <a:r>
              <a:rPr kumimoji="0" lang="fi-FI" sz="1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13  </a:t>
            </a:r>
            <a:endParaRPr kumimoji="0" lang="fi-FI"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kstiruutu 6">
            <a:extLst>
              <a:ext uri="{FF2B5EF4-FFF2-40B4-BE49-F238E27FC236}">
                <a16:creationId xmlns:a16="http://schemas.microsoft.com/office/drawing/2014/main" id="{E3B3D81E-F01E-463D-AD05-A2D833E62B90}"/>
              </a:ext>
            </a:extLst>
          </p:cNvPr>
          <p:cNvSpPr txBox="1"/>
          <p:nvPr/>
        </p:nvSpPr>
        <p:spPr>
          <a:xfrm>
            <a:off x="4227516" y="346882"/>
            <a:ext cx="35509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1" i="0" u="none" strike="noStrike" kern="1200" cap="none" spc="0" normalizeH="0" baseline="0" noProof="0" dirty="0">
                <a:ln>
                  <a:noFill/>
                </a:ln>
                <a:solidFill>
                  <a:srgbClr val="6A6E73"/>
                </a:solidFill>
                <a:effectLst/>
                <a:uLnTx/>
                <a:uFillTx/>
                <a:latin typeface="Georgia"/>
                <a:ea typeface="+mn-ea"/>
                <a:cs typeface="+mn-cs"/>
              </a:rPr>
              <a:t>Back to </a:t>
            </a:r>
            <a:r>
              <a:rPr kumimoji="0" lang="fi-FI" sz="3200" b="1" i="0" u="none" strike="noStrike" kern="1200" cap="none" spc="0" normalizeH="0" baseline="0" noProof="0" dirty="0" err="1">
                <a:ln>
                  <a:noFill/>
                </a:ln>
                <a:solidFill>
                  <a:srgbClr val="6A6E73"/>
                </a:solidFill>
                <a:effectLst/>
                <a:uLnTx/>
                <a:uFillTx/>
                <a:latin typeface="Georgia"/>
                <a:ea typeface="+mn-ea"/>
                <a:cs typeface="+mn-cs"/>
              </a:rPr>
              <a:t>basics</a:t>
            </a:r>
            <a:r>
              <a:rPr kumimoji="0" lang="fi-FI" sz="3200" b="1" i="0" u="none" strike="noStrike" kern="1200" cap="none" spc="0" normalizeH="0" baseline="0" noProof="0" dirty="0">
                <a:ln>
                  <a:noFill/>
                </a:ln>
                <a:solidFill>
                  <a:srgbClr val="6A6E73"/>
                </a:solidFill>
                <a:effectLst/>
                <a:uLnTx/>
                <a:uFillTx/>
                <a:latin typeface="Georgia"/>
                <a:ea typeface="+mn-ea"/>
                <a:cs typeface="+mn-cs"/>
              </a:rPr>
              <a:t>! </a:t>
            </a:r>
          </a:p>
        </p:txBody>
      </p:sp>
      <p:pic>
        <p:nvPicPr>
          <p:cNvPr id="9" name="Kuva 8" descr="Kuva, joka sisältää kohteen teksti, merkki, lopetus, ulko&#10;&#10;Kuvaus luotu automaattisesti">
            <a:extLst>
              <a:ext uri="{FF2B5EF4-FFF2-40B4-BE49-F238E27FC236}">
                <a16:creationId xmlns:a16="http://schemas.microsoft.com/office/drawing/2014/main" id="{E456D543-BA53-410F-8C47-0A84E8FF3BBA}"/>
              </a:ext>
            </a:extLst>
          </p:cNvPr>
          <p:cNvPicPr>
            <a:picLocks noChangeAspect="1"/>
          </p:cNvPicPr>
          <p:nvPr/>
        </p:nvPicPr>
        <p:blipFill rotWithShape="1">
          <a:blip r:embed="rId4">
            <a:extLst>
              <a:ext uri="{28A0092B-C50C-407E-A947-70E740481C1C}">
                <a14:useLocalDpi xmlns:a14="http://schemas.microsoft.com/office/drawing/2010/main" val="0"/>
              </a:ext>
            </a:extLst>
          </a:blip>
          <a:srcRect l="9489" t="13931" r="9023" b="15642"/>
          <a:stretch/>
        </p:blipFill>
        <p:spPr>
          <a:xfrm>
            <a:off x="3988048" y="4094241"/>
            <a:ext cx="4461412" cy="2696520"/>
          </a:xfrm>
          <a:prstGeom prst="rect">
            <a:avLst/>
          </a:prstGeom>
        </p:spPr>
      </p:pic>
    </p:spTree>
    <p:custDataLst>
      <p:tags r:id="rId1"/>
    </p:custDataLst>
    <p:extLst>
      <p:ext uri="{BB962C8B-B14F-4D97-AF65-F5344CB8AC3E}">
        <p14:creationId xmlns:p14="http://schemas.microsoft.com/office/powerpoint/2010/main" val="1964411806"/>
      </p:ext>
    </p:extLst>
  </p:cSld>
  <p:clrMapOvr>
    <a:masterClrMapping/>
  </p:clrMapOvr>
  <mc:AlternateContent xmlns:mc="http://schemas.openxmlformats.org/markup-compatibility/2006" xmlns:p14="http://schemas.microsoft.com/office/powerpoint/2010/main">
    <mc:Choice Requires="p14">
      <p:transition spd="slow" p14:dur="2000" advTm="15434"/>
    </mc:Choice>
    <mc:Fallback xmlns="">
      <p:transition spd="slow" advTm="154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9"/>
                                        </p:tgtEl>
                                        <p:attrNameLst>
                                          <p:attrName>ppt_w</p:attrName>
                                        </p:attrNameLst>
                                      </p:cBhvr>
                                      <p:tavLst>
                                        <p:tav tm="0">
                                          <p:val>
                                            <p:strVal val="ppt_w"/>
                                          </p:val>
                                        </p:tav>
                                        <p:tav tm="100000">
                                          <p:val>
                                            <p:fltVal val="0"/>
                                          </p:val>
                                        </p:tav>
                                      </p:tavLst>
                                    </p:anim>
                                    <p:anim calcmode="lin" valueType="num">
                                      <p:cBhvr>
                                        <p:cTn id="7" dur="1000"/>
                                        <p:tgtEl>
                                          <p:spTgt spid="9"/>
                                        </p:tgtEl>
                                        <p:attrNameLst>
                                          <p:attrName>ppt_h</p:attrName>
                                        </p:attrNameLst>
                                      </p:cBhvr>
                                      <p:tavLst>
                                        <p:tav tm="0">
                                          <p:val>
                                            <p:strVal val="ppt_h"/>
                                          </p:val>
                                        </p:tav>
                                        <p:tav tm="100000">
                                          <p:val>
                                            <p:fltVal val="0"/>
                                          </p:val>
                                        </p:tav>
                                      </p:tavLst>
                                    </p:anim>
                                    <p:anim calcmode="lin" valueType="num">
                                      <p:cBhvr>
                                        <p:cTn id="8" dur="1000"/>
                                        <p:tgtEl>
                                          <p:spTgt spid="9"/>
                                        </p:tgtEl>
                                        <p:attrNameLst>
                                          <p:attrName>style.rotation</p:attrName>
                                        </p:attrNameLst>
                                      </p:cBhvr>
                                      <p:tavLst>
                                        <p:tav tm="0">
                                          <p:val>
                                            <p:fltVal val="0"/>
                                          </p:val>
                                        </p:tav>
                                        <p:tav tm="100000">
                                          <p:val>
                                            <p:fltVal val="90"/>
                                          </p:val>
                                        </p:tav>
                                      </p:tavLst>
                                    </p:anim>
                                    <p:animEffect transition="out" filter="fade">
                                      <p:cBhvr>
                                        <p:cTn id="9" dur="1000"/>
                                        <p:tgtEl>
                                          <p:spTgt spid="9"/>
                                        </p:tgtEl>
                                      </p:cBhvr>
                                    </p:animEffect>
                                    <p:set>
                                      <p:cBhvr>
                                        <p:cTn id="10"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Kuva 9" descr="Kuva, joka sisältää kohteen lelu, nukke, clipart-kuva, useat&#10;&#10;Kuvaus luotu automaattisesti">
            <a:extLst>
              <a:ext uri="{FF2B5EF4-FFF2-40B4-BE49-F238E27FC236}">
                <a16:creationId xmlns:a16="http://schemas.microsoft.com/office/drawing/2014/main" id="{D3D3D5FE-A705-4E1C-B554-A38E330FB1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0272" y="4814374"/>
            <a:ext cx="3956277" cy="1811308"/>
          </a:xfrm>
          <a:prstGeom prst="rect">
            <a:avLst/>
          </a:prstGeom>
        </p:spPr>
      </p:pic>
      <p:sp>
        <p:nvSpPr>
          <p:cNvPr id="3" name="Dian numeron paikkamerkki 2">
            <a:extLst>
              <a:ext uri="{FF2B5EF4-FFF2-40B4-BE49-F238E27FC236}">
                <a16:creationId xmlns:a16="http://schemas.microsoft.com/office/drawing/2014/main" id="{3D01FA42-1279-4E02-889C-CA1CEBA2F22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0A3693-5CB6-4B45-8859-D19B56E87773}" type="slidenum">
              <a:rPr kumimoji="0" lang="en-FI"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63</a:t>
            </a:fld>
            <a:endParaRPr kumimoji="0" lang="en-FI"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Otsikko 2">
            <a:extLst>
              <a:ext uri="{FF2B5EF4-FFF2-40B4-BE49-F238E27FC236}">
                <a16:creationId xmlns:a16="http://schemas.microsoft.com/office/drawing/2014/main" id="{DA56C02F-E96D-4C01-AAEA-3C4697995262}"/>
              </a:ext>
            </a:extLst>
          </p:cNvPr>
          <p:cNvSpPr>
            <a:spLocks noGrp="1"/>
          </p:cNvSpPr>
          <p:nvPr>
            <p:ph type="title"/>
          </p:nvPr>
        </p:nvSpPr>
        <p:spPr>
          <a:xfrm>
            <a:off x="1089498" y="602698"/>
            <a:ext cx="6553248" cy="998538"/>
          </a:xfrm>
        </p:spPr>
        <p:txBody>
          <a:bodyPr>
            <a:noAutofit/>
          </a:bodyPr>
          <a:lstStyle/>
          <a:p>
            <a:r>
              <a:rPr lang="fi-FI" sz="2800" dirty="0">
                <a:solidFill>
                  <a:schemeClr val="accent2"/>
                </a:solidFill>
              </a:rPr>
              <a:t>CASE STUDY: Laakavuori </a:t>
            </a:r>
            <a:r>
              <a:rPr lang="fi-FI" sz="2800" dirty="0" err="1">
                <a:solidFill>
                  <a:schemeClr val="accent2"/>
                </a:solidFill>
              </a:rPr>
              <a:t>school</a:t>
            </a:r>
            <a:r>
              <a:rPr lang="fi-FI" sz="2800" dirty="0">
                <a:solidFill>
                  <a:schemeClr val="accent2"/>
                </a:solidFill>
              </a:rPr>
              <a:t> </a:t>
            </a:r>
            <a:r>
              <a:rPr lang="fi-FI" sz="2800" dirty="0" err="1">
                <a:solidFill>
                  <a:schemeClr val="accent2"/>
                </a:solidFill>
              </a:rPr>
              <a:t>grades</a:t>
            </a:r>
            <a:r>
              <a:rPr lang="fi-FI" sz="2800" dirty="0">
                <a:solidFill>
                  <a:schemeClr val="accent2"/>
                </a:solidFill>
              </a:rPr>
              <a:t> 1-6 (</a:t>
            </a:r>
            <a:r>
              <a:rPr lang="fi-FI" sz="2800" dirty="0" err="1">
                <a:solidFill>
                  <a:schemeClr val="accent2"/>
                </a:solidFill>
              </a:rPr>
              <a:t>ages</a:t>
            </a:r>
            <a:r>
              <a:rPr lang="fi-FI" sz="2800" dirty="0">
                <a:solidFill>
                  <a:schemeClr val="accent2"/>
                </a:solidFill>
              </a:rPr>
              <a:t> 7-12):</a:t>
            </a:r>
            <a:r>
              <a:rPr lang="fi-FI" sz="2800" dirty="0"/>
              <a:t> </a:t>
            </a:r>
            <a:r>
              <a:rPr lang="fi-FI" sz="1800" dirty="0"/>
              <a:t>(</a:t>
            </a:r>
            <a:r>
              <a:rPr lang="fi-FI" sz="1800" dirty="0" err="1"/>
              <a:t>according</a:t>
            </a:r>
            <a:r>
              <a:rPr lang="fi-FI" sz="1800" dirty="0"/>
              <a:t> to National School  Health </a:t>
            </a:r>
            <a:r>
              <a:rPr lang="fi-FI" sz="1800" dirty="0" err="1"/>
              <a:t>Survey</a:t>
            </a:r>
            <a:r>
              <a:rPr lang="fi-FI" sz="1800" dirty="0"/>
              <a:t>)</a:t>
            </a:r>
            <a:endParaRPr lang="fi-FI" sz="2800" dirty="0"/>
          </a:p>
        </p:txBody>
      </p:sp>
      <p:sp>
        <p:nvSpPr>
          <p:cNvPr id="2" name="Puhekupla: Soikea 1">
            <a:extLst>
              <a:ext uri="{FF2B5EF4-FFF2-40B4-BE49-F238E27FC236}">
                <a16:creationId xmlns:a16="http://schemas.microsoft.com/office/drawing/2014/main" id="{2A98250D-3FF9-4830-874B-8E7F986CF1B9}"/>
              </a:ext>
            </a:extLst>
          </p:cNvPr>
          <p:cNvSpPr/>
          <p:nvPr/>
        </p:nvSpPr>
        <p:spPr>
          <a:xfrm>
            <a:off x="8026476" y="375856"/>
            <a:ext cx="3779520" cy="2102084"/>
          </a:xfrm>
          <a:prstGeom prst="wedgeEllipseCallout">
            <a:avLst>
              <a:gd name="adj1" fmla="val -78970"/>
              <a:gd name="adj2" fmla="val 50164"/>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fi-FI" sz="2800" b="1" i="0" u="none" strike="noStrike" kern="1200" cap="none" spc="0" normalizeH="0" baseline="0" noProof="0" dirty="0">
                <a:ln>
                  <a:noFill/>
                </a:ln>
                <a:solidFill>
                  <a:prstClr val="white"/>
                </a:solidFill>
                <a:effectLst/>
                <a:uLnTx/>
                <a:uFillTx/>
                <a:latin typeface="Calibri"/>
                <a:ea typeface="+mn-ea"/>
                <a:cs typeface="+mn-cs"/>
              </a:rPr>
              <a:t>MANY </a:t>
            </a:r>
            <a:r>
              <a:rPr lang="fi-FI" sz="2800" b="1" dirty="0">
                <a:solidFill>
                  <a:prstClr val="white"/>
                </a:solidFill>
              </a:rPr>
              <a:t>RISK FACTORS FOR MENTAL HEALTH </a:t>
            </a:r>
            <a:endParaRPr kumimoji="0" lang="fi-FI" sz="2800" b="1" i="0" u="none" strike="noStrike" kern="1200" cap="none" spc="0" normalizeH="0" baseline="0" noProof="0" dirty="0">
              <a:ln>
                <a:noFill/>
              </a:ln>
              <a:solidFill>
                <a:prstClr val="white"/>
              </a:solidFill>
              <a:effectLst/>
              <a:uLnTx/>
              <a:uFillTx/>
              <a:latin typeface="Calibri"/>
              <a:ea typeface="+mn-ea"/>
              <a:cs typeface="+mn-cs"/>
            </a:endParaRPr>
          </a:p>
        </p:txBody>
      </p:sp>
      <p:sp>
        <p:nvSpPr>
          <p:cNvPr id="7" name="Puhekupla: Soikea 6">
            <a:extLst>
              <a:ext uri="{FF2B5EF4-FFF2-40B4-BE49-F238E27FC236}">
                <a16:creationId xmlns:a16="http://schemas.microsoft.com/office/drawing/2014/main" id="{90BB5A37-D836-4C15-9667-4BFFD3727085}"/>
              </a:ext>
            </a:extLst>
          </p:cNvPr>
          <p:cNvSpPr/>
          <p:nvPr/>
        </p:nvSpPr>
        <p:spPr>
          <a:xfrm>
            <a:off x="8026476" y="2595115"/>
            <a:ext cx="3779520" cy="2102084"/>
          </a:xfrm>
          <a:prstGeom prst="wedgeEllipseCallout">
            <a:avLst>
              <a:gd name="adj1" fmla="val -73192"/>
              <a:gd name="adj2" fmla="val -11514"/>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800" b="1" i="0" u="none" strike="noStrike" kern="1200" cap="none" spc="0" normalizeH="0" baseline="0" noProof="0" dirty="0">
                <a:ln>
                  <a:noFill/>
                </a:ln>
                <a:solidFill>
                  <a:prstClr val="white"/>
                </a:solidFill>
                <a:effectLst/>
                <a:uLnTx/>
                <a:uFillTx/>
                <a:latin typeface="Calibri"/>
                <a:ea typeface="+mn-ea"/>
                <a:cs typeface="+mn-cs"/>
              </a:rPr>
              <a:t>MENTAL HEALTH SKILLS INTERVENTION</a:t>
            </a:r>
          </a:p>
        </p:txBody>
      </p:sp>
      <p:sp>
        <p:nvSpPr>
          <p:cNvPr id="5" name="Tekstin paikkamerkki 3">
            <a:extLst>
              <a:ext uri="{FF2B5EF4-FFF2-40B4-BE49-F238E27FC236}">
                <a16:creationId xmlns:a16="http://schemas.microsoft.com/office/drawing/2014/main" id="{5D24ED02-05D8-4670-AB74-253DFE1A35C1}"/>
              </a:ext>
            </a:extLst>
          </p:cNvPr>
          <p:cNvSpPr>
            <a:spLocks noGrp="1"/>
          </p:cNvSpPr>
          <p:nvPr>
            <p:ph type="body" sz="quarter" idx="11"/>
          </p:nvPr>
        </p:nvSpPr>
        <p:spPr>
          <a:xfrm>
            <a:off x="569026" y="2134889"/>
            <a:ext cx="6202903" cy="3879426"/>
          </a:xfrm>
        </p:spPr>
        <p:txBody>
          <a:bodyPr>
            <a:normAutofit/>
          </a:bodyPr>
          <a:lstStyle/>
          <a:p>
            <a:pPr marL="571500" indent="-342900"/>
            <a:r>
              <a:rPr lang="fi-FI" dirty="0" err="1"/>
              <a:t>Did</a:t>
            </a:r>
            <a:r>
              <a:rPr lang="fi-FI" dirty="0"/>
              <a:t> </a:t>
            </a:r>
            <a:r>
              <a:rPr lang="fi-FI" dirty="0" err="1"/>
              <a:t>not</a:t>
            </a:r>
            <a:r>
              <a:rPr lang="fi-FI" dirty="0"/>
              <a:t> </a:t>
            </a:r>
            <a:r>
              <a:rPr lang="fi-FI" dirty="0" err="1"/>
              <a:t>enjoy</a:t>
            </a:r>
            <a:r>
              <a:rPr lang="fi-FI" dirty="0"/>
              <a:t> </a:t>
            </a:r>
            <a:r>
              <a:rPr lang="fi-FI" dirty="0" err="1"/>
              <a:t>being</a:t>
            </a:r>
            <a:r>
              <a:rPr lang="fi-FI" dirty="0"/>
              <a:t> </a:t>
            </a:r>
            <a:r>
              <a:rPr lang="fi-FI" dirty="0" err="1"/>
              <a:t>with</a:t>
            </a:r>
            <a:r>
              <a:rPr lang="fi-FI" dirty="0"/>
              <a:t> </a:t>
            </a:r>
            <a:r>
              <a:rPr lang="fi-FI" dirty="0" err="1"/>
              <a:t>each</a:t>
            </a:r>
            <a:r>
              <a:rPr lang="fi-FI" dirty="0"/>
              <a:t> other</a:t>
            </a:r>
          </a:p>
          <a:p>
            <a:pPr marL="571500" indent="-342900"/>
            <a:r>
              <a:rPr lang="fi-FI" dirty="0" err="1"/>
              <a:t>Loneliness</a:t>
            </a:r>
            <a:r>
              <a:rPr lang="fi-FI" dirty="0"/>
              <a:t> and </a:t>
            </a:r>
            <a:r>
              <a:rPr lang="fi-FI" dirty="0" err="1"/>
              <a:t>bullying</a:t>
            </a:r>
            <a:endParaRPr lang="fi-FI" dirty="0"/>
          </a:p>
          <a:p>
            <a:pPr marL="571500" indent="-342900"/>
            <a:r>
              <a:rPr lang="fi-FI" dirty="0"/>
              <a:t>No </a:t>
            </a:r>
            <a:r>
              <a:rPr lang="fi-FI" dirty="0" err="1"/>
              <a:t>skills</a:t>
            </a:r>
            <a:r>
              <a:rPr lang="fi-FI" dirty="0"/>
              <a:t> to </a:t>
            </a:r>
            <a:r>
              <a:rPr lang="fi-FI" dirty="0" err="1"/>
              <a:t>solve</a:t>
            </a:r>
            <a:r>
              <a:rPr lang="fi-FI" dirty="0"/>
              <a:t> </a:t>
            </a:r>
            <a:r>
              <a:rPr lang="fi-FI" dirty="0" err="1"/>
              <a:t>small</a:t>
            </a:r>
            <a:r>
              <a:rPr lang="fi-FI" dirty="0"/>
              <a:t> </a:t>
            </a:r>
            <a:r>
              <a:rPr lang="fi-FI" dirty="0" err="1"/>
              <a:t>arguments</a:t>
            </a:r>
            <a:endParaRPr lang="fi-FI" dirty="0"/>
          </a:p>
          <a:p>
            <a:pPr marL="571500" indent="-342900"/>
            <a:r>
              <a:rPr lang="fi-FI" dirty="0" err="1">
                <a:solidFill>
                  <a:prstClr val="black"/>
                </a:solidFill>
              </a:rPr>
              <a:t>Emotion</a:t>
            </a:r>
            <a:r>
              <a:rPr lang="fi-FI" dirty="0">
                <a:solidFill>
                  <a:prstClr val="black"/>
                </a:solidFill>
              </a:rPr>
              <a:t> </a:t>
            </a:r>
            <a:r>
              <a:rPr lang="fi-FI" dirty="0" err="1">
                <a:solidFill>
                  <a:prstClr val="black"/>
                </a:solidFill>
              </a:rPr>
              <a:t>regulation</a:t>
            </a:r>
            <a:r>
              <a:rPr lang="fi-FI" dirty="0">
                <a:solidFill>
                  <a:prstClr val="black"/>
                </a:solidFill>
              </a:rPr>
              <a:t> </a:t>
            </a:r>
            <a:r>
              <a:rPr lang="fi-FI" dirty="0" err="1">
                <a:solidFill>
                  <a:prstClr val="black"/>
                </a:solidFill>
              </a:rPr>
              <a:t>was</a:t>
            </a:r>
            <a:r>
              <a:rPr lang="fi-FI" dirty="0">
                <a:solidFill>
                  <a:prstClr val="black"/>
                </a:solidFill>
              </a:rPr>
              <a:t> a </a:t>
            </a:r>
            <a:r>
              <a:rPr lang="fi-FI" dirty="0" err="1">
                <a:solidFill>
                  <a:prstClr val="black"/>
                </a:solidFill>
              </a:rPr>
              <a:t>constant</a:t>
            </a:r>
            <a:r>
              <a:rPr lang="fi-FI" dirty="0">
                <a:solidFill>
                  <a:prstClr val="black"/>
                </a:solidFill>
              </a:rPr>
              <a:t> </a:t>
            </a:r>
            <a:r>
              <a:rPr lang="fi-FI" dirty="0" err="1">
                <a:solidFill>
                  <a:prstClr val="black"/>
                </a:solidFill>
              </a:rPr>
              <a:t>problem</a:t>
            </a:r>
            <a:endParaRPr lang="fi-FI" dirty="0">
              <a:solidFill>
                <a:prstClr val="black"/>
              </a:solidFill>
            </a:endParaRPr>
          </a:p>
          <a:p>
            <a:pPr marL="571500" indent="-342900"/>
            <a:r>
              <a:rPr lang="fi-FI" dirty="0" err="1">
                <a:solidFill>
                  <a:prstClr val="black"/>
                </a:solidFill>
              </a:rPr>
              <a:t>Temper</a:t>
            </a:r>
            <a:r>
              <a:rPr lang="fi-FI" dirty="0">
                <a:solidFill>
                  <a:prstClr val="black"/>
                </a:solidFill>
              </a:rPr>
              <a:t> </a:t>
            </a:r>
            <a:r>
              <a:rPr lang="fi-FI" dirty="0" err="1">
                <a:solidFill>
                  <a:prstClr val="black"/>
                </a:solidFill>
              </a:rPr>
              <a:t>tantrums</a:t>
            </a:r>
            <a:endParaRPr lang="fi-FI" dirty="0">
              <a:solidFill>
                <a:prstClr val="black"/>
              </a:solidFill>
            </a:endParaRPr>
          </a:p>
          <a:p>
            <a:pPr marL="571500" indent="-342900"/>
            <a:r>
              <a:rPr lang="fi-FI" dirty="0" err="1">
                <a:solidFill>
                  <a:prstClr val="black"/>
                </a:solidFill>
              </a:rPr>
              <a:t>Working</a:t>
            </a:r>
            <a:r>
              <a:rPr lang="fi-FI" dirty="0">
                <a:solidFill>
                  <a:prstClr val="black"/>
                </a:solidFill>
              </a:rPr>
              <a:t> </a:t>
            </a:r>
            <a:r>
              <a:rPr lang="fi-FI" dirty="0" err="1">
                <a:solidFill>
                  <a:prstClr val="black"/>
                </a:solidFill>
              </a:rPr>
              <a:t>together</a:t>
            </a:r>
            <a:r>
              <a:rPr lang="fi-FI" dirty="0">
                <a:solidFill>
                  <a:prstClr val="black"/>
                </a:solidFill>
              </a:rPr>
              <a:t> </a:t>
            </a:r>
            <a:r>
              <a:rPr lang="fi-FI" dirty="0" err="1">
                <a:solidFill>
                  <a:prstClr val="black"/>
                </a:solidFill>
              </a:rPr>
              <a:t>was</a:t>
            </a:r>
            <a:r>
              <a:rPr lang="fi-FI" dirty="0">
                <a:solidFill>
                  <a:prstClr val="black"/>
                </a:solidFill>
              </a:rPr>
              <a:t> a </a:t>
            </a:r>
            <a:r>
              <a:rPr lang="fi-FI" dirty="0" err="1">
                <a:solidFill>
                  <a:prstClr val="black"/>
                </a:solidFill>
              </a:rPr>
              <a:t>problem</a:t>
            </a:r>
            <a:endParaRPr lang="fi-FI" b="1" dirty="0">
              <a:solidFill>
                <a:prstClr val="black"/>
              </a:solidFill>
            </a:endParaRPr>
          </a:p>
          <a:p>
            <a:pPr marL="571500" indent="-342900"/>
            <a:r>
              <a:rPr lang="fi-FI" dirty="0" err="1"/>
              <a:t>Racism</a:t>
            </a:r>
            <a:r>
              <a:rPr lang="fi-FI" dirty="0"/>
              <a:t> </a:t>
            </a:r>
            <a:r>
              <a:rPr lang="fi-FI" dirty="0" err="1"/>
              <a:t>was</a:t>
            </a:r>
            <a:r>
              <a:rPr lang="fi-FI" dirty="0"/>
              <a:t> </a:t>
            </a:r>
            <a:r>
              <a:rPr lang="fi-FI" dirty="0" err="1"/>
              <a:t>common</a:t>
            </a:r>
            <a:endParaRPr lang="fi-FI" dirty="0"/>
          </a:p>
          <a:p>
            <a:pPr indent="0"/>
            <a:endParaRPr lang="fi-FI" b="1" dirty="0"/>
          </a:p>
          <a:p>
            <a:endParaRPr lang="fi-FI" dirty="0"/>
          </a:p>
        </p:txBody>
      </p:sp>
    </p:spTree>
    <p:custDataLst>
      <p:tags r:id="rId1"/>
    </p:custDataLst>
    <p:extLst>
      <p:ext uri="{BB962C8B-B14F-4D97-AF65-F5344CB8AC3E}">
        <p14:creationId xmlns:p14="http://schemas.microsoft.com/office/powerpoint/2010/main" val="533026754"/>
      </p:ext>
    </p:extLst>
  </p:cSld>
  <p:clrMapOvr>
    <a:masterClrMapping/>
  </p:clrMapOvr>
  <mc:AlternateContent xmlns:mc="http://schemas.openxmlformats.org/markup-compatibility/2006" xmlns:p14="http://schemas.microsoft.com/office/powerpoint/2010/main">
    <mc:Choice Requires="p14">
      <p:transition spd="slow" p14:dur="2000" advTm="49002"/>
    </mc:Choice>
    <mc:Fallback xmlns="">
      <p:transition spd="slow" advTm="490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a:extLst>
              <a:ext uri="{FF2B5EF4-FFF2-40B4-BE49-F238E27FC236}">
                <a16:creationId xmlns:a16="http://schemas.microsoft.com/office/drawing/2014/main" id="{3D01FA42-1279-4E02-889C-CA1CEBA2F22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0A3693-5CB6-4B45-8859-D19B56E87773}" type="slidenum">
              <a:rPr kumimoji="0" lang="en-FI"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64</a:t>
            </a:fld>
            <a:endParaRPr kumimoji="0" lang="en-FI"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Tekstin paikkamerkki 3">
            <a:extLst>
              <a:ext uri="{FF2B5EF4-FFF2-40B4-BE49-F238E27FC236}">
                <a16:creationId xmlns:a16="http://schemas.microsoft.com/office/drawing/2014/main" id="{5D24ED02-05D8-4670-AB74-253DFE1A35C1}"/>
              </a:ext>
            </a:extLst>
          </p:cNvPr>
          <p:cNvSpPr>
            <a:spLocks noGrp="1"/>
          </p:cNvSpPr>
          <p:nvPr>
            <p:ph type="body" sz="quarter" idx="11"/>
          </p:nvPr>
        </p:nvSpPr>
        <p:spPr>
          <a:xfrm>
            <a:off x="787872" y="2189643"/>
            <a:ext cx="9909175" cy="4521200"/>
          </a:xfrm>
        </p:spPr>
        <p:txBody>
          <a:bodyPr>
            <a:normAutofit/>
          </a:bodyPr>
          <a:lstStyle/>
          <a:p>
            <a:pPr marL="571500" indent="-342900"/>
            <a:r>
              <a:rPr lang="fi-FI" dirty="0"/>
              <a:t>Class </a:t>
            </a:r>
            <a:r>
              <a:rPr lang="fi-FI" dirty="0" err="1"/>
              <a:t>atmosphere</a:t>
            </a:r>
            <a:r>
              <a:rPr lang="fi-FI" dirty="0"/>
              <a:t> </a:t>
            </a:r>
            <a:r>
              <a:rPr lang="fi-FI" dirty="0" err="1"/>
              <a:t>improved</a:t>
            </a:r>
            <a:r>
              <a:rPr lang="fi-FI" dirty="0"/>
              <a:t>. </a:t>
            </a:r>
          </a:p>
          <a:p>
            <a:pPr marL="571500" indent="-342900"/>
            <a:r>
              <a:rPr lang="fi-FI" dirty="0" err="1"/>
              <a:t>Cooperation</a:t>
            </a:r>
            <a:r>
              <a:rPr lang="fi-FI" dirty="0"/>
              <a:t> and </a:t>
            </a:r>
            <a:r>
              <a:rPr lang="fi-FI" dirty="0" err="1"/>
              <a:t>group</a:t>
            </a:r>
            <a:r>
              <a:rPr lang="fi-FI" dirty="0"/>
              <a:t> </a:t>
            </a:r>
            <a:r>
              <a:rPr lang="fi-FI" dirty="0" err="1"/>
              <a:t>working</a:t>
            </a:r>
            <a:r>
              <a:rPr lang="fi-FI" dirty="0"/>
              <a:t> </a:t>
            </a:r>
            <a:r>
              <a:rPr lang="fi-FI" dirty="0" err="1"/>
              <a:t>skills</a:t>
            </a:r>
            <a:r>
              <a:rPr lang="fi-FI" dirty="0"/>
              <a:t> </a:t>
            </a:r>
            <a:r>
              <a:rPr lang="fi-FI" dirty="0" err="1"/>
              <a:t>improved</a:t>
            </a:r>
            <a:endParaRPr lang="fi-FI" dirty="0"/>
          </a:p>
          <a:p>
            <a:pPr marL="571500" indent="-342900"/>
            <a:r>
              <a:rPr lang="fi-FI" dirty="0" err="1"/>
              <a:t>Concentration</a:t>
            </a:r>
            <a:r>
              <a:rPr lang="fi-FI" dirty="0"/>
              <a:t> on </a:t>
            </a:r>
            <a:r>
              <a:rPr lang="fi-FI" dirty="0" err="1"/>
              <a:t>school</a:t>
            </a:r>
            <a:r>
              <a:rPr lang="fi-FI" dirty="0"/>
              <a:t> </a:t>
            </a:r>
            <a:r>
              <a:rPr lang="fi-FI" dirty="0" err="1"/>
              <a:t>work</a:t>
            </a:r>
            <a:r>
              <a:rPr lang="fi-FI" dirty="0"/>
              <a:t> </a:t>
            </a:r>
            <a:r>
              <a:rPr lang="fi-FI" dirty="0" err="1"/>
              <a:t>improved</a:t>
            </a:r>
            <a:r>
              <a:rPr lang="fi-FI" dirty="0"/>
              <a:t> (!!)</a:t>
            </a:r>
          </a:p>
          <a:p>
            <a:pPr marL="571500" indent="-342900"/>
            <a:r>
              <a:rPr lang="fi-FI" dirty="0"/>
              <a:t>Social </a:t>
            </a:r>
            <a:r>
              <a:rPr lang="fi-FI" dirty="0" err="1"/>
              <a:t>skills</a:t>
            </a:r>
            <a:r>
              <a:rPr lang="fi-FI" dirty="0"/>
              <a:t> and </a:t>
            </a:r>
            <a:r>
              <a:rPr lang="fi-FI" dirty="0" err="1"/>
              <a:t>emotion</a:t>
            </a:r>
            <a:r>
              <a:rPr lang="fi-FI" dirty="0"/>
              <a:t> </a:t>
            </a:r>
            <a:r>
              <a:rPr lang="fi-FI" dirty="0" err="1"/>
              <a:t>regulation</a:t>
            </a:r>
            <a:r>
              <a:rPr lang="fi-FI" dirty="0"/>
              <a:t> </a:t>
            </a:r>
            <a:r>
              <a:rPr lang="fi-FI" dirty="0" err="1"/>
              <a:t>improved</a:t>
            </a:r>
            <a:r>
              <a:rPr lang="fi-FI" dirty="0"/>
              <a:t> </a:t>
            </a:r>
            <a:r>
              <a:rPr lang="fi-FI" dirty="0" err="1"/>
              <a:t>greatly</a:t>
            </a:r>
            <a:r>
              <a:rPr lang="fi-FI" dirty="0"/>
              <a:t>.</a:t>
            </a:r>
          </a:p>
          <a:p>
            <a:pPr marL="571500" indent="-342900"/>
            <a:r>
              <a:rPr lang="fi-FI" dirty="0" err="1"/>
              <a:t>Almost</a:t>
            </a:r>
            <a:r>
              <a:rPr lang="fi-FI" dirty="0"/>
              <a:t> </a:t>
            </a:r>
            <a:r>
              <a:rPr lang="fi-FI" dirty="0" err="1"/>
              <a:t>all</a:t>
            </a:r>
            <a:r>
              <a:rPr lang="fi-FI" dirty="0"/>
              <a:t> </a:t>
            </a:r>
            <a:r>
              <a:rPr lang="fi-FI" dirty="0" err="1"/>
              <a:t>children</a:t>
            </a:r>
            <a:r>
              <a:rPr lang="fi-FI" dirty="0"/>
              <a:t> </a:t>
            </a:r>
            <a:r>
              <a:rPr lang="fi-FI" dirty="0" err="1"/>
              <a:t>learned</a:t>
            </a:r>
            <a:r>
              <a:rPr lang="fi-FI" dirty="0"/>
              <a:t> to </a:t>
            </a:r>
            <a:r>
              <a:rPr lang="fi-FI" dirty="0" err="1"/>
              <a:t>solve</a:t>
            </a:r>
            <a:r>
              <a:rPr lang="fi-FI" dirty="0"/>
              <a:t> </a:t>
            </a:r>
            <a:r>
              <a:rPr lang="fi-FI" dirty="0" err="1"/>
              <a:t>small</a:t>
            </a:r>
            <a:r>
              <a:rPr lang="fi-FI" dirty="0"/>
              <a:t> </a:t>
            </a:r>
            <a:r>
              <a:rPr lang="fi-FI" dirty="0" err="1"/>
              <a:t>arguments</a:t>
            </a:r>
            <a:r>
              <a:rPr lang="fi-FI" dirty="0"/>
              <a:t>.</a:t>
            </a:r>
          </a:p>
          <a:p>
            <a:pPr marL="571500" indent="-342900"/>
            <a:r>
              <a:rPr lang="fi-FI" dirty="0" err="1"/>
              <a:t>Racism</a:t>
            </a:r>
            <a:r>
              <a:rPr lang="fi-FI" dirty="0"/>
              <a:t>, </a:t>
            </a:r>
            <a:r>
              <a:rPr lang="fi-FI" dirty="0" err="1"/>
              <a:t>bullying</a:t>
            </a:r>
            <a:r>
              <a:rPr lang="fi-FI" dirty="0"/>
              <a:t>, </a:t>
            </a:r>
            <a:r>
              <a:rPr lang="fi-FI" dirty="0" err="1"/>
              <a:t>temper</a:t>
            </a:r>
            <a:r>
              <a:rPr lang="fi-FI" dirty="0"/>
              <a:t> </a:t>
            </a:r>
            <a:r>
              <a:rPr lang="fi-FI" dirty="0" err="1"/>
              <a:t>tantrums</a:t>
            </a:r>
            <a:r>
              <a:rPr lang="fi-FI" dirty="0"/>
              <a:t> and </a:t>
            </a:r>
            <a:r>
              <a:rPr lang="fi-FI" dirty="0" err="1"/>
              <a:t>bad</a:t>
            </a:r>
            <a:r>
              <a:rPr lang="fi-FI" dirty="0"/>
              <a:t> </a:t>
            </a:r>
            <a:r>
              <a:rPr lang="fi-FI" dirty="0" err="1"/>
              <a:t>mood</a:t>
            </a:r>
            <a:r>
              <a:rPr lang="fi-FI" dirty="0"/>
              <a:t> </a:t>
            </a:r>
            <a:r>
              <a:rPr lang="fi-FI" dirty="0" err="1"/>
              <a:t>decreased</a:t>
            </a:r>
            <a:r>
              <a:rPr lang="fi-FI" dirty="0"/>
              <a:t>.</a:t>
            </a:r>
          </a:p>
          <a:p>
            <a:pPr marL="571500" indent="-342900"/>
            <a:r>
              <a:rPr lang="fi-FI" dirty="0" err="1"/>
              <a:t>Helping</a:t>
            </a:r>
            <a:r>
              <a:rPr lang="fi-FI" dirty="0"/>
              <a:t> </a:t>
            </a:r>
            <a:r>
              <a:rPr lang="fi-FI" dirty="0" err="1"/>
              <a:t>others</a:t>
            </a:r>
            <a:r>
              <a:rPr lang="fi-FI" dirty="0"/>
              <a:t> </a:t>
            </a:r>
            <a:r>
              <a:rPr lang="fi-FI" dirty="0" err="1"/>
              <a:t>increased</a:t>
            </a:r>
            <a:r>
              <a:rPr lang="fi-FI" dirty="0"/>
              <a:t>.</a:t>
            </a:r>
          </a:p>
          <a:p>
            <a:pPr indent="0"/>
            <a:endParaRPr lang="fi-FI" b="1" dirty="0"/>
          </a:p>
          <a:p>
            <a:endParaRPr lang="fi-FI" dirty="0"/>
          </a:p>
        </p:txBody>
      </p:sp>
      <p:sp>
        <p:nvSpPr>
          <p:cNvPr id="6" name="Otsikko 2">
            <a:extLst>
              <a:ext uri="{FF2B5EF4-FFF2-40B4-BE49-F238E27FC236}">
                <a16:creationId xmlns:a16="http://schemas.microsoft.com/office/drawing/2014/main" id="{DA56C02F-E96D-4C01-AAEA-3C4697995262}"/>
              </a:ext>
            </a:extLst>
          </p:cNvPr>
          <p:cNvSpPr>
            <a:spLocks noGrp="1"/>
          </p:cNvSpPr>
          <p:nvPr>
            <p:ph type="title"/>
          </p:nvPr>
        </p:nvSpPr>
        <p:spPr>
          <a:xfrm>
            <a:off x="1089498" y="602698"/>
            <a:ext cx="9305925" cy="998538"/>
          </a:xfrm>
        </p:spPr>
        <p:txBody>
          <a:bodyPr>
            <a:normAutofit fontScale="90000"/>
          </a:bodyPr>
          <a:lstStyle/>
          <a:p>
            <a:r>
              <a:rPr lang="fi-FI" dirty="0" err="1">
                <a:solidFill>
                  <a:schemeClr val="accent2"/>
                </a:solidFill>
              </a:rPr>
              <a:t>Systematic</a:t>
            </a:r>
            <a:r>
              <a:rPr lang="fi-FI" dirty="0">
                <a:solidFill>
                  <a:schemeClr val="accent2"/>
                </a:solidFill>
              </a:rPr>
              <a:t> </a:t>
            </a:r>
            <a:r>
              <a:rPr lang="fi-FI" dirty="0" err="1">
                <a:solidFill>
                  <a:schemeClr val="accent2"/>
                </a:solidFill>
              </a:rPr>
              <a:t>teaching</a:t>
            </a:r>
            <a:r>
              <a:rPr lang="fi-FI" dirty="0">
                <a:solidFill>
                  <a:schemeClr val="accent2"/>
                </a:solidFill>
              </a:rPr>
              <a:t> </a:t>
            </a:r>
            <a:r>
              <a:rPr lang="fi-FI" dirty="0" err="1">
                <a:solidFill>
                  <a:schemeClr val="accent2"/>
                </a:solidFill>
              </a:rPr>
              <a:t>results</a:t>
            </a:r>
            <a:r>
              <a:rPr lang="fi-FI" dirty="0">
                <a:solidFill>
                  <a:schemeClr val="accent2"/>
                </a:solidFill>
              </a:rPr>
              <a:t> in Laakavuori </a:t>
            </a:r>
            <a:r>
              <a:rPr lang="fi-FI" dirty="0" err="1">
                <a:solidFill>
                  <a:schemeClr val="accent2"/>
                </a:solidFill>
              </a:rPr>
              <a:t>school</a:t>
            </a:r>
            <a:r>
              <a:rPr lang="fi-FI" dirty="0">
                <a:solidFill>
                  <a:schemeClr val="accent2"/>
                </a:solidFill>
              </a:rPr>
              <a:t> in </a:t>
            </a:r>
            <a:r>
              <a:rPr lang="fi-FI" dirty="0" err="1">
                <a:solidFill>
                  <a:schemeClr val="accent2"/>
                </a:solidFill>
              </a:rPr>
              <a:t>two</a:t>
            </a:r>
            <a:r>
              <a:rPr lang="fi-FI" dirty="0">
                <a:solidFill>
                  <a:schemeClr val="accent2"/>
                </a:solidFill>
              </a:rPr>
              <a:t> </a:t>
            </a:r>
            <a:r>
              <a:rPr lang="fi-FI" dirty="0" err="1">
                <a:solidFill>
                  <a:schemeClr val="accent2"/>
                </a:solidFill>
              </a:rPr>
              <a:t>years</a:t>
            </a:r>
            <a:r>
              <a:rPr lang="fi-FI" dirty="0">
                <a:solidFill>
                  <a:schemeClr val="accent2"/>
                </a:solidFill>
              </a:rPr>
              <a:t> (</a:t>
            </a:r>
            <a:r>
              <a:rPr lang="fi-FI" dirty="0" err="1">
                <a:solidFill>
                  <a:schemeClr val="accent2"/>
                </a:solidFill>
              </a:rPr>
              <a:t>ages</a:t>
            </a:r>
            <a:r>
              <a:rPr lang="fi-FI" dirty="0">
                <a:solidFill>
                  <a:schemeClr val="accent2"/>
                </a:solidFill>
              </a:rPr>
              <a:t> 7-12):</a:t>
            </a:r>
            <a:r>
              <a:rPr lang="fi-FI" dirty="0"/>
              <a:t> </a:t>
            </a:r>
          </a:p>
        </p:txBody>
      </p:sp>
      <p:sp>
        <p:nvSpPr>
          <p:cNvPr id="2" name="Puhekupla: Soikea 1">
            <a:extLst>
              <a:ext uri="{FF2B5EF4-FFF2-40B4-BE49-F238E27FC236}">
                <a16:creationId xmlns:a16="http://schemas.microsoft.com/office/drawing/2014/main" id="{2A98250D-3FF9-4830-874B-8E7F986CF1B9}"/>
              </a:ext>
            </a:extLst>
          </p:cNvPr>
          <p:cNvSpPr/>
          <p:nvPr/>
        </p:nvSpPr>
        <p:spPr>
          <a:xfrm>
            <a:off x="8244840" y="1326916"/>
            <a:ext cx="3779520" cy="2102084"/>
          </a:xfrm>
          <a:prstGeom prst="wedgeEllipseCallout">
            <a:avLst>
              <a:gd name="adj1" fmla="val -71386"/>
              <a:gd name="adj2" fmla="val 365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2800" b="1" dirty="0">
                <a:solidFill>
                  <a:prstClr val="white"/>
                </a:solidFill>
                <a:latin typeface="Calibri"/>
              </a:rPr>
              <a:t>HEALTHY ENVIRONMENT FOR </a:t>
            </a:r>
            <a:r>
              <a:rPr kumimoji="0" lang="fi-FI" sz="2800" b="1" i="0" u="none" strike="noStrike" kern="1200" cap="none" spc="0" normalizeH="0" baseline="0" noProof="0" dirty="0">
                <a:ln>
                  <a:noFill/>
                </a:ln>
                <a:solidFill>
                  <a:prstClr val="white"/>
                </a:solidFill>
                <a:effectLst/>
                <a:uLnTx/>
                <a:uFillTx/>
                <a:latin typeface="Calibri"/>
                <a:ea typeface="+mn-ea"/>
                <a:cs typeface="+mn-cs"/>
              </a:rPr>
              <a:t>MENTAL HEALTH</a:t>
            </a:r>
          </a:p>
        </p:txBody>
      </p:sp>
    </p:spTree>
    <p:custDataLst>
      <p:tags r:id="rId1"/>
    </p:custDataLst>
    <p:extLst>
      <p:ext uri="{BB962C8B-B14F-4D97-AF65-F5344CB8AC3E}">
        <p14:creationId xmlns:p14="http://schemas.microsoft.com/office/powerpoint/2010/main" val="263548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09600" y="384630"/>
            <a:ext cx="10972800" cy="1028147"/>
          </a:xfrm>
        </p:spPr>
        <p:txBody>
          <a:bodyPr anchor="t">
            <a:normAutofit fontScale="90000"/>
          </a:bodyPr>
          <a:lstStyle/>
          <a:p>
            <a:pPr>
              <a:lnSpc>
                <a:spcPct val="90000"/>
              </a:lnSpc>
            </a:pPr>
            <a:r>
              <a:rPr lang="fi-FI" dirty="0" err="1">
                <a:solidFill>
                  <a:schemeClr val="accent2"/>
                </a:solidFill>
              </a:rPr>
              <a:t>Thank</a:t>
            </a:r>
            <a:r>
              <a:rPr lang="fi-FI" dirty="0">
                <a:solidFill>
                  <a:schemeClr val="accent2"/>
                </a:solidFill>
              </a:rPr>
              <a:t> </a:t>
            </a:r>
            <a:r>
              <a:rPr lang="fi-FI" dirty="0" err="1">
                <a:solidFill>
                  <a:schemeClr val="accent2"/>
                </a:solidFill>
              </a:rPr>
              <a:t>you</a:t>
            </a:r>
            <a:r>
              <a:rPr lang="fi-FI" dirty="0">
                <a:solidFill>
                  <a:schemeClr val="accent2"/>
                </a:solidFill>
              </a:rPr>
              <a:t>!     </a:t>
            </a:r>
            <a:br>
              <a:rPr lang="fi-FI" dirty="0">
                <a:solidFill>
                  <a:schemeClr val="accent2"/>
                </a:solidFill>
              </a:rPr>
            </a:br>
            <a:br>
              <a:rPr lang="fi-FI" dirty="0">
                <a:solidFill>
                  <a:schemeClr val="accent2"/>
                </a:solidFill>
              </a:rPr>
            </a:br>
            <a:r>
              <a:rPr lang="fi-FI" dirty="0" err="1">
                <a:solidFill>
                  <a:schemeClr val="accent2"/>
                </a:solidFill>
              </a:rPr>
              <a:t>Let’s</a:t>
            </a:r>
            <a:r>
              <a:rPr lang="fi-FI" dirty="0">
                <a:solidFill>
                  <a:schemeClr val="accent2"/>
                </a:solidFill>
              </a:rPr>
              <a:t> </a:t>
            </a:r>
            <a:r>
              <a:rPr lang="fi-FI" dirty="0" err="1">
                <a:solidFill>
                  <a:schemeClr val="accent2"/>
                </a:solidFill>
              </a:rPr>
              <a:t>all</a:t>
            </a:r>
            <a:r>
              <a:rPr lang="fi-FI" dirty="0">
                <a:solidFill>
                  <a:schemeClr val="accent2"/>
                </a:solidFill>
              </a:rPr>
              <a:t> </a:t>
            </a:r>
            <a:r>
              <a:rPr lang="fi-FI" dirty="0" err="1">
                <a:solidFill>
                  <a:schemeClr val="accent2"/>
                </a:solidFill>
              </a:rPr>
              <a:t>promote</a:t>
            </a:r>
            <a:r>
              <a:rPr lang="fi-FI" dirty="0">
                <a:solidFill>
                  <a:schemeClr val="accent2"/>
                </a:solidFill>
              </a:rPr>
              <a:t> </a:t>
            </a:r>
            <a:r>
              <a:rPr lang="fi-FI" dirty="0" err="1">
                <a:solidFill>
                  <a:schemeClr val="accent2"/>
                </a:solidFill>
              </a:rPr>
              <a:t>mental</a:t>
            </a:r>
            <a:r>
              <a:rPr lang="fi-FI" dirty="0">
                <a:solidFill>
                  <a:schemeClr val="accent2"/>
                </a:solidFill>
              </a:rPr>
              <a:t> </a:t>
            </a:r>
            <a:r>
              <a:rPr lang="fi-FI" dirty="0" err="1">
                <a:solidFill>
                  <a:schemeClr val="accent2"/>
                </a:solidFill>
              </a:rPr>
              <a:t>health</a:t>
            </a:r>
            <a:r>
              <a:rPr lang="fi-FI" dirty="0">
                <a:solidFill>
                  <a:schemeClr val="accent2"/>
                </a:solidFill>
              </a:rPr>
              <a:t> </a:t>
            </a:r>
            <a:r>
              <a:rPr lang="fi-FI" dirty="0" err="1">
                <a:solidFill>
                  <a:schemeClr val="accent2"/>
                </a:solidFill>
              </a:rPr>
              <a:t>together</a:t>
            </a:r>
            <a:endParaRPr lang="fi-FI" dirty="0">
              <a:solidFill>
                <a:schemeClr val="accent2"/>
              </a:solidFill>
            </a:endParaRPr>
          </a:p>
        </p:txBody>
      </p:sp>
      <p:sp>
        <p:nvSpPr>
          <p:cNvPr id="4" name="Sisällön paikkamerkki 3"/>
          <p:cNvSpPr>
            <a:spLocks noGrp="1"/>
          </p:cNvSpPr>
          <p:nvPr>
            <p:ph sz="half" idx="2"/>
          </p:nvPr>
        </p:nvSpPr>
        <p:spPr>
          <a:xfrm>
            <a:off x="5226050" y="1841850"/>
            <a:ext cx="5384800" cy="4525963"/>
          </a:xfrm>
        </p:spPr>
        <p:txBody>
          <a:bodyPr>
            <a:normAutofit/>
          </a:bodyPr>
          <a:lstStyle/>
          <a:p>
            <a:pPr marL="0" indent="0">
              <a:spcAft>
                <a:spcPts val="600"/>
              </a:spcAft>
              <a:buNone/>
            </a:pPr>
            <a:r>
              <a:rPr lang="fi-FI" dirty="0"/>
              <a:t>Elina Marjamäki</a:t>
            </a:r>
            <a:br>
              <a:rPr lang="fi-FI" dirty="0"/>
            </a:br>
            <a:r>
              <a:rPr lang="fi-FI" dirty="0"/>
              <a:t>Mental Health </a:t>
            </a:r>
            <a:r>
              <a:rPr lang="fi-FI" dirty="0" err="1"/>
              <a:t>Promotion</a:t>
            </a:r>
            <a:endParaRPr lang="fi-FI" dirty="0"/>
          </a:p>
          <a:p>
            <a:pPr marL="0" indent="0">
              <a:spcAft>
                <a:spcPts val="600"/>
              </a:spcAft>
              <a:buNone/>
            </a:pPr>
            <a:r>
              <a:rPr lang="fi-FI" dirty="0"/>
              <a:t>MIELI Mental Health Finland</a:t>
            </a:r>
          </a:p>
          <a:p>
            <a:pPr marL="0" indent="0">
              <a:spcAft>
                <a:spcPts val="600"/>
              </a:spcAft>
              <a:buNone/>
            </a:pPr>
            <a:r>
              <a:rPr lang="fi-FI" dirty="0">
                <a:hlinkClick r:id="rId4"/>
              </a:rPr>
              <a:t>www.mieli.fi</a:t>
            </a:r>
            <a:endParaRPr lang="fi-FI" dirty="0"/>
          </a:p>
          <a:p>
            <a:pPr marL="0" indent="0">
              <a:spcAft>
                <a:spcPts val="600"/>
              </a:spcAft>
              <a:buNone/>
            </a:pPr>
            <a:endParaRPr lang="fi-FI" dirty="0"/>
          </a:p>
          <a:p>
            <a:pPr marL="0" indent="0">
              <a:spcAft>
                <a:spcPts val="600"/>
              </a:spcAft>
              <a:buNone/>
            </a:pPr>
            <a:r>
              <a:rPr lang="fi-FI" dirty="0" err="1"/>
              <a:t>Contact</a:t>
            </a:r>
            <a:r>
              <a:rPr lang="fi-FI" dirty="0"/>
              <a:t>: </a:t>
            </a:r>
          </a:p>
          <a:p>
            <a:pPr marL="0" indent="0">
              <a:spcAft>
                <a:spcPts val="600"/>
              </a:spcAft>
              <a:buNone/>
            </a:pPr>
            <a:r>
              <a:rPr lang="fi-FI" dirty="0">
                <a:hlinkClick r:id="rId5"/>
              </a:rPr>
              <a:t>elina.marjamaki@mieli.fi</a:t>
            </a:r>
            <a:endParaRPr lang="fi-FI" dirty="0"/>
          </a:p>
          <a:p>
            <a:pPr marL="0" indent="0">
              <a:spcAft>
                <a:spcPts val="600"/>
              </a:spcAft>
              <a:buNone/>
            </a:pPr>
            <a:r>
              <a:rPr lang="fi-FI" dirty="0"/>
              <a:t>Tel: +358-40-678 7295</a:t>
            </a:r>
          </a:p>
          <a:p>
            <a:pPr marL="0" indent="0">
              <a:spcAft>
                <a:spcPts val="600"/>
              </a:spcAft>
              <a:buNone/>
            </a:pPr>
            <a:endParaRPr lang="fi-FI" dirty="0"/>
          </a:p>
          <a:p>
            <a:pPr>
              <a:spcAft>
                <a:spcPts val="600"/>
              </a:spcAft>
            </a:pPr>
            <a:endParaRPr lang="fi-FI" dirty="0"/>
          </a:p>
        </p:txBody>
      </p:sp>
      <p:sp>
        <p:nvSpPr>
          <p:cNvPr id="5" name="Päivämäärän paikkamerkki 4"/>
          <p:cNvSpPr>
            <a:spLocks noGrp="1"/>
          </p:cNvSpPr>
          <p:nvPr>
            <p:ph type="dt" sz="half" idx="10"/>
          </p:nvPr>
        </p:nvSpPr>
        <p:spPr>
          <a:xfrm>
            <a:off x="609600" y="6467475"/>
            <a:ext cx="1357941" cy="284765"/>
          </a:xfrm>
        </p:spPr>
        <p:txBody>
          <a:bodyPr anchor="ctr">
            <a:normAutofit/>
          </a:bodyPr>
          <a:lstStyle/>
          <a:p>
            <a:pPr>
              <a:spcAft>
                <a:spcPts val="600"/>
              </a:spcAft>
            </a:pPr>
            <a:fld id="{4E2A4D0D-FFCB-4B07-AFD4-1C80C8C80D8C}" type="datetime1">
              <a:rPr lang="fi-FI" smtClean="0"/>
              <a:pPr>
                <a:spcAft>
                  <a:spcPts val="600"/>
                </a:spcAft>
              </a:pPr>
              <a:t>22.9.2022</a:t>
            </a:fld>
            <a:endParaRPr lang="fi-FI"/>
          </a:p>
        </p:txBody>
      </p:sp>
      <p:sp>
        <p:nvSpPr>
          <p:cNvPr id="6" name="Alatunnisteen paikkamerkki 5"/>
          <p:cNvSpPr>
            <a:spLocks noGrp="1"/>
          </p:cNvSpPr>
          <p:nvPr>
            <p:ph type="ftr" sz="quarter" idx="11"/>
          </p:nvPr>
        </p:nvSpPr>
        <p:spPr>
          <a:xfrm>
            <a:off x="7344139" y="6467475"/>
            <a:ext cx="2976331" cy="284765"/>
          </a:xfrm>
        </p:spPr>
        <p:txBody>
          <a:bodyPr anchor="ctr">
            <a:normAutofit/>
          </a:bodyPr>
          <a:lstStyle/>
          <a:p>
            <a:pPr>
              <a:spcAft>
                <a:spcPts val="600"/>
              </a:spcAft>
            </a:pPr>
            <a:r>
              <a:rPr lang="fi-FI"/>
              <a:t>mielenterveysseura.fi</a:t>
            </a:r>
          </a:p>
        </p:txBody>
      </p:sp>
      <p:sp>
        <p:nvSpPr>
          <p:cNvPr id="7" name="Dian numeron paikkamerkki 6"/>
          <p:cNvSpPr>
            <a:spLocks noGrp="1"/>
          </p:cNvSpPr>
          <p:nvPr>
            <p:ph type="sldNum" sz="quarter" idx="12"/>
          </p:nvPr>
        </p:nvSpPr>
        <p:spPr>
          <a:xfrm>
            <a:off x="1967542" y="6467475"/>
            <a:ext cx="1294837" cy="284765"/>
          </a:xfrm>
        </p:spPr>
        <p:txBody>
          <a:bodyPr anchor="ctr">
            <a:normAutofit/>
          </a:bodyPr>
          <a:lstStyle/>
          <a:p>
            <a:pPr>
              <a:spcAft>
                <a:spcPts val="600"/>
              </a:spcAft>
            </a:pPr>
            <a:fld id="{29F13F21-89A0-4E12-8E58-753F65C13159}" type="slidenum">
              <a:rPr lang="fi-FI" smtClean="0"/>
              <a:pPr>
                <a:spcAft>
                  <a:spcPts val="600"/>
                </a:spcAft>
              </a:pPr>
              <a:t>65</a:t>
            </a:fld>
            <a:endParaRPr lang="fi-FI"/>
          </a:p>
        </p:txBody>
      </p:sp>
      <p:pic>
        <p:nvPicPr>
          <p:cNvPr id="13" name="Kuva 12">
            <a:extLst>
              <a:ext uri="{FF2B5EF4-FFF2-40B4-BE49-F238E27FC236}">
                <a16:creationId xmlns:a16="http://schemas.microsoft.com/office/drawing/2014/main" id="{B99D0F4A-1320-4628-BB5C-DB69BB4D815C}"/>
              </a:ext>
            </a:extLst>
          </p:cNvPr>
          <p:cNvPicPr>
            <a:picLocks noChangeAspect="1"/>
          </p:cNvPicPr>
          <p:nvPr/>
        </p:nvPicPr>
        <p:blipFill rotWithShape="1">
          <a:blip r:embed="rId6">
            <a:extLst>
              <a:ext uri="{28A0092B-C50C-407E-A947-70E740481C1C}">
                <a14:useLocalDpi xmlns:a14="http://schemas.microsoft.com/office/drawing/2010/main" val="0"/>
              </a:ext>
            </a:extLst>
          </a:blip>
          <a:srcRect l="45284" t="3764" r="21215" b="50846"/>
          <a:stretch/>
        </p:blipFill>
        <p:spPr>
          <a:xfrm>
            <a:off x="1581150" y="2005088"/>
            <a:ext cx="3499330" cy="3547279"/>
          </a:xfrm>
          <a:prstGeom prst="rect">
            <a:avLst/>
          </a:prstGeom>
        </p:spPr>
      </p:pic>
    </p:spTree>
    <p:custDataLst>
      <p:tags r:id="rId1"/>
    </p:custDataLst>
    <p:extLst>
      <p:ext uri="{BB962C8B-B14F-4D97-AF65-F5344CB8AC3E}">
        <p14:creationId xmlns:p14="http://schemas.microsoft.com/office/powerpoint/2010/main" val="1372447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21C9CE1-2750-491D-8FA4-25B1EE04C641}"/>
              </a:ext>
            </a:extLst>
          </p:cNvPr>
          <p:cNvSpPr>
            <a:spLocks noGrp="1"/>
          </p:cNvSpPr>
          <p:nvPr>
            <p:ph type="title"/>
          </p:nvPr>
        </p:nvSpPr>
        <p:spPr/>
        <p:txBody>
          <a:bodyPr/>
          <a:lstStyle/>
          <a:p>
            <a:endParaRPr lang="fi-FI"/>
          </a:p>
        </p:txBody>
      </p:sp>
      <p:sp>
        <p:nvSpPr>
          <p:cNvPr id="3" name="Päivämäärän paikkamerkki 2">
            <a:extLst>
              <a:ext uri="{FF2B5EF4-FFF2-40B4-BE49-F238E27FC236}">
                <a16:creationId xmlns:a16="http://schemas.microsoft.com/office/drawing/2014/main" id="{326E1ADE-A55E-47C8-9B7E-6144B458DA2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C61F32-6966-4227-9A7F-DD49B38BED1C}" type="datetime1">
              <a:rPr kumimoji="0" lang="fi-FI"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22.9.2022</a:t>
            </a:fld>
            <a:endParaRPr kumimoji="0" lang="fi-FI"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 name="Alatunnisteen paikkamerkki 3">
            <a:extLst>
              <a:ext uri="{FF2B5EF4-FFF2-40B4-BE49-F238E27FC236}">
                <a16:creationId xmlns:a16="http://schemas.microsoft.com/office/drawing/2014/main" id="{3C9863DC-0A75-403F-A59F-F4E738BBAC5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Dian numeron paikkamerkki 4">
            <a:extLst>
              <a:ext uri="{FF2B5EF4-FFF2-40B4-BE49-F238E27FC236}">
                <a16:creationId xmlns:a16="http://schemas.microsoft.com/office/drawing/2014/main" id="{92E85E53-C000-4F9C-934E-170DB4AC600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F13F21-89A0-4E12-8E58-753F65C13159}" type="slidenum">
              <a:rPr kumimoji="0" lang="fi-FI"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fi-FI"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kstiruutu 5">
            <a:extLst>
              <a:ext uri="{FF2B5EF4-FFF2-40B4-BE49-F238E27FC236}">
                <a16:creationId xmlns:a16="http://schemas.microsoft.com/office/drawing/2014/main" id="{C11A8F18-4714-4CD8-9BEF-B38BEC492F28}"/>
              </a:ext>
            </a:extLst>
          </p:cNvPr>
          <p:cNvSpPr txBox="1"/>
          <p:nvPr/>
        </p:nvSpPr>
        <p:spPr>
          <a:xfrm>
            <a:off x="1836299" y="713012"/>
            <a:ext cx="9723281" cy="830997"/>
          </a:xfrm>
          <a:prstGeom prst="rect">
            <a:avLst/>
          </a:prstGeom>
          <a:noFill/>
        </p:spPr>
        <p:txBody>
          <a:bodyPr wrap="square" rtlCol="0">
            <a:spAutoFit/>
          </a:bodyPr>
          <a:lstStyle/>
          <a:p>
            <a:pPr>
              <a:defRPr/>
            </a:pPr>
            <a:r>
              <a:rPr lang="en-US" sz="2400" b="1" dirty="0">
                <a:solidFill>
                  <a:schemeClr val="tx2"/>
                </a:solidFill>
              </a:rPr>
              <a:t>National Mental Health Strategy 2020–2030</a:t>
            </a:r>
          </a:p>
          <a:p>
            <a:pPr>
              <a:defRPr/>
            </a:pPr>
            <a:r>
              <a:rPr lang="en-US" sz="2400" b="1" dirty="0">
                <a:solidFill>
                  <a:schemeClr val="tx2"/>
                </a:solidFill>
                <a:hlinkClick r:id="rId3"/>
              </a:rPr>
              <a:t>https://julkaisut.valtioneuvosto.fi/handle/10024/162234</a:t>
            </a:r>
            <a:endParaRPr kumimoji="0" lang="fi-FI"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1" name="Tekstiruutu 10">
            <a:extLst>
              <a:ext uri="{FF2B5EF4-FFF2-40B4-BE49-F238E27FC236}">
                <a16:creationId xmlns:a16="http://schemas.microsoft.com/office/drawing/2014/main" id="{9EAF6DF7-B24F-48A1-A5E6-731DB71A81D6}"/>
              </a:ext>
            </a:extLst>
          </p:cNvPr>
          <p:cNvSpPr txBox="1"/>
          <p:nvPr/>
        </p:nvSpPr>
        <p:spPr>
          <a:xfrm>
            <a:off x="868478" y="1819335"/>
            <a:ext cx="10691102" cy="44627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The environments </a:t>
            </a:r>
            <a:r>
              <a:rPr lang="en-US" sz="2000" dirty="0"/>
              <a:t>in which children and young people grow significantly influence their mental health.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Good mental health in children and young people is supported when society:</a:t>
            </a:r>
            <a:endParaRPr lang="en" sz="2000" b="1" i="0" dirty="0">
              <a:solidFill>
                <a:schemeClr val="accent3">
                  <a:lumMod val="50000"/>
                </a:schemeClr>
              </a:solidFill>
            </a:endParaRPr>
          </a:p>
          <a:p>
            <a:pPr>
              <a:buFont typeface="Arial" panose="020B0604020202020204" pitchFamily="34" charset="0"/>
              <a:buChar char="•"/>
            </a:pPr>
            <a:r>
              <a:rPr lang="en-US" sz="2000" dirty="0"/>
              <a:t> creates secure conditions for family-life and in other formative environments also during societal change,</a:t>
            </a:r>
          </a:p>
          <a:p>
            <a:pPr>
              <a:buFont typeface="Arial" panose="020B0604020202020204" pitchFamily="34" charset="0"/>
              <a:buChar char="•"/>
            </a:pPr>
            <a:r>
              <a:rPr lang="en-US" sz="2000" dirty="0"/>
              <a:t> ensures that each </a:t>
            </a:r>
            <a:r>
              <a:rPr lang="en-US" sz="2000" b="1" dirty="0"/>
              <a:t>child has equal opportunities for self-esteem, mental health skills, learning and feelings of achievements,</a:t>
            </a:r>
          </a:p>
          <a:p>
            <a:pPr>
              <a:buFont typeface="Arial" panose="020B0604020202020204" pitchFamily="34" charset="0"/>
              <a:buChar char="•"/>
            </a:pPr>
            <a:r>
              <a:rPr lang="en-US" sz="2000" dirty="0"/>
              <a:t> gives each child equal opportunities for engaging in safe recreational activities which promotes their development,</a:t>
            </a:r>
          </a:p>
          <a:p>
            <a:pPr>
              <a:buFont typeface="Arial" panose="020B0604020202020204" pitchFamily="34" charset="0"/>
              <a:buChar char="•"/>
            </a:pPr>
            <a:r>
              <a:rPr lang="en-US" sz="2000" dirty="0"/>
              <a:t> safeguards the rights of vulnerable children and young people and those in challenging life circumstances</a:t>
            </a:r>
          </a:p>
          <a:p>
            <a:pPr>
              <a:buFont typeface="Arial" panose="020B0604020202020204" pitchFamily="34" charset="0"/>
              <a:buChar char="•"/>
            </a:pPr>
            <a:r>
              <a:rPr lang="en-US" sz="2000" dirty="0"/>
              <a:t> reduces childhood poverty in families</a:t>
            </a:r>
          </a:p>
          <a:p>
            <a:pPr>
              <a:buFont typeface="Arial" panose="020B0604020202020204" pitchFamily="34" charset="0"/>
              <a:buChar char="•"/>
            </a:pPr>
            <a:r>
              <a:rPr lang="en-US" sz="2000" dirty="0"/>
              <a:t> reduces social exclusion of children and young people.</a:t>
            </a:r>
          </a:p>
        </p:txBody>
      </p:sp>
    </p:spTree>
    <p:extLst>
      <p:ext uri="{BB962C8B-B14F-4D97-AF65-F5344CB8AC3E}">
        <p14:creationId xmlns:p14="http://schemas.microsoft.com/office/powerpoint/2010/main" val="3380195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D04045E-C320-46FF-ABA0-10865D7FB435}"/>
              </a:ext>
            </a:extLst>
          </p:cNvPr>
          <p:cNvSpPr>
            <a:spLocks noGrp="1"/>
          </p:cNvSpPr>
          <p:nvPr>
            <p:ph type="title"/>
          </p:nvPr>
        </p:nvSpPr>
        <p:spPr/>
        <p:txBody>
          <a:bodyPr/>
          <a:lstStyle/>
          <a:p>
            <a:endParaRPr lang="fi-FI" dirty="0"/>
          </a:p>
        </p:txBody>
      </p:sp>
      <p:sp>
        <p:nvSpPr>
          <p:cNvPr id="3" name="Päivämäärän paikkamerkki 2">
            <a:extLst>
              <a:ext uri="{FF2B5EF4-FFF2-40B4-BE49-F238E27FC236}">
                <a16:creationId xmlns:a16="http://schemas.microsoft.com/office/drawing/2014/main" id="{1679DCDC-25CC-4D9A-8701-326D4CD967D6}"/>
              </a:ext>
            </a:extLst>
          </p:cNvPr>
          <p:cNvSpPr>
            <a:spLocks noGrp="1"/>
          </p:cNvSpPr>
          <p:nvPr>
            <p:ph type="dt" sz="half" idx="10"/>
          </p:nvPr>
        </p:nvSpPr>
        <p:spPr/>
        <p:txBody>
          <a:bodyPr/>
          <a:lstStyle/>
          <a:p>
            <a:fld id="{EAC61F32-6966-4227-9A7F-DD49B38BED1C}" type="datetime1">
              <a:rPr lang="fi-FI" smtClean="0"/>
              <a:t>22.9.2022</a:t>
            </a:fld>
            <a:endParaRPr lang="fi-FI"/>
          </a:p>
        </p:txBody>
      </p:sp>
      <p:sp>
        <p:nvSpPr>
          <p:cNvPr id="4" name="Alatunnisteen paikkamerkki 3">
            <a:extLst>
              <a:ext uri="{FF2B5EF4-FFF2-40B4-BE49-F238E27FC236}">
                <a16:creationId xmlns:a16="http://schemas.microsoft.com/office/drawing/2014/main" id="{E4552CBA-6B96-49D4-8376-7EA2E19CCEDC}"/>
              </a:ext>
            </a:extLst>
          </p:cNvPr>
          <p:cNvSpPr>
            <a:spLocks noGrp="1"/>
          </p:cNvSpPr>
          <p:nvPr>
            <p:ph type="ftr" sz="quarter" idx="11"/>
          </p:nvPr>
        </p:nvSpPr>
        <p:spPr/>
        <p:txBody>
          <a:bodyPr/>
          <a:lstStyle/>
          <a:p>
            <a:r>
              <a:rPr lang="fi-FI"/>
              <a:t>mielenterveysseura.fi</a:t>
            </a:r>
          </a:p>
        </p:txBody>
      </p:sp>
      <p:sp>
        <p:nvSpPr>
          <p:cNvPr id="5" name="Dian numeron paikkamerkki 4">
            <a:extLst>
              <a:ext uri="{FF2B5EF4-FFF2-40B4-BE49-F238E27FC236}">
                <a16:creationId xmlns:a16="http://schemas.microsoft.com/office/drawing/2014/main" id="{CE092C7E-3D1C-422B-978E-ED7499160676}"/>
              </a:ext>
            </a:extLst>
          </p:cNvPr>
          <p:cNvSpPr>
            <a:spLocks noGrp="1"/>
          </p:cNvSpPr>
          <p:nvPr>
            <p:ph type="sldNum" sz="quarter" idx="12"/>
          </p:nvPr>
        </p:nvSpPr>
        <p:spPr/>
        <p:txBody>
          <a:bodyPr/>
          <a:lstStyle/>
          <a:p>
            <a:fld id="{29F13F21-89A0-4E12-8E58-753F65C13159}" type="slidenum">
              <a:rPr lang="fi-FI" smtClean="0"/>
              <a:t>8</a:t>
            </a:fld>
            <a:endParaRPr lang="fi-FI"/>
          </a:p>
        </p:txBody>
      </p:sp>
      <p:pic>
        <p:nvPicPr>
          <p:cNvPr id="7" name="Kuva 6">
            <a:extLst>
              <a:ext uri="{FF2B5EF4-FFF2-40B4-BE49-F238E27FC236}">
                <a16:creationId xmlns:a16="http://schemas.microsoft.com/office/drawing/2014/main" id="{140993D0-9FC6-4EF1-BB86-0E450ABF4C0F}"/>
              </a:ext>
            </a:extLst>
          </p:cNvPr>
          <p:cNvPicPr>
            <a:picLocks noChangeAspect="1"/>
          </p:cNvPicPr>
          <p:nvPr/>
        </p:nvPicPr>
        <p:blipFill>
          <a:blip r:embed="rId2"/>
          <a:stretch>
            <a:fillRect/>
          </a:stretch>
        </p:blipFill>
        <p:spPr>
          <a:xfrm>
            <a:off x="795337" y="1177290"/>
            <a:ext cx="10601325" cy="2514600"/>
          </a:xfrm>
          <a:prstGeom prst="rect">
            <a:avLst/>
          </a:prstGeom>
        </p:spPr>
      </p:pic>
      <p:sp>
        <p:nvSpPr>
          <p:cNvPr id="8" name="Tekstiruutu 7">
            <a:extLst>
              <a:ext uri="{FF2B5EF4-FFF2-40B4-BE49-F238E27FC236}">
                <a16:creationId xmlns:a16="http://schemas.microsoft.com/office/drawing/2014/main" id="{DE9251F5-0F24-4F5F-A1CC-620766BA3DFF}"/>
              </a:ext>
            </a:extLst>
          </p:cNvPr>
          <p:cNvSpPr txBox="1"/>
          <p:nvPr/>
        </p:nvSpPr>
        <p:spPr>
          <a:xfrm>
            <a:off x="795337" y="3932090"/>
            <a:ext cx="11091863" cy="923330"/>
          </a:xfrm>
          <a:prstGeom prst="rect">
            <a:avLst/>
          </a:prstGeom>
          <a:noFill/>
        </p:spPr>
        <p:txBody>
          <a:bodyPr wrap="square" rtlCol="0">
            <a:spAutoFit/>
          </a:bodyPr>
          <a:lstStyle/>
          <a:p>
            <a:r>
              <a:rPr lang="fi-FI" dirty="0">
                <a:hlinkClick r:id="rId3"/>
              </a:rPr>
              <a:t>https://julkaisut.valtioneuvosto.fi/bitstream/handle/10024/162381/OKM_2020_4.pdf?sequence=1&amp;isAllowed=y</a:t>
            </a:r>
            <a:endParaRPr lang="fi-FI" dirty="0"/>
          </a:p>
          <a:p>
            <a:endParaRPr lang="fi-FI" dirty="0"/>
          </a:p>
          <a:p>
            <a:endParaRPr lang="fi-FI" dirty="0"/>
          </a:p>
        </p:txBody>
      </p:sp>
      <p:sp>
        <p:nvSpPr>
          <p:cNvPr id="9" name="Tekstiruutu 8">
            <a:extLst>
              <a:ext uri="{FF2B5EF4-FFF2-40B4-BE49-F238E27FC236}">
                <a16:creationId xmlns:a16="http://schemas.microsoft.com/office/drawing/2014/main" id="{8FBF8956-A15C-4AFA-A14F-4F0A5D6F8E74}"/>
              </a:ext>
            </a:extLst>
          </p:cNvPr>
          <p:cNvSpPr txBox="1"/>
          <p:nvPr/>
        </p:nvSpPr>
        <p:spPr>
          <a:xfrm>
            <a:off x="905301" y="4775395"/>
            <a:ext cx="10345003" cy="1569660"/>
          </a:xfrm>
          <a:prstGeom prst="rect">
            <a:avLst/>
          </a:prstGeom>
          <a:noFill/>
        </p:spPr>
        <p:txBody>
          <a:bodyPr wrap="square" rtlCol="0">
            <a:spAutoFit/>
          </a:bodyPr>
          <a:lstStyle/>
          <a:p>
            <a:r>
              <a:rPr lang="fi-FI" sz="2400" dirty="0"/>
              <a:t>Young </a:t>
            </a:r>
            <a:r>
              <a:rPr lang="fi-FI" sz="2400" dirty="0" err="1"/>
              <a:t>people</a:t>
            </a:r>
            <a:r>
              <a:rPr lang="fi-FI" sz="2400" dirty="0"/>
              <a:t> </a:t>
            </a:r>
            <a:r>
              <a:rPr lang="fi-FI" sz="2400" dirty="0" err="1"/>
              <a:t>emphasized</a:t>
            </a:r>
            <a:r>
              <a:rPr lang="fi-FI" sz="2400" dirty="0"/>
              <a:t> </a:t>
            </a:r>
            <a:r>
              <a:rPr lang="fi-FI" sz="2400" dirty="0" err="1"/>
              <a:t>the</a:t>
            </a:r>
            <a:r>
              <a:rPr lang="fi-FI" sz="2400" dirty="0"/>
              <a:t> </a:t>
            </a:r>
            <a:r>
              <a:rPr lang="fi-FI" sz="2400" dirty="0" err="1"/>
              <a:t>importance</a:t>
            </a:r>
            <a:r>
              <a:rPr lang="fi-FI" sz="2400" dirty="0"/>
              <a:t> of </a:t>
            </a:r>
            <a:r>
              <a:rPr lang="fi-FI" sz="2400" dirty="0" err="1"/>
              <a:t>mental</a:t>
            </a:r>
            <a:r>
              <a:rPr lang="fi-FI" sz="2400" dirty="0"/>
              <a:t> </a:t>
            </a:r>
            <a:r>
              <a:rPr lang="fi-FI" sz="2400" dirty="0" err="1"/>
              <a:t>health</a:t>
            </a:r>
            <a:r>
              <a:rPr lang="fi-FI" sz="2400" dirty="0"/>
              <a:t>.</a:t>
            </a:r>
          </a:p>
          <a:p>
            <a:endParaRPr lang="fi-FI" sz="2400" dirty="0"/>
          </a:p>
          <a:p>
            <a:r>
              <a:rPr lang="fi-FI" sz="2400" dirty="0"/>
              <a:t>Mental </a:t>
            </a:r>
            <a:r>
              <a:rPr lang="fi-FI" sz="2400" dirty="0" err="1"/>
              <a:t>health</a:t>
            </a:r>
            <a:r>
              <a:rPr lang="fi-FI" sz="2400" dirty="0"/>
              <a:t> </a:t>
            </a:r>
            <a:r>
              <a:rPr lang="fi-FI" sz="2400" dirty="0" err="1"/>
              <a:t>promotion</a:t>
            </a:r>
            <a:r>
              <a:rPr lang="fi-FI" sz="2400" dirty="0"/>
              <a:t> is </a:t>
            </a:r>
            <a:r>
              <a:rPr lang="fi-FI" sz="2400" dirty="0" err="1"/>
              <a:t>written</a:t>
            </a:r>
            <a:r>
              <a:rPr lang="fi-FI" sz="2400" dirty="0"/>
              <a:t> in </a:t>
            </a:r>
            <a:r>
              <a:rPr lang="fi-FI" sz="2400" dirty="0" err="1"/>
              <a:t>the</a:t>
            </a:r>
            <a:r>
              <a:rPr lang="fi-FI" sz="2400" dirty="0"/>
              <a:t> </a:t>
            </a:r>
            <a:r>
              <a:rPr lang="fi-FI" sz="2400" dirty="0" err="1"/>
              <a:t>programme</a:t>
            </a:r>
            <a:r>
              <a:rPr lang="fi-FI" sz="2400" dirty="0"/>
              <a:t> and it </a:t>
            </a:r>
            <a:r>
              <a:rPr lang="fi-FI" sz="2400" b="1" dirty="0"/>
              <a:t>is</a:t>
            </a:r>
            <a:r>
              <a:rPr lang="fi-FI" sz="2400" dirty="0"/>
              <a:t> </a:t>
            </a:r>
            <a:r>
              <a:rPr lang="fi-FI" sz="2400" dirty="0" err="1"/>
              <a:t>one</a:t>
            </a:r>
            <a:r>
              <a:rPr lang="fi-FI" sz="2400" dirty="0"/>
              <a:t> of </a:t>
            </a:r>
            <a:r>
              <a:rPr lang="fi-FI" sz="2400" dirty="0" err="1"/>
              <a:t>the</a:t>
            </a:r>
            <a:r>
              <a:rPr lang="fi-FI" sz="2400" dirty="0"/>
              <a:t> </a:t>
            </a:r>
            <a:r>
              <a:rPr lang="fi-FI" sz="2400" dirty="0" err="1"/>
              <a:t>tasks</a:t>
            </a:r>
            <a:r>
              <a:rPr lang="fi-FI" sz="2400" dirty="0"/>
              <a:t> of </a:t>
            </a:r>
            <a:r>
              <a:rPr lang="fi-FI" sz="2400" dirty="0" err="1"/>
              <a:t>youth</a:t>
            </a:r>
            <a:r>
              <a:rPr lang="fi-FI" sz="2400" dirty="0"/>
              <a:t> </a:t>
            </a:r>
            <a:r>
              <a:rPr lang="fi-FI" sz="2400" dirty="0" err="1"/>
              <a:t>work</a:t>
            </a:r>
            <a:r>
              <a:rPr lang="fi-FI" sz="2400" dirty="0"/>
              <a:t>.</a:t>
            </a:r>
          </a:p>
        </p:txBody>
      </p:sp>
    </p:spTree>
    <p:extLst>
      <p:ext uri="{BB962C8B-B14F-4D97-AF65-F5344CB8AC3E}">
        <p14:creationId xmlns:p14="http://schemas.microsoft.com/office/powerpoint/2010/main" val="1923035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21C9CE1-2750-491D-8FA4-25B1EE04C641}"/>
              </a:ext>
            </a:extLst>
          </p:cNvPr>
          <p:cNvSpPr>
            <a:spLocks noGrp="1"/>
          </p:cNvSpPr>
          <p:nvPr>
            <p:ph type="title"/>
          </p:nvPr>
        </p:nvSpPr>
        <p:spPr/>
        <p:txBody>
          <a:bodyPr/>
          <a:lstStyle/>
          <a:p>
            <a:endParaRPr lang="fi-FI"/>
          </a:p>
        </p:txBody>
      </p:sp>
      <p:sp>
        <p:nvSpPr>
          <p:cNvPr id="3" name="Päivämäärän paikkamerkki 2">
            <a:extLst>
              <a:ext uri="{FF2B5EF4-FFF2-40B4-BE49-F238E27FC236}">
                <a16:creationId xmlns:a16="http://schemas.microsoft.com/office/drawing/2014/main" id="{326E1ADE-A55E-47C8-9B7E-6144B458DA20}"/>
              </a:ext>
            </a:extLst>
          </p:cNvPr>
          <p:cNvSpPr>
            <a:spLocks noGrp="1"/>
          </p:cNvSpPr>
          <p:nvPr>
            <p:ph type="dt" sz="half" idx="10"/>
          </p:nvPr>
        </p:nvSpPr>
        <p:spPr/>
        <p:txBody>
          <a:bodyPr/>
          <a:lstStyle/>
          <a:p>
            <a:fld id="{EAC61F32-6966-4227-9A7F-DD49B38BED1C}" type="datetime1">
              <a:rPr lang="fi-FI" smtClean="0"/>
              <a:t>22.9.2022</a:t>
            </a:fld>
            <a:endParaRPr lang="fi-FI" dirty="0"/>
          </a:p>
        </p:txBody>
      </p:sp>
      <p:sp>
        <p:nvSpPr>
          <p:cNvPr id="4" name="Alatunnisteen paikkamerkki 3">
            <a:extLst>
              <a:ext uri="{FF2B5EF4-FFF2-40B4-BE49-F238E27FC236}">
                <a16:creationId xmlns:a16="http://schemas.microsoft.com/office/drawing/2014/main" id="{3C9863DC-0A75-403F-A59F-F4E738BBAC5D}"/>
              </a:ext>
            </a:extLst>
          </p:cNvPr>
          <p:cNvSpPr>
            <a:spLocks noGrp="1"/>
          </p:cNvSpPr>
          <p:nvPr>
            <p:ph type="ftr" sz="quarter" idx="11"/>
          </p:nvPr>
        </p:nvSpPr>
        <p:spPr/>
        <p:txBody>
          <a:bodyPr/>
          <a:lstStyle/>
          <a:p>
            <a:endParaRPr lang="fi-FI" dirty="0"/>
          </a:p>
        </p:txBody>
      </p:sp>
      <p:sp>
        <p:nvSpPr>
          <p:cNvPr id="5" name="Dian numeron paikkamerkki 4">
            <a:extLst>
              <a:ext uri="{FF2B5EF4-FFF2-40B4-BE49-F238E27FC236}">
                <a16:creationId xmlns:a16="http://schemas.microsoft.com/office/drawing/2014/main" id="{92E85E53-C000-4F9C-934E-170DB4AC600A}"/>
              </a:ext>
            </a:extLst>
          </p:cNvPr>
          <p:cNvSpPr>
            <a:spLocks noGrp="1"/>
          </p:cNvSpPr>
          <p:nvPr>
            <p:ph type="sldNum" sz="quarter" idx="12"/>
          </p:nvPr>
        </p:nvSpPr>
        <p:spPr/>
        <p:txBody>
          <a:bodyPr/>
          <a:lstStyle/>
          <a:p>
            <a:fld id="{29F13F21-89A0-4E12-8E58-753F65C13159}" type="slidenum">
              <a:rPr lang="fi-FI" smtClean="0"/>
              <a:t>9</a:t>
            </a:fld>
            <a:endParaRPr lang="fi-FI"/>
          </a:p>
        </p:txBody>
      </p:sp>
      <p:sp>
        <p:nvSpPr>
          <p:cNvPr id="6" name="Tekstiruutu 5">
            <a:extLst>
              <a:ext uri="{FF2B5EF4-FFF2-40B4-BE49-F238E27FC236}">
                <a16:creationId xmlns:a16="http://schemas.microsoft.com/office/drawing/2014/main" id="{C11A8F18-4714-4CD8-9BEF-B38BEC492F28}"/>
              </a:ext>
            </a:extLst>
          </p:cNvPr>
          <p:cNvSpPr txBox="1"/>
          <p:nvPr/>
        </p:nvSpPr>
        <p:spPr>
          <a:xfrm>
            <a:off x="890645" y="712024"/>
            <a:ext cx="9723281" cy="461665"/>
          </a:xfrm>
          <a:prstGeom prst="rect">
            <a:avLst/>
          </a:prstGeom>
          <a:noFill/>
        </p:spPr>
        <p:txBody>
          <a:bodyPr wrap="square" rtlCol="0">
            <a:spAutoFit/>
          </a:bodyPr>
          <a:lstStyle/>
          <a:p>
            <a:r>
              <a:rPr lang="fi-FI" sz="2400" dirty="0" err="1">
                <a:latin typeface="Georgia" panose="02040502050405020303" pitchFamily="18" charset="0"/>
              </a:rPr>
              <a:t>Ministry</a:t>
            </a:r>
            <a:r>
              <a:rPr lang="fi-FI" sz="2400" dirty="0">
                <a:latin typeface="Georgia" panose="02040502050405020303" pitchFamily="18" charset="0"/>
              </a:rPr>
              <a:t> of Education and Culture </a:t>
            </a:r>
            <a:r>
              <a:rPr lang="fi-FI" sz="2400" dirty="0" err="1">
                <a:latin typeface="Georgia" panose="02040502050405020303" pitchFamily="18" charset="0"/>
              </a:rPr>
              <a:t>finances</a:t>
            </a:r>
            <a:r>
              <a:rPr lang="fi-FI" sz="2400" dirty="0">
                <a:latin typeface="Georgia" panose="02040502050405020303" pitchFamily="18" charset="0"/>
              </a:rPr>
              <a:t>: </a:t>
            </a:r>
          </a:p>
        </p:txBody>
      </p:sp>
      <p:grpSp>
        <p:nvGrpSpPr>
          <p:cNvPr id="10" name="Ryhmä 9">
            <a:extLst>
              <a:ext uri="{FF2B5EF4-FFF2-40B4-BE49-F238E27FC236}">
                <a16:creationId xmlns:a16="http://schemas.microsoft.com/office/drawing/2014/main" id="{2AD4153B-1980-4598-A323-D5453A135A14}"/>
              </a:ext>
            </a:extLst>
          </p:cNvPr>
          <p:cNvGrpSpPr/>
          <p:nvPr/>
        </p:nvGrpSpPr>
        <p:grpSpPr>
          <a:xfrm>
            <a:off x="750449" y="2659190"/>
            <a:ext cx="10003675" cy="2198561"/>
            <a:chOff x="500455" y="918633"/>
            <a:chExt cx="10990505" cy="2575751"/>
          </a:xfrm>
        </p:grpSpPr>
        <p:sp>
          <p:nvSpPr>
            <p:cNvPr id="7" name="Ellipsi 6">
              <a:extLst>
                <a:ext uri="{FF2B5EF4-FFF2-40B4-BE49-F238E27FC236}">
                  <a16:creationId xmlns:a16="http://schemas.microsoft.com/office/drawing/2014/main" id="{6C0D1A8B-9AA6-4D1A-BB2D-F53FD0572986}"/>
                </a:ext>
              </a:extLst>
            </p:cNvPr>
            <p:cNvSpPr/>
            <p:nvPr/>
          </p:nvSpPr>
          <p:spPr>
            <a:xfrm>
              <a:off x="500455" y="979784"/>
              <a:ext cx="3379551" cy="2514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800" b="1" dirty="0" err="1"/>
                <a:t>Municipal</a:t>
              </a:r>
              <a:r>
                <a:rPr lang="fi-FI" sz="2800" b="1" dirty="0"/>
                <a:t> </a:t>
              </a:r>
              <a:r>
                <a:rPr lang="fi-FI" sz="2800" b="1" dirty="0" err="1"/>
                <a:t>youth</a:t>
              </a:r>
              <a:r>
                <a:rPr lang="fi-FI" sz="2800" b="1" dirty="0"/>
                <a:t> </a:t>
              </a:r>
              <a:r>
                <a:rPr lang="fi-FI" sz="2800" b="1" dirty="0" err="1"/>
                <a:t>work</a:t>
              </a:r>
              <a:endParaRPr lang="fi-FI" sz="2800" b="1" dirty="0"/>
            </a:p>
          </p:txBody>
        </p:sp>
        <p:sp>
          <p:nvSpPr>
            <p:cNvPr id="8" name="Ellipsi 7">
              <a:extLst>
                <a:ext uri="{FF2B5EF4-FFF2-40B4-BE49-F238E27FC236}">
                  <a16:creationId xmlns:a16="http://schemas.microsoft.com/office/drawing/2014/main" id="{04E22BBF-0181-4FC5-89A9-98A6A4989F87}"/>
                </a:ext>
              </a:extLst>
            </p:cNvPr>
            <p:cNvSpPr/>
            <p:nvPr/>
          </p:nvSpPr>
          <p:spPr>
            <a:xfrm>
              <a:off x="4305932" y="918633"/>
              <a:ext cx="3379551" cy="2514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800" b="1" dirty="0"/>
                <a:t>School </a:t>
              </a:r>
              <a:r>
                <a:rPr lang="fi-FI" sz="2800" b="1" dirty="0" err="1"/>
                <a:t>youth</a:t>
              </a:r>
              <a:r>
                <a:rPr lang="fi-FI" sz="2800" b="1" dirty="0"/>
                <a:t> </a:t>
              </a:r>
              <a:r>
                <a:rPr lang="fi-FI" sz="2800" b="1" dirty="0" err="1"/>
                <a:t>work</a:t>
              </a:r>
              <a:endParaRPr lang="fi-FI" sz="2800" b="1" dirty="0"/>
            </a:p>
          </p:txBody>
        </p:sp>
        <p:sp>
          <p:nvSpPr>
            <p:cNvPr id="9" name="Ellipsi 8">
              <a:extLst>
                <a:ext uri="{FF2B5EF4-FFF2-40B4-BE49-F238E27FC236}">
                  <a16:creationId xmlns:a16="http://schemas.microsoft.com/office/drawing/2014/main" id="{ABE0F8AF-865C-4013-8091-0D1A2FC7830C}"/>
                </a:ext>
              </a:extLst>
            </p:cNvPr>
            <p:cNvSpPr/>
            <p:nvPr/>
          </p:nvSpPr>
          <p:spPr>
            <a:xfrm>
              <a:off x="8111409" y="937492"/>
              <a:ext cx="3379551" cy="2514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800" b="1" dirty="0" err="1"/>
                <a:t>Targeted</a:t>
              </a:r>
              <a:r>
                <a:rPr lang="fi-FI" sz="2800" b="1" dirty="0"/>
                <a:t> (</a:t>
              </a:r>
              <a:r>
                <a:rPr lang="fi-FI" sz="2800" b="1" dirty="0" err="1"/>
                <a:t>outreach</a:t>
              </a:r>
              <a:r>
                <a:rPr lang="fi-FI" sz="2800" b="1" dirty="0"/>
                <a:t>) </a:t>
              </a:r>
              <a:r>
                <a:rPr lang="fi-FI" sz="2800" b="1" dirty="0" err="1"/>
                <a:t>youth</a:t>
              </a:r>
              <a:r>
                <a:rPr lang="fi-FI" sz="2800" b="1" dirty="0"/>
                <a:t> </a:t>
              </a:r>
              <a:r>
                <a:rPr lang="fi-FI" sz="2800" b="1" dirty="0" err="1"/>
                <a:t>work</a:t>
              </a:r>
              <a:endParaRPr lang="fi-FI" sz="2800" b="1" dirty="0"/>
            </a:p>
          </p:txBody>
        </p:sp>
      </p:grpSp>
      <p:sp>
        <p:nvSpPr>
          <p:cNvPr id="11" name="Tekstiruutu 10">
            <a:extLst>
              <a:ext uri="{FF2B5EF4-FFF2-40B4-BE49-F238E27FC236}">
                <a16:creationId xmlns:a16="http://schemas.microsoft.com/office/drawing/2014/main" id="{9EAF6DF7-B24F-48A1-A5E6-731DB71A81D6}"/>
              </a:ext>
            </a:extLst>
          </p:cNvPr>
          <p:cNvSpPr txBox="1"/>
          <p:nvPr/>
        </p:nvSpPr>
        <p:spPr>
          <a:xfrm>
            <a:off x="864809" y="1447718"/>
            <a:ext cx="10462381" cy="830997"/>
          </a:xfrm>
          <a:prstGeom prst="rect">
            <a:avLst/>
          </a:prstGeom>
          <a:noFill/>
        </p:spPr>
        <p:txBody>
          <a:bodyPr wrap="square" rtlCol="0">
            <a:spAutoFit/>
          </a:bodyPr>
          <a:lstStyle/>
          <a:p>
            <a:r>
              <a:rPr lang="fi-FI" sz="2400" b="1" dirty="0" err="1"/>
              <a:t>Six</a:t>
            </a:r>
            <a:r>
              <a:rPr lang="fi-FI" sz="2400" b="1" dirty="0"/>
              <a:t> National </a:t>
            </a:r>
            <a:r>
              <a:rPr lang="fi-FI" sz="2400" b="1" dirty="0" err="1"/>
              <a:t>Competence</a:t>
            </a:r>
            <a:r>
              <a:rPr lang="fi-FI" sz="2400" b="1" dirty="0"/>
              <a:t> </a:t>
            </a:r>
            <a:r>
              <a:rPr lang="fi-FI" sz="2400" b="1" dirty="0" err="1"/>
              <a:t>Centres</a:t>
            </a:r>
            <a:r>
              <a:rPr lang="fi-FI" sz="2400" b="1" dirty="0"/>
              <a:t> for </a:t>
            </a:r>
            <a:r>
              <a:rPr lang="fi-FI" sz="2400" b="1" dirty="0" err="1"/>
              <a:t>youth</a:t>
            </a:r>
            <a:r>
              <a:rPr lang="fi-FI" sz="2400" b="1" dirty="0"/>
              <a:t> </a:t>
            </a:r>
            <a:r>
              <a:rPr lang="fi-FI" sz="2400" b="1" dirty="0" err="1"/>
              <a:t>work</a:t>
            </a:r>
            <a:r>
              <a:rPr lang="fi-FI" sz="2400" b="1" dirty="0"/>
              <a:t>: MIELI Mental Health Finland is </a:t>
            </a:r>
            <a:r>
              <a:rPr lang="fi-FI" sz="2400" b="1" dirty="0" err="1"/>
              <a:t>working</a:t>
            </a:r>
            <a:r>
              <a:rPr lang="fi-FI" sz="2400" b="1" dirty="0"/>
              <a:t> in 3 of </a:t>
            </a:r>
            <a:r>
              <a:rPr lang="fi-FI" sz="2400" b="1" dirty="0" err="1"/>
              <a:t>them</a:t>
            </a:r>
            <a:endParaRPr lang="fi-FI" sz="2400" b="1" dirty="0"/>
          </a:p>
        </p:txBody>
      </p:sp>
      <p:sp>
        <p:nvSpPr>
          <p:cNvPr id="12" name="Tekstiruutu 11">
            <a:extLst>
              <a:ext uri="{FF2B5EF4-FFF2-40B4-BE49-F238E27FC236}">
                <a16:creationId xmlns:a16="http://schemas.microsoft.com/office/drawing/2014/main" id="{551DF473-944A-418A-9CF9-82678A535D81}"/>
              </a:ext>
            </a:extLst>
          </p:cNvPr>
          <p:cNvSpPr txBox="1"/>
          <p:nvPr/>
        </p:nvSpPr>
        <p:spPr>
          <a:xfrm>
            <a:off x="1089499" y="5290422"/>
            <a:ext cx="7734461" cy="646331"/>
          </a:xfrm>
          <a:prstGeom prst="rect">
            <a:avLst/>
          </a:prstGeom>
          <a:noFill/>
        </p:spPr>
        <p:txBody>
          <a:bodyPr wrap="square" rtlCol="0">
            <a:spAutoFit/>
          </a:bodyPr>
          <a:lstStyle/>
          <a:p>
            <a:r>
              <a:rPr lang="fi-FI" sz="1800" u="sng" dirty="0">
                <a:latin typeface="Georgia" panose="02040502050405020303" pitchFamily="18" charset="0"/>
              </a:rPr>
              <a:t>One</a:t>
            </a:r>
            <a:r>
              <a:rPr lang="fi-FI" sz="1800" dirty="0">
                <a:latin typeface="Georgia" panose="02040502050405020303" pitchFamily="18" charset="0"/>
              </a:rPr>
              <a:t> of </a:t>
            </a:r>
            <a:r>
              <a:rPr lang="fi-FI" sz="1800" dirty="0" err="1">
                <a:latin typeface="Georgia" panose="02040502050405020303" pitchFamily="18" charset="0"/>
              </a:rPr>
              <a:t>the</a:t>
            </a:r>
            <a:r>
              <a:rPr lang="fi-FI" sz="1800" dirty="0">
                <a:latin typeface="Georgia" panose="02040502050405020303" pitchFamily="18" charset="0"/>
              </a:rPr>
              <a:t> </a:t>
            </a:r>
            <a:r>
              <a:rPr lang="fi-FI" sz="1800" dirty="0" err="1">
                <a:latin typeface="Georgia" panose="02040502050405020303" pitchFamily="18" charset="0"/>
              </a:rPr>
              <a:t>many</a:t>
            </a:r>
            <a:r>
              <a:rPr lang="fi-FI" sz="1800" dirty="0">
                <a:latin typeface="Georgia" panose="02040502050405020303" pitchFamily="18" charset="0"/>
              </a:rPr>
              <a:t> </a:t>
            </a:r>
            <a:r>
              <a:rPr lang="fi-FI" sz="1800" dirty="0" err="1">
                <a:latin typeface="Georgia" panose="02040502050405020303" pitchFamily="18" charset="0"/>
              </a:rPr>
              <a:t>tasks</a:t>
            </a:r>
            <a:r>
              <a:rPr lang="fi-FI" sz="1800" dirty="0">
                <a:latin typeface="Georgia" panose="02040502050405020303" pitchFamily="18" charset="0"/>
              </a:rPr>
              <a:t> of </a:t>
            </a:r>
            <a:r>
              <a:rPr lang="fi-FI" sz="1800" dirty="0" err="1">
                <a:latin typeface="Georgia" panose="02040502050405020303" pitchFamily="18" charset="0"/>
              </a:rPr>
              <a:t>youth</a:t>
            </a:r>
            <a:r>
              <a:rPr lang="fi-FI" sz="1800" dirty="0">
                <a:latin typeface="Georgia" panose="02040502050405020303" pitchFamily="18" charset="0"/>
              </a:rPr>
              <a:t> </a:t>
            </a:r>
            <a:r>
              <a:rPr lang="fi-FI" sz="1800" dirty="0" err="1">
                <a:latin typeface="Georgia" panose="02040502050405020303" pitchFamily="18" charset="0"/>
              </a:rPr>
              <a:t>work</a:t>
            </a:r>
            <a:r>
              <a:rPr lang="fi-FI" sz="1800" dirty="0">
                <a:latin typeface="Georgia" panose="02040502050405020303" pitchFamily="18" charset="0"/>
              </a:rPr>
              <a:t> is to </a:t>
            </a:r>
            <a:r>
              <a:rPr lang="fi-FI" sz="1800" dirty="0" err="1">
                <a:latin typeface="Georgia" panose="02040502050405020303" pitchFamily="18" charset="0"/>
              </a:rPr>
              <a:t>promote</a:t>
            </a:r>
            <a:r>
              <a:rPr lang="fi-FI" sz="1800" dirty="0">
                <a:latin typeface="Georgia" panose="02040502050405020303" pitchFamily="18" charset="0"/>
              </a:rPr>
              <a:t> </a:t>
            </a:r>
            <a:r>
              <a:rPr lang="fi-FI" sz="1800" dirty="0" err="1">
                <a:latin typeface="Georgia" panose="02040502050405020303" pitchFamily="18" charset="0"/>
              </a:rPr>
              <a:t>mental</a:t>
            </a:r>
            <a:r>
              <a:rPr lang="fi-FI" sz="1800" dirty="0">
                <a:latin typeface="Georgia" panose="02040502050405020303" pitchFamily="18" charset="0"/>
              </a:rPr>
              <a:t> </a:t>
            </a:r>
            <a:r>
              <a:rPr lang="fi-FI" sz="1800" dirty="0" err="1">
                <a:latin typeface="Georgia" panose="02040502050405020303" pitchFamily="18" charset="0"/>
              </a:rPr>
              <a:t>health</a:t>
            </a:r>
            <a:r>
              <a:rPr lang="fi-FI" sz="1800" dirty="0">
                <a:latin typeface="Georgia" panose="02040502050405020303" pitchFamily="18" charset="0"/>
              </a:rPr>
              <a:t>.</a:t>
            </a:r>
          </a:p>
          <a:p>
            <a:r>
              <a:rPr lang="fi-FI" dirty="0" err="1"/>
              <a:t>Cooperation</a:t>
            </a:r>
            <a:r>
              <a:rPr lang="fi-FI" dirty="0"/>
              <a:t>, </a:t>
            </a:r>
            <a:r>
              <a:rPr lang="fi-FI" dirty="0" err="1"/>
              <a:t>listening</a:t>
            </a:r>
            <a:r>
              <a:rPr lang="fi-FI" dirty="0"/>
              <a:t>, </a:t>
            </a:r>
            <a:r>
              <a:rPr lang="fi-FI" dirty="0" err="1"/>
              <a:t>supporting</a:t>
            </a:r>
            <a:r>
              <a:rPr lang="fi-FI" dirty="0"/>
              <a:t>, </a:t>
            </a:r>
            <a:r>
              <a:rPr lang="fi-FI" dirty="0" err="1"/>
              <a:t>skills</a:t>
            </a:r>
            <a:endParaRPr lang="fi-FI" dirty="0"/>
          </a:p>
        </p:txBody>
      </p:sp>
    </p:spTree>
    <p:extLst>
      <p:ext uri="{BB962C8B-B14F-4D97-AF65-F5344CB8AC3E}">
        <p14:creationId xmlns:p14="http://schemas.microsoft.com/office/powerpoint/2010/main" val="41218134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7"/>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1|8.3|0.6|0.8|1.4"/>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6.7|0.8|0.7|0.3|0.3|4.7|13.2|14.8"/>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0.8|0.4|15.6"/>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4.2"/>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5.3"/>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5.3"/>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4.2"/>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2.3|2.6|1.3|2.5|3.6|4|1.9|0.6|16.7"/>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5.3"/>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mieli_mallipohja_v2015-02-03">
  <a:themeElements>
    <a:clrScheme name="mieli_excel">
      <a:dk1>
        <a:sysClr val="windowText" lastClr="000000"/>
      </a:dk1>
      <a:lt1>
        <a:sysClr val="window" lastClr="FFFFFF"/>
      </a:lt1>
      <a:dk2>
        <a:srgbClr val="1F497D"/>
      </a:dk2>
      <a:lt2>
        <a:srgbClr val="EEECE1"/>
      </a:lt2>
      <a:accent1>
        <a:srgbClr val="00E13C"/>
      </a:accent1>
      <a:accent2>
        <a:srgbClr val="696E73"/>
      </a:accent2>
      <a:accent3>
        <a:srgbClr val="05D2F5"/>
      </a:accent3>
      <a:accent4>
        <a:srgbClr val="DCE1E1"/>
      </a:accent4>
      <a:accent5>
        <a:srgbClr val="FFF023"/>
      </a:accent5>
      <a:accent6>
        <a:srgbClr val="DCE1E6"/>
      </a:accent6>
      <a:hlink>
        <a:srgbClr val="0000FF"/>
      </a:hlink>
      <a:folHlink>
        <a:srgbClr val="800080"/>
      </a:folHlink>
    </a:clrScheme>
    <a:fontScheme name="Mieli2015">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upporting Youth Workers to Promote Mental Health_E.M.potx" id="{95E890D9-D2E3-4268-8A84-26ECEE9D8EDC}" vid="{C2B52E66-B389-4646-9F74-E8E8ECF477B5}"/>
    </a:ext>
  </a:extLst>
</a:theme>
</file>

<file path=ppt/theme/theme10.xml><?xml version="1.0" encoding="utf-8"?>
<a:theme xmlns:a="http://schemas.openxmlformats.org/drawingml/2006/main" name="3_Tekstisivu / tumma harmaa + vihreä">
  <a:themeElements>
    <a:clrScheme name="Mieli värit">
      <a:dk1>
        <a:srgbClr val="000000"/>
      </a:dk1>
      <a:lt1>
        <a:srgbClr val="FFFFFF"/>
      </a:lt1>
      <a:dk2>
        <a:srgbClr val="575757"/>
      </a:dk2>
      <a:lt2>
        <a:srgbClr val="EDEDED"/>
      </a:lt2>
      <a:accent1>
        <a:srgbClr val="00D032"/>
      </a:accent1>
      <a:accent2>
        <a:srgbClr val="19413D"/>
      </a:accent2>
      <a:accent3>
        <a:srgbClr val="C8F5C8"/>
      </a:accent3>
      <a:accent4>
        <a:srgbClr val="05D2F5"/>
      </a:accent4>
      <a:accent5>
        <a:srgbClr val="FFF023"/>
      </a:accent5>
      <a:accent6>
        <a:srgbClr val="FAB35F"/>
      </a:accent6>
      <a:hlink>
        <a:srgbClr val="0028BE"/>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B9EB3192-F3DA-9A4F-820C-9CEFD773F4C2}" vid="{505C2079-75AD-9D47-B2E0-7681F9AFB28B}"/>
    </a:ext>
  </a:extLst>
</a:theme>
</file>

<file path=ppt/theme/theme11.xml><?xml version="1.0" encoding="utf-8"?>
<a:theme xmlns:a="http://schemas.openxmlformats.org/drawingml/2006/main" name="1_Tekstisivu / tumma harmaa + valkoinen">
  <a:themeElements>
    <a:clrScheme name="Mieli värit">
      <a:dk1>
        <a:srgbClr val="000000"/>
      </a:dk1>
      <a:lt1>
        <a:srgbClr val="FFFFFF"/>
      </a:lt1>
      <a:dk2>
        <a:srgbClr val="575757"/>
      </a:dk2>
      <a:lt2>
        <a:srgbClr val="EDEDED"/>
      </a:lt2>
      <a:accent1>
        <a:srgbClr val="00D032"/>
      </a:accent1>
      <a:accent2>
        <a:srgbClr val="19413D"/>
      </a:accent2>
      <a:accent3>
        <a:srgbClr val="C8F5C8"/>
      </a:accent3>
      <a:accent4>
        <a:srgbClr val="05D2F5"/>
      </a:accent4>
      <a:accent5>
        <a:srgbClr val="FFF023"/>
      </a:accent5>
      <a:accent6>
        <a:srgbClr val="FAB35F"/>
      </a:accent6>
      <a:hlink>
        <a:srgbClr val="0028BE"/>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B9EB3192-F3DA-9A4F-820C-9CEFD773F4C2}" vid="{35B9F5E7-904A-0545-8F64-B7D6A5783EE1}"/>
    </a:ext>
  </a:extLst>
</a:theme>
</file>

<file path=ppt/theme/theme12.xml><?xml version="1.0" encoding="utf-8"?>
<a:theme xmlns:a="http://schemas.openxmlformats.org/drawingml/2006/main" name="Kans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mieli_mallipohja_loremipsum">
  <a:themeElements>
    <a:clrScheme name="Miele2018">
      <a:dk1>
        <a:sysClr val="windowText" lastClr="000000"/>
      </a:dk1>
      <a:lt1>
        <a:sysClr val="window" lastClr="FFFFFF"/>
      </a:lt1>
      <a:dk2>
        <a:srgbClr val="6A6E73"/>
      </a:dk2>
      <a:lt2>
        <a:srgbClr val="00FF3C"/>
      </a:lt2>
      <a:accent1>
        <a:srgbClr val="00FF3C"/>
      </a:accent1>
      <a:accent2>
        <a:srgbClr val="000000"/>
      </a:accent2>
      <a:accent3>
        <a:srgbClr val="05D2F5"/>
      </a:accent3>
      <a:accent4>
        <a:srgbClr val="696E73"/>
      </a:accent4>
      <a:accent5>
        <a:srgbClr val="FFF023"/>
      </a:accent5>
      <a:accent6>
        <a:srgbClr val="D0D2D4"/>
      </a:accent6>
      <a:hlink>
        <a:srgbClr val="0000FF"/>
      </a:hlink>
      <a:folHlink>
        <a:srgbClr val="800080"/>
      </a:folHlink>
    </a:clrScheme>
    <a:fontScheme name="Mieli2015">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ieli_mallipohja_v2019-05-20.potx" id="{30FD63AF-279C-47CE-9D77-3C4AE15FF29E}" vid="{EE16CA27-0311-405C-ADB5-B9D48A83F4CB}"/>
    </a:ext>
  </a:extLst>
</a:theme>
</file>

<file path=ppt/theme/theme14.xml><?xml version="1.0" encoding="utf-8"?>
<a:theme xmlns:a="http://schemas.openxmlformats.org/drawingml/2006/main" name="1_mieli_mallipohja_v2015-02-03">
  <a:themeElements>
    <a:clrScheme name="mieli_excel">
      <a:dk1>
        <a:sysClr val="windowText" lastClr="000000"/>
      </a:dk1>
      <a:lt1>
        <a:sysClr val="window" lastClr="FFFFFF"/>
      </a:lt1>
      <a:dk2>
        <a:srgbClr val="1F497D"/>
      </a:dk2>
      <a:lt2>
        <a:srgbClr val="EEECE1"/>
      </a:lt2>
      <a:accent1>
        <a:srgbClr val="00E13C"/>
      </a:accent1>
      <a:accent2>
        <a:srgbClr val="696E73"/>
      </a:accent2>
      <a:accent3>
        <a:srgbClr val="05D2F5"/>
      </a:accent3>
      <a:accent4>
        <a:srgbClr val="DCE1E1"/>
      </a:accent4>
      <a:accent5>
        <a:srgbClr val="FFF023"/>
      </a:accent5>
      <a:accent6>
        <a:srgbClr val="DCE1E6"/>
      </a:accent6>
      <a:hlink>
        <a:srgbClr val="0000FF"/>
      </a:hlink>
      <a:folHlink>
        <a:srgbClr val="800080"/>
      </a:folHlink>
    </a:clrScheme>
    <a:fontScheme name="Mieli2015">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upporting Youth Workers to Promote Mental Health_E.M.potx" id="{95E890D9-D2E3-4268-8A84-26ECEE9D8EDC}" vid="{6B2F199E-7CD3-43E1-ADE3-2A5BCA479740}"/>
    </a:ext>
  </a:extLst>
</a:theme>
</file>

<file path=ppt/theme/theme15.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äliotsikkosivu / ilman kuvaa">
  <a:themeElements>
    <a:clrScheme name="Mieli värit">
      <a:dk1>
        <a:srgbClr val="000000"/>
      </a:dk1>
      <a:lt1>
        <a:srgbClr val="FFFFFF"/>
      </a:lt1>
      <a:dk2>
        <a:srgbClr val="575757"/>
      </a:dk2>
      <a:lt2>
        <a:srgbClr val="EDEDED"/>
      </a:lt2>
      <a:accent1>
        <a:srgbClr val="00D032"/>
      </a:accent1>
      <a:accent2>
        <a:srgbClr val="19413D"/>
      </a:accent2>
      <a:accent3>
        <a:srgbClr val="C8F5C8"/>
      </a:accent3>
      <a:accent4>
        <a:srgbClr val="05D2F5"/>
      </a:accent4>
      <a:accent5>
        <a:srgbClr val="FFF023"/>
      </a:accent5>
      <a:accent6>
        <a:srgbClr val="FAB35F"/>
      </a:accent6>
      <a:hlink>
        <a:srgbClr val="0028BE"/>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eli_PPT-pohja_OHJE_2021" id="{E3EA24A9-952D-524C-ACFC-1F0B663D9C62}" vid="{CA5B564A-E918-9043-9E45-F33029474DC3}"/>
    </a:ext>
  </a:extLst>
</a:theme>
</file>

<file path=ppt/theme/theme3.xml><?xml version="1.0" encoding="utf-8"?>
<a:theme xmlns:a="http://schemas.openxmlformats.org/drawingml/2006/main" name="Tekstisivu / tumma harmaa + vihreä">
  <a:themeElements>
    <a:clrScheme name="Mieli värit">
      <a:dk1>
        <a:srgbClr val="000000"/>
      </a:dk1>
      <a:lt1>
        <a:srgbClr val="FFFFFF"/>
      </a:lt1>
      <a:dk2>
        <a:srgbClr val="575757"/>
      </a:dk2>
      <a:lt2>
        <a:srgbClr val="EDEDED"/>
      </a:lt2>
      <a:accent1>
        <a:srgbClr val="00D032"/>
      </a:accent1>
      <a:accent2>
        <a:srgbClr val="19413D"/>
      </a:accent2>
      <a:accent3>
        <a:srgbClr val="C8F5C8"/>
      </a:accent3>
      <a:accent4>
        <a:srgbClr val="05D2F5"/>
      </a:accent4>
      <a:accent5>
        <a:srgbClr val="FFF023"/>
      </a:accent5>
      <a:accent6>
        <a:srgbClr val="FAB35F"/>
      </a:accent6>
      <a:hlink>
        <a:srgbClr val="0028BE"/>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eli_PPT-pohja_OHJE_2021" id="{E3EA24A9-952D-524C-ACFC-1F0B663D9C62}" vid="{C5B0BBCA-90F3-B747-8EEB-123A33BDE79E}"/>
    </a:ext>
  </a:extLst>
</a:theme>
</file>

<file path=ppt/theme/theme4.xml><?xml version="1.0" encoding="utf-8"?>
<a:theme xmlns:a="http://schemas.openxmlformats.org/drawingml/2006/main" name="1_Tekstisivu / tumma harmaa + vihreä">
  <a:themeElements>
    <a:clrScheme name="Mieli värit">
      <a:dk1>
        <a:srgbClr val="000000"/>
      </a:dk1>
      <a:lt1>
        <a:srgbClr val="FFFFFF"/>
      </a:lt1>
      <a:dk2>
        <a:srgbClr val="575757"/>
      </a:dk2>
      <a:lt2>
        <a:srgbClr val="EDEDED"/>
      </a:lt2>
      <a:accent1>
        <a:srgbClr val="00D032"/>
      </a:accent1>
      <a:accent2>
        <a:srgbClr val="19413D"/>
      </a:accent2>
      <a:accent3>
        <a:srgbClr val="C8F5C8"/>
      </a:accent3>
      <a:accent4>
        <a:srgbClr val="05D2F5"/>
      </a:accent4>
      <a:accent5>
        <a:srgbClr val="FFF023"/>
      </a:accent5>
      <a:accent6>
        <a:srgbClr val="FAB35F"/>
      </a:accent6>
      <a:hlink>
        <a:srgbClr val="0028BE"/>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eli_PPT-pohja_OHJE_2021" id="{E3EA24A9-952D-524C-ACFC-1F0B663D9C62}" vid="{C5B0BBCA-90F3-B747-8EEB-123A33BDE79E}"/>
    </a:ext>
  </a:extLst>
</a:theme>
</file>

<file path=ppt/theme/theme5.xml><?xml version="1.0" encoding="utf-8"?>
<a:theme xmlns:a="http://schemas.openxmlformats.org/drawingml/2006/main" name="1_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upporting Youth Workers to Promote Mental Health_E.M.potx" id="{95E890D9-D2E3-4268-8A84-26ECEE9D8EDC}" vid="{0C7403E6-1DF8-44CB-80B8-63710679B055}"/>
    </a:ext>
  </a:extLst>
</a:theme>
</file>

<file path=ppt/theme/theme6.xml><?xml version="1.0" encoding="utf-8"?>
<a:theme xmlns:a="http://schemas.openxmlformats.org/drawingml/2006/main" name="Tekstisivu / vihreä">
  <a:themeElements>
    <a:clrScheme name="Mieli värit">
      <a:dk1>
        <a:srgbClr val="000000"/>
      </a:dk1>
      <a:lt1>
        <a:srgbClr val="FFFFFF"/>
      </a:lt1>
      <a:dk2>
        <a:srgbClr val="575757"/>
      </a:dk2>
      <a:lt2>
        <a:srgbClr val="EDEDED"/>
      </a:lt2>
      <a:accent1>
        <a:srgbClr val="00D032"/>
      </a:accent1>
      <a:accent2>
        <a:srgbClr val="19413D"/>
      </a:accent2>
      <a:accent3>
        <a:srgbClr val="C8F5C8"/>
      </a:accent3>
      <a:accent4>
        <a:srgbClr val="05D2F5"/>
      </a:accent4>
      <a:accent5>
        <a:srgbClr val="FFF023"/>
      </a:accent5>
      <a:accent6>
        <a:srgbClr val="FAB35F"/>
      </a:accent6>
      <a:hlink>
        <a:srgbClr val="0028BE"/>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eli_PPT-pohja_OHJE_2021" id="{E3EA24A9-952D-524C-ACFC-1F0B663D9C62}" vid="{06CBA932-F840-8347-8598-A74F6CC262F5}"/>
    </a:ext>
  </a:extLst>
</a:theme>
</file>

<file path=ppt/theme/theme7.xml><?xml version="1.0" encoding="utf-8"?>
<a:theme xmlns:a="http://schemas.openxmlformats.org/drawingml/2006/main" name="mieli_mallipohja_loremipsum">
  <a:themeElements>
    <a:clrScheme name="Miele2018">
      <a:dk1>
        <a:sysClr val="windowText" lastClr="000000"/>
      </a:dk1>
      <a:lt1>
        <a:sysClr val="window" lastClr="FFFFFF"/>
      </a:lt1>
      <a:dk2>
        <a:srgbClr val="6A6E73"/>
      </a:dk2>
      <a:lt2>
        <a:srgbClr val="00FF3C"/>
      </a:lt2>
      <a:accent1>
        <a:srgbClr val="00FF3C"/>
      </a:accent1>
      <a:accent2>
        <a:srgbClr val="000000"/>
      </a:accent2>
      <a:accent3>
        <a:srgbClr val="05D2F5"/>
      </a:accent3>
      <a:accent4>
        <a:srgbClr val="696E73"/>
      </a:accent4>
      <a:accent5>
        <a:srgbClr val="FFF023"/>
      </a:accent5>
      <a:accent6>
        <a:srgbClr val="D0D2D4"/>
      </a:accent6>
      <a:hlink>
        <a:srgbClr val="0000FF"/>
      </a:hlink>
      <a:folHlink>
        <a:srgbClr val="800080"/>
      </a:folHlink>
    </a:clrScheme>
    <a:fontScheme name="Mieli2015">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ielenterveyden edistämisen yksikkö_Yleisesittely 2018  3" id="{D4D7F333-1649-42C0-B8AB-924041D90605}" vid="{C98D1FEE-8BC1-41FA-AFB8-E1A7FE93350A}"/>
    </a:ext>
  </a:extLst>
</a:theme>
</file>

<file path=ppt/theme/theme8.xml><?xml version="1.0" encoding="utf-8"?>
<a:theme xmlns:a="http://schemas.openxmlformats.org/drawingml/2006/main" name="2_Tekstisivu / tumma harmaa + vihreä">
  <a:themeElements>
    <a:clrScheme name="Mieli värit">
      <a:dk1>
        <a:srgbClr val="000000"/>
      </a:dk1>
      <a:lt1>
        <a:srgbClr val="FFFFFF"/>
      </a:lt1>
      <a:dk2>
        <a:srgbClr val="575757"/>
      </a:dk2>
      <a:lt2>
        <a:srgbClr val="EDEDED"/>
      </a:lt2>
      <a:accent1>
        <a:srgbClr val="00D032"/>
      </a:accent1>
      <a:accent2>
        <a:srgbClr val="19413D"/>
      </a:accent2>
      <a:accent3>
        <a:srgbClr val="C8F5C8"/>
      </a:accent3>
      <a:accent4>
        <a:srgbClr val="05D2F5"/>
      </a:accent4>
      <a:accent5>
        <a:srgbClr val="FFF023"/>
      </a:accent5>
      <a:accent6>
        <a:srgbClr val="FAB35F"/>
      </a:accent6>
      <a:hlink>
        <a:srgbClr val="0028BE"/>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B9EB3192-F3DA-9A4F-820C-9CEFD773F4C2}" vid="{505C2079-75AD-9D47-B2E0-7681F9AFB28B}"/>
    </a:ext>
  </a:extLst>
</a:theme>
</file>

<file path=ppt/theme/theme9.xml><?xml version="1.0" encoding="utf-8"?>
<a:theme xmlns:a="http://schemas.openxmlformats.org/drawingml/2006/main" name="Tekstisivu / valkoinen">
  <a:themeElements>
    <a:clrScheme name="Mieli värit">
      <a:dk1>
        <a:srgbClr val="000000"/>
      </a:dk1>
      <a:lt1>
        <a:srgbClr val="FFFFFF"/>
      </a:lt1>
      <a:dk2>
        <a:srgbClr val="575757"/>
      </a:dk2>
      <a:lt2>
        <a:srgbClr val="EDEDED"/>
      </a:lt2>
      <a:accent1>
        <a:srgbClr val="00D032"/>
      </a:accent1>
      <a:accent2>
        <a:srgbClr val="19413D"/>
      </a:accent2>
      <a:accent3>
        <a:srgbClr val="C8F5C8"/>
      </a:accent3>
      <a:accent4>
        <a:srgbClr val="05D2F5"/>
      </a:accent4>
      <a:accent5>
        <a:srgbClr val="FFF023"/>
      </a:accent5>
      <a:accent6>
        <a:srgbClr val="FAB35F"/>
      </a:accent6>
      <a:hlink>
        <a:srgbClr val="0028BE"/>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B9EB3192-F3DA-9A4F-820C-9CEFD773F4C2}" vid="{57504C54-F6BC-074B-B44C-C710A0D9712F}"/>
    </a:ext>
  </a:extLst>
</a:theme>
</file>

<file path=docProps/app.xml><?xml version="1.0" encoding="utf-8"?>
<Properties xmlns="http://schemas.openxmlformats.org/officeDocument/2006/extended-properties" xmlns:vt="http://schemas.openxmlformats.org/officeDocument/2006/docPropsVTypes">
  <TotalTime>28461</TotalTime>
  <Words>6081</Words>
  <Application>Microsoft Office PowerPoint</Application>
  <PresentationFormat>Laajakuva</PresentationFormat>
  <Paragraphs>898</Paragraphs>
  <Slides>65</Slides>
  <Notes>51</Notes>
  <HiddenSlides>17</HiddenSlides>
  <MMClips>0</MMClips>
  <ScaleCrop>false</ScaleCrop>
  <HeadingPairs>
    <vt:vector size="6" baseType="variant">
      <vt:variant>
        <vt:lpstr>Käytetyt fontit</vt:lpstr>
      </vt:variant>
      <vt:variant>
        <vt:i4>8</vt:i4>
      </vt:variant>
      <vt:variant>
        <vt:lpstr>Teema</vt:lpstr>
      </vt:variant>
      <vt:variant>
        <vt:i4>14</vt:i4>
      </vt:variant>
      <vt:variant>
        <vt:lpstr>Dian otsikot</vt:lpstr>
      </vt:variant>
      <vt:variant>
        <vt:i4>65</vt:i4>
      </vt:variant>
    </vt:vector>
  </HeadingPairs>
  <TitlesOfParts>
    <vt:vector size="87" baseType="lpstr">
      <vt:lpstr>Arial</vt:lpstr>
      <vt:lpstr>Arial Rounded MT Lt</vt:lpstr>
      <vt:lpstr>Calibri</vt:lpstr>
      <vt:lpstr>Calibri Light</vt:lpstr>
      <vt:lpstr>Clarendon</vt:lpstr>
      <vt:lpstr>Georgia</vt:lpstr>
      <vt:lpstr>Lato</vt:lpstr>
      <vt:lpstr>Sofia Pro Soft Light</vt:lpstr>
      <vt:lpstr>mieli_mallipohja_v2015-02-03</vt:lpstr>
      <vt:lpstr>Väliotsikkosivu / ilman kuvaa</vt:lpstr>
      <vt:lpstr>Tekstisivu / tumma harmaa + vihreä</vt:lpstr>
      <vt:lpstr>1_Tekstisivu / tumma harmaa + vihreä</vt:lpstr>
      <vt:lpstr>1_Office-teema</vt:lpstr>
      <vt:lpstr>Tekstisivu / vihreä</vt:lpstr>
      <vt:lpstr>mieli_mallipohja_loremipsum</vt:lpstr>
      <vt:lpstr>2_Tekstisivu / tumma harmaa + vihreä</vt:lpstr>
      <vt:lpstr>Tekstisivu / valkoinen</vt:lpstr>
      <vt:lpstr>3_Tekstisivu / tumma harmaa + vihreä</vt:lpstr>
      <vt:lpstr>1_Tekstisivu / tumma harmaa + valkoinen</vt:lpstr>
      <vt:lpstr>Kansi</vt:lpstr>
      <vt:lpstr>2_mieli_mallipohja_loremipsum</vt:lpstr>
      <vt:lpstr>1_mieli_mallipohja_v2015-02-03</vt:lpstr>
      <vt:lpstr>PowerPoint-esitys</vt:lpstr>
      <vt:lpstr>MIELI Mental Health Finland</vt:lpstr>
      <vt:lpstr>OUR MISSION:   is to increase every adult’s understanding that they have the power to positively impact on mental health of every child and young person every day and we should build safe environments where mental well-being is supported and taught.</vt:lpstr>
      <vt:lpstr>PowerPoint-esitys</vt:lpstr>
      <vt:lpstr>PowerPoint-esitys</vt:lpstr>
      <vt:lpstr>PowerPoint-esitys</vt:lpstr>
      <vt:lpstr>PowerPoint-esitys</vt:lpstr>
      <vt:lpstr>PowerPoint-esitys</vt:lpstr>
      <vt:lpstr>PowerPoint-esitys</vt:lpstr>
      <vt:lpstr>MENTAL HEALTH PROMOTION IN NATIONAL YOUTH WORK  AND YOUTH POLICY PROGRAMME</vt:lpstr>
      <vt:lpstr>We AIM to increase adults’:  </vt:lpstr>
      <vt:lpstr>BUT IN THE PAST WE SAW MENTAL HEALTH ONLY AS </vt:lpstr>
      <vt:lpstr>And this was a heavy burden</vt:lpstr>
      <vt:lpstr>AND THIS PARADIGM MADE ADULTS FEEL ABOUT MENTAL HEALTH:</vt:lpstr>
      <vt:lpstr>So we needed to create a new way of thinking about mental health </vt:lpstr>
      <vt:lpstr>New paradigm for mental health</vt:lpstr>
      <vt:lpstr>The idea of mental health as SKILL</vt:lpstr>
      <vt:lpstr>PRACTICING mental health skills with young people</vt:lpstr>
      <vt:lpstr> THIS CREATES GROWTH MINDSET ABOUT MENTAL HEALTH: LET’S GET TO WORK! </vt:lpstr>
      <vt:lpstr>What do professionals need? </vt:lpstr>
      <vt:lpstr>PowerPoint-esitys</vt:lpstr>
      <vt:lpstr>PowerPoint-esitys</vt:lpstr>
      <vt:lpstr>Material for youth work to promote mental health: </vt:lpstr>
      <vt:lpstr>Youthworkers’ material  promoting mental health: Handbooks Posters Board games Buddy in mind -classes Strength cards  Workbooks Online course</vt:lpstr>
      <vt:lpstr>Mental Health Power</vt:lpstr>
      <vt:lpstr>Everyday choices and mental health</vt:lpstr>
      <vt:lpstr>Emotional skills</vt:lpstr>
      <vt:lpstr>PowerPoint-esitys</vt:lpstr>
      <vt:lpstr>We all need coping skills</vt:lpstr>
      <vt:lpstr>Cooperation with youth work education</vt:lpstr>
      <vt:lpstr>PowerPoint-esitys</vt:lpstr>
      <vt:lpstr>Mental Health Training for Youth Workers</vt:lpstr>
      <vt:lpstr>PowerPoint-esitys</vt:lpstr>
      <vt:lpstr>KAMU ”FRIEND” ”BUDDY in Mind”   ”How to support my friend”? –classes. School Youth Worker</vt:lpstr>
      <vt:lpstr>FRIEND / BUDDY in Mind classes consist of 4 sessions led by school youth workers </vt:lpstr>
      <vt:lpstr>Feedback from the young people:  </vt:lpstr>
      <vt:lpstr>GAME: Searching a lost friend </vt:lpstr>
      <vt:lpstr>You practice mental health skills by playing</vt:lpstr>
      <vt:lpstr>PowerPoint-esitys</vt:lpstr>
      <vt:lpstr>PowerPoint-esitys</vt:lpstr>
      <vt:lpstr>PowerPoint-esitys</vt:lpstr>
      <vt:lpstr>PowerPoint-esitys</vt:lpstr>
      <vt:lpstr>PowerPoint-esitys</vt:lpstr>
      <vt:lpstr>Impacting on different levels</vt:lpstr>
      <vt:lpstr> THIS CREATES GROWTH MINDSET ABOUT MENTAL HEALTH</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CASE STUDY: Laakavuori school grades 1-6 (ages 7-12): (according to National School  Health Survey)</vt:lpstr>
      <vt:lpstr>Systematic teaching results in Laakavuori school in two years (ages 7-12): </vt:lpstr>
      <vt:lpstr>Thank you!       Let’s all promote mental health together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Elina Marjamaki</dc:creator>
  <cp:lastModifiedBy>Elina Marjamaki</cp:lastModifiedBy>
  <cp:revision>256</cp:revision>
  <dcterms:created xsi:type="dcterms:W3CDTF">2021-08-30T06:21:50Z</dcterms:created>
  <dcterms:modified xsi:type="dcterms:W3CDTF">2022-09-22T07:28:31Z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1927E506-95A2-42F3-A99D-65E49148F544</vt:lpwstr>
  </property>
  <property fmtid="{D5CDD505-2E9C-101B-9397-08002B2CF9AE}" pid="3" name="ArticulatePath">
    <vt:lpwstr>Youth Work and Mental Health_Barents Youth Conference_Elina Marjamaki_1.9.21</vt:lpwstr>
  </property>
</Properties>
</file>