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4" r:id="rId5"/>
    <p:sldMasterId id="2147483696" r:id="rId6"/>
    <p:sldMasterId id="2147483683" r:id="rId7"/>
  </p:sldMasterIdLst>
  <p:notesMasterIdLst>
    <p:notesMasterId r:id="rId41"/>
  </p:notesMasterIdLst>
  <p:sldIdLst>
    <p:sldId id="272" r:id="rId8"/>
    <p:sldId id="449" r:id="rId9"/>
    <p:sldId id="504" r:id="rId10"/>
    <p:sldId id="522" r:id="rId11"/>
    <p:sldId id="514" r:id="rId12"/>
    <p:sldId id="503" r:id="rId13"/>
    <p:sldId id="505" r:id="rId14"/>
    <p:sldId id="515" r:id="rId15"/>
    <p:sldId id="506" r:id="rId16"/>
    <p:sldId id="517" r:id="rId17"/>
    <p:sldId id="519" r:id="rId18"/>
    <p:sldId id="520" r:id="rId19"/>
    <p:sldId id="509" r:id="rId20"/>
    <p:sldId id="521" r:id="rId21"/>
    <p:sldId id="512" r:id="rId22"/>
    <p:sldId id="289" r:id="rId23"/>
    <p:sldId id="279" r:id="rId24"/>
    <p:sldId id="304" r:id="rId25"/>
    <p:sldId id="306" r:id="rId26"/>
    <p:sldId id="309" r:id="rId27"/>
    <p:sldId id="310" r:id="rId28"/>
    <p:sldId id="311" r:id="rId29"/>
    <p:sldId id="317" r:id="rId30"/>
    <p:sldId id="319" r:id="rId31"/>
    <p:sldId id="318" r:id="rId32"/>
    <p:sldId id="320" r:id="rId33"/>
    <p:sldId id="324" r:id="rId34"/>
    <p:sldId id="321" r:id="rId35"/>
    <p:sldId id="323" r:id="rId36"/>
    <p:sldId id="322" r:id="rId37"/>
    <p:sldId id="325" r:id="rId38"/>
    <p:sldId id="312" r:id="rId39"/>
    <p:sldId id="270" r:id="rId40"/>
  </p:sldIdLst>
  <p:sldSz cx="12192000" cy="6858000"/>
  <p:notesSz cx="6858000" cy="9144000"/>
  <p:defaultTextStyle>
    <a:defPPr>
      <a:defRPr lang="fi-FI"/>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4F00"/>
    <a:srgbClr val="009246"/>
    <a:srgbClr val="0001BE"/>
    <a:srgbClr val="00D7A7"/>
    <a:srgbClr val="DB2719"/>
    <a:srgbClr val="F5A3C7"/>
    <a:srgbClr val="9FC9EB"/>
    <a:srgbClr val="FC4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E4A67B-567B-4273-AA60-23AC293B9B23}" v="36" dt="2022-09-21T08:52:05.020"/>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Normaali tyyli 2 - Korostu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Normaali tyyli 2 - Korostu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83" autoAdjust="0"/>
    <p:restoredTop sz="93979" autoAdjust="0"/>
  </p:normalViewPr>
  <p:slideViewPr>
    <p:cSldViewPr snapToGrid="0">
      <p:cViewPr varScale="1">
        <p:scale>
          <a:sx n="63" d="100"/>
          <a:sy n="63" d="100"/>
        </p:scale>
        <p:origin x="1080" y="5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viewProps" Target="viewProp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microsoft.com/office/2015/10/relationships/revisionInfo" Target="revisionInfo.xml"/><Relationship Id="rId20" Type="http://schemas.openxmlformats.org/officeDocument/2006/relationships/slide" Target="slides/slide13.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512C489E-FF7D-4177-B146-B2E9FEF3D8EC}" type="datetimeFigureOut">
              <a:rPr lang="fi-FI"/>
              <a:pPr>
                <a:defRPr/>
              </a:pPr>
              <a:t>22.9.2022</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fi-FI" noProof="0"/>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BBDCEC39-C71C-4583-B984-6E01124873C3}" type="slidenum">
              <a:rPr lang="fi-FI"/>
              <a:pPr>
                <a:defRPr/>
              </a:pPr>
              <a:t>‹#›</a:t>
            </a:fld>
            <a:endParaRPr lang="fi-FI"/>
          </a:p>
        </p:txBody>
      </p:sp>
    </p:spTree>
    <p:extLst>
      <p:ext uri="{BB962C8B-B14F-4D97-AF65-F5344CB8AC3E}">
        <p14:creationId xmlns:p14="http://schemas.microsoft.com/office/powerpoint/2010/main" val="211319204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sz="1200" dirty="0"/>
          </a:p>
        </p:txBody>
      </p:sp>
      <p:sp>
        <p:nvSpPr>
          <p:cNvPr id="4" name="Dian numeron paikkamerkki 3"/>
          <p:cNvSpPr>
            <a:spLocks noGrp="1"/>
          </p:cNvSpPr>
          <p:nvPr>
            <p:ph type="sldNum" sz="quarter" idx="10"/>
          </p:nvPr>
        </p:nvSpPr>
        <p:spPr/>
        <p:txBody>
          <a:bodyPr/>
          <a:lstStyle/>
          <a:p>
            <a:pPr>
              <a:defRPr/>
            </a:pPr>
            <a:fld id="{BBDCEC39-C71C-4583-B984-6E01124873C3}" type="slidenum">
              <a:rPr lang="fi-FI" smtClean="0"/>
              <a:pPr>
                <a:defRPr/>
              </a:pPr>
              <a:t>17</a:t>
            </a:fld>
            <a:endParaRPr lang="fi-FI"/>
          </a:p>
        </p:txBody>
      </p:sp>
    </p:spTree>
    <p:extLst>
      <p:ext uri="{BB962C8B-B14F-4D97-AF65-F5344CB8AC3E}">
        <p14:creationId xmlns:p14="http://schemas.microsoft.com/office/powerpoint/2010/main" val="469976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pPr>
              <a:defRPr/>
            </a:pPr>
            <a:fld id="{BBDCEC39-C71C-4583-B984-6E01124873C3}" type="slidenum">
              <a:rPr lang="fi-FI" smtClean="0"/>
              <a:pPr>
                <a:defRPr/>
              </a:pPr>
              <a:t>18</a:t>
            </a:fld>
            <a:endParaRPr lang="fi-FI"/>
          </a:p>
        </p:txBody>
      </p:sp>
    </p:spTree>
    <p:extLst>
      <p:ext uri="{BB962C8B-B14F-4D97-AF65-F5344CB8AC3E}">
        <p14:creationId xmlns:p14="http://schemas.microsoft.com/office/powerpoint/2010/main" val="2785101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pPr>
              <a:defRPr/>
            </a:pPr>
            <a:fld id="{BBDCEC39-C71C-4583-B984-6E01124873C3}" type="slidenum">
              <a:rPr lang="fi-FI" smtClean="0"/>
              <a:pPr>
                <a:defRPr/>
              </a:pPr>
              <a:t>33</a:t>
            </a:fld>
            <a:endParaRPr lang="fi-FI"/>
          </a:p>
        </p:txBody>
      </p:sp>
    </p:spTree>
    <p:extLst>
      <p:ext uri="{BB962C8B-B14F-4D97-AF65-F5344CB8AC3E}">
        <p14:creationId xmlns:p14="http://schemas.microsoft.com/office/powerpoint/2010/main" val="2871502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latin typeface="+mj-lt"/>
              </a:defRPr>
            </a:lvl1pPr>
          </a:lstStyle>
          <a:p>
            <a:r>
              <a:rPr lang="fi-FI"/>
              <a:t>Muokkaa perustyyl. napsautt.</a:t>
            </a:r>
            <a:endParaRPr lang="fi-FI" dirty="0"/>
          </a:p>
        </p:txBody>
      </p:sp>
      <p:sp>
        <p:nvSpPr>
          <p:cNvPr id="3" name="Päivämäärän paikkamerkki 3"/>
          <p:cNvSpPr>
            <a:spLocks noGrp="1"/>
          </p:cNvSpPr>
          <p:nvPr>
            <p:ph type="dt" sz="half" idx="10"/>
          </p:nvPr>
        </p:nvSpPr>
        <p:spPr/>
        <p:txBody>
          <a:bodyPr/>
          <a:lstStyle>
            <a:lvl1pPr>
              <a:defRPr/>
            </a:lvl1pPr>
          </a:lstStyle>
          <a:p>
            <a:pPr>
              <a:defRPr/>
            </a:pPr>
            <a:fld id="{37E1425F-75B2-41BE-A9D6-DD84E3E001C4}" type="datetime1">
              <a:rPr lang="fi-FI" smtClean="0"/>
              <a:t>22.9.2022</a:t>
            </a:fld>
            <a:endParaRPr lang="fi-FI" dirty="0"/>
          </a:p>
        </p:txBody>
      </p:sp>
      <p:sp>
        <p:nvSpPr>
          <p:cNvPr id="4" name="Alatunnisteen paikkamerkki 4"/>
          <p:cNvSpPr>
            <a:spLocks noGrp="1"/>
          </p:cNvSpPr>
          <p:nvPr>
            <p:ph type="ftr" sz="quarter" idx="11"/>
          </p:nvPr>
        </p:nvSpPr>
        <p:spPr/>
        <p:txBody>
          <a:bodyPr/>
          <a:lstStyle>
            <a:lvl1pPr>
              <a:defRPr/>
            </a:lvl1pPr>
          </a:lstStyle>
          <a:p>
            <a:pPr>
              <a:defRPr/>
            </a:pPr>
            <a:endParaRPr lang="fi-FI" dirty="0"/>
          </a:p>
        </p:txBody>
      </p:sp>
      <p:sp>
        <p:nvSpPr>
          <p:cNvPr id="5" name="Dian numeron paikkamerkki 5"/>
          <p:cNvSpPr>
            <a:spLocks noGrp="1"/>
          </p:cNvSpPr>
          <p:nvPr>
            <p:ph type="sldNum" sz="quarter" idx="12"/>
          </p:nvPr>
        </p:nvSpPr>
        <p:spPr/>
        <p:txBody>
          <a:bodyPr/>
          <a:lstStyle>
            <a:lvl1pPr>
              <a:defRPr/>
            </a:lvl1pPr>
          </a:lstStyle>
          <a:p>
            <a:pPr>
              <a:defRPr/>
            </a:pPr>
            <a:fld id="{13BBD159-040D-46BD-BFE1-F19287237241}" type="slidenum">
              <a:rPr lang="fi-FI"/>
              <a:pPr>
                <a:defRPr/>
              </a:pPr>
              <a:t>‹#›</a:t>
            </a:fld>
            <a:endParaRPr lang="fi-FI" dirty="0"/>
          </a:p>
        </p:txBody>
      </p:sp>
    </p:spTree>
    <p:extLst>
      <p:ext uri="{BB962C8B-B14F-4D97-AF65-F5344CB8AC3E}">
        <p14:creationId xmlns:p14="http://schemas.microsoft.com/office/powerpoint/2010/main" val="2844982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Otsikko ja sisältö B">
    <p:spTree>
      <p:nvGrpSpPr>
        <p:cNvPr id="1" name=""/>
        <p:cNvGrpSpPr/>
        <p:nvPr/>
      </p:nvGrpSpPr>
      <p:grpSpPr>
        <a:xfrm>
          <a:off x="0" y="0"/>
          <a:ext cx="0" cy="0"/>
          <a:chOff x="0" y="0"/>
          <a:chExt cx="0" cy="0"/>
        </a:xfrm>
      </p:grpSpPr>
      <p:sp>
        <p:nvSpPr>
          <p:cNvPr id="4" name="Freeform 9"/>
          <p:cNvSpPr>
            <a:spLocks noChangeAspect="1"/>
          </p:cNvSpPr>
          <p:nvPr/>
        </p:nvSpPr>
        <p:spPr bwMode="auto">
          <a:xfrm>
            <a:off x="11018838" y="0"/>
            <a:ext cx="1189037" cy="6858000"/>
          </a:xfrm>
          <a:custGeom>
            <a:avLst/>
            <a:gdLst>
              <a:gd name="T0" fmla="*/ 107277 w 2460"/>
              <a:gd name="T1" fmla="*/ 0 h 14300"/>
              <a:gd name="T2" fmla="*/ 0 w 2460"/>
              <a:gd name="T3" fmla="*/ 340023 h 14300"/>
              <a:gd name="T4" fmla="*/ 115492 w 2460"/>
              <a:gd name="T5" fmla="*/ 771645 h 14300"/>
              <a:gd name="T6" fmla="*/ 0 w 2460"/>
              <a:gd name="T7" fmla="*/ 1203267 h 14300"/>
              <a:gd name="T8" fmla="*/ 115492 w 2460"/>
              <a:gd name="T9" fmla="*/ 1634890 h 14300"/>
              <a:gd name="T10" fmla="*/ 0 w 2460"/>
              <a:gd name="T11" fmla="*/ 2066032 h 14300"/>
              <a:gd name="T12" fmla="*/ 115492 w 2460"/>
              <a:gd name="T13" fmla="*/ 2497655 h 14300"/>
              <a:gd name="T14" fmla="*/ 115492 w 2460"/>
              <a:gd name="T15" fmla="*/ 2519716 h 14300"/>
              <a:gd name="T16" fmla="*/ 0 w 2460"/>
              <a:gd name="T17" fmla="*/ 2951338 h 14300"/>
              <a:gd name="T18" fmla="*/ 115492 w 2460"/>
              <a:gd name="T19" fmla="*/ 3382481 h 14300"/>
              <a:gd name="T20" fmla="*/ 0 w 2460"/>
              <a:gd name="T21" fmla="*/ 3814103 h 14300"/>
              <a:gd name="T22" fmla="*/ 115492 w 2460"/>
              <a:gd name="T23" fmla="*/ 4245725 h 14300"/>
              <a:gd name="T24" fmla="*/ 0 w 2460"/>
              <a:gd name="T25" fmla="*/ 4676868 h 14300"/>
              <a:gd name="T26" fmla="*/ 115492 w 2460"/>
              <a:gd name="T27" fmla="*/ 5108491 h 14300"/>
              <a:gd name="T28" fmla="*/ 0 w 2460"/>
              <a:gd name="T29" fmla="*/ 5540113 h 14300"/>
              <a:gd name="T30" fmla="*/ 115492 w 2460"/>
              <a:gd name="T31" fmla="*/ 5971256 h 14300"/>
              <a:gd name="T32" fmla="*/ 0 w 2460"/>
              <a:gd name="T33" fmla="*/ 6402878 h 14300"/>
              <a:gd name="T34" fmla="*/ 115492 w 2460"/>
              <a:gd name="T35" fmla="*/ 6834501 h 14300"/>
              <a:gd name="T36" fmla="*/ 115009 w 2460"/>
              <a:gd name="T37" fmla="*/ 6858000 h 14300"/>
              <a:gd name="T38" fmla="*/ 1188749 w 2460"/>
              <a:gd name="T39" fmla="*/ 6858000 h 14300"/>
              <a:gd name="T40" fmla="*/ 1188749 w 2460"/>
              <a:gd name="T41" fmla="*/ 0 h 14300"/>
              <a:gd name="T42" fmla="*/ 107277 w 2460"/>
              <a:gd name="T43" fmla="*/ 0 h 143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60" h="14300">
                <a:moveTo>
                  <a:pt x="222" y="0"/>
                </a:moveTo>
                <a:cubicBezTo>
                  <a:pt x="167" y="272"/>
                  <a:pt x="0" y="334"/>
                  <a:pt x="0" y="709"/>
                </a:cubicBezTo>
                <a:cubicBezTo>
                  <a:pt x="0" y="1159"/>
                  <a:pt x="239" y="1159"/>
                  <a:pt x="239" y="1609"/>
                </a:cubicBezTo>
                <a:cubicBezTo>
                  <a:pt x="239" y="2059"/>
                  <a:pt x="0" y="2059"/>
                  <a:pt x="0" y="2509"/>
                </a:cubicBezTo>
                <a:cubicBezTo>
                  <a:pt x="0" y="2959"/>
                  <a:pt x="239" y="2959"/>
                  <a:pt x="239" y="3409"/>
                </a:cubicBezTo>
                <a:cubicBezTo>
                  <a:pt x="239" y="3858"/>
                  <a:pt x="0" y="3858"/>
                  <a:pt x="0" y="4308"/>
                </a:cubicBezTo>
                <a:cubicBezTo>
                  <a:pt x="0" y="4758"/>
                  <a:pt x="239" y="4758"/>
                  <a:pt x="239" y="5208"/>
                </a:cubicBezTo>
                <a:lnTo>
                  <a:pt x="239" y="5254"/>
                </a:lnTo>
                <a:cubicBezTo>
                  <a:pt x="239" y="5704"/>
                  <a:pt x="0" y="5704"/>
                  <a:pt x="0" y="6154"/>
                </a:cubicBezTo>
                <a:cubicBezTo>
                  <a:pt x="0" y="6603"/>
                  <a:pt x="239" y="6603"/>
                  <a:pt x="239" y="7053"/>
                </a:cubicBezTo>
                <a:cubicBezTo>
                  <a:pt x="239" y="7503"/>
                  <a:pt x="0" y="7503"/>
                  <a:pt x="0" y="7953"/>
                </a:cubicBezTo>
                <a:cubicBezTo>
                  <a:pt x="0" y="8403"/>
                  <a:pt x="239" y="8403"/>
                  <a:pt x="239" y="8853"/>
                </a:cubicBezTo>
                <a:cubicBezTo>
                  <a:pt x="239" y="9303"/>
                  <a:pt x="0" y="9303"/>
                  <a:pt x="0" y="9752"/>
                </a:cubicBezTo>
                <a:cubicBezTo>
                  <a:pt x="0" y="10202"/>
                  <a:pt x="239" y="10202"/>
                  <a:pt x="239" y="10652"/>
                </a:cubicBezTo>
                <a:cubicBezTo>
                  <a:pt x="239" y="11102"/>
                  <a:pt x="0" y="11102"/>
                  <a:pt x="0" y="11552"/>
                </a:cubicBezTo>
                <a:cubicBezTo>
                  <a:pt x="0" y="12002"/>
                  <a:pt x="239" y="12002"/>
                  <a:pt x="239" y="12451"/>
                </a:cubicBezTo>
                <a:cubicBezTo>
                  <a:pt x="239" y="12901"/>
                  <a:pt x="0" y="12901"/>
                  <a:pt x="0" y="13351"/>
                </a:cubicBezTo>
                <a:cubicBezTo>
                  <a:pt x="0" y="13801"/>
                  <a:pt x="239" y="13801"/>
                  <a:pt x="239" y="14251"/>
                </a:cubicBezTo>
                <a:cubicBezTo>
                  <a:pt x="239" y="14268"/>
                  <a:pt x="239" y="14284"/>
                  <a:pt x="238" y="14300"/>
                </a:cubicBezTo>
                <a:lnTo>
                  <a:pt x="2460" y="14300"/>
                </a:lnTo>
                <a:lnTo>
                  <a:pt x="2460" y="0"/>
                </a:lnTo>
                <a:lnTo>
                  <a:pt x="222" y="0"/>
                </a:lnTo>
                <a:close/>
              </a:path>
            </a:pathLst>
          </a:custGeom>
          <a:solidFill>
            <a:srgbClr val="00D7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Päivämäärän paikkamerkki 3"/>
          <p:cNvSpPr>
            <a:spLocks noGrp="1"/>
          </p:cNvSpPr>
          <p:nvPr>
            <p:ph type="dt" sz="half" idx="10"/>
          </p:nvPr>
        </p:nvSpPr>
        <p:spPr/>
        <p:txBody>
          <a:bodyPr/>
          <a:lstStyle>
            <a:lvl1pPr>
              <a:defRPr/>
            </a:lvl1pPr>
          </a:lstStyle>
          <a:p>
            <a:pPr>
              <a:defRPr/>
            </a:pPr>
            <a:fld id="{C21F980C-0010-4538-9078-9BE628E2C843}" type="datetime1">
              <a:rPr lang="fi-FI" smtClean="0"/>
              <a:t>22.9.2022</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C8770D1A-D618-4555-B0FA-A86B969C6EAB}" type="slidenum">
              <a:rPr lang="fi-FI"/>
              <a:pPr>
                <a:defRPr/>
              </a:pPr>
              <a:t>‹#›</a:t>
            </a:fld>
            <a:endParaRPr lang="fi-FI"/>
          </a:p>
        </p:txBody>
      </p:sp>
    </p:spTree>
    <p:extLst>
      <p:ext uri="{BB962C8B-B14F-4D97-AF65-F5344CB8AC3E}">
        <p14:creationId xmlns:p14="http://schemas.microsoft.com/office/powerpoint/2010/main" val="1076500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Otsikko ja sisältö C">
    <p:spTree>
      <p:nvGrpSpPr>
        <p:cNvPr id="1" name=""/>
        <p:cNvGrpSpPr/>
        <p:nvPr/>
      </p:nvGrpSpPr>
      <p:grpSpPr>
        <a:xfrm>
          <a:off x="0" y="0"/>
          <a:ext cx="0" cy="0"/>
          <a:chOff x="0" y="0"/>
          <a:chExt cx="0" cy="0"/>
        </a:xfrm>
      </p:grpSpPr>
      <p:sp>
        <p:nvSpPr>
          <p:cNvPr id="4" name="Freeform 9"/>
          <p:cNvSpPr>
            <a:spLocks noChangeAspect="1"/>
          </p:cNvSpPr>
          <p:nvPr/>
        </p:nvSpPr>
        <p:spPr bwMode="auto">
          <a:xfrm>
            <a:off x="11077575" y="0"/>
            <a:ext cx="1112838" cy="6858000"/>
          </a:xfrm>
          <a:custGeom>
            <a:avLst/>
            <a:gdLst>
              <a:gd name="T0" fmla="*/ 30426 w 2304"/>
              <a:gd name="T1" fmla="*/ 0 h 14300"/>
              <a:gd name="T2" fmla="*/ 18352 w 2304"/>
              <a:gd name="T3" fmla="*/ 11990 h 14300"/>
              <a:gd name="T4" fmla="*/ 286395 w 2304"/>
              <a:gd name="T5" fmla="*/ 276718 h 14300"/>
              <a:gd name="T6" fmla="*/ 18352 w 2304"/>
              <a:gd name="T7" fmla="*/ 540967 h 14300"/>
              <a:gd name="T8" fmla="*/ 268042 w 2304"/>
              <a:gd name="T9" fmla="*/ 787951 h 14300"/>
              <a:gd name="T10" fmla="*/ 0 w 2304"/>
              <a:gd name="T11" fmla="*/ 1052199 h 14300"/>
              <a:gd name="T12" fmla="*/ 268042 w 2304"/>
              <a:gd name="T13" fmla="*/ 1316928 h 14300"/>
              <a:gd name="T14" fmla="*/ 0 w 2304"/>
              <a:gd name="T15" fmla="*/ 1581656 h 14300"/>
              <a:gd name="T16" fmla="*/ 268042 w 2304"/>
              <a:gd name="T17" fmla="*/ 1846385 h 14300"/>
              <a:gd name="T18" fmla="*/ 0 w 2304"/>
              <a:gd name="T19" fmla="*/ 2111113 h 14300"/>
              <a:gd name="T20" fmla="*/ 268042 w 2304"/>
              <a:gd name="T21" fmla="*/ 2375841 h 14300"/>
              <a:gd name="T22" fmla="*/ 0 w 2304"/>
              <a:gd name="T23" fmla="*/ 2640570 h 14300"/>
              <a:gd name="T24" fmla="*/ 268042 w 2304"/>
              <a:gd name="T25" fmla="*/ 2905298 h 14300"/>
              <a:gd name="T26" fmla="*/ 0 w 2304"/>
              <a:gd name="T27" fmla="*/ 3170027 h 14300"/>
              <a:gd name="T28" fmla="*/ 281082 w 2304"/>
              <a:gd name="T29" fmla="*/ 3447704 h 14300"/>
              <a:gd name="T30" fmla="*/ 18352 w 2304"/>
              <a:gd name="T31" fmla="*/ 3706677 h 14300"/>
              <a:gd name="T32" fmla="*/ 286395 w 2304"/>
              <a:gd name="T33" fmla="*/ 3971405 h 14300"/>
              <a:gd name="T34" fmla="*/ 18352 w 2304"/>
              <a:gd name="T35" fmla="*/ 4236134 h 14300"/>
              <a:gd name="T36" fmla="*/ 286395 w 2304"/>
              <a:gd name="T37" fmla="*/ 4500862 h 14300"/>
              <a:gd name="T38" fmla="*/ 18352 w 2304"/>
              <a:gd name="T39" fmla="*/ 4765591 h 14300"/>
              <a:gd name="T40" fmla="*/ 286395 w 2304"/>
              <a:gd name="T41" fmla="*/ 5030319 h 14300"/>
              <a:gd name="T42" fmla="*/ 18352 w 2304"/>
              <a:gd name="T43" fmla="*/ 5295047 h 14300"/>
              <a:gd name="T44" fmla="*/ 268042 w 2304"/>
              <a:gd name="T45" fmla="*/ 5541552 h 14300"/>
              <a:gd name="T46" fmla="*/ 0 w 2304"/>
              <a:gd name="T47" fmla="*/ 5806280 h 14300"/>
              <a:gd name="T48" fmla="*/ 268042 w 2304"/>
              <a:gd name="T49" fmla="*/ 6071009 h 14300"/>
              <a:gd name="T50" fmla="*/ 0 w 2304"/>
              <a:gd name="T51" fmla="*/ 6335737 h 14300"/>
              <a:gd name="T52" fmla="*/ 268042 w 2304"/>
              <a:gd name="T53" fmla="*/ 6600465 h 14300"/>
              <a:gd name="T54" fmla="*/ 7244 w 2304"/>
              <a:gd name="T55" fmla="*/ 6858000 h 14300"/>
              <a:gd name="T56" fmla="*/ 1112737 w 2304"/>
              <a:gd name="T57" fmla="*/ 6858000 h 14300"/>
              <a:gd name="T58" fmla="*/ 1112737 w 2304"/>
              <a:gd name="T59" fmla="*/ 0 h 14300"/>
              <a:gd name="T60" fmla="*/ 30426 w 2304"/>
              <a:gd name="T61" fmla="*/ 0 h 143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304" h="14300">
                <a:moveTo>
                  <a:pt x="63" y="0"/>
                </a:moveTo>
                <a:lnTo>
                  <a:pt x="38" y="25"/>
                </a:lnTo>
                <a:lnTo>
                  <a:pt x="593" y="577"/>
                </a:lnTo>
                <a:lnTo>
                  <a:pt x="38" y="1128"/>
                </a:lnTo>
                <a:lnTo>
                  <a:pt x="555" y="1643"/>
                </a:lnTo>
                <a:lnTo>
                  <a:pt x="0" y="2194"/>
                </a:lnTo>
                <a:lnTo>
                  <a:pt x="555" y="2746"/>
                </a:lnTo>
                <a:lnTo>
                  <a:pt x="0" y="3298"/>
                </a:lnTo>
                <a:lnTo>
                  <a:pt x="555" y="3850"/>
                </a:lnTo>
                <a:lnTo>
                  <a:pt x="0" y="4402"/>
                </a:lnTo>
                <a:lnTo>
                  <a:pt x="555" y="4954"/>
                </a:lnTo>
                <a:lnTo>
                  <a:pt x="0" y="5506"/>
                </a:lnTo>
                <a:lnTo>
                  <a:pt x="555" y="6058"/>
                </a:lnTo>
                <a:lnTo>
                  <a:pt x="0" y="6610"/>
                </a:lnTo>
                <a:lnTo>
                  <a:pt x="582" y="7189"/>
                </a:lnTo>
                <a:lnTo>
                  <a:pt x="38" y="7729"/>
                </a:lnTo>
                <a:lnTo>
                  <a:pt x="593" y="8281"/>
                </a:lnTo>
                <a:lnTo>
                  <a:pt x="38" y="8833"/>
                </a:lnTo>
                <a:lnTo>
                  <a:pt x="593" y="9385"/>
                </a:lnTo>
                <a:lnTo>
                  <a:pt x="38" y="9937"/>
                </a:lnTo>
                <a:lnTo>
                  <a:pt x="593" y="10489"/>
                </a:lnTo>
                <a:lnTo>
                  <a:pt x="38" y="11041"/>
                </a:lnTo>
                <a:lnTo>
                  <a:pt x="555" y="11555"/>
                </a:lnTo>
                <a:lnTo>
                  <a:pt x="0" y="12107"/>
                </a:lnTo>
                <a:lnTo>
                  <a:pt x="555" y="12659"/>
                </a:lnTo>
                <a:lnTo>
                  <a:pt x="0" y="13211"/>
                </a:lnTo>
                <a:lnTo>
                  <a:pt x="555" y="13763"/>
                </a:lnTo>
                <a:lnTo>
                  <a:pt x="15" y="14300"/>
                </a:lnTo>
                <a:lnTo>
                  <a:pt x="2304" y="14300"/>
                </a:lnTo>
                <a:cubicBezTo>
                  <a:pt x="2304" y="9533"/>
                  <a:pt x="2304" y="4767"/>
                  <a:pt x="2304" y="0"/>
                </a:cubicBezTo>
                <a:lnTo>
                  <a:pt x="63" y="0"/>
                </a:lnTo>
                <a:close/>
              </a:path>
            </a:pathLst>
          </a:custGeom>
          <a:solidFill>
            <a:srgbClr val="0000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Päivämäärän paikkamerkki 3"/>
          <p:cNvSpPr>
            <a:spLocks noGrp="1"/>
          </p:cNvSpPr>
          <p:nvPr>
            <p:ph type="dt" sz="half" idx="10"/>
          </p:nvPr>
        </p:nvSpPr>
        <p:spPr/>
        <p:txBody>
          <a:bodyPr/>
          <a:lstStyle>
            <a:lvl1pPr>
              <a:defRPr/>
            </a:lvl1pPr>
          </a:lstStyle>
          <a:p>
            <a:pPr>
              <a:defRPr/>
            </a:pPr>
            <a:fld id="{D5DAA61A-84C9-44AC-AD49-8D211881265C}" type="datetime1">
              <a:rPr lang="fi-FI" smtClean="0"/>
              <a:t>22.9.2022</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7360EF15-A13F-46ED-A126-49E804ED0577}" type="slidenum">
              <a:rPr lang="fi-FI"/>
              <a:pPr>
                <a:defRPr/>
              </a:pPr>
              <a:t>‹#›</a:t>
            </a:fld>
            <a:endParaRPr lang="fi-FI"/>
          </a:p>
        </p:txBody>
      </p:sp>
    </p:spTree>
    <p:extLst>
      <p:ext uri="{BB962C8B-B14F-4D97-AF65-F5344CB8AC3E}">
        <p14:creationId xmlns:p14="http://schemas.microsoft.com/office/powerpoint/2010/main" val="1703894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Otsikko ja sisältö D">
    <p:spTree>
      <p:nvGrpSpPr>
        <p:cNvPr id="1" name=""/>
        <p:cNvGrpSpPr/>
        <p:nvPr/>
      </p:nvGrpSpPr>
      <p:grpSpPr>
        <a:xfrm>
          <a:off x="0" y="0"/>
          <a:ext cx="0" cy="0"/>
          <a:chOff x="0" y="0"/>
          <a:chExt cx="0" cy="0"/>
        </a:xfrm>
      </p:grpSpPr>
      <p:sp>
        <p:nvSpPr>
          <p:cNvPr id="4" name="Freeform 13"/>
          <p:cNvSpPr>
            <a:spLocks noChangeAspect="1"/>
          </p:cNvSpPr>
          <p:nvPr/>
        </p:nvSpPr>
        <p:spPr bwMode="auto">
          <a:xfrm>
            <a:off x="10964863" y="0"/>
            <a:ext cx="1228725" cy="6858000"/>
          </a:xfrm>
          <a:custGeom>
            <a:avLst/>
            <a:gdLst>
              <a:gd name="T0" fmla="*/ 0 w 2539"/>
              <a:gd name="T1" fmla="*/ 4225103 h 14300"/>
              <a:gd name="T2" fmla="*/ 0 w 2539"/>
              <a:gd name="T3" fmla="*/ 4225103 h 14300"/>
              <a:gd name="T4" fmla="*/ 174239 w 2539"/>
              <a:gd name="T5" fmla="*/ 4488393 h 14300"/>
              <a:gd name="T6" fmla="*/ 0 w 2539"/>
              <a:gd name="T7" fmla="*/ 4751683 h 14300"/>
              <a:gd name="T8" fmla="*/ 0 w 2539"/>
              <a:gd name="T9" fmla="*/ 4752642 h 14300"/>
              <a:gd name="T10" fmla="*/ 0 w 2539"/>
              <a:gd name="T11" fmla="*/ 4753122 h 14300"/>
              <a:gd name="T12" fmla="*/ 174239 w 2539"/>
              <a:gd name="T13" fmla="*/ 5016411 h 14300"/>
              <a:gd name="T14" fmla="*/ 0 w 2539"/>
              <a:gd name="T15" fmla="*/ 5279701 h 14300"/>
              <a:gd name="T16" fmla="*/ 0 w 2539"/>
              <a:gd name="T17" fmla="*/ 5279701 h 14300"/>
              <a:gd name="T18" fmla="*/ 0 w 2539"/>
              <a:gd name="T19" fmla="*/ 5281140 h 14300"/>
              <a:gd name="T20" fmla="*/ 175691 w 2539"/>
              <a:gd name="T21" fmla="*/ 5544909 h 14300"/>
              <a:gd name="T22" fmla="*/ 0 w 2539"/>
              <a:gd name="T23" fmla="*/ 5809158 h 14300"/>
              <a:gd name="T24" fmla="*/ 175691 w 2539"/>
              <a:gd name="T25" fmla="*/ 6072927 h 14300"/>
              <a:gd name="T26" fmla="*/ 0 w 2539"/>
              <a:gd name="T27" fmla="*/ 6337176 h 14300"/>
              <a:gd name="T28" fmla="*/ 175691 w 2539"/>
              <a:gd name="T29" fmla="*/ 6600945 h 14300"/>
              <a:gd name="T30" fmla="*/ 0 w 2539"/>
              <a:gd name="T31" fmla="*/ 6858000 h 14300"/>
              <a:gd name="T32" fmla="*/ 1228866 w 2539"/>
              <a:gd name="T33" fmla="*/ 6858000 h 14300"/>
              <a:gd name="T34" fmla="*/ 1228866 w 2539"/>
              <a:gd name="T35" fmla="*/ 0 h 14300"/>
              <a:gd name="T36" fmla="*/ 0 w 2539"/>
              <a:gd name="T37" fmla="*/ 0 h 14300"/>
              <a:gd name="T38" fmla="*/ 175691 w 2539"/>
              <a:gd name="T39" fmla="*/ 264249 h 14300"/>
              <a:gd name="T40" fmla="*/ 0 w 2539"/>
              <a:gd name="T41" fmla="*/ 528018 h 14300"/>
              <a:gd name="T42" fmla="*/ 175691 w 2539"/>
              <a:gd name="T43" fmla="*/ 791787 h 14300"/>
              <a:gd name="T44" fmla="*/ 0 w 2539"/>
              <a:gd name="T45" fmla="*/ 1056036 h 14300"/>
              <a:gd name="T46" fmla="*/ 175691 w 2539"/>
              <a:gd name="T47" fmla="*/ 1319805 h 14300"/>
              <a:gd name="T48" fmla="*/ 0 w 2539"/>
              <a:gd name="T49" fmla="*/ 1584054 h 14300"/>
              <a:gd name="T50" fmla="*/ 175691 w 2539"/>
              <a:gd name="T51" fmla="*/ 1847823 h 14300"/>
              <a:gd name="T52" fmla="*/ 0 w 2539"/>
              <a:gd name="T53" fmla="*/ 2112072 h 14300"/>
              <a:gd name="T54" fmla="*/ 175691 w 2539"/>
              <a:gd name="T55" fmla="*/ 2375841 h 14300"/>
              <a:gd name="T56" fmla="*/ 0 w 2539"/>
              <a:gd name="T57" fmla="*/ 2640090 h 14300"/>
              <a:gd name="T58" fmla="*/ 175691 w 2539"/>
              <a:gd name="T59" fmla="*/ 2903859 h 14300"/>
              <a:gd name="T60" fmla="*/ 0 w 2539"/>
              <a:gd name="T61" fmla="*/ 3168108 h 14300"/>
              <a:gd name="T62" fmla="*/ 175691 w 2539"/>
              <a:gd name="T63" fmla="*/ 3431877 h 14300"/>
              <a:gd name="T64" fmla="*/ 0 w 2539"/>
              <a:gd name="T65" fmla="*/ 3695647 h 14300"/>
              <a:gd name="T66" fmla="*/ 175691 w 2539"/>
              <a:gd name="T67" fmla="*/ 3959896 h 14300"/>
              <a:gd name="T68" fmla="*/ 0 w 2539"/>
              <a:gd name="T69" fmla="*/ 4223665 h 14300"/>
              <a:gd name="T70" fmla="*/ 0 w 2539"/>
              <a:gd name="T71" fmla="*/ 4225103 h 143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39" h="14300">
                <a:moveTo>
                  <a:pt x="0" y="8810"/>
                </a:moveTo>
                <a:lnTo>
                  <a:pt x="0" y="8810"/>
                </a:lnTo>
                <a:cubicBezTo>
                  <a:pt x="0" y="9056"/>
                  <a:pt x="148" y="9267"/>
                  <a:pt x="360" y="9359"/>
                </a:cubicBezTo>
                <a:cubicBezTo>
                  <a:pt x="148" y="9451"/>
                  <a:pt x="0" y="9662"/>
                  <a:pt x="0" y="9908"/>
                </a:cubicBezTo>
                <a:lnTo>
                  <a:pt x="0" y="9910"/>
                </a:lnTo>
                <a:lnTo>
                  <a:pt x="0" y="9911"/>
                </a:lnTo>
                <a:cubicBezTo>
                  <a:pt x="0" y="10157"/>
                  <a:pt x="148" y="10368"/>
                  <a:pt x="360" y="10460"/>
                </a:cubicBezTo>
                <a:cubicBezTo>
                  <a:pt x="148" y="10552"/>
                  <a:pt x="0" y="10763"/>
                  <a:pt x="0" y="11009"/>
                </a:cubicBezTo>
                <a:lnTo>
                  <a:pt x="0" y="11012"/>
                </a:lnTo>
                <a:cubicBezTo>
                  <a:pt x="0" y="11259"/>
                  <a:pt x="150" y="11471"/>
                  <a:pt x="363" y="11562"/>
                </a:cubicBezTo>
                <a:cubicBezTo>
                  <a:pt x="150" y="11654"/>
                  <a:pt x="0" y="11866"/>
                  <a:pt x="0" y="12113"/>
                </a:cubicBezTo>
                <a:cubicBezTo>
                  <a:pt x="0" y="12360"/>
                  <a:pt x="150" y="12572"/>
                  <a:pt x="363" y="12663"/>
                </a:cubicBezTo>
                <a:cubicBezTo>
                  <a:pt x="150" y="12755"/>
                  <a:pt x="0" y="12967"/>
                  <a:pt x="0" y="13214"/>
                </a:cubicBezTo>
                <a:cubicBezTo>
                  <a:pt x="0" y="13461"/>
                  <a:pt x="150" y="13673"/>
                  <a:pt x="363" y="13764"/>
                </a:cubicBezTo>
                <a:cubicBezTo>
                  <a:pt x="154" y="13854"/>
                  <a:pt x="6" y="14059"/>
                  <a:pt x="0" y="14300"/>
                </a:cubicBezTo>
                <a:lnTo>
                  <a:pt x="2539" y="14300"/>
                </a:lnTo>
                <a:cubicBezTo>
                  <a:pt x="2539" y="9533"/>
                  <a:pt x="2539" y="4767"/>
                  <a:pt x="2539" y="0"/>
                </a:cubicBezTo>
                <a:lnTo>
                  <a:pt x="0" y="0"/>
                </a:lnTo>
                <a:cubicBezTo>
                  <a:pt x="0" y="247"/>
                  <a:pt x="150" y="459"/>
                  <a:pt x="363" y="551"/>
                </a:cubicBezTo>
                <a:cubicBezTo>
                  <a:pt x="150" y="642"/>
                  <a:pt x="0" y="854"/>
                  <a:pt x="0" y="1101"/>
                </a:cubicBezTo>
                <a:cubicBezTo>
                  <a:pt x="0" y="1348"/>
                  <a:pt x="150" y="1560"/>
                  <a:pt x="363" y="1651"/>
                </a:cubicBezTo>
                <a:cubicBezTo>
                  <a:pt x="150" y="1743"/>
                  <a:pt x="0" y="1955"/>
                  <a:pt x="0" y="2202"/>
                </a:cubicBezTo>
                <a:cubicBezTo>
                  <a:pt x="0" y="2449"/>
                  <a:pt x="150" y="2661"/>
                  <a:pt x="363" y="2752"/>
                </a:cubicBezTo>
                <a:cubicBezTo>
                  <a:pt x="150" y="2844"/>
                  <a:pt x="0" y="3056"/>
                  <a:pt x="0" y="3303"/>
                </a:cubicBezTo>
                <a:cubicBezTo>
                  <a:pt x="0" y="3550"/>
                  <a:pt x="150" y="3762"/>
                  <a:pt x="363" y="3853"/>
                </a:cubicBezTo>
                <a:cubicBezTo>
                  <a:pt x="150" y="3945"/>
                  <a:pt x="0" y="4157"/>
                  <a:pt x="0" y="4404"/>
                </a:cubicBezTo>
                <a:cubicBezTo>
                  <a:pt x="0" y="4651"/>
                  <a:pt x="150" y="4863"/>
                  <a:pt x="363" y="4954"/>
                </a:cubicBezTo>
                <a:cubicBezTo>
                  <a:pt x="150" y="5046"/>
                  <a:pt x="0" y="5258"/>
                  <a:pt x="0" y="5505"/>
                </a:cubicBezTo>
                <a:cubicBezTo>
                  <a:pt x="0" y="5752"/>
                  <a:pt x="150" y="5964"/>
                  <a:pt x="363" y="6055"/>
                </a:cubicBezTo>
                <a:cubicBezTo>
                  <a:pt x="150" y="6147"/>
                  <a:pt x="0" y="6359"/>
                  <a:pt x="0" y="6606"/>
                </a:cubicBezTo>
                <a:cubicBezTo>
                  <a:pt x="0" y="6853"/>
                  <a:pt x="150" y="7065"/>
                  <a:pt x="363" y="7156"/>
                </a:cubicBezTo>
                <a:cubicBezTo>
                  <a:pt x="150" y="7247"/>
                  <a:pt x="0" y="7459"/>
                  <a:pt x="0" y="7706"/>
                </a:cubicBezTo>
                <a:cubicBezTo>
                  <a:pt x="0" y="7954"/>
                  <a:pt x="150" y="8165"/>
                  <a:pt x="363" y="8257"/>
                </a:cubicBezTo>
                <a:cubicBezTo>
                  <a:pt x="150" y="8348"/>
                  <a:pt x="0" y="8560"/>
                  <a:pt x="0" y="8807"/>
                </a:cubicBezTo>
                <a:lnTo>
                  <a:pt x="0" y="8810"/>
                </a:lnTo>
                <a:close/>
              </a:path>
            </a:pathLst>
          </a:custGeom>
          <a:solidFill>
            <a:srgbClr val="F5A4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Päivämäärän paikkamerkki 3"/>
          <p:cNvSpPr>
            <a:spLocks noGrp="1"/>
          </p:cNvSpPr>
          <p:nvPr>
            <p:ph type="dt" sz="half" idx="10"/>
          </p:nvPr>
        </p:nvSpPr>
        <p:spPr/>
        <p:txBody>
          <a:bodyPr/>
          <a:lstStyle>
            <a:lvl1pPr>
              <a:defRPr/>
            </a:lvl1pPr>
          </a:lstStyle>
          <a:p>
            <a:pPr>
              <a:defRPr/>
            </a:pPr>
            <a:fld id="{F1135D4C-A64B-40C9-8DFB-0061E6B946AB}" type="datetime1">
              <a:rPr lang="fi-FI" smtClean="0"/>
              <a:t>22.9.2022</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1AE05BE9-4658-48DD-9A9B-957C4720502C}" type="slidenum">
              <a:rPr lang="fi-FI"/>
              <a:pPr>
                <a:defRPr/>
              </a:pPr>
              <a:t>‹#›</a:t>
            </a:fld>
            <a:endParaRPr lang="fi-FI"/>
          </a:p>
        </p:txBody>
      </p:sp>
    </p:spTree>
    <p:extLst>
      <p:ext uri="{BB962C8B-B14F-4D97-AF65-F5344CB8AC3E}">
        <p14:creationId xmlns:p14="http://schemas.microsoft.com/office/powerpoint/2010/main" val="855125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Otsikko ja sisältö  F">
    <p:spTree>
      <p:nvGrpSpPr>
        <p:cNvPr id="1" name=""/>
        <p:cNvGrpSpPr/>
        <p:nvPr/>
      </p:nvGrpSpPr>
      <p:grpSpPr>
        <a:xfrm>
          <a:off x="0" y="0"/>
          <a:ext cx="0" cy="0"/>
          <a:chOff x="0" y="0"/>
          <a:chExt cx="0" cy="0"/>
        </a:xfrm>
      </p:grpSpPr>
      <p:sp>
        <p:nvSpPr>
          <p:cNvPr id="4" name="Freeform 5"/>
          <p:cNvSpPr>
            <a:spLocks noChangeAspect="1"/>
          </p:cNvSpPr>
          <p:nvPr/>
        </p:nvSpPr>
        <p:spPr bwMode="auto">
          <a:xfrm>
            <a:off x="10887075" y="0"/>
            <a:ext cx="1304925" cy="6858000"/>
          </a:xfrm>
          <a:custGeom>
            <a:avLst/>
            <a:gdLst>
              <a:gd name="T0" fmla="*/ 0 w 2700"/>
              <a:gd name="T1" fmla="*/ 16306 h 14300"/>
              <a:gd name="T2" fmla="*/ 212647 w 2700"/>
              <a:gd name="T3" fmla="*/ 144354 h 14300"/>
              <a:gd name="T4" fmla="*/ 212647 w 2700"/>
              <a:gd name="T5" fmla="*/ 290626 h 14300"/>
              <a:gd name="T6" fmla="*/ 0 w 2700"/>
              <a:gd name="T7" fmla="*/ 418674 h 14300"/>
              <a:gd name="T8" fmla="*/ 212647 w 2700"/>
              <a:gd name="T9" fmla="*/ 546722 h 14300"/>
              <a:gd name="T10" fmla="*/ 212647 w 2700"/>
              <a:gd name="T11" fmla="*/ 692994 h 14300"/>
              <a:gd name="T12" fmla="*/ 0 w 2700"/>
              <a:gd name="T13" fmla="*/ 820083 h 14300"/>
              <a:gd name="T14" fmla="*/ 212647 w 2700"/>
              <a:gd name="T15" fmla="*/ 948130 h 14300"/>
              <a:gd name="T16" fmla="*/ 212647 w 2700"/>
              <a:gd name="T17" fmla="*/ 1094403 h 14300"/>
              <a:gd name="T18" fmla="*/ 0 w 2700"/>
              <a:gd name="T19" fmla="*/ 1221971 h 14300"/>
              <a:gd name="T20" fmla="*/ 212647 w 2700"/>
              <a:gd name="T21" fmla="*/ 1350019 h 14300"/>
              <a:gd name="T22" fmla="*/ 212647 w 2700"/>
              <a:gd name="T23" fmla="*/ 1496291 h 14300"/>
              <a:gd name="T24" fmla="*/ 0 w 2700"/>
              <a:gd name="T25" fmla="*/ 1624339 h 14300"/>
              <a:gd name="T26" fmla="*/ 212647 w 2700"/>
              <a:gd name="T27" fmla="*/ 1752387 h 14300"/>
              <a:gd name="T28" fmla="*/ 212647 w 2700"/>
              <a:gd name="T29" fmla="*/ 1898659 h 14300"/>
              <a:gd name="T30" fmla="*/ 0 w 2700"/>
              <a:gd name="T31" fmla="*/ 2026707 h 14300"/>
              <a:gd name="T32" fmla="*/ 212647 w 2700"/>
              <a:gd name="T33" fmla="*/ 2154755 h 14300"/>
              <a:gd name="T34" fmla="*/ 212647 w 2700"/>
              <a:gd name="T35" fmla="*/ 2301027 h 14300"/>
              <a:gd name="T36" fmla="*/ 0 w 2700"/>
              <a:gd name="T37" fmla="*/ 2429554 h 14300"/>
              <a:gd name="T38" fmla="*/ 212647 w 2700"/>
              <a:gd name="T39" fmla="*/ 2557602 h 14300"/>
              <a:gd name="T40" fmla="*/ 212647 w 2700"/>
              <a:gd name="T41" fmla="*/ 2703874 h 14300"/>
              <a:gd name="T42" fmla="*/ 0 w 2700"/>
              <a:gd name="T43" fmla="*/ 2831443 h 14300"/>
              <a:gd name="T44" fmla="*/ 212647 w 2700"/>
              <a:gd name="T45" fmla="*/ 2959970 h 14300"/>
              <a:gd name="T46" fmla="*/ 212647 w 2700"/>
              <a:gd name="T47" fmla="*/ 3105763 h 14300"/>
              <a:gd name="T48" fmla="*/ 0 w 2700"/>
              <a:gd name="T49" fmla="*/ 3232852 h 14300"/>
              <a:gd name="T50" fmla="*/ 212647 w 2700"/>
              <a:gd name="T51" fmla="*/ 3360900 h 14300"/>
              <a:gd name="T52" fmla="*/ 212647 w 2700"/>
              <a:gd name="T53" fmla="*/ 3507172 h 14300"/>
              <a:gd name="T54" fmla="*/ 0 w 2700"/>
              <a:gd name="T55" fmla="*/ 3635220 h 14300"/>
              <a:gd name="T56" fmla="*/ 212647 w 2700"/>
              <a:gd name="T57" fmla="*/ 3763268 h 14300"/>
              <a:gd name="T58" fmla="*/ 212647 w 2700"/>
              <a:gd name="T59" fmla="*/ 3909540 h 14300"/>
              <a:gd name="T60" fmla="*/ 0 w 2700"/>
              <a:gd name="T61" fmla="*/ 4037588 h 14300"/>
              <a:gd name="T62" fmla="*/ 212647 w 2700"/>
              <a:gd name="T63" fmla="*/ 4165636 h 14300"/>
              <a:gd name="T64" fmla="*/ 212647 w 2700"/>
              <a:gd name="T65" fmla="*/ 4311908 h 14300"/>
              <a:gd name="T66" fmla="*/ 0 w 2700"/>
              <a:gd name="T67" fmla="*/ 4439476 h 14300"/>
              <a:gd name="T68" fmla="*/ 212647 w 2700"/>
              <a:gd name="T69" fmla="*/ 4568003 h 14300"/>
              <a:gd name="T70" fmla="*/ 262425 w 2700"/>
              <a:gd name="T71" fmla="*/ 4655287 h 14300"/>
              <a:gd name="T72" fmla="*/ 44463 w 2700"/>
              <a:gd name="T73" fmla="*/ 4785733 h 14300"/>
              <a:gd name="T74" fmla="*/ 48812 w 2700"/>
              <a:gd name="T75" fmla="*/ 4928648 h 14300"/>
              <a:gd name="T76" fmla="*/ 262425 w 2700"/>
              <a:gd name="T77" fmla="*/ 5058135 h 14300"/>
              <a:gd name="T78" fmla="*/ 46396 w 2700"/>
              <a:gd name="T79" fmla="*/ 5187621 h 14300"/>
              <a:gd name="T80" fmla="*/ 48812 w 2700"/>
              <a:gd name="T81" fmla="*/ 5331016 h 14300"/>
              <a:gd name="T82" fmla="*/ 262425 w 2700"/>
              <a:gd name="T83" fmla="*/ 5460023 h 14300"/>
              <a:gd name="T84" fmla="*/ 46396 w 2700"/>
              <a:gd name="T85" fmla="*/ 5589510 h 14300"/>
              <a:gd name="T86" fmla="*/ 48812 w 2700"/>
              <a:gd name="T87" fmla="*/ 5732425 h 14300"/>
              <a:gd name="T88" fmla="*/ 262425 w 2700"/>
              <a:gd name="T89" fmla="*/ 5861432 h 14300"/>
              <a:gd name="T90" fmla="*/ 46396 w 2700"/>
              <a:gd name="T91" fmla="*/ 5991398 h 14300"/>
              <a:gd name="T92" fmla="*/ 48812 w 2700"/>
              <a:gd name="T93" fmla="*/ 6134793 h 14300"/>
              <a:gd name="T94" fmla="*/ 262425 w 2700"/>
              <a:gd name="T95" fmla="*/ 6263800 h 14300"/>
              <a:gd name="T96" fmla="*/ 46396 w 2700"/>
              <a:gd name="T97" fmla="*/ 6393287 h 14300"/>
              <a:gd name="T98" fmla="*/ 48812 w 2700"/>
              <a:gd name="T99" fmla="*/ 6537161 h 14300"/>
              <a:gd name="T100" fmla="*/ 262425 w 2700"/>
              <a:gd name="T101" fmla="*/ 6666168 h 14300"/>
              <a:gd name="T102" fmla="*/ 46396 w 2700"/>
              <a:gd name="T103" fmla="*/ 6795655 h 14300"/>
              <a:gd name="T104" fmla="*/ 1304878 w 2700"/>
              <a:gd name="T105" fmla="*/ 6858000 h 14300"/>
              <a:gd name="T106" fmla="*/ 1450 w 2700"/>
              <a:gd name="T107" fmla="*/ 0 h 143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700" h="14300">
                <a:moveTo>
                  <a:pt x="3" y="0"/>
                </a:moveTo>
                <a:cubicBezTo>
                  <a:pt x="1" y="11"/>
                  <a:pt x="0" y="22"/>
                  <a:pt x="0" y="34"/>
                </a:cubicBezTo>
                <a:cubicBezTo>
                  <a:pt x="0" y="102"/>
                  <a:pt x="40" y="159"/>
                  <a:pt x="101" y="185"/>
                </a:cubicBezTo>
                <a:cubicBezTo>
                  <a:pt x="105" y="186"/>
                  <a:pt x="440" y="301"/>
                  <a:pt x="440" y="301"/>
                </a:cubicBezTo>
                <a:cubicBezTo>
                  <a:pt x="440" y="301"/>
                  <a:pt x="543" y="338"/>
                  <a:pt x="543" y="454"/>
                </a:cubicBezTo>
                <a:cubicBezTo>
                  <a:pt x="543" y="523"/>
                  <a:pt x="501" y="582"/>
                  <a:pt x="440" y="606"/>
                </a:cubicBezTo>
                <a:cubicBezTo>
                  <a:pt x="437" y="607"/>
                  <a:pt x="96" y="724"/>
                  <a:pt x="96" y="724"/>
                </a:cubicBezTo>
                <a:cubicBezTo>
                  <a:pt x="96" y="724"/>
                  <a:pt x="0" y="756"/>
                  <a:pt x="0" y="873"/>
                </a:cubicBezTo>
                <a:cubicBezTo>
                  <a:pt x="0" y="940"/>
                  <a:pt x="40" y="998"/>
                  <a:pt x="101" y="1023"/>
                </a:cubicBezTo>
                <a:cubicBezTo>
                  <a:pt x="105" y="1025"/>
                  <a:pt x="440" y="1140"/>
                  <a:pt x="440" y="1140"/>
                </a:cubicBezTo>
                <a:cubicBezTo>
                  <a:pt x="440" y="1140"/>
                  <a:pt x="543" y="1177"/>
                  <a:pt x="543" y="1292"/>
                </a:cubicBezTo>
                <a:cubicBezTo>
                  <a:pt x="543" y="1362"/>
                  <a:pt x="501" y="1421"/>
                  <a:pt x="440" y="1445"/>
                </a:cubicBezTo>
                <a:cubicBezTo>
                  <a:pt x="437" y="1446"/>
                  <a:pt x="96" y="1562"/>
                  <a:pt x="96" y="1562"/>
                </a:cubicBezTo>
                <a:cubicBezTo>
                  <a:pt x="96" y="1562"/>
                  <a:pt x="0" y="1602"/>
                  <a:pt x="0" y="1710"/>
                </a:cubicBezTo>
                <a:cubicBezTo>
                  <a:pt x="0" y="1777"/>
                  <a:pt x="40" y="1835"/>
                  <a:pt x="101" y="1860"/>
                </a:cubicBezTo>
                <a:cubicBezTo>
                  <a:pt x="105" y="1862"/>
                  <a:pt x="440" y="1977"/>
                  <a:pt x="440" y="1977"/>
                </a:cubicBezTo>
                <a:cubicBezTo>
                  <a:pt x="440" y="1977"/>
                  <a:pt x="543" y="2013"/>
                  <a:pt x="543" y="2129"/>
                </a:cubicBezTo>
                <a:cubicBezTo>
                  <a:pt x="543" y="2199"/>
                  <a:pt x="501" y="2258"/>
                  <a:pt x="440" y="2282"/>
                </a:cubicBezTo>
                <a:cubicBezTo>
                  <a:pt x="437" y="2283"/>
                  <a:pt x="96" y="2400"/>
                  <a:pt x="96" y="2400"/>
                </a:cubicBezTo>
                <a:cubicBezTo>
                  <a:pt x="96" y="2400"/>
                  <a:pt x="0" y="2431"/>
                  <a:pt x="0" y="2548"/>
                </a:cubicBezTo>
                <a:cubicBezTo>
                  <a:pt x="0" y="2616"/>
                  <a:pt x="40" y="2674"/>
                  <a:pt x="101" y="2699"/>
                </a:cubicBezTo>
                <a:cubicBezTo>
                  <a:pt x="105" y="2700"/>
                  <a:pt x="440" y="2815"/>
                  <a:pt x="440" y="2815"/>
                </a:cubicBezTo>
                <a:cubicBezTo>
                  <a:pt x="440" y="2815"/>
                  <a:pt x="543" y="2852"/>
                  <a:pt x="543" y="2968"/>
                </a:cubicBezTo>
                <a:cubicBezTo>
                  <a:pt x="543" y="3037"/>
                  <a:pt x="501" y="3096"/>
                  <a:pt x="440" y="3120"/>
                </a:cubicBezTo>
                <a:cubicBezTo>
                  <a:pt x="437" y="3121"/>
                  <a:pt x="96" y="3239"/>
                  <a:pt x="96" y="3239"/>
                </a:cubicBezTo>
                <a:cubicBezTo>
                  <a:pt x="96" y="3239"/>
                  <a:pt x="0" y="3278"/>
                  <a:pt x="0" y="3387"/>
                </a:cubicBezTo>
                <a:cubicBezTo>
                  <a:pt x="0" y="3455"/>
                  <a:pt x="40" y="3513"/>
                  <a:pt x="101" y="3538"/>
                </a:cubicBezTo>
                <a:cubicBezTo>
                  <a:pt x="105" y="3539"/>
                  <a:pt x="440" y="3654"/>
                  <a:pt x="440" y="3654"/>
                </a:cubicBezTo>
                <a:cubicBezTo>
                  <a:pt x="440" y="3654"/>
                  <a:pt x="543" y="3691"/>
                  <a:pt x="543" y="3807"/>
                </a:cubicBezTo>
                <a:cubicBezTo>
                  <a:pt x="543" y="3876"/>
                  <a:pt x="501" y="3935"/>
                  <a:pt x="440" y="3959"/>
                </a:cubicBezTo>
                <a:cubicBezTo>
                  <a:pt x="437" y="3960"/>
                  <a:pt x="96" y="4077"/>
                  <a:pt x="96" y="4077"/>
                </a:cubicBezTo>
                <a:cubicBezTo>
                  <a:pt x="96" y="4077"/>
                  <a:pt x="0" y="4109"/>
                  <a:pt x="0" y="4226"/>
                </a:cubicBezTo>
                <a:cubicBezTo>
                  <a:pt x="0" y="4293"/>
                  <a:pt x="40" y="4351"/>
                  <a:pt x="101" y="4377"/>
                </a:cubicBezTo>
                <a:cubicBezTo>
                  <a:pt x="105" y="4378"/>
                  <a:pt x="440" y="4493"/>
                  <a:pt x="440" y="4493"/>
                </a:cubicBezTo>
                <a:cubicBezTo>
                  <a:pt x="440" y="4493"/>
                  <a:pt x="543" y="4530"/>
                  <a:pt x="543" y="4646"/>
                </a:cubicBezTo>
                <a:cubicBezTo>
                  <a:pt x="543" y="4715"/>
                  <a:pt x="501" y="4774"/>
                  <a:pt x="440" y="4798"/>
                </a:cubicBezTo>
                <a:cubicBezTo>
                  <a:pt x="437" y="4799"/>
                  <a:pt x="92" y="4918"/>
                  <a:pt x="92" y="4918"/>
                </a:cubicBezTo>
                <a:cubicBezTo>
                  <a:pt x="92" y="4918"/>
                  <a:pt x="0" y="4949"/>
                  <a:pt x="0" y="5066"/>
                </a:cubicBezTo>
                <a:cubicBezTo>
                  <a:pt x="0" y="5133"/>
                  <a:pt x="40" y="5191"/>
                  <a:pt x="101" y="5216"/>
                </a:cubicBezTo>
                <a:cubicBezTo>
                  <a:pt x="105" y="5218"/>
                  <a:pt x="440" y="5333"/>
                  <a:pt x="440" y="5333"/>
                </a:cubicBezTo>
                <a:cubicBezTo>
                  <a:pt x="440" y="5333"/>
                  <a:pt x="543" y="5370"/>
                  <a:pt x="543" y="5485"/>
                </a:cubicBezTo>
                <a:cubicBezTo>
                  <a:pt x="543" y="5555"/>
                  <a:pt x="501" y="5614"/>
                  <a:pt x="440" y="5638"/>
                </a:cubicBezTo>
                <a:cubicBezTo>
                  <a:pt x="437" y="5639"/>
                  <a:pt x="96" y="5756"/>
                  <a:pt x="96" y="5756"/>
                </a:cubicBezTo>
                <a:cubicBezTo>
                  <a:pt x="96" y="5756"/>
                  <a:pt x="0" y="5787"/>
                  <a:pt x="0" y="5904"/>
                </a:cubicBezTo>
                <a:cubicBezTo>
                  <a:pt x="0" y="5972"/>
                  <a:pt x="40" y="6030"/>
                  <a:pt x="101" y="6055"/>
                </a:cubicBezTo>
                <a:cubicBezTo>
                  <a:pt x="105" y="6056"/>
                  <a:pt x="440" y="6172"/>
                  <a:pt x="440" y="6172"/>
                </a:cubicBezTo>
                <a:cubicBezTo>
                  <a:pt x="440" y="6172"/>
                  <a:pt x="543" y="6208"/>
                  <a:pt x="543" y="6324"/>
                </a:cubicBezTo>
                <a:cubicBezTo>
                  <a:pt x="543" y="6393"/>
                  <a:pt x="501" y="6453"/>
                  <a:pt x="440" y="6476"/>
                </a:cubicBezTo>
                <a:cubicBezTo>
                  <a:pt x="437" y="6477"/>
                  <a:pt x="96" y="6594"/>
                  <a:pt x="96" y="6594"/>
                </a:cubicBezTo>
                <a:cubicBezTo>
                  <a:pt x="96" y="6594"/>
                  <a:pt x="0" y="6634"/>
                  <a:pt x="0" y="6741"/>
                </a:cubicBezTo>
                <a:cubicBezTo>
                  <a:pt x="0" y="6809"/>
                  <a:pt x="40" y="6867"/>
                  <a:pt x="101" y="6892"/>
                </a:cubicBezTo>
                <a:cubicBezTo>
                  <a:pt x="105" y="6893"/>
                  <a:pt x="440" y="7008"/>
                  <a:pt x="440" y="7008"/>
                </a:cubicBezTo>
                <a:cubicBezTo>
                  <a:pt x="440" y="7008"/>
                  <a:pt x="543" y="7045"/>
                  <a:pt x="543" y="7161"/>
                </a:cubicBezTo>
                <a:cubicBezTo>
                  <a:pt x="543" y="7230"/>
                  <a:pt x="501" y="7289"/>
                  <a:pt x="440" y="7313"/>
                </a:cubicBezTo>
                <a:cubicBezTo>
                  <a:pt x="437" y="7314"/>
                  <a:pt x="96" y="7431"/>
                  <a:pt x="96" y="7431"/>
                </a:cubicBezTo>
                <a:cubicBezTo>
                  <a:pt x="96" y="7431"/>
                  <a:pt x="0" y="7463"/>
                  <a:pt x="0" y="7580"/>
                </a:cubicBezTo>
                <a:cubicBezTo>
                  <a:pt x="0" y="7647"/>
                  <a:pt x="40" y="7705"/>
                  <a:pt x="101" y="7731"/>
                </a:cubicBezTo>
                <a:cubicBezTo>
                  <a:pt x="105" y="7732"/>
                  <a:pt x="440" y="7847"/>
                  <a:pt x="440" y="7847"/>
                </a:cubicBezTo>
                <a:cubicBezTo>
                  <a:pt x="440" y="7847"/>
                  <a:pt x="543" y="7884"/>
                  <a:pt x="543" y="8000"/>
                </a:cubicBezTo>
                <a:cubicBezTo>
                  <a:pt x="543" y="8069"/>
                  <a:pt x="501" y="8128"/>
                  <a:pt x="440" y="8152"/>
                </a:cubicBezTo>
                <a:cubicBezTo>
                  <a:pt x="437" y="8153"/>
                  <a:pt x="96" y="8270"/>
                  <a:pt x="96" y="8270"/>
                </a:cubicBezTo>
                <a:cubicBezTo>
                  <a:pt x="96" y="8270"/>
                  <a:pt x="0" y="8310"/>
                  <a:pt x="0" y="8419"/>
                </a:cubicBezTo>
                <a:cubicBezTo>
                  <a:pt x="0" y="8486"/>
                  <a:pt x="40" y="8544"/>
                  <a:pt x="101" y="8569"/>
                </a:cubicBezTo>
                <a:cubicBezTo>
                  <a:pt x="105" y="8571"/>
                  <a:pt x="440" y="8686"/>
                  <a:pt x="440" y="8686"/>
                </a:cubicBezTo>
                <a:cubicBezTo>
                  <a:pt x="440" y="8686"/>
                  <a:pt x="543" y="8723"/>
                  <a:pt x="543" y="8839"/>
                </a:cubicBezTo>
                <a:cubicBezTo>
                  <a:pt x="543" y="8908"/>
                  <a:pt x="501" y="8967"/>
                  <a:pt x="440" y="8991"/>
                </a:cubicBezTo>
                <a:cubicBezTo>
                  <a:pt x="437" y="8992"/>
                  <a:pt x="96" y="9109"/>
                  <a:pt x="96" y="9109"/>
                </a:cubicBezTo>
                <a:cubicBezTo>
                  <a:pt x="96" y="9109"/>
                  <a:pt x="0" y="9141"/>
                  <a:pt x="0" y="9257"/>
                </a:cubicBezTo>
                <a:cubicBezTo>
                  <a:pt x="0" y="9325"/>
                  <a:pt x="40" y="9383"/>
                  <a:pt x="101" y="9408"/>
                </a:cubicBezTo>
                <a:cubicBezTo>
                  <a:pt x="105" y="9409"/>
                  <a:pt x="440" y="9525"/>
                  <a:pt x="440" y="9525"/>
                </a:cubicBezTo>
                <a:cubicBezTo>
                  <a:pt x="440" y="9525"/>
                  <a:pt x="543" y="9561"/>
                  <a:pt x="543" y="9677"/>
                </a:cubicBezTo>
                <a:lnTo>
                  <a:pt x="543" y="9707"/>
                </a:lnTo>
                <a:cubicBezTo>
                  <a:pt x="543" y="9776"/>
                  <a:pt x="501" y="9835"/>
                  <a:pt x="440" y="9859"/>
                </a:cubicBezTo>
                <a:cubicBezTo>
                  <a:pt x="437" y="9860"/>
                  <a:pt x="92" y="9979"/>
                  <a:pt x="92" y="9979"/>
                </a:cubicBezTo>
                <a:cubicBezTo>
                  <a:pt x="92" y="9979"/>
                  <a:pt x="0" y="10010"/>
                  <a:pt x="0" y="10127"/>
                </a:cubicBezTo>
                <a:cubicBezTo>
                  <a:pt x="0" y="10194"/>
                  <a:pt x="40" y="10252"/>
                  <a:pt x="101" y="10277"/>
                </a:cubicBezTo>
                <a:cubicBezTo>
                  <a:pt x="105" y="10279"/>
                  <a:pt x="440" y="10394"/>
                  <a:pt x="440" y="10394"/>
                </a:cubicBezTo>
                <a:cubicBezTo>
                  <a:pt x="440" y="10394"/>
                  <a:pt x="543" y="10431"/>
                  <a:pt x="543" y="10547"/>
                </a:cubicBezTo>
                <a:cubicBezTo>
                  <a:pt x="543" y="10616"/>
                  <a:pt x="501" y="10675"/>
                  <a:pt x="440" y="10699"/>
                </a:cubicBezTo>
                <a:cubicBezTo>
                  <a:pt x="437" y="10700"/>
                  <a:pt x="96" y="10817"/>
                  <a:pt x="96" y="10817"/>
                </a:cubicBezTo>
                <a:cubicBezTo>
                  <a:pt x="96" y="10817"/>
                  <a:pt x="0" y="10849"/>
                  <a:pt x="0" y="10965"/>
                </a:cubicBezTo>
                <a:cubicBezTo>
                  <a:pt x="0" y="11033"/>
                  <a:pt x="40" y="11091"/>
                  <a:pt x="101" y="11116"/>
                </a:cubicBezTo>
                <a:cubicBezTo>
                  <a:pt x="105" y="11117"/>
                  <a:pt x="440" y="11233"/>
                  <a:pt x="440" y="11233"/>
                </a:cubicBezTo>
                <a:cubicBezTo>
                  <a:pt x="440" y="11233"/>
                  <a:pt x="543" y="11269"/>
                  <a:pt x="543" y="11385"/>
                </a:cubicBezTo>
                <a:cubicBezTo>
                  <a:pt x="543" y="11455"/>
                  <a:pt x="501" y="11514"/>
                  <a:pt x="440" y="11538"/>
                </a:cubicBezTo>
                <a:cubicBezTo>
                  <a:pt x="437" y="11539"/>
                  <a:pt x="96" y="11655"/>
                  <a:pt x="96" y="11655"/>
                </a:cubicBezTo>
                <a:cubicBezTo>
                  <a:pt x="96" y="11655"/>
                  <a:pt x="0" y="11695"/>
                  <a:pt x="0" y="11802"/>
                </a:cubicBezTo>
                <a:cubicBezTo>
                  <a:pt x="0" y="11870"/>
                  <a:pt x="40" y="11928"/>
                  <a:pt x="101" y="11953"/>
                </a:cubicBezTo>
                <a:cubicBezTo>
                  <a:pt x="105" y="11954"/>
                  <a:pt x="440" y="12070"/>
                  <a:pt x="440" y="12070"/>
                </a:cubicBezTo>
                <a:cubicBezTo>
                  <a:pt x="440" y="12070"/>
                  <a:pt x="543" y="12106"/>
                  <a:pt x="543" y="12222"/>
                </a:cubicBezTo>
                <a:cubicBezTo>
                  <a:pt x="543" y="12291"/>
                  <a:pt x="501" y="12351"/>
                  <a:pt x="440" y="12374"/>
                </a:cubicBezTo>
                <a:cubicBezTo>
                  <a:pt x="437" y="12376"/>
                  <a:pt x="96" y="12493"/>
                  <a:pt x="96" y="12493"/>
                </a:cubicBezTo>
                <a:cubicBezTo>
                  <a:pt x="96" y="12493"/>
                  <a:pt x="0" y="12524"/>
                  <a:pt x="0" y="12641"/>
                </a:cubicBezTo>
                <a:cubicBezTo>
                  <a:pt x="0" y="12709"/>
                  <a:pt x="40" y="12767"/>
                  <a:pt x="101" y="12792"/>
                </a:cubicBezTo>
                <a:cubicBezTo>
                  <a:pt x="105" y="12793"/>
                  <a:pt x="440" y="12908"/>
                  <a:pt x="440" y="12908"/>
                </a:cubicBezTo>
                <a:cubicBezTo>
                  <a:pt x="440" y="12908"/>
                  <a:pt x="543" y="12945"/>
                  <a:pt x="543" y="13061"/>
                </a:cubicBezTo>
                <a:cubicBezTo>
                  <a:pt x="543" y="13130"/>
                  <a:pt x="501" y="13189"/>
                  <a:pt x="440" y="13213"/>
                </a:cubicBezTo>
                <a:cubicBezTo>
                  <a:pt x="437" y="13214"/>
                  <a:pt x="96" y="13331"/>
                  <a:pt x="96" y="13331"/>
                </a:cubicBezTo>
                <a:cubicBezTo>
                  <a:pt x="96" y="13331"/>
                  <a:pt x="0" y="13371"/>
                  <a:pt x="0" y="13480"/>
                </a:cubicBezTo>
                <a:cubicBezTo>
                  <a:pt x="0" y="13548"/>
                  <a:pt x="40" y="13605"/>
                  <a:pt x="101" y="13631"/>
                </a:cubicBezTo>
                <a:cubicBezTo>
                  <a:pt x="105" y="13632"/>
                  <a:pt x="440" y="13747"/>
                  <a:pt x="440" y="13747"/>
                </a:cubicBezTo>
                <a:cubicBezTo>
                  <a:pt x="440" y="13747"/>
                  <a:pt x="543" y="13784"/>
                  <a:pt x="543" y="13900"/>
                </a:cubicBezTo>
                <a:cubicBezTo>
                  <a:pt x="543" y="13969"/>
                  <a:pt x="501" y="14028"/>
                  <a:pt x="440" y="14052"/>
                </a:cubicBezTo>
                <a:cubicBezTo>
                  <a:pt x="437" y="14053"/>
                  <a:pt x="96" y="14170"/>
                  <a:pt x="96" y="14170"/>
                </a:cubicBezTo>
                <a:cubicBezTo>
                  <a:pt x="96" y="14170"/>
                  <a:pt x="10" y="14198"/>
                  <a:pt x="1" y="14300"/>
                </a:cubicBezTo>
                <a:lnTo>
                  <a:pt x="2700" y="14300"/>
                </a:lnTo>
                <a:lnTo>
                  <a:pt x="2700" y="0"/>
                </a:lnTo>
                <a:lnTo>
                  <a:pt x="3" y="0"/>
                </a:lnTo>
                <a:close/>
              </a:path>
            </a:pathLst>
          </a:custGeom>
          <a:solidFill>
            <a:srgbClr val="9FC9E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Päivämäärän paikkamerkki 3"/>
          <p:cNvSpPr>
            <a:spLocks noGrp="1"/>
          </p:cNvSpPr>
          <p:nvPr>
            <p:ph type="dt" sz="half" idx="10"/>
          </p:nvPr>
        </p:nvSpPr>
        <p:spPr/>
        <p:txBody>
          <a:bodyPr/>
          <a:lstStyle>
            <a:lvl1pPr>
              <a:defRPr/>
            </a:lvl1pPr>
          </a:lstStyle>
          <a:p>
            <a:pPr>
              <a:defRPr/>
            </a:pPr>
            <a:fld id="{8019CAC6-CDB5-4463-9C15-C4C50114E41B}" type="datetime1">
              <a:rPr lang="fi-FI" smtClean="0"/>
              <a:t>22.9.2022</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BFE030BA-5EB9-462D-8F95-38BA790686AB}" type="slidenum">
              <a:rPr lang="fi-FI"/>
              <a:pPr>
                <a:defRPr/>
              </a:pPr>
              <a:t>‹#›</a:t>
            </a:fld>
            <a:endParaRPr lang="fi-FI"/>
          </a:p>
        </p:txBody>
      </p:sp>
    </p:spTree>
    <p:extLst>
      <p:ext uri="{BB962C8B-B14F-4D97-AF65-F5344CB8AC3E}">
        <p14:creationId xmlns:p14="http://schemas.microsoft.com/office/powerpoint/2010/main" val="1357444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Otsikko ja sisältö G">
    <p:spTree>
      <p:nvGrpSpPr>
        <p:cNvPr id="1" name=""/>
        <p:cNvGrpSpPr/>
        <p:nvPr/>
      </p:nvGrpSpPr>
      <p:grpSpPr>
        <a:xfrm>
          <a:off x="0" y="0"/>
          <a:ext cx="0" cy="0"/>
          <a:chOff x="0" y="0"/>
          <a:chExt cx="0" cy="0"/>
        </a:xfrm>
      </p:grpSpPr>
      <p:sp>
        <p:nvSpPr>
          <p:cNvPr id="4" name="Freeform 5"/>
          <p:cNvSpPr>
            <a:spLocks noChangeAspect="1"/>
          </p:cNvSpPr>
          <p:nvPr/>
        </p:nvSpPr>
        <p:spPr bwMode="auto">
          <a:xfrm>
            <a:off x="10902950" y="0"/>
            <a:ext cx="1290638" cy="6858000"/>
          </a:xfrm>
          <a:custGeom>
            <a:avLst/>
            <a:gdLst>
              <a:gd name="T0" fmla="*/ 175739 w 2658"/>
              <a:gd name="T1" fmla="*/ 0 h 14271"/>
              <a:gd name="T2" fmla="*/ 0 w 2658"/>
              <a:gd name="T3" fmla="*/ 263825 h 14271"/>
              <a:gd name="T4" fmla="*/ 175739 w 2658"/>
              <a:gd name="T5" fmla="*/ 527649 h 14271"/>
              <a:gd name="T6" fmla="*/ 0 w 2658"/>
              <a:gd name="T7" fmla="*/ 791474 h 14271"/>
              <a:gd name="T8" fmla="*/ 175739 w 2658"/>
              <a:gd name="T9" fmla="*/ 1055299 h 14271"/>
              <a:gd name="T10" fmla="*/ 0 w 2658"/>
              <a:gd name="T11" fmla="*/ 1319123 h 14271"/>
              <a:gd name="T12" fmla="*/ 175739 w 2658"/>
              <a:gd name="T13" fmla="*/ 1582468 h 14271"/>
              <a:gd name="T14" fmla="*/ 0 w 2658"/>
              <a:gd name="T15" fmla="*/ 1846292 h 14271"/>
              <a:gd name="T16" fmla="*/ 175739 w 2658"/>
              <a:gd name="T17" fmla="*/ 2110117 h 14271"/>
              <a:gd name="T18" fmla="*/ 0 w 2658"/>
              <a:gd name="T19" fmla="*/ 2373942 h 14271"/>
              <a:gd name="T20" fmla="*/ 175739 w 2658"/>
              <a:gd name="T21" fmla="*/ 2637766 h 14271"/>
              <a:gd name="T22" fmla="*/ 0 w 2658"/>
              <a:gd name="T23" fmla="*/ 2901591 h 14271"/>
              <a:gd name="T24" fmla="*/ 175739 w 2658"/>
              <a:gd name="T25" fmla="*/ 3165416 h 14271"/>
              <a:gd name="T26" fmla="*/ 0 w 2658"/>
              <a:gd name="T27" fmla="*/ 3429240 h 14271"/>
              <a:gd name="T28" fmla="*/ 175739 w 2658"/>
              <a:gd name="T29" fmla="*/ 3693065 h 14271"/>
              <a:gd name="T30" fmla="*/ 0 w 2658"/>
              <a:gd name="T31" fmla="*/ 3956890 h 14271"/>
              <a:gd name="T32" fmla="*/ 175739 w 2658"/>
              <a:gd name="T33" fmla="*/ 4220234 h 14271"/>
              <a:gd name="T34" fmla="*/ 0 w 2658"/>
              <a:gd name="T35" fmla="*/ 4484058 h 14271"/>
              <a:gd name="T36" fmla="*/ 175739 w 2658"/>
              <a:gd name="T37" fmla="*/ 4747883 h 14271"/>
              <a:gd name="T38" fmla="*/ 0 w 2658"/>
              <a:gd name="T39" fmla="*/ 5011708 h 14271"/>
              <a:gd name="T40" fmla="*/ 175739 w 2658"/>
              <a:gd name="T41" fmla="*/ 5275532 h 14271"/>
              <a:gd name="T42" fmla="*/ 0 w 2658"/>
              <a:gd name="T43" fmla="*/ 5539357 h 14271"/>
              <a:gd name="T44" fmla="*/ 175739 w 2658"/>
              <a:gd name="T45" fmla="*/ 5803182 h 14271"/>
              <a:gd name="T46" fmla="*/ 0 w 2658"/>
              <a:gd name="T47" fmla="*/ 6067007 h 14271"/>
              <a:gd name="T48" fmla="*/ 175739 w 2658"/>
              <a:gd name="T49" fmla="*/ 6330831 h 14271"/>
              <a:gd name="T50" fmla="*/ 0 w 2658"/>
              <a:gd name="T51" fmla="*/ 6594175 h 14271"/>
              <a:gd name="T52" fmla="*/ 175739 w 2658"/>
              <a:gd name="T53" fmla="*/ 6858000 h 14271"/>
              <a:gd name="T54" fmla="*/ 1290370 w 2658"/>
              <a:gd name="T55" fmla="*/ 6858000 h 14271"/>
              <a:gd name="T56" fmla="*/ 1290370 w 2658"/>
              <a:gd name="T57" fmla="*/ 481 h 14271"/>
              <a:gd name="T58" fmla="*/ 175739 w 2658"/>
              <a:gd name="T59" fmla="*/ 0 h 1427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658" h="14271">
                <a:moveTo>
                  <a:pt x="362" y="0"/>
                </a:moveTo>
                <a:cubicBezTo>
                  <a:pt x="362" y="246"/>
                  <a:pt x="213" y="458"/>
                  <a:pt x="0" y="549"/>
                </a:cubicBezTo>
                <a:cubicBezTo>
                  <a:pt x="213" y="640"/>
                  <a:pt x="362" y="852"/>
                  <a:pt x="362" y="1098"/>
                </a:cubicBezTo>
                <a:cubicBezTo>
                  <a:pt x="362" y="1344"/>
                  <a:pt x="213" y="1556"/>
                  <a:pt x="0" y="1647"/>
                </a:cubicBezTo>
                <a:cubicBezTo>
                  <a:pt x="213" y="1738"/>
                  <a:pt x="362" y="1949"/>
                  <a:pt x="362" y="2196"/>
                </a:cubicBezTo>
                <a:cubicBezTo>
                  <a:pt x="362" y="2442"/>
                  <a:pt x="213" y="2653"/>
                  <a:pt x="0" y="2745"/>
                </a:cubicBezTo>
                <a:cubicBezTo>
                  <a:pt x="213" y="2836"/>
                  <a:pt x="362" y="3047"/>
                  <a:pt x="362" y="3293"/>
                </a:cubicBezTo>
                <a:cubicBezTo>
                  <a:pt x="362" y="3540"/>
                  <a:pt x="213" y="3751"/>
                  <a:pt x="0" y="3842"/>
                </a:cubicBezTo>
                <a:cubicBezTo>
                  <a:pt x="213" y="3934"/>
                  <a:pt x="362" y="4145"/>
                  <a:pt x="362" y="4391"/>
                </a:cubicBezTo>
                <a:cubicBezTo>
                  <a:pt x="362" y="4638"/>
                  <a:pt x="213" y="4849"/>
                  <a:pt x="0" y="4940"/>
                </a:cubicBezTo>
                <a:cubicBezTo>
                  <a:pt x="213" y="5031"/>
                  <a:pt x="362" y="5243"/>
                  <a:pt x="362" y="5489"/>
                </a:cubicBezTo>
                <a:cubicBezTo>
                  <a:pt x="362" y="5735"/>
                  <a:pt x="213" y="5947"/>
                  <a:pt x="0" y="6038"/>
                </a:cubicBezTo>
                <a:cubicBezTo>
                  <a:pt x="213" y="6129"/>
                  <a:pt x="362" y="6341"/>
                  <a:pt x="362" y="6587"/>
                </a:cubicBezTo>
                <a:cubicBezTo>
                  <a:pt x="362" y="6833"/>
                  <a:pt x="213" y="7045"/>
                  <a:pt x="0" y="7136"/>
                </a:cubicBezTo>
                <a:cubicBezTo>
                  <a:pt x="213" y="7227"/>
                  <a:pt x="362" y="7438"/>
                  <a:pt x="362" y="7685"/>
                </a:cubicBezTo>
                <a:cubicBezTo>
                  <a:pt x="362" y="7931"/>
                  <a:pt x="213" y="8142"/>
                  <a:pt x="0" y="8234"/>
                </a:cubicBezTo>
                <a:cubicBezTo>
                  <a:pt x="213" y="8325"/>
                  <a:pt x="362" y="8536"/>
                  <a:pt x="362" y="8782"/>
                </a:cubicBezTo>
                <a:cubicBezTo>
                  <a:pt x="362" y="9029"/>
                  <a:pt x="213" y="9240"/>
                  <a:pt x="0" y="9331"/>
                </a:cubicBezTo>
                <a:cubicBezTo>
                  <a:pt x="213" y="9423"/>
                  <a:pt x="362" y="9634"/>
                  <a:pt x="362" y="9880"/>
                </a:cubicBezTo>
                <a:cubicBezTo>
                  <a:pt x="362" y="10127"/>
                  <a:pt x="213" y="10338"/>
                  <a:pt x="0" y="10429"/>
                </a:cubicBezTo>
                <a:cubicBezTo>
                  <a:pt x="213" y="10520"/>
                  <a:pt x="362" y="10732"/>
                  <a:pt x="362" y="10978"/>
                </a:cubicBezTo>
                <a:cubicBezTo>
                  <a:pt x="362" y="11224"/>
                  <a:pt x="213" y="11436"/>
                  <a:pt x="0" y="11527"/>
                </a:cubicBezTo>
                <a:cubicBezTo>
                  <a:pt x="213" y="11618"/>
                  <a:pt x="362" y="11829"/>
                  <a:pt x="362" y="12076"/>
                </a:cubicBezTo>
                <a:cubicBezTo>
                  <a:pt x="362" y="12322"/>
                  <a:pt x="213" y="12533"/>
                  <a:pt x="0" y="12625"/>
                </a:cubicBezTo>
                <a:cubicBezTo>
                  <a:pt x="213" y="12716"/>
                  <a:pt x="362" y="12927"/>
                  <a:pt x="362" y="13174"/>
                </a:cubicBezTo>
                <a:cubicBezTo>
                  <a:pt x="362" y="13420"/>
                  <a:pt x="213" y="13631"/>
                  <a:pt x="0" y="13722"/>
                </a:cubicBezTo>
                <a:cubicBezTo>
                  <a:pt x="213" y="13814"/>
                  <a:pt x="362" y="14025"/>
                  <a:pt x="362" y="14271"/>
                </a:cubicBezTo>
                <a:lnTo>
                  <a:pt x="2658" y="14271"/>
                </a:lnTo>
                <a:lnTo>
                  <a:pt x="2658" y="1"/>
                </a:lnTo>
                <a:lnTo>
                  <a:pt x="362" y="0"/>
                </a:lnTo>
                <a:close/>
              </a:path>
            </a:pathLst>
          </a:custGeom>
          <a:solidFill>
            <a:srgbClr val="FFD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Päivämäärän paikkamerkki 3"/>
          <p:cNvSpPr>
            <a:spLocks noGrp="1"/>
          </p:cNvSpPr>
          <p:nvPr>
            <p:ph type="dt" sz="half" idx="10"/>
          </p:nvPr>
        </p:nvSpPr>
        <p:spPr/>
        <p:txBody>
          <a:bodyPr/>
          <a:lstStyle>
            <a:lvl1pPr>
              <a:defRPr/>
            </a:lvl1pPr>
          </a:lstStyle>
          <a:p>
            <a:pPr>
              <a:defRPr/>
            </a:pPr>
            <a:fld id="{5C2F4A17-99EE-4B39-8BC8-E3227E90BE8A}" type="datetime1">
              <a:rPr lang="fi-FI" smtClean="0"/>
              <a:t>22.9.2022</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3A86EB68-0F49-490A-898A-D414BF985B30}" type="slidenum">
              <a:rPr lang="fi-FI"/>
              <a:pPr>
                <a:defRPr/>
              </a:pPr>
              <a:t>‹#›</a:t>
            </a:fld>
            <a:endParaRPr lang="fi-FI"/>
          </a:p>
        </p:txBody>
      </p:sp>
    </p:spTree>
    <p:extLst>
      <p:ext uri="{BB962C8B-B14F-4D97-AF65-F5344CB8AC3E}">
        <p14:creationId xmlns:p14="http://schemas.microsoft.com/office/powerpoint/2010/main" val="837449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195200"/>
            <a:ext cx="5364000" cy="49824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isällön paikkamerkki 3"/>
          <p:cNvSpPr>
            <a:spLocks noGrp="1"/>
          </p:cNvSpPr>
          <p:nvPr>
            <p:ph sz="half" idx="2"/>
          </p:nvPr>
        </p:nvSpPr>
        <p:spPr>
          <a:xfrm>
            <a:off x="6172200" y="1195200"/>
            <a:ext cx="5364000" cy="49824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3"/>
          <p:cNvSpPr>
            <a:spLocks noGrp="1"/>
          </p:cNvSpPr>
          <p:nvPr>
            <p:ph type="dt" sz="half" idx="10"/>
          </p:nvPr>
        </p:nvSpPr>
        <p:spPr/>
        <p:txBody>
          <a:bodyPr/>
          <a:lstStyle>
            <a:lvl1pPr>
              <a:defRPr/>
            </a:lvl1pPr>
          </a:lstStyle>
          <a:p>
            <a:pPr>
              <a:defRPr/>
            </a:pPr>
            <a:fld id="{AC0C2BEA-8148-4472-A858-4336FCD8EA65}" type="datetime1">
              <a:rPr lang="fi-FI" smtClean="0"/>
              <a:t>22.9.2022</a:t>
            </a:fld>
            <a:endParaRPr lang="fi-FI" dirty="0"/>
          </a:p>
        </p:txBody>
      </p:sp>
      <p:sp>
        <p:nvSpPr>
          <p:cNvPr id="6" name="Alatunnisteen paikkamerkki 4"/>
          <p:cNvSpPr>
            <a:spLocks noGrp="1"/>
          </p:cNvSpPr>
          <p:nvPr>
            <p:ph type="ftr" sz="quarter" idx="11"/>
          </p:nvPr>
        </p:nvSpPr>
        <p:spPr/>
        <p:txBody>
          <a:bodyPr/>
          <a:lstStyle>
            <a:lvl1pPr>
              <a:defRPr/>
            </a:lvl1pPr>
          </a:lstStyle>
          <a:p>
            <a:pPr>
              <a:defRPr/>
            </a:pPr>
            <a:endParaRPr lang="fi-FI" dirty="0"/>
          </a:p>
        </p:txBody>
      </p:sp>
      <p:sp>
        <p:nvSpPr>
          <p:cNvPr id="7" name="Dian numeron paikkamerkki 5"/>
          <p:cNvSpPr>
            <a:spLocks noGrp="1"/>
          </p:cNvSpPr>
          <p:nvPr>
            <p:ph type="sldNum" sz="quarter" idx="12"/>
          </p:nvPr>
        </p:nvSpPr>
        <p:spPr/>
        <p:txBody>
          <a:bodyPr/>
          <a:lstStyle>
            <a:lvl1pPr>
              <a:defRPr/>
            </a:lvl1pPr>
          </a:lstStyle>
          <a:p>
            <a:pPr>
              <a:defRPr/>
            </a:pPr>
            <a:fld id="{DE5436CC-E032-4E0D-A608-BD8F20419603}" type="slidenum">
              <a:rPr lang="fi-FI"/>
              <a:pPr>
                <a:defRPr/>
              </a:pPr>
              <a:t>‹#›</a:t>
            </a:fld>
            <a:endParaRPr lang="fi-FI" dirty="0"/>
          </a:p>
        </p:txBody>
      </p:sp>
    </p:spTree>
    <p:extLst>
      <p:ext uri="{BB962C8B-B14F-4D97-AF65-F5344CB8AC3E}">
        <p14:creationId xmlns:p14="http://schemas.microsoft.com/office/powerpoint/2010/main" val="325409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935804"/>
            <a:ext cx="5364000" cy="424179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isällön paikkamerkki 3"/>
          <p:cNvSpPr>
            <a:spLocks noGrp="1"/>
          </p:cNvSpPr>
          <p:nvPr>
            <p:ph sz="half" idx="2"/>
          </p:nvPr>
        </p:nvSpPr>
        <p:spPr>
          <a:xfrm>
            <a:off x="6172200" y="1935804"/>
            <a:ext cx="5364000" cy="424179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Tekstin paikkamerkki 9"/>
          <p:cNvSpPr>
            <a:spLocks noGrp="1"/>
          </p:cNvSpPr>
          <p:nvPr>
            <p:ph type="body" sz="quarter" idx="13"/>
          </p:nvPr>
        </p:nvSpPr>
        <p:spPr>
          <a:xfrm>
            <a:off x="457200" y="1555784"/>
            <a:ext cx="5364163" cy="409203"/>
          </a:xfrm>
        </p:spPr>
        <p:txBody>
          <a:bodyPr/>
          <a:lstStyle>
            <a:lvl1pPr marL="0" indent="0">
              <a:buNone/>
              <a:defRPr>
                <a:latin typeface="Arial Black" panose="020B0A04020102020204" pitchFamily="34" charset="0"/>
              </a:defRPr>
            </a:lvl1pPr>
          </a:lstStyle>
          <a:p>
            <a:pPr lvl="0"/>
            <a:r>
              <a:rPr lang="fi-FI"/>
              <a:t>Muokkaa tekstin perustyylejä napsauttamalla</a:t>
            </a:r>
          </a:p>
        </p:txBody>
      </p:sp>
      <p:sp>
        <p:nvSpPr>
          <p:cNvPr id="11" name="Tekstin paikkamerkki 9"/>
          <p:cNvSpPr>
            <a:spLocks noGrp="1"/>
          </p:cNvSpPr>
          <p:nvPr>
            <p:ph type="body" sz="quarter" idx="14"/>
          </p:nvPr>
        </p:nvSpPr>
        <p:spPr>
          <a:xfrm>
            <a:off x="6174000" y="1555784"/>
            <a:ext cx="5364163" cy="409203"/>
          </a:xfrm>
        </p:spPr>
        <p:txBody>
          <a:bodyPr/>
          <a:lstStyle>
            <a:lvl1pPr marL="0" indent="0">
              <a:buNone/>
              <a:defRPr>
                <a:latin typeface="Arial Black" panose="020B0A04020102020204" pitchFamily="34" charset="0"/>
              </a:defRPr>
            </a:lvl1pPr>
          </a:lstStyle>
          <a:p>
            <a:pPr lvl="0"/>
            <a:r>
              <a:rPr lang="fi-FI"/>
              <a:t>Muokkaa tekstin perustyylejä napsauttamalla</a:t>
            </a:r>
          </a:p>
        </p:txBody>
      </p:sp>
      <p:sp>
        <p:nvSpPr>
          <p:cNvPr id="7" name="Päivämäärän paikkamerkki 3"/>
          <p:cNvSpPr>
            <a:spLocks noGrp="1"/>
          </p:cNvSpPr>
          <p:nvPr>
            <p:ph type="dt" sz="half" idx="15"/>
          </p:nvPr>
        </p:nvSpPr>
        <p:spPr/>
        <p:txBody>
          <a:bodyPr/>
          <a:lstStyle>
            <a:lvl1pPr>
              <a:defRPr/>
            </a:lvl1pPr>
          </a:lstStyle>
          <a:p>
            <a:pPr>
              <a:defRPr/>
            </a:pPr>
            <a:fld id="{05FE5E15-12FF-4ACB-B28A-56F9A409574D}" type="datetime1">
              <a:rPr lang="fi-FI" smtClean="0"/>
              <a:t>22.9.2022</a:t>
            </a:fld>
            <a:endParaRPr lang="fi-FI" dirty="0"/>
          </a:p>
        </p:txBody>
      </p:sp>
      <p:sp>
        <p:nvSpPr>
          <p:cNvPr id="8" name="Alatunnisteen paikkamerkki 4"/>
          <p:cNvSpPr>
            <a:spLocks noGrp="1"/>
          </p:cNvSpPr>
          <p:nvPr>
            <p:ph type="ftr" sz="quarter" idx="16"/>
          </p:nvPr>
        </p:nvSpPr>
        <p:spPr/>
        <p:txBody>
          <a:bodyPr/>
          <a:lstStyle>
            <a:lvl1pPr>
              <a:defRPr/>
            </a:lvl1pPr>
          </a:lstStyle>
          <a:p>
            <a:pPr>
              <a:defRPr/>
            </a:pPr>
            <a:endParaRPr lang="fi-FI" dirty="0"/>
          </a:p>
        </p:txBody>
      </p:sp>
      <p:sp>
        <p:nvSpPr>
          <p:cNvPr id="9" name="Dian numeron paikkamerkki 5"/>
          <p:cNvSpPr>
            <a:spLocks noGrp="1"/>
          </p:cNvSpPr>
          <p:nvPr>
            <p:ph type="sldNum" sz="quarter" idx="17"/>
          </p:nvPr>
        </p:nvSpPr>
        <p:spPr/>
        <p:txBody>
          <a:bodyPr/>
          <a:lstStyle>
            <a:lvl1pPr>
              <a:defRPr/>
            </a:lvl1pPr>
          </a:lstStyle>
          <a:p>
            <a:pPr>
              <a:defRPr/>
            </a:pPr>
            <a:fld id="{665D6553-F9A2-4D83-8205-91B5BB79F33D}" type="slidenum">
              <a:rPr lang="fi-FI"/>
              <a:pPr>
                <a:defRPr/>
              </a:pPr>
              <a:t>‹#›</a:t>
            </a:fld>
            <a:endParaRPr lang="fi-FI" dirty="0"/>
          </a:p>
        </p:txBody>
      </p:sp>
    </p:spTree>
    <p:extLst>
      <p:ext uri="{BB962C8B-B14F-4D97-AF65-F5344CB8AC3E}">
        <p14:creationId xmlns:p14="http://schemas.microsoft.com/office/powerpoint/2010/main" val="1468808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sältö ja kuva">
    <p:spTree>
      <p:nvGrpSpPr>
        <p:cNvPr id="1" name=""/>
        <p:cNvGrpSpPr/>
        <p:nvPr/>
      </p:nvGrpSpPr>
      <p:grpSpPr>
        <a:xfrm>
          <a:off x="0" y="0"/>
          <a:ext cx="0" cy="0"/>
          <a:chOff x="0" y="0"/>
          <a:chExt cx="0" cy="0"/>
        </a:xfrm>
      </p:grpSpPr>
      <p:sp>
        <p:nvSpPr>
          <p:cNvPr id="2" name="Otsikko 1"/>
          <p:cNvSpPr>
            <a:spLocks noGrp="1"/>
          </p:cNvSpPr>
          <p:nvPr>
            <p:ph type="title"/>
          </p:nvPr>
        </p:nvSpPr>
        <p:spPr>
          <a:xfrm>
            <a:off x="457200" y="408562"/>
            <a:ext cx="6371618" cy="787615"/>
          </a:xfrm>
        </p:spPr>
        <p:txBody>
          <a:bodyPr/>
          <a:lstStyle/>
          <a:p>
            <a:r>
              <a:rPr lang="fi-FI"/>
              <a:t>Muokkaa perustyyl. napsautt.</a:t>
            </a:r>
            <a:endParaRPr lang="fi-FI" dirty="0"/>
          </a:p>
        </p:txBody>
      </p:sp>
      <p:sp>
        <p:nvSpPr>
          <p:cNvPr id="3" name="Sisällön paikkamerkki 2"/>
          <p:cNvSpPr>
            <a:spLocks noGrp="1"/>
          </p:cNvSpPr>
          <p:nvPr>
            <p:ph sz="half" idx="1"/>
          </p:nvPr>
        </p:nvSpPr>
        <p:spPr>
          <a:xfrm>
            <a:off x="457200" y="1195200"/>
            <a:ext cx="6371618" cy="49824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Kuvan paikkamerkki 9"/>
          <p:cNvSpPr>
            <a:spLocks noGrp="1"/>
          </p:cNvSpPr>
          <p:nvPr>
            <p:ph type="pic" sz="quarter" idx="13"/>
          </p:nvPr>
        </p:nvSpPr>
        <p:spPr>
          <a:xfrm>
            <a:off x="7131050" y="0"/>
            <a:ext cx="5060950" cy="6858000"/>
          </a:xfrm>
          <a:solidFill>
            <a:schemeClr val="bg1">
              <a:lumMod val="85000"/>
            </a:schemeClr>
          </a:solidFill>
        </p:spPr>
        <p:txBody>
          <a:bodyPr rtlCol="0">
            <a:noAutofit/>
          </a:bodyPr>
          <a:lstStyle>
            <a:lvl1pPr marL="0" indent="0" algn="r">
              <a:buNone/>
              <a:defRPr/>
            </a:lvl1pPr>
          </a:lstStyle>
          <a:p>
            <a:pPr lvl="0"/>
            <a:r>
              <a:rPr lang="fi-FI" noProof="0"/>
              <a:t>Lisää kuva napsauttamalla kuvaketta</a:t>
            </a:r>
          </a:p>
        </p:txBody>
      </p:sp>
      <p:sp>
        <p:nvSpPr>
          <p:cNvPr id="5" name="Päivämäärän paikkamerkki 3"/>
          <p:cNvSpPr>
            <a:spLocks noGrp="1"/>
          </p:cNvSpPr>
          <p:nvPr>
            <p:ph type="dt" sz="half" idx="14"/>
          </p:nvPr>
        </p:nvSpPr>
        <p:spPr/>
        <p:txBody>
          <a:bodyPr/>
          <a:lstStyle>
            <a:lvl1pPr>
              <a:defRPr/>
            </a:lvl1pPr>
          </a:lstStyle>
          <a:p>
            <a:pPr>
              <a:defRPr/>
            </a:pPr>
            <a:fld id="{7A46E183-55DA-433E-BF48-618BDA088811}" type="datetime1">
              <a:rPr lang="fi-FI" smtClean="0"/>
              <a:t>22.9.2022</a:t>
            </a:fld>
            <a:endParaRPr lang="fi-FI" dirty="0"/>
          </a:p>
        </p:txBody>
      </p:sp>
      <p:sp>
        <p:nvSpPr>
          <p:cNvPr id="6" name="Alatunnisteen paikkamerkki 4"/>
          <p:cNvSpPr>
            <a:spLocks noGrp="1"/>
          </p:cNvSpPr>
          <p:nvPr>
            <p:ph type="ftr" sz="quarter" idx="15"/>
          </p:nvPr>
        </p:nvSpPr>
        <p:spPr/>
        <p:txBody>
          <a:bodyPr/>
          <a:lstStyle>
            <a:lvl1pPr>
              <a:defRPr/>
            </a:lvl1pPr>
          </a:lstStyle>
          <a:p>
            <a:pPr>
              <a:defRPr/>
            </a:pPr>
            <a:endParaRPr lang="fi-FI" dirty="0"/>
          </a:p>
        </p:txBody>
      </p:sp>
      <p:sp>
        <p:nvSpPr>
          <p:cNvPr id="7" name="Dian numeron paikkamerkki 5"/>
          <p:cNvSpPr>
            <a:spLocks noGrp="1"/>
          </p:cNvSpPr>
          <p:nvPr>
            <p:ph type="sldNum" sz="quarter" idx="16"/>
          </p:nvPr>
        </p:nvSpPr>
        <p:spPr/>
        <p:txBody>
          <a:bodyPr/>
          <a:lstStyle>
            <a:lvl1pPr>
              <a:defRPr/>
            </a:lvl1pPr>
          </a:lstStyle>
          <a:p>
            <a:pPr>
              <a:defRPr/>
            </a:pPr>
            <a:fld id="{4D2676B6-0E48-4452-8786-92EEBF8A1044}" type="slidenum">
              <a:rPr lang="fi-FI"/>
              <a:pPr>
                <a:defRPr/>
              </a:pPr>
              <a:t>‹#›</a:t>
            </a:fld>
            <a:endParaRPr lang="fi-FI" dirty="0"/>
          </a:p>
        </p:txBody>
      </p:sp>
    </p:spTree>
    <p:extLst>
      <p:ext uri="{BB962C8B-B14F-4D97-AF65-F5344CB8AC3E}">
        <p14:creationId xmlns:p14="http://schemas.microsoft.com/office/powerpoint/2010/main" val="7561678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so kuva">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5428642"/>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2" name="Otsikko 1"/>
          <p:cNvSpPr>
            <a:spLocks noGrp="1"/>
          </p:cNvSpPr>
          <p:nvPr>
            <p:ph type="title"/>
          </p:nvPr>
        </p:nvSpPr>
        <p:spPr>
          <a:xfrm>
            <a:off x="457199" y="5486400"/>
            <a:ext cx="11235447" cy="670884"/>
          </a:xfrm>
        </p:spPr>
        <p:txBody>
          <a:bodyPr anchor="ctr"/>
          <a:lstStyle>
            <a:lvl1pPr algn="ctr">
              <a:defRPr sz="2600" b="0">
                <a:latin typeface="+mn-lt"/>
              </a:defRPr>
            </a:lvl1pPr>
          </a:lstStyle>
          <a:p>
            <a:r>
              <a:rPr lang="fi-FI"/>
              <a:t>Muokkaa perustyyl. napsautt.</a:t>
            </a:r>
            <a:endParaRPr lang="fi-FI" dirty="0"/>
          </a:p>
        </p:txBody>
      </p:sp>
      <p:sp>
        <p:nvSpPr>
          <p:cNvPr id="4" name="Päivämäärän paikkamerkki 3"/>
          <p:cNvSpPr>
            <a:spLocks noGrp="1"/>
          </p:cNvSpPr>
          <p:nvPr>
            <p:ph type="dt" sz="half" idx="14"/>
          </p:nvPr>
        </p:nvSpPr>
        <p:spPr/>
        <p:txBody>
          <a:bodyPr/>
          <a:lstStyle>
            <a:lvl1pPr>
              <a:defRPr/>
            </a:lvl1pPr>
          </a:lstStyle>
          <a:p>
            <a:pPr>
              <a:defRPr/>
            </a:pPr>
            <a:fld id="{05CFFE5B-8663-4B88-A76C-07BEF75E2133}" type="datetime1">
              <a:rPr lang="fi-FI" smtClean="0"/>
              <a:t>22.9.2022</a:t>
            </a:fld>
            <a:endParaRPr lang="fi-FI" dirty="0"/>
          </a:p>
        </p:txBody>
      </p:sp>
      <p:sp>
        <p:nvSpPr>
          <p:cNvPr id="5" name="Alatunnisteen paikkamerkki 4"/>
          <p:cNvSpPr>
            <a:spLocks noGrp="1"/>
          </p:cNvSpPr>
          <p:nvPr>
            <p:ph type="ftr" sz="quarter" idx="15"/>
          </p:nvPr>
        </p:nvSpPr>
        <p:spPr/>
        <p:txBody>
          <a:bodyPr/>
          <a:lstStyle>
            <a:lvl1pPr>
              <a:defRPr/>
            </a:lvl1pPr>
          </a:lstStyle>
          <a:p>
            <a:pPr>
              <a:defRPr/>
            </a:pPr>
            <a:endParaRPr lang="fi-FI" dirty="0"/>
          </a:p>
        </p:txBody>
      </p:sp>
      <p:sp>
        <p:nvSpPr>
          <p:cNvPr id="6" name="Dian numeron paikkamerkki 5"/>
          <p:cNvSpPr>
            <a:spLocks noGrp="1"/>
          </p:cNvSpPr>
          <p:nvPr>
            <p:ph type="sldNum" sz="quarter" idx="16"/>
          </p:nvPr>
        </p:nvSpPr>
        <p:spPr/>
        <p:txBody>
          <a:bodyPr/>
          <a:lstStyle>
            <a:lvl1pPr>
              <a:defRPr/>
            </a:lvl1pPr>
          </a:lstStyle>
          <a:p>
            <a:pPr>
              <a:defRPr/>
            </a:pPr>
            <a:fld id="{C63F5A2E-9DB1-47DB-A95A-195B55BD9F09}" type="slidenum">
              <a:rPr lang="fi-FI"/>
              <a:pPr>
                <a:defRPr/>
              </a:pPr>
              <a:t>‹#›</a:t>
            </a:fld>
            <a:endParaRPr lang="fi-FI" dirty="0"/>
          </a:p>
        </p:txBody>
      </p:sp>
    </p:spTree>
    <p:extLst>
      <p:ext uri="{BB962C8B-B14F-4D97-AF65-F5344CB8AC3E}">
        <p14:creationId xmlns:p14="http://schemas.microsoft.com/office/powerpoint/2010/main" val="4257767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olme kuvaa A">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254000" y="431800"/>
            <a:ext cx="3683000" cy="4943084"/>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2" name="Otsikko 1"/>
          <p:cNvSpPr>
            <a:spLocks noGrp="1"/>
          </p:cNvSpPr>
          <p:nvPr>
            <p:ph type="title"/>
          </p:nvPr>
        </p:nvSpPr>
        <p:spPr>
          <a:xfrm>
            <a:off x="457199" y="5486400"/>
            <a:ext cx="11235447" cy="670884"/>
          </a:xfrm>
        </p:spPr>
        <p:txBody>
          <a:bodyPr anchor="ctr"/>
          <a:lstStyle>
            <a:lvl1pPr algn="ctr">
              <a:defRPr sz="2600" b="0">
                <a:latin typeface="+mn-lt"/>
              </a:defRPr>
            </a:lvl1pPr>
          </a:lstStyle>
          <a:p>
            <a:r>
              <a:rPr lang="fi-FI"/>
              <a:t>Muokkaa perustyyl. napsautt.</a:t>
            </a:r>
            <a:endParaRPr lang="fi-FI" dirty="0"/>
          </a:p>
        </p:txBody>
      </p:sp>
      <p:sp>
        <p:nvSpPr>
          <p:cNvPr id="10" name="Picture Placeholder 7"/>
          <p:cNvSpPr>
            <a:spLocks noGrp="1"/>
          </p:cNvSpPr>
          <p:nvPr>
            <p:ph type="pic" sz="quarter" idx="14"/>
          </p:nvPr>
        </p:nvSpPr>
        <p:spPr>
          <a:xfrm>
            <a:off x="4258733" y="431800"/>
            <a:ext cx="3683000" cy="4943084"/>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12" name="Picture Placeholder 7"/>
          <p:cNvSpPr>
            <a:spLocks noGrp="1"/>
          </p:cNvSpPr>
          <p:nvPr>
            <p:ph type="pic" sz="quarter" idx="15"/>
          </p:nvPr>
        </p:nvSpPr>
        <p:spPr>
          <a:xfrm>
            <a:off x="8271933" y="431800"/>
            <a:ext cx="3683000" cy="4943084"/>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6" name="Päivämäärän paikkamerkki 3"/>
          <p:cNvSpPr>
            <a:spLocks noGrp="1"/>
          </p:cNvSpPr>
          <p:nvPr>
            <p:ph type="dt" sz="half" idx="16"/>
          </p:nvPr>
        </p:nvSpPr>
        <p:spPr/>
        <p:txBody>
          <a:bodyPr/>
          <a:lstStyle>
            <a:lvl1pPr>
              <a:defRPr/>
            </a:lvl1pPr>
          </a:lstStyle>
          <a:p>
            <a:pPr>
              <a:defRPr/>
            </a:pPr>
            <a:fld id="{5F5C52CE-FF19-4B90-AA49-F9C870ED1CC5}" type="datetime1">
              <a:rPr lang="fi-FI" smtClean="0"/>
              <a:t>22.9.2022</a:t>
            </a:fld>
            <a:endParaRPr lang="fi-FI" dirty="0"/>
          </a:p>
        </p:txBody>
      </p:sp>
      <p:sp>
        <p:nvSpPr>
          <p:cNvPr id="7" name="Alatunnisteen paikkamerkki 4"/>
          <p:cNvSpPr>
            <a:spLocks noGrp="1"/>
          </p:cNvSpPr>
          <p:nvPr>
            <p:ph type="ftr" sz="quarter" idx="17"/>
          </p:nvPr>
        </p:nvSpPr>
        <p:spPr/>
        <p:txBody>
          <a:bodyPr/>
          <a:lstStyle>
            <a:lvl1pPr>
              <a:defRPr/>
            </a:lvl1pPr>
          </a:lstStyle>
          <a:p>
            <a:pPr>
              <a:defRPr/>
            </a:pPr>
            <a:endParaRPr lang="fi-FI" dirty="0"/>
          </a:p>
        </p:txBody>
      </p:sp>
      <p:sp>
        <p:nvSpPr>
          <p:cNvPr id="9" name="Dian numeron paikkamerkki 5"/>
          <p:cNvSpPr>
            <a:spLocks noGrp="1"/>
          </p:cNvSpPr>
          <p:nvPr>
            <p:ph type="sldNum" sz="quarter" idx="18"/>
          </p:nvPr>
        </p:nvSpPr>
        <p:spPr/>
        <p:txBody>
          <a:bodyPr/>
          <a:lstStyle>
            <a:lvl1pPr>
              <a:defRPr/>
            </a:lvl1pPr>
          </a:lstStyle>
          <a:p>
            <a:pPr>
              <a:defRPr/>
            </a:pPr>
            <a:fld id="{64448A6E-C32A-4E41-AA62-9CB812B354C5}" type="slidenum">
              <a:rPr lang="fi-FI"/>
              <a:pPr>
                <a:defRPr/>
              </a:pPr>
              <a:t>‹#›</a:t>
            </a:fld>
            <a:endParaRPr lang="fi-FI" dirty="0"/>
          </a:p>
        </p:txBody>
      </p:sp>
    </p:spTree>
    <p:extLst>
      <p:ext uri="{BB962C8B-B14F-4D97-AF65-F5344CB8AC3E}">
        <p14:creationId xmlns:p14="http://schemas.microsoft.com/office/powerpoint/2010/main" val="1107677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tsikkodia nega">
    <p:bg>
      <p:bgPr>
        <a:solidFill>
          <a:srgbClr val="000000"/>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5" name="Päivämäärän paikkamerkki 3"/>
          <p:cNvSpPr>
            <a:spLocks noGrp="1"/>
          </p:cNvSpPr>
          <p:nvPr>
            <p:ph type="dt" sz="half" idx="10"/>
          </p:nvPr>
        </p:nvSpPr>
        <p:spPr/>
        <p:txBody>
          <a:bodyPr/>
          <a:lstStyle>
            <a:lvl1pPr>
              <a:defRPr smtClean="0">
                <a:solidFill>
                  <a:srgbClr val="FFFFFF"/>
                </a:solidFill>
              </a:defRPr>
            </a:lvl1pPr>
          </a:lstStyle>
          <a:p>
            <a:pPr>
              <a:defRPr/>
            </a:pPr>
            <a:fld id="{86859BC9-A922-41F9-B2FF-8516EB19D79C}" type="datetime1">
              <a:rPr lang="fi-FI" smtClean="0"/>
              <a:t>22.9.2022</a:t>
            </a:fld>
            <a:endParaRPr lang="fi-FI"/>
          </a:p>
        </p:txBody>
      </p:sp>
      <p:sp>
        <p:nvSpPr>
          <p:cNvPr id="16" name="Alatunnisteen paikkamerkki 4"/>
          <p:cNvSpPr>
            <a:spLocks noGrp="1"/>
          </p:cNvSpPr>
          <p:nvPr>
            <p:ph type="ftr" sz="quarter" idx="11"/>
          </p:nvPr>
        </p:nvSpPr>
        <p:spPr/>
        <p:txBody>
          <a:bodyPr/>
          <a:lstStyle>
            <a:lvl1pPr>
              <a:defRPr smtClean="0">
                <a:solidFill>
                  <a:srgbClr val="FFFFFF"/>
                </a:solidFill>
              </a:defRPr>
            </a:lvl1pPr>
          </a:lstStyle>
          <a:p>
            <a:pPr>
              <a:defRPr/>
            </a:pPr>
            <a:endParaRPr lang="fi-FI"/>
          </a:p>
        </p:txBody>
      </p:sp>
      <p:sp>
        <p:nvSpPr>
          <p:cNvPr id="17" name="Dian numeron paikkamerkki 5"/>
          <p:cNvSpPr>
            <a:spLocks noGrp="1"/>
          </p:cNvSpPr>
          <p:nvPr>
            <p:ph type="sldNum" sz="quarter" idx="12"/>
          </p:nvPr>
        </p:nvSpPr>
        <p:spPr/>
        <p:txBody>
          <a:bodyPr/>
          <a:lstStyle>
            <a:lvl1pPr>
              <a:defRPr smtClean="0">
                <a:solidFill>
                  <a:srgbClr val="FFFFFF"/>
                </a:solidFill>
              </a:defRPr>
            </a:lvl1pPr>
          </a:lstStyle>
          <a:p>
            <a:pPr>
              <a:defRPr/>
            </a:pPr>
            <a:fld id="{0A5E4D48-C29A-4D7A-B567-69B6AC2C34CC}" type="slidenum">
              <a:rPr lang="fi-FI"/>
              <a:pPr>
                <a:defRPr/>
              </a:pPr>
              <a:t>‹#›</a:t>
            </a:fld>
            <a:endParaRPr lang="fi-FI"/>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6383" y="6269038"/>
            <a:ext cx="943954" cy="468438"/>
          </a:xfrm>
          <a:prstGeom prst="rect">
            <a:avLst/>
          </a:prstGeom>
        </p:spPr>
      </p:pic>
    </p:spTree>
    <p:extLst>
      <p:ext uri="{BB962C8B-B14F-4D97-AF65-F5344CB8AC3E}">
        <p14:creationId xmlns:p14="http://schemas.microsoft.com/office/powerpoint/2010/main" val="10277968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olme kuvaa B">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4046538" cy="5428642"/>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dirty="0"/>
          </a:p>
        </p:txBody>
      </p:sp>
      <p:sp>
        <p:nvSpPr>
          <p:cNvPr id="9" name="Picture Placeholder 7"/>
          <p:cNvSpPr>
            <a:spLocks noGrp="1"/>
          </p:cNvSpPr>
          <p:nvPr>
            <p:ph type="pic" sz="quarter" idx="14"/>
          </p:nvPr>
        </p:nvSpPr>
        <p:spPr>
          <a:xfrm>
            <a:off x="8132324" y="0"/>
            <a:ext cx="4059676" cy="5428642"/>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11" name="Picture Placeholder 10"/>
          <p:cNvSpPr>
            <a:spLocks noGrp="1"/>
          </p:cNvSpPr>
          <p:nvPr>
            <p:ph type="pic" sz="quarter" idx="15"/>
          </p:nvPr>
        </p:nvSpPr>
        <p:spPr>
          <a:xfrm>
            <a:off x="4046537" y="0"/>
            <a:ext cx="4085785" cy="5428642"/>
          </a:xfrm>
          <a:solidFill>
            <a:schemeClr val="bg1">
              <a:lumMod val="85000"/>
            </a:schemeClr>
          </a:solidFill>
        </p:spPr>
        <p:txBody>
          <a:bodyPr rtlCol="0">
            <a:noAutofit/>
          </a:bodyPr>
          <a:lstStyle>
            <a:lvl1pPr marL="0" indent="0">
              <a:buNone/>
              <a:defRPr/>
            </a:lvl1pPr>
          </a:lstStyle>
          <a:p>
            <a:pPr lvl="0"/>
            <a:r>
              <a:rPr lang="fi-FI" noProof="0"/>
              <a:t>Lisää kuva napsauttamalla kuvaketta</a:t>
            </a:r>
            <a:endParaRPr lang="en-GB" noProof="0"/>
          </a:p>
        </p:txBody>
      </p:sp>
      <p:sp>
        <p:nvSpPr>
          <p:cNvPr id="2" name="Otsikko 1"/>
          <p:cNvSpPr>
            <a:spLocks noGrp="1"/>
          </p:cNvSpPr>
          <p:nvPr>
            <p:ph type="title"/>
          </p:nvPr>
        </p:nvSpPr>
        <p:spPr>
          <a:xfrm>
            <a:off x="457199" y="5486400"/>
            <a:ext cx="11235447" cy="670884"/>
          </a:xfrm>
        </p:spPr>
        <p:txBody>
          <a:bodyPr anchor="ctr"/>
          <a:lstStyle>
            <a:lvl1pPr algn="ctr">
              <a:defRPr sz="2600" b="0">
                <a:latin typeface="+mn-lt"/>
              </a:defRPr>
            </a:lvl1pPr>
          </a:lstStyle>
          <a:p>
            <a:r>
              <a:rPr lang="fi-FI"/>
              <a:t>Muokkaa perustyyl. napsautt.</a:t>
            </a:r>
            <a:endParaRPr lang="fi-FI" dirty="0"/>
          </a:p>
        </p:txBody>
      </p:sp>
      <p:sp>
        <p:nvSpPr>
          <p:cNvPr id="6" name="Päivämäärän paikkamerkki 3"/>
          <p:cNvSpPr>
            <a:spLocks noGrp="1"/>
          </p:cNvSpPr>
          <p:nvPr>
            <p:ph type="dt" sz="half" idx="16"/>
          </p:nvPr>
        </p:nvSpPr>
        <p:spPr/>
        <p:txBody>
          <a:bodyPr/>
          <a:lstStyle>
            <a:lvl1pPr>
              <a:defRPr/>
            </a:lvl1pPr>
          </a:lstStyle>
          <a:p>
            <a:pPr>
              <a:defRPr/>
            </a:pPr>
            <a:fld id="{8CF41952-78E4-4D87-BE40-4372CA86A149}" type="datetime1">
              <a:rPr lang="fi-FI" smtClean="0"/>
              <a:t>22.9.2022</a:t>
            </a:fld>
            <a:endParaRPr lang="fi-FI" dirty="0"/>
          </a:p>
        </p:txBody>
      </p:sp>
      <p:sp>
        <p:nvSpPr>
          <p:cNvPr id="7" name="Alatunnisteen paikkamerkki 4"/>
          <p:cNvSpPr>
            <a:spLocks noGrp="1"/>
          </p:cNvSpPr>
          <p:nvPr>
            <p:ph type="ftr" sz="quarter" idx="17"/>
          </p:nvPr>
        </p:nvSpPr>
        <p:spPr/>
        <p:txBody>
          <a:bodyPr/>
          <a:lstStyle>
            <a:lvl1pPr>
              <a:defRPr/>
            </a:lvl1pPr>
          </a:lstStyle>
          <a:p>
            <a:pPr>
              <a:defRPr/>
            </a:pPr>
            <a:endParaRPr lang="fi-FI" dirty="0"/>
          </a:p>
        </p:txBody>
      </p:sp>
      <p:sp>
        <p:nvSpPr>
          <p:cNvPr id="10" name="Dian numeron paikkamerkki 5"/>
          <p:cNvSpPr>
            <a:spLocks noGrp="1"/>
          </p:cNvSpPr>
          <p:nvPr>
            <p:ph type="sldNum" sz="quarter" idx="18"/>
          </p:nvPr>
        </p:nvSpPr>
        <p:spPr/>
        <p:txBody>
          <a:bodyPr/>
          <a:lstStyle>
            <a:lvl1pPr>
              <a:defRPr/>
            </a:lvl1pPr>
          </a:lstStyle>
          <a:p>
            <a:pPr>
              <a:defRPr/>
            </a:pPr>
            <a:fld id="{CEC4643F-802F-4B12-90A0-D3D7B8A08A3B}" type="slidenum">
              <a:rPr lang="fi-FI"/>
              <a:pPr>
                <a:defRPr/>
              </a:pPr>
              <a:t>‹#›</a:t>
            </a:fld>
            <a:endParaRPr lang="fi-FI" dirty="0"/>
          </a:p>
        </p:txBody>
      </p:sp>
    </p:spTree>
    <p:extLst>
      <p:ext uri="{BB962C8B-B14F-4D97-AF65-F5344CB8AC3E}">
        <p14:creationId xmlns:p14="http://schemas.microsoft.com/office/powerpoint/2010/main" val="2567895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uusi kuvaa">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4046538" cy="2714625"/>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9" name="Picture Placeholder 7"/>
          <p:cNvSpPr>
            <a:spLocks noGrp="1"/>
          </p:cNvSpPr>
          <p:nvPr>
            <p:ph type="pic" sz="quarter" idx="14"/>
          </p:nvPr>
        </p:nvSpPr>
        <p:spPr>
          <a:xfrm>
            <a:off x="8132324" y="0"/>
            <a:ext cx="4059676" cy="2714625"/>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11" name="Picture Placeholder 10"/>
          <p:cNvSpPr>
            <a:spLocks noGrp="1"/>
          </p:cNvSpPr>
          <p:nvPr>
            <p:ph type="pic" sz="quarter" idx="15"/>
          </p:nvPr>
        </p:nvSpPr>
        <p:spPr>
          <a:xfrm>
            <a:off x="4046537" y="0"/>
            <a:ext cx="4085785" cy="2714625"/>
          </a:xfrm>
          <a:solidFill>
            <a:schemeClr val="bg1">
              <a:lumMod val="85000"/>
            </a:schemeClr>
          </a:solidFill>
        </p:spPr>
        <p:txBody>
          <a:bodyPr rtlCol="0">
            <a:noAutofit/>
          </a:bodyPr>
          <a:lstStyle>
            <a:lvl1pPr marL="0" indent="0">
              <a:buNone/>
              <a:defRPr/>
            </a:lvl1pPr>
          </a:lstStyle>
          <a:p>
            <a:pPr lvl="0"/>
            <a:r>
              <a:rPr lang="fi-FI" noProof="0"/>
              <a:t>Lisää kuva napsauttamalla kuvaketta</a:t>
            </a:r>
            <a:endParaRPr lang="en-GB" noProof="0"/>
          </a:p>
        </p:txBody>
      </p:sp>
      <p:sp>
        <p:nvSpPr>
          <p:cNvPr id="12" name="Picture Placeholder 7"/>
          <p:cNvSpPr>
            <a:spLocks noGrp="1"/>
          </p:cNvSpPr>
          <p:nvPr>
            <p:ph type="pic" sz="quarter" idx="16"/>
          </p:nvPr>
        </p:nvSpPr>
        <p:spPr>
          <a:xfrm>
            <a:off x="0" y="2714017"/>
            <a:ext cx="4046538" cy="2714625"/>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13" name="Picture Placeholder 7"/>
          <p:cNvSpPr>
            <a:spLocks noGrp="1"/>
          </p:cNvSpPr>
          <p:nvPr>
            <p:ph type="pic" sz="quarter" idx="17"/>
          </p:nvPr>
        </p:nvSpPr>
        <p:spPr>
          <a:xfrm>
            <a:off x="8132324" y="2714017"/>
            <a:ext cx="4059676" cy="2714625"/>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14" name="Picture Placeholder 10"/>
          <p:cNvSpPr>
            <a:spLocks noGrp="1"/>
          </p:cNvSpPr>
          <p:nvPr>
            <p:ph type="pic" sz="quarter" idx="18"/>
          </p:nvPr>
        </p:nvSpPr>
        <p:spPr>
          <a:xfrm>
            <a:off x="4046537" y="2714017"/>
            <a:ext cx="4085785" cy="2714625"/>
          </a:xfrm>
          <a:solidFill>
            <a:schemeClr val="bg1">
              <a:lumMod val="85000"/>
            </a:schemeClr>
          </a:solidFill>
        </p:spPr>
        <p:txBody>
          <a:bodyPr rtlCol="0">
            <a:noAutofit/>
          </a:bodyPr>
          <a:lstStyle>
            <a:lvl1pPr marL="0" indent="0">
              <a:buNone/>
              <a:defRPr/>
            </a:lvl1pPr>
          </a:lstStyle>
          <a:p>
            <a:pPr lvl="0"/>
            <a:r>
              <a:rPr lang="fi-FI" noProof="0"/>
              <a:t>Lisää kuva napsauttamalla kuvaketta</a:t>
            </a:r>
            <a:endParaRPr lang="en-GB" noProof="0"/>
          </a:p>
        </p:txBody>
      </p:sp>
      <p:sp>
        <p:nvSpPr>
          <p:cNvPr id="2" name="Otsikko 1"/>
          <p:cNvSpPr>
            <a:spLocks noGrp="1"/>
          </p:cNvSpPr>
          <p:nvPr>
            <p:ph type="title"/>
          </p:nvPr>
        </p:nvSpPr>
        <p:spPr>
          <a:xfrm>
            <a:off x="457199" y="5486400"/>
            <a:ext cx="11235447" cy="670884"/>
          </a:xfrm>
        </p:spPr>
        <p:txBody>
          <a:bodyPr anchor="ctr"/>
          <a:lstStyle>
            <a:lvl1pPr algn="ctr">
              <a:defRPr sz="2600" b="0">
                <a:latin typeface="+mn-lt"/>
              </a:defRPr>
            </a:lvl1pPr>
          </a:lstStyle>
          <a:p>
            <a:r>
              <a:rPr lang="fi-FI"/>
              <a:t>Muokkaa perustyyl. napsautt.</a:t>
            </a:r>
            <a:endParaRPr lang="fi-FI" dirty="0"/>
          </a:p>
        </p:txBody>
      </p:sp>
      <p:sp>
        <p:nvSpPr>
          <p:cNvPr id="10" name="Päivämäärän paikkamerkki 3"/>
          <p:cNvSpPr>
            <a:spLocks noGrp="1"/>
          </p:cNvSpPr>
          <p:nvPr>
            <p:ph type="dt" sz="half" idx="19"/>
          </p:nvPr>
        </p:nvSpPr>
        <p:spPr/>
        <p:txBody>
          <a:bodyPr/>
          <a:lstStyle>
            <a:lvl1pPr>
              <a:defRPr/>
            </a:lvl1pPr>
          </a:lstStyle>
          <a:p>
            <a:pPr>
              <a:defRPr/>
            </a:pPr>
            <a:fld id="{BB196877-B027-4A47-B319-FA0ED62264C7}" type="datetime1">
              <a:rPr lang="fi-FI" smtClean="0"/>
              <a:t>22.9.2022</a:t>
            </a:fld>
            <a:endParaRPr lang="fi-FI" dirty="0"/>
          </a:p>
        </p:txBody>
      </p:sp>
      <p:sp>
        <p:nvSpPr>
          <p:cNvPr id="15" name="Alatunnisteen paikkamerkki 4"/>
          <p:cNvSpPr>
            <a:spLocks noGrp="1"/>
          </p:cNvSpPr>
          <p:nvPr>
            <p:ph type="ftr" sz="quarter" idx="20"/>
          </p:nvPr>
        </p:nvSpPr>
        <p:spPr/>
        <p:txBody>
          <a:bodyPr/>
          <a:lstStyle>
            <a:lvl1pPr>
              <a:defRPr/>
            </a:lvl1pPr>
          </a:lstStyle>
          <a:p>
            <a:pPr>
              <a:defRPr/>
            </a:pPr>
            <a:endParaRPr lang="fi-FI" dirty="0"/>
          </a:p>
        </p:txBody>
      </p:sp>
      <p:sp>
        <p:nvSpPr>
          <p:cNvPr id="16" name="Dian numeron paikkamerkki 5"/>
          <p:cNvSpPr>
            <a:spLocks noGrp="1"/>
          </p:cNvSpPr>
          <p:nvPr>
            <p:ph type="sldNum" sz="quarter" idx="21"/>
          </p:nvPr>
        </p:nvSpPr>
        <p:spPr/>
        <p:txBody>
          <a:bodyPr/>
          <a:lstStyle>
            <a:lvl1pPr>
              <a:defRPr/>
            </a:lvl1pPr>
          </a:lstStyle>
          <a:p>
            <a:pPr>
              <a:defRPr/>
            </a:pPr>
            <a:fld id="{7251E387-67E6-4AD4-B66D-06EDF162E011}" type="slidenum">
              <a:rPr lang="fi-FI"/>
              <a:pPr>
                <a:defRPr/>
              </a:pPr>
              <a:t>‹#›</a:t>
            </a:fld>
            <a:endParaRPr lang="fi-FI" dirty="0"/>
          </a:p>
        </p:txBody>
      </p:sp>
    </p:spTree>
    <p:extLst>
      <p:ext uri="{BB962C8B-B14F-4D97-AF65-F5344CB8AC3E}">
        <p14:creationId xmlns:p14="http://schemas.microsoft.com/office/powerpoint/2010/main" val="14178183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uva aaltokuviolla">
    <p:bg>
      <p:bgPr>
        <a:solidFill>
          <a:srgbClr val="D9D9D9"/>
        </a:solidFill>
        <a:effectLst/>
      </p:bgPr>
    </p:bg>
    <p:spTree>
      <p:nvGrpSpPr>
        <p:cNvPr id="1" name=""/>
        <p:cNvGrpSpPr/>
        <p:nvPr/>
      </p:nvGrpSpPr>
      <p:grpSpPr>
        <a:xfrm>
          <a:off x="0" y="0"/>
          <a:ext cx="0" cy="0"/>
          <a:chOff x="0" y="0"/>
          <a:chExt cx="0" cy="0"/>
        </a:xfrm>
      </p:grpSpPr>
      <p:sp>
        <p:nvSpPr>
          <p:cNvPr id="3" name="Freeform 5"/>
          <p:cNvSpPr>
            <a:spLocks/>
          </p:cNvSpPr>
          <p:nvPr/>
        </p:nvSpPr>
        <p:spPr bwMode="auto">
          <a:xfrm>
            <a:off x="0" y="5199063"/>
            <a:ext cx="12193588" cy="1646237"/>
          </a:xfrm>
          <a:custGeom>
            <a:avLst/>
            <a:gdLst>
              <a:gd name="T0" fmla="*/ 12193200 w 25400"/>
              <a:gd name="T1" fmla="*/ 87335 h 3411"/>
              <a:gd name="T2" fmla="*/ 11746276 w 25400"/>
              <a:gd name="T3" fmla="*/ 217131 h 3411"/>
              <a:gd name="T4" fmla="*/ 11704992 w 25400"/>
              <a:gd name="T5" fmla="*/ 217131 h 3411"/>
              <a:gd name="T6" fmla="*/ 10892272 w 25400"/>
              <a:gd name="T7" fmla="*/ 0 h 3411"/>
              <a:gd name="T8" fmla="*/ 10079552 w 25400"/>
              <a:gd name="T9" fmla="*/ 217131 h 3411"/>
              <a:gd name="T10" fmla="*/ 9266832 w 25400"/>
              <a:gd name="T11" fmla="*/ 0 h 3411"/>
              <a:gd name="T12" fmla="*/ 8454112 w 25400"/>
              <a:gd name="T13" fmla="*/ 217131 h 3411"/>
              <a:gd name="T14" fmla="*/ 7641872 w 25400"/>
              <a:gd name="T15" fmla="*/ 0 h 3411"/>
              <a:gd name="T16" fmla="*/ 6829152 w 25400"/>
              <a:gd name="T17" fmla="*/ 217131 h 3411"/>
              <a:gd name="T18" fmla="*/ 6016432 w 25400"/>
              <a:gd name="T19" fmla="*/ 0 h 3411"/>
              <a:gd name="T20" fmla="*/ 5203712 w 25400"/>
              <a:gd name="T21" fmla="*/ 217131 h 3411"/>
              <a:gd name="T22" fmla="*/ 4390992 w 25400"/>
              <a:gd name="T23" fmla="*/ 0 h 3411"/>
              <a:gd name="T24" fmla="*/ 3578272 w 25400"/>
              <a:gd name="T25" fmla="*/ 217131 h 3411"/>
              <a:gd name="T26" fmla="*/ 2765552 w 25400"/>
              <a:gd name="T27" fmla="*/ 0 h 3411"/>
              <a:gd name="T28" fmla="*/ 1952832 w 25400"/>
              <a:gd name="T29" fmla="*/ 217131 h 3411"/>
              <a:gd name="T30" fmla="*/ 1140592 w 25400"/>
              <a:gd name="T31" fmla="*/ 0 h 3411"/>
              <a:gd name="T32" fmla="*/ 327872 w 25400"/>
              <a:gd name="T33" fmla="*/ 217131 h 3411"/>
              <a:gd name="T34" fmla="*/ 0 w 25400"/>
              <a:gd name="T35" fmla="*/ 148614 h 3411"/>
              <a:gd name="T36" fmla="*/ 0 w 25400"/>
              <a:gd name="T37" fmla="*/ 1645854 h 3411"/>
              <a:gd name="T38" fmla="*/ 12193200 w 25400"/>
              <a:gd name="T39" fmla="*/ 1645854 h 3411"/>
              <a:gd name="T40" fmla="*/ 12193200 w 25400"/>
              <a:gd name="T41" fmla="*/ 87335 h 341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5400" h="3411">
                <a:moveTo>
                  <a:pt x="25400" y="181"/>
                </a:moveTo>
                <a:cubicBezTo>
                  <a:pt x="25156" y="306"/>
                  <a:pt x="24948" y="450"/>
                  <a:pt x="24469" y="450"/>
                </a:cubicBezTo>
                <a:lnTo>
                  <a:pt x="24383" y="450"/>
                </a:lnTo>
                <a:cubicBezTo>
                  <a:pt x="23537" y="450"/>
                  <a:pt x="23537" y="0"/>
                  <a:pt x="22690" y="0"/>
                </a:cubicBezTo>
                <a:cubicBezTo>
                  <a:pt x="21844" y="0"/>
                  <a:pt x="21844" y="450"/>
                  <a:pt x="20997" y="450"/>
                </a:cubicBezTo>
                <a:cubicBezTo>
                  <a:pt x="20151" y="450"/>
                  <a:pt x="20151" y="0"/>
                  <a:pt x="19304" y="0"/>
                </a:cubicBezTo>
                <a:cubicBezTo>
                  <a:pt x="18458" y="0"/>
                  <a:pt x="18458" y="450"/>
                  <a:pt x="17611" y="450"/>
                </a:cubicBezTo>
                <a:cubicBezTo>
                  <a:pt x="16765" y="450"/>
                  <a:pt x="16765" y="0"/>
                  <a:pt x="15919" y="0"/>
                </a:cubicBezTo>
                <a:cubicBezTo>
                  <a:pt x="15072" y="0"/>
                  <a:pt x="15072" y="450"/>
                  <a:pt x="14226" y="450"/>
                </a:cubicBezTo>
                <a:cubicBezTo>
                  <a:pt x="13379" y="450"/>
                  <a:pt x="13379" y="0"/>
                  <a:pt x="12533" y="0"/>
                </a:cubicBezTo>
                <a:cubicBezTo>
                  <a:pt x="11686" y="0"/>
                  <a:pt x="11686" y="450"/>
                  <a:pt x="10840" y="450"/>
                </a:cubicBezTo>
                <a:cubicBezTo>
                  <a:pt x="9993" y="450"/>
                  <a:pt x="9993" y="0"/>
                  <a:pt x="9147" y="0"/>
                </a:cubicBezTo>
                <a:cubicBezTo>
                  <a:pt x="8300" y="0"/>
                  <a:pt x="8300" y="450"/>
                  <a:pt x="7454" y="450"/>
                </a:cubicBezTo>
                <a:cubicBezTo>
                  <a:pt x="6607" y="450"/>
                  <a:pt x="6607" y="0"/>
                  <a:pt x="5761" y="0"/>
                </a:cubicBezTo>
                <a:cubicBezTo>
                  <a:pt x="4914" y="0"/>
                  <a:pt x="4914" y="450"/>
                  <a:pt x="4068" y="450"/>
                </a:cubicBezTo>
                <a:cubicBezTo>
                  <a:pt x="3223" y="450"/>
                  <a:pt x="3223" y="0"/>
                  <a:pt x="2376" y="0"/>
                </a:cubicBezTo>
                <a:cubicBezTo>
                  <a:pt x="1530" y="0"/>
                  <a:pt x="1530" y="450"/>
                  <a:pt x="683" y="450"/>
                </a:cubicBezTo>
                <a:cubicBezTo>
                  <a:pt x="367" y="450"/>
                  <a:pt x="168" y="387"/>
                  <a:pt x="0" y="308"/>
                </a:cubicBezTo>
                <a:lnTo>
                  <a:pt x="0" y="3411"/>
                </a:lnTo>
                <a:lnTo>
                  <a:pt x="25400" y="3411"/>
                </a:lnTo>
                <a:lnTo>
                  <a:pt x="25400" y="1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title"/>
          </p:nvPr>
        </p:nvSpPr>
        <p:spPr>
          <a:xfrm>
            <a:off x="457199" y="5486400"/>
            <a:ext cx="11235447" cy="670884"/>
          </a:xfrm>
        </p:spPr>
        <p:txBody>
          <a:bodyPr anchor="ctr"/>
          <a:lstStyle>
            <a:lvl1pPr algn="ctr">
              <a:defRPr sz="2600" b="0">
                <a:latin typeface="+mn-lt"/>
              </a:defRPr>
            </a:lvl1pPr>
          </a:lstStyle>
          <a:p>
            <a:r>
              <a:rPr lang="fi-FI"/>
              <a:t>Muokkaa perustyyl. napsautt.</a:t>
            </a:r>
            <a:endParaRPr lang="fi-FI" dirty="0"/>
          </a:p>
        </p:txBody>
      </p:sp>
      <p:sp>
        <p:nvSpPr>
          <p:cNvPr id="16" name="Päivämäärän paikkamerkki 2"/>
          <p:cNvSpPr>
            <a:spLocks noGrp="1"/>
          </p:cNvSpPr>
          <p:nvPr>
            <p:ph type="dt" sz="half" idx="10"/>
          </p:nvPr>
        </p:nvSpPr>
        <p:spPr/>
        <p:txBody>
          <a:bodyPr/>
          <a:lstStyle>
            <a:lvl1pPr>
              <a:defRPr/>
            </a:lvl1pPr>
          </a:lstStyle>
          <a:p>
            <a:pPr>
              <a:defRPr/>
            </a:pPr>
            <a:fld id="{957B3306-F49C-48D8-8276-2ED11BBE9455}" type="datetime1">
              <a:rPr lang="fi-FI" smtClean="0"/>
              <a:t>22.9.2022</a:t>
            </a:fld>
            <a:endParaRPr lang="fi-FI"/>
          </a:p>
        </p:txBody>
      </p:sp>
      <p:sp>
        <p:nvSpPr>
          <p:cNvPr id="17" name="Alatunnisteen paikkamerkki 3"/>
          <p:cNvSpPr>
            <a:spLocks noGrp="1"/>
          </p:cNvSpPr>
          <p:nvPr>
            <p:ph type="ftr" sz="quarter" idx="11"/>
          </p:nvPr>
        </p:nvSpPr>
        <p:spPr/>
        <p:txBody>
          <a:bodyPr/>
          <a:lstStyle>
            <a:lvl1pPr>
              <a:defRPr/>
            </a:lvl1pPr>
          </a:lstStyle>
          <a:p>
            <a:pPr>
              <a:defRPr/>
            </a:pPr>
            <a:endParaRPr lang="fi-FI"/>
          </a:p>
        </p:txBody>
      </p:sp>
      <p:sp>
        <p:nvSpPr>
          <p:cNvPr id="18" name="Dian numeron paikkamerkki 4"/>
          <p:cNvSpPr>
            <a:spLocks noGrp="1"/>
          </p:cNvSpPr>
          <p:nvPr>
            <p:ph type="sldNum" sz="quarter" idx="12"/>
          </p:nvPr>
        </p:nvSpPr>
        <p:spPr/>
        <p:txBody>
          <a:bodyPr/>
          <a:lstStyle>
            <a:lvl1pPr>
              <a:defRPr/>
            </a:lvl1pPr>
          </a:lstStyle>
          <a:p>
            <a:pPr>
              <a:defRPr/>
            </a:pPr>
            <a:fld id="{771148AC-327B-4C23-8504-B91F3B935E9D}" type="slidenum">
              <a:rPr lang="fi-FI"/>
              <a:pPr>
                <a:defRPr/>
              </a:pPr>
              <a:t>‹#›</a:t>
            </a:fld>
            <a:endParaRPr lang="fi-FI"/>
          </a:p>
        </p:txBody>
      </p:sp>
      <p:pic>
        <p:nvPicPr>
          <p:cNvPr id="20" name="Kuva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176963"/>
            <a:ext cx="1011583" cy="501999"/>
          </a:xfrm>
          <a:prstGeom prst="rect">
            <a:avLst/>
          </a:prstGeom>
        </p:spPr>
      </p:pic>
    </p:spTree>
    <p:extLst>
      <p:ext uri="{BB962C8B-B14F-4D97-AF65-F5344CB8AC3E}">
        <p14:creationId xmlns:p14="http://schemas.microsoft.com/office/powerpoint/2010/main" val="16242349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Kuva aaltokuviolla B">
    <p:bg>
      <p:bgPr>
        <a:solidFill>
          <a:srgbClr val="D9D9D9"/>
        </a:solidFill>
        <a:effectLst/>
      </p:bgPr>
    </p:bg>
    <p:spTree>
      <p:nvGrpSpPr>
        <p:cNvPr id="1" name=""/>
        <p:cNvGrpSpPr/>
        <p:nvPr/>
      </p:nvGrpSpPr>
      <p:grpSpPr>
        <a:xfrm>
          <a:off x="0" y="0"/>
          <a:ext cx="0" cy="0"/>
          <a:chOff x="0" y="0"/>
          <a:chExt cx="0" cy="0"/>
        </a:xfrm>
      </p:grpSpPr>
      <p:sp>
        <p:nvSpPr>
          <p:cNvPr id="3" name="Freeform 5"/>
          <p:cNvSpPr>
            <a:spLocks/>
          </p:cNvSpPr>
          <p:nvPr/>
        </p:nvSpPr>
        <p:spPr bwMode="auto">
          <a:xfrm>
            <a:off x="8715375" y="3384550"/>
            <a:ext cx="3460750" cy="3475038"/>
          </a:xfrm>
          <a:custGeom>
            <a:avLst/>
            <a:gdLst>
              <a:gd name="T0" fmla="*/ 0 w 7208"/>
              <a:gd name="T1" fmla="*/ 3474385 h 7249"/>
              <a:gd name="T2" fmla="*/ 3459636 w 7208"/>
              <a:gd name="T3" fmla="*/ 3474385 h 7249"/>
              <a:gd name="T4" fmla="*/ 3459636 w 7208"/>
              <a:gd name="T5" fmla="*/ 0 h 7249"/>
              <a:gd name="T6" fmla="*/ 3210051 w 7208"/>
              <a:gd name="T7" fmla="*/ 476895 h 7249"/>
              <a:gd name="T8" fmla="*/ 3210051 w 7208"/>
              <a:gd name="T9" fmla="*/ 476895 h 7249"/>
              <a:gd name="T10" fmla="*/ 2482414 w 7208"/>
              <a:gd name="T11" fmla="*/ 898193 h 7249"/>
              <a:gd name="T12" fmla="*/ 2482414 w 7208"/>
              <a:gd name="T13" fmla="*/ 898193 h 7249"/>
              <a:gd name="T14" fmla="*/ 2060519 w 7208"/>
              <a:gd name="T15" fmla="*/ 1624319 h 7249"/>
              <a:gd name="T16" fmla="*/ 2060519 w 7208"/>
              <a:gd name="T17" fmla="*/ 1624319 h 7249"/>
              <a:gd name="T18" fmla="*/ 1333361 w 7208"/>
              <a:gd name="T19" fmla="*/ 2045617 h 7249"/>
              <a:gd name="T20" fmla="*/ 1333361 w 7208"/>
              <a:gd name="T21" fmla="*/ 2045617 h 7249"/>
              <a:gd name="T22" fmla="*/ 911466 w 7208"/>
              <a:gd name="T23" fmla="*/ 2771743 h 7249"/>
              <a:gd name="T24" fmla="*/ 911466 w 7208"/>
              <a:gd name="T25" fmla="*/ 2771743 h 7249"/>
              <a:gd name="T26" fmla="*/ 184309 w 7208"/>
              <a:gd name="T27" fmla="*/ 3193041 h 7249"/>
              <a:gd name="T28" fmla="*/ 184309 w 7208"/>
              <a:gd name="T29" fmla="*/ 3193041 h 7249"/>
              <a:gd name="T30" fmla="*/ 0 w 7208"/>
              <a:gd name="T31" fmla="*/ 3474385 h 72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208" h="7249">
                <a:moveTo>
                  <a:pt x="0" y="7249"/>
                </a:moveTo>
                <a:lnTo>
                  <a:pt x="7208" y="7249"/>
                </a:lnTo>
                <a:lnTo>
                  <a:pt x="7208" y="0"/>
                </a:lnTo>
                <a:cubicBezTo>
                  <a:pt x="7078" y="318"/>
                  <a:pt x="7089" y="594"/>
                  <a:pt x="6688" y="995"/>
                </a:cubicBezTo>
                <a:cubicBezTo>
                  <a:pt x="6089" y="1593"/>
                  <a:pt x="5771" y="1275"/>
                  <a:pt x="5172" y="1874"/>
                </a:cubicBezTo>
                <a:cubicBezTo>
                  <a:pt x="4574" y="2472"/>
                  <a:pt x="4892" y="2790"/>
                  <a:pt x="4293" y="3389"/>
                </a:cubicBezTo>
                <a:cubicBezTo>
                  <a:pt x="3695" y="3988"/>
                  <a:pt x="3377" y="3669"/>
                  <a:pt x="2778" y="4268"/>
                </a:cubicBezTo>
                <a:cubicBezTo>
                  <a:pt x="2180" y="4867"/>
                  <a:pt x="2498" y="5185"/>
                  <a:pt x="1899" y="5783"/>
                </a:cubicBezTo>
                <a:cubicBezTo>
                  <a:pt x="1301" y="6382"/>
                  <a:pt x="983" y="6064"/>
                  <a:pt x="384" y="6662"/>
                </a:cubicBezTo>
                <a:cubicBezTo>
                  <a:pt x="159" y="6887"/>
                  <a:pt x="63" y="7073"/>
                  <a:pt x="0" y="724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title"/>
          </p:nvPr>
        </p:nvSpPr>
        <p:spPr>
          <a:xfrm>
            <a:off x="10408599" y="5457217"/>
            <a:ext cx="1420237" cy="670884"/>
          </a:xfrm>
        </p:spPr>
        <p:txBody>
          <a:bodyPr anchor="ctr"/>
          <a:lstStyle>
            <a:lvl1pPr algn="ctr">
              <a:defRPr sz="1400" b="0">
                <a:latin typeface="+mn-lt"/>
              </a:defRPr>
            </a:lvl1pPr>
          </a:lstStyle>
          <a:p>
            <a:r>
              <a:rPr lang="fi-FI"/>
              <a:t>Muokkaa perustyyl. napsautt.</a:t>
            </a:r>
            <a:endParaRPr lang="fi-FI" dirty="0"/>
          </a:p>
        </p:txBody>
      </p:sp>
      <p:pic>
        <p:nvPicPr>
          <p:cNvPr id="16" name="Kuva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39890805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uva">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0"/>
            <a:ext cx="12192000" cy="6858000"/>
          </a:xfrm>
          <a:solidFill>
            <a:schemeClr val="bg1">
              <a:lumMod val="85000"/>
            </a:schemeClr>
          </a:solidFill>
        </p:spPr>
        <p:txBody>
          <a:bodyPr rtlCol="0">
            <a:noAutofit/>
          </a:bodyPr>
          <a:lstStyle>
            <a:lvl1pPr marL="0" indent="0">
              <a:buFontTx/>
              <a:buNone/>
              <a:defRPr/>
            </a:lvl1pPr>
          </a:lstStyle>
          <a:p>
            <a:pPr lvl="0"/>
            <a:r>
              <a:rPr lang="fi-FI" noProof="0"/>
              <a:t>Lisää kuva napsauttamalla kuvaketta</a:t>
            </a:r>
            <a:endParaRPr lang="en-GB" noProof="0"/>
          </a:p>
        </p:txBody>
      </p:sp>
      <p:sp>
        <p:nvSpPr>
          <p:cNvPr id="2" name="Otsikko 1"/>
          <p:cNvSpPr>
            <a:spLocks noGrp="1"/>
          </p:cNvSpPr>
          <p:nvPr>
            <p:ph type="title"/>
          </p:nvPr>
        </p:nvSpPr>
        <p:spPr/>
        <p:txBody>
          <a:bodyPr/>
          <a:lstStyle/>
          <a:p>
            <a:r>
              <a:rPr lang="fi-FI"/>
              <a:t>Muokkaa perustyyl. napsautt.</a:t>
            </a:r>
          </a:p>
        </p:txBody>
      </p:sp>
      <p:pic>
        <p:nvPicPr>
          <p:cNvPr id="4" name="Kuva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176963"/>
            <a:ext cx="1011583" cy="501999"/>
          </a:xfrm>
          <a:prstGeom prst="rect">
            <a:avLst/>
          </a:prstGeom>
        </p:spPr>
      </p:pic>
    </p:spTree>
    <p:extLst>
      <p:ext uri="{BB962C8B-B14F-4D97-AF65-F5344CB8AC3E}">
        <p14:creationId xmlns:p14="http://schemas.microsoft.com/office/powerpoint/2010/main" val="22359293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3"/>
          <p:cNvSpPr>
            <a:spLocks noGrp="1"/>
          </p:cNvSpPr>
          <p:nvPr>
            <p:ph type="dt" sz="half" idx="10"/>
          </p:nvPr>
        </p:nvSpPr>
        <p:spPr/>
        <p:txBody>
          <a:bodyPr/>
          <a:lstStyle>
            <a:lvl1pPr>
              <a:defRPr/>
            </a:lvl1pPr>
          </a:lstStyle>
          <a:p>
            <a:pPr>
              <a:defRPr/>
            </a:pPr>
            <a:fld id="{B22AD4C2-F3ED-4320-ABF9-963F10C0349C}" type="datetime1">
              <a:rPr lang="fi-FI" smtClean="0"/>
              <a:t>22.9.2022</a:t>
            </a:fld>
            <a:endParaRPr lang="fi-FI" dirty="0"/>
          </a:p>
        </p:txBody>
      </p:sp>
      <p:sp>
        <p:nvSpPr>
          <p:cNvPr id="4" name="Alatunnisteen paikkamerkki 4"/>
          <p:cNvSpPr>
            <a:spLocks noGrp="1"/>
          </p:cNvSpPr>
          <p:nvPr>
            <p:ph type="ftr" sz="quarter" idx="11"/>
          </p:nvPr>
        </p:nvSpPr>
        <p:spPr/>
        <p:txBody>
          <a:bodyPr/>
          <a:lstStyle>
            <a:lvl1pPr>
              <a:defRPr/>
            </a:lvl1pPr>
          </a:lstStyle>
          <a:p>
            <a:pPr>
              <a:defRPr/>
            </a:pPr>
            <a:endParaRPr lang="fi-FI" dirty="0"/>
          </a:p>
        </p:txBody>
      </p:sp>
      <p:sp>
        <p:nvSpPr>
          <p:cNvPr id="5" name="Dian numeron paikkamerkki 5"/>
          <p:cNvSpPr>
            <a:spLocks noGrp="1"/>
          </p:cNvSpPr>
          <p:nvPr>
            <p:ph type="sldNum" sz="quarter" idx="12"/>
          </p:nvPr>
        </p:nvSpPr>
        <p:spPr/>
        <p:txBody>
          <a:bodyPr/>
          <a:lstStyle>
            <a:lvl1pPr>
              <a:defRPr/>
            </a:lvl1pPr>
          </a:lstStyle>
          <a:p>
            <a:pPr>
              <a:defRPr/>
            </a:pPr>
            <a:fld id="{60CB5853-FB40-498C-A98E-7B136FAADB9D}" type="slidenum">
              <a:rPr lang="fi-FI"/>
              <a:pPr>
                <a:defRPr/>
              </a:pPr>
              <a:t>‹#›</a:t>
            </a:fld>
            <a:endParaRPr lang="fi-FI" dirty="0"/>
          </a:p>
        </p:txBody>
      </p:sp>
    </p:spTree>
    <p:extLst>
      <p:ext uri="{BB962C8B-B14F-4D97-AF65-F5344CB8AC3E}">
        <p14:creationId xmlns:p14="http://schemas.microsoft.com/office/powerpoint/2010/main" val="28422382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3"/>
          <p:cNvSpPr>
            <a:spLocks noGrp="1"/>
          </p:cNvSpPr>
          <p:nvPr>
            <p:ph type="dt" sz="half" idx="10"/>
          </p:nvPr>
        </p:nvSpPr>
        <p:spPr/>
        <p:txBody>
          <a:bodyPr/>
          <a:lstStyle>
            <a:lvl1pPr>
              <a:defRPr/>
            </a:lvl1pPr>
          </a:lstStyle>
          <a:p>
            <a:pPr>
              <a:defRPr/>
            </a:pPr>
            <a:fld id="{01FC9513-205B-456C-996A-130969315DD8}" type="datetime1">
              <a:rPr lang="fi-FI" smtClean="0"/>
              <a:t>22.9.2022</a:t>
            </a:fld>
            <a:endParaRPr lang="fi-FI" dirty="0"/>
          </a:p>
        </p:txBody>
      </p:sp>
      <p:sp>
        <p:nvSpPr>
          <p:cNvPr id="3" name="Alatunnisteen paikkamerkki 4"/>
          <p:cNvSpPr>
            <a:spLocks noGrp="1"/>
          </p:cNvSpPr>
          <p:nvPr>
            <p:ph type="ftr" sz="quarter" idx="11"/>
          </p:nvPr>
        </p:nvSpPr>
        <p:spPr/>
        <p:txBody>
          <a:bodyPr/>
          <a:lstStyle>
            <a:lvl1pPr>
              <a:defRPr/>
            </a:lvl1pPr>
          </a:lstStyle>
          <a:p>
            <a:pPr>
              <a:defRPr/>
            </a:pPr>
            <a:endParaRPr lang="fi-FI" dirty="0"/>
          </a:p>
        </p:txBody>
      </p:sp>
      <p:sp>
        <p:nvSpPr>
          <p:cNvPr id="4" name="Dian numeron paikkamerkki 5"/>
          <p:cNvSpPr>
            <a:spLocks noGrp="1"/>
          </p:cNvSpPr>
          <p:nvPr>
            <p:ph type="sldNum" sz="quarter" idx="12"/>
          </p:nvPr>
        </p:nvSpPr>
        <p:spPr/>
        <p:txBody>
          <a:bodyPr/>
          <a:lstStyle>
            <a:lvl1pPr>
              <a:defRPr/>
            </a:lvl1pPr>
          </a:lstStyle>
          <a:p>
            <a:pPr>
              <a:defRPr/>
            </a:pPr>
            <a:fld id="{4215B13C-5A8E-4AD7-96DC-06AF4380B73D}" type="slidenum">
              <a:rPr lang="fi-FI"/>
              <a:pPr>
                <a:defRPr/>
              </a:pPr>
              <a:t>‹#›</a:t>
            </a:fld>
            <a:endParaRPr lang="fi-FI" dirty="0"/>
          </a:p>
        </p:txBody>
      </p:sp>
    </p:spTree>
    <p:extLst>
      <p:ext uri="{BB962C8B-B14F-4D97-AF65-F5344CB8AC3E}">
        <p14:creationId xmlns:p14="http://schemas.microsoft.com/office/powerpoint/2010/main" val="15006160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Kansi 1">
    <p:bg>
      <p:bgPr>
        <a:solidFill>
          <a:srgbClr val="0001BE"/>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9393238" cy="6858000"/>
          </a:xfrm>
          <a:custGeom>
            <a:avLst/>
            <a:gdLst>
              <a:gd name="T0" fmla="*/ 2504148 w 19559"/>
              <a:gd name="T1" fmla="*/ 6858000 h 14300"/>
              <a:gd name="T2" fmla="*/ 2712107 w 19559"/>
              <a:gd name="T3" fmla="*/ 6505508 h 14300"/>
              <a:gd name="T4" fmla="*/ 3439722 w 19559"/>
              <a:gd name="T5" fmla="*/ 6083957 h 14300"/>
              <a:gd name="T6" fmla="*/ 3861883 w 19559"/>
              <a:gd name="T7" fmla="*/ 5357393 h 14300"/>
              <a:gd name="T8" fmla="*/ 4589498 w 19559"/>
              <a:gd name="T9" fmla="*/ 4935842 h 14300"/>
              <a:gd name="T10" fmla="*/ 5011659 w 19559"/>
              <a:gd name="T11" fmla="*/ 4209277 h 14300"/>
              <a:gd name="T12" fmla="*/ 5739754 w 19559"/>
              <a:gd name="T13" fmla="*/ 3787726 h 14300"/>
              <a:gd name="T14" fmla="*/ 6161915 w 19559"/>
              <a:gd name="T15" fmla="*/ 3060682 h 14300"/>
              <a:gd name="T16" fmla="*/ 6889530 w 19559"/>
              <a:gd name="T17" fmla="*/ 2639131 h 14300"/>
              <a:gd name="T18" fmla="*/ 7311690 w 19559"/>
              <a:gd name="T19" fmla="*/ 1912567 h 14300"/>
              <a:gd name="T20" fmla="*/ 8039305 w 19559"/>
              <a:gd name="T21" fmla="*/ 1491016 h 14300"/>
              <a:gd name="T22" fmla="*/ 8461466 w 19559"/>
              <a:gd name="T23" fmla="*/ 764451 h 14300"/>
              <a:gd name="T24" fmla="*/ 9188601 w 19559"/>
              <a:gd name="T25" fmla="*/ 343380 h 14300"/>
              <a:gd name="T26" fmla="*/ 9393678 w 19559"/>
              <a:gd name="T27" fmla="*/ 0 h 14300"/>
              <a:gd name="T28" fmla="*/ 0 w 19559"/>
              <a:gd name="T29" fmla="*/ 0 h 14300"/>
              <a:gd name="T30" fmla="*/ 0 w 19559"/>
              <a:gd name="T31" fmla="*/ 6858000 h 14300"/>
              <a:gd name="T32" fmla="*/ 2504148 w 19559"/>
              <a:gd name="T33" fmla="*/ 6858000 h 14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559" h="14300">
                <a:moveTo>
                  <a:pt x="5214" y="14300"/>
                </a:moveTo>
                <a:cubicBezTo>
                  <a:pt x="5282" y="14078"/>
                  <a:pt x="5358" y="13854"/>
                  <a:pt x="5647" y="13565"/>
                </a:cubicBezTo>
                <a:cubicBezTo>
                  <a:pt x="6246" y="12966"/>
                  <a:pt x="6564" y="13285"/>
                  <a:pt x="7162" y="12686"/>
                </a:cubicBezTo>
                <a:cubicBezTo>
                  <a:pt x="7761" y="12087"/>
                  <a:pt x="7443" y="11769"/>
                  <a:pt x="8041" y="11171"/>
                </a:cubicBezTo>
                <a:cubicBezTo>
                  <a:pt x="8640" y="10572"/>
                  <a:pt x="8958" y="10890"/>
                  <a:pt x="9556" y="10292"/>
                </a:cubicBezTo>
                <a:cubicBezTo>
                  <a:pt x="10155" y="9693"/>
                  <a:pt x="9837" y="9375"/>
                  <a:pt x="10435" y="8777"/>
                </a:cubicBezTo>
                <a:cubicBezTo>
                  <a:pt x="11034" y="8178"/>
                  <a:pt x="11352" y="8496"/>
                  <a:pt x="11951" y="7898"/>
                </a:cubicBezTo>
                <a:cubicBezTo>
                  <a:pt x="12549" y="7299"/>
                  <a:pt x="12231" y="6981"/>
                  <a:pt x="12830" y="6382"/>
                </a:cubicBezTo>
                <a:cubicBezTo>
                  <a:pt x="13428" y="5784"/>
                  <a:pt x="13746" y="6102"/>
                  <a:pt x="14345" y="5503"/>
                </a:cubicBezTo>
                <a:cubicBezTo>
                  <a:pt x="14943" y="4905"/>
                  <a:pt x="14625" y="4587"/>
                  <a:pt x="15224" y="3988"/>
                </a:cubicBezTo>
                <a:cubicBezTo>
                  <a:pt x="15822" y="3390"/>
                  <a:pt x="16140" y="3708"/>
                  <a:pt x="16739" y="3109"/>
                </a:cubicBezTo>
                <a:cubicBezTo>
                  <a:pt x="17338" y="2511"/>
                  <a:pt x="17020" y="2192"/>
                  <a:pt x="17618" y="1594"/>
                </a:cubicBezTo>
                <a:cubicBezTo>
                  <a:pt x="18216" y="996"/>
                  <a:pt x="18534" y="1314"/>
                  <a:pt x="19132" y="716"/>
                </a:cubicBezTo>
                <a:cubicBezTo>
                  <a:pt x="19413" y="435"/>
                  <a:pt x="19492" y="216"/>
                  <a:pt x="19559" y="0"/>
                </a:cubicBezTo>
                <a:lnTo>
                  <a:pt x="0" y="0"/>
                </a:lnTo>
                <a:lnTo>
                  <a:pt x="0" y="14300"/>
                </a:lnTo>
                <a:lnTo>
                  <a:pt x="5214" y="14300"/>
                </a:lnTo>
                <a:close/>
              </a:path>
            </a:pathLst>
          </a:custGeom>
          <a:solidFill>
            <a:srgbClr val="00D7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a:t>Muokkaa tekstin perustyylejä napsauttamalla</a:t>
            </a:r>
          </a:p>
        </p:txBody>
      </p:sp>
      <p:pic>
        <p:nvPicPr>
          <p:cNvPr id="19" name="Kuva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19316377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Kansi 1 B">
    <p:bg>
      <p:bgPr>
        <a:solidFill>
          <a:srgbClr val="0001BE"/>
        </a:solidFill>
        <a:effectLst/>
      </p:bgPr>
    </p:bg>
    <p:spTree>
      <p:nvGrpSpPr>
        <p:cNvPr id="1" name=""/>
        <p:cNvGrpSpPr/>
        <p:nvPr/>
      </p:nvGrpSpPr>
      <p:grpSpPr>
        <a:xfrm>
          <a:off x="0" y="0"/>
          <a:ext cx="0" cy="0"/>
          <a:chOff x="0" y="0"/>
          <a:chExt cx="0" cy="0"/>
        </a:xfrm>
      </p:grpSpPr>
      <p:sp>
        <p:nvSpPr>
          <p:cNvPr id="4" name="Freeform 5"/>
          <p:cNvSpPr>
            <a:spLocks/>
          </p:cNvSpPr>
          <p:nvPr/>
        </p:nvSpPr>
        <p:spPr bwMode="auto">
          <a:xfrm>
            <a:off x="0" y="0"/>
            <a:ext cx="12192000" cy="6858000"/>
          </a:xfrm>
          <a:custGeom>
            <a:avLst/>
            <a:gdLst>
              <a:gd name="T0" fmla="*/ 5313600 w 25400"/>
              <a:gd name="T1" fmla="*/ 6858000 h 14300"/>
              <a:gd name="T2" fmla="*/ 5521440 w 25400"/>
              <a:gd name="T3" fmla="*/ 6505508 h 14300"/>
              <a:gd name="T4" fmla="*/ 6248640 w 25400"/>
              <a:gd name="T5" fmla="*/ 6083957 h 14300"/>
              <a:gd name="T6" fmla="*/ 6670560 w 25400"/>
              <a:gd name="T7" fmla="*/ 5357393 h 14300"/>
              <a:gd name="T8" fmla="*/ 7397760 w 25400"/>
              <a:gd name="T9" fmla="*/ 4935842 h 14300"/>
              <a:gd name="T10" fmla="*/ 7819680 w 25400"/>
              <a:gd name="T11" fmla="*/ 4209277 h 14300"/>
              <a:gd name="T12" fmla="*/ 8547360 w 25400"/>
              <a:gd name="T13" fmla="*/ 3787726 h 14300"/>
              <a:gd name="T14" fmla="*/ 8969280 w 25400"/>
              <a:gd name="T15" fmla="*/ 3060682 h 14300"/>
              <a:gd name="T16" fmla="*/ 9696480 w 25400"/>
              <a:gd name="T17" fmla="*/ 2639131 h 14300"/>
              <a:gd name="T18" fmla="*/ 10118400 w 25400"/>
              <a:gd name="T19" fmla="*/ 1912567 h 14300"/>
              <a:gd name="T20" fmla="*/ 10845600 w 25400"/>
              <a:gd name="T21" fmla="*/ 1491016 h 14300"/>
              <a:gd name="T22" fmla="*/ 11267520 w 25400"/>
              <a:gd name="T23" fmla="*/ 764451 h 14300"/>
              <a:gd name="T24" fmla="*/ 11994240 w 25400"/>
              <a:gd name="T25" fmla="*/ 343380 h 14300"/>
              <a:gd name="T26" fmla="*/ 12192000 w 25400"/>
              <a:gd name="T27" fmla="*/ 23020 h 14300"/>
              <a:gd name="T28" fmla="*/ 12192000 w 25400"/>
              <a:gd name="T29" fmla="*/ 0 h 14300"/>
              <a:gd name="T30" fmla="*/ 0 w 25400"/>
              <a:gd name="T31" fmla="*/ 0 h 14300"/>
              <a:gd name="T32" fmla="*/ 0 w 25400"/>
              <a:gd name="T33" fmla="*/ 6858000 h 14300"/>
              <a:gd name="T34" fmla="*/ 5313600 w 25400"/>
              <a:gd name="T35" fmla="*/ 6858000 h 143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400" h="14300">
                <a:moveTo>
                  <a:pt x="11070" y="14300"/>
                </a:moveTo>
                <a:cubicBezTo>
                  <a:pt x="11139" y="14078"/>
                  <a:pt x="11214" y="13854"/>
                  <a:pt x="11503" y="13565"/>
                </a:cubicBezTo>
                <a:cubicBezTo>
                  <a:pt x="12102" y="12966"/>
                  <a:pt x="12420" y="13285"/>
                  <a:pt x="13018" y="12686"/>
                </a:cubicBezTo>
                <a:cubicBezTo>
                  <a:pt x="13617" y="12087"/>
                  <a:pt x="13299" y="11769"/>
                  <a:pt x="13897" y="11171"/>
                </a:cubicBezTo>
                <a:cubicBezTo>
                  <a:pt x="14496" y="10572"/>
                  <a:pt x="14814" y="10890"/>
                  <a:pt x="15412" y="10292"/>
                </a:cubicBezTo>
                <a:cubicBezTo>
                  <a:pt x="16011" y="9693"/>
                  <a:pt x="15693" y="9375"/>
                  <a:pt x="16291" y="8777"/>
                </a:cubicBezTo>
                <a:cubicBezTo>
                  <a:pt x="16890" y="8178"/>
                  <a:pt x="17208" y="8496"/>
                  <a:pt x="17807" y="7898"/>
                </a:cubicBezTo>
                <a:cubicBezTo>
                  <a:pt x="18405" y="7299"/>
                  <a:pt x="18087" y="6981"/>
                  <a:pt x="18686" y="6382"/>
                </a:cubicBezTo>
                <a:cubicBezTo>
                  <a:pt x="19284" y="5784"/>
                  <a:pt x="19602" y="6102"/>
                  <a:pt x="20201" y="5503"/>
                </a:cubicBezTo>
                <a:cubicBezTo>
                  <a:pt x="20799" y="4905"/>
                  <a:pt x="20481" y="4587"/>
                  <a:pt x="21080" y="3988"/>
                </a:cubicBezTo>
                <a:cubicBezTo>
                  <a:pt x="21678" y="3390"/>
                  <a:pt x="21997" y="3708"/>
                  <a:pt x="22595" y="3109"/>
                </a:cubicBezTo>
                <a:cubicBezTo>
                  <a:pt x="23194" y="2511"/>
                  <a:pt x="22876" y="2192"/>
                  <a:pt x="23474" y="1594"/>
                </a:cubicBezTo>
                <a:cubicBezTo>
                  <a:pt x="24072" y="996"/>
                  <a:pt x="24390" y="1314"/>
                  <a:pt x="24988" y="716"/>
                </a:cubicBezTo>
                <a:cubicBezTo>
                  <a:pt x="25249" y="455"/>
                  <a:pt x="25336" y="248"/>
                  <a:pt x="25400" y="48"/>
                </a:cubicBezTo>
                <a:lnTo>
                  <a:pt x="25400" y="0"/>
                </a:lnTo>
                <a:lnTo>
                  <a:pt x="0" y="0"/>
                </a:lnTo>
                <a:lnTo>
                  <a:pt x="0" y="14300"/>
                </a:lnTo>
                <a:lnTo>
                  <a:pt x="11070" y="14300"/>
                </a:lnTo>
                <a:close/>
              </a:path>
            </a:pathLst>
          </a:custGeom>
          <a:solidFill>
            <a:srgbClr val="00D7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7477763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Kansi 2">
    <p:bg>
      <p:bgPr>
        <a:solidFill>
          <a:srgbClr val="9FC9EB"/>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12192000" cy="3887788"/>
          </a:xfrm>
          <a:custGeom>
            <a:avLst/>
            <a:gdLst>
              <a:gd name="T0" fmla="*/ 0 w 25400"/>
              <a:gd name="T1" fmla="*/ 3079742 h 8063"/>
              <a:gd name="T2" fmla="*/ 1219200 w 25400"/>
              <a:gd name="T3" fmla="*/ 3888500 h 8063"/>
              <a:gd name="T4" fmla="*/ 2438400 w 25400"/>
              <a:gd name="T5" fmla="*/ 3079742 h 8063"/>
              <a:gd name="T6" fmla="*/ 3657600 w 25400"/>
              <a:gd name="T7" fmla="*/ 3888500 h 8063"/>
              <a:gd name="T8" fmla="*/ 4876800 w 25400"/>
              <a:gd name="T9" fmla="*/ 3079742 h 8063"/>
              <a:gd name="T10" fmla="*/ 6096000 w 25400"/>
              <a:gd name="T11" fmla="*/ 3888500 h 8063"/>
              <a:gd name="T12" fmla="*/ 7315200 w 25400"/>
              <a:gd name="T13" fmla="*/ 3079742 h 8063"/>
              <a:gd name="T14" fmla="*/ 8534400 w 25400"/>
              <a:gd name="T15" fmla="*/ 3888500 h 8063"/>
              <a:gd name="T16" fmla="*/ 9753600 w 25400"/>
              <a:gd name="T17" fmla="*/ 3079742 h 8063"/>
              <a:gd name="T18" fmla="*/ 10972800 w 25400"/>
              <a:gd name="T19" fmla="*/ 3888500 h 8063"/>
              <a:gd name="T20" fmla="*/ 12192000 w 25400"/>
              <a:gd name="T21" fmla="*/ 3079742 h 8063"/>
              <a:gd name="T22" fmla="*/ 12192000 w 25400"/>
              <a:gd name="T23" fmla="*/ 0 h 8063"/>
              <a:gd name="T24" fmla="*/ 0 w 25400"/>
              <a:gd name="T25" fmla="*/ 0 h 8063"/>
              <a:gd name="T26" fmla="*/ 0 w 25400"/>
              <a:gd name="T27" fmla="*/ 3079742 h 80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00" h="8063">
                <a:moveTo>
                  <a:pt x="0" y="6386"/>
                </a:moveTo>
                <a:cubicBezTo>
                  <a:pt x="1140" y="6386"/>
                  <a:pt x="2118" y="7077"/>
                  <a:pt x="2540" y="8063"/>
                </a:cubicBezTo>
                <a:cubicBezTo>
                  <a:pt x="2962" y="7077"/>
                  <a:pt x="3940" y="6386"/>
                  <a:pt x="5080" y="6386"/>
                </a:cubicBezTo>
                <a:cubicBezTo>
                  <a:pt x="6220" y="6386"/>
                  <a:pt x="7198" y="7077"/>
                  <a:pt x="7620" y="8063"/>
                </a:cubicBezTo>
                <a:cubicBezTo>
                  <a:pt x="8042" y="7077"/>
                  <a:pt x="9020" y="6386"/>
                  <a:pt x="10160" y="6386"/>
                </a:cubicBezTo>
                <a:cubicBezTo>
                  <a:pt x="11300" y="6386"/>
                  <a:pt x="12278" y="7077"/>
                  <a:pt x="12700" y="8063"/>
                </a:cubicBezTo>
                <a:cubicBezTo>
                  <a:pt x="13122" y="7077"/>
                  <a:pt x="14100" y="6386"/>
                  <a:pt x="15240" y="6386"/>
                </a:cubicBezTo>
                <a:cubicBezTo>
                  <a:pt x="16380" y="6386"/>
                  <a:pt x="17358" y="7077"/>
                  <a:pt x="17780" y="8063"/>
                </a:cubicBezTo>
                <a:cubicBezTo>
                  <a:pt x="18202" y="7077"/>
                  <a:pt x="19180" y="6386"/>
                  <a:pt x="20320" y="6386"/>
                </a:cubicBezTo>
                <a:cubicBezTo>
                  <a:pt x="21460" y="6386"/>
                  <a:pt x="22438" y="7077"/>
                  <a:pt x="22860" y="8063"/>
                </a:cubicBezTo>
                <a:cubicBezTo>
                  <a:pt x="23282" y="7077"/>
                  <a:pt x="24260" y="6386"/>
                  <a:pt x="25400" y="6386"/>
                </a:cubicBezTo>
                <a:lnTo>
                  <a:pt x="25400" y="0"/>
                </a:lnTo>
                <a:lnTo>
                  <a:pt x="0" y="0"/>
                </a:lnTo>
                <a:lnTo>
                  <a:pt x="0" y="6386"/>
                </a:lnTo>
                <a:close/>
              </a:path>
            </a:pathLst>
          </a:custGeom>
          <a:solidFill>
            <a:srgbClr val="00D7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1167468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Väliotsikko spåra">
    <p:bg>
      <p:bgPr>
        <a:solidFill>
          <a:srgbClr val="009246"/>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5" name="Päivämäärän paikkamerkki 3"/>
          <p:cNvSpPr>
            <a:spLocks noGrp="1"/>
          </p:cNvSpPr>
          <p:nvPr>
            <p:ph type="dt" sz="half" idx="10"/>
          </p:nvPr>
        </p:nvSpPr>
        <p:spPr/>
        <p:txBody>
          <a:bodyPr/>
          <a:lstStyle>
            <a:lvl1pPr>
              <a:defRPr smtClean="0">
                <a:solidFill>
                  <a:srgbClr val="FFFFFF"/>
                </a:solidFill>
              </a:defRPr>
            </a:lvl1pPr>
          </a:lstStyle>
          <a:p>
            <a:pPr>
              <a:defRPr/>
            </a:pPr>
            <a:fld id="{84992255-D18E-4CF9-85B5-435681CF97F0}" type="datetime1">
              <a:rPr lang="fi-FI" smtClean="0"/>
              <a:t>22.9.2022</a:t>
            </a:fld>
            <a:endParaRPr lang="fi-FI"/>
          </a:p>
        </p:txBody>
      </p:sp>
      <p:sp>
        <p:nvSpPr>
          <p:cNvPr id="16" name="Alatunnisteen paikkamerkki 4"/>
          <p:cNvSpPr>
            <a:spLocks noGrp="1"/>
          </p:cNvSpPr>
          <p:nvPr>
            <p:ph type="ftr" sz="quarter" idx="11"/>
          </p:nvPr>
        </p:nvSpPr>
        <p:spPr/>
        <p:txBody>
          <a:bodyPr/>
          <a:lstStyle>
            <a:lvl1pPr>
              <a:defRPr smtClean="0">
                <a:solidFill>
                  <a:srgbClr val="FFFFFF"/>
                </a:solidFill>
              </a:defRPr>
            </a:lvl1pPr>
          </a:lstStyle>
          <a:p>
            <a:pPr>
              <a:defRPr/>
            </a:pPr>
            <a:endParaRPr lang="fi-FI"/>
          </a:p>
        </p:txBody>
      </p:sp>
      <p:sp>
        <p:nvSpPr>
          <p:cNvPr id="17" name="Dian numeron paikkamerkki 5"/>
          <p:cNvSpPr>
            <a:spLocks noGrp="1"/>
          </p:cNvSpPr>
          <p:nvPr>
            <p:ph type="sldNum" sz="quarter" idx="12"/>
          </p:nvPr>
        </p:nvSpPr>
        <p:spPr/>
        <p:txBody>
          <a:bodyPr/>
          <a:lstStyle>
            <a:lvl1pPr>
              <a:defRPr smtClean="0">
                <a:solidFill>
                  <a:srgbClr val="FFFFFF"/>
                </a:solidFill>
              </a:defRPr>
            </a:lvl1pPr>
          </a:lstStyle>
          <a:p>
            <a:pPr>
              <a:defRPr/>
            </a:pPr>
            <a:fld id="{E44F7B41-EECF-46D6-9626-08C09E0F7D33}" type="slidenum">
              <a:rPr lang="fi-FI"/>
              <a:pPr>
                <a:defRPr/>
              </a:pPr>
              <a:t>‹#›</a:t>
            </a:fld>
            <a:endParaRPr lang="fi-FI"/>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6383" y="6269038"/>
            <a:ext cx="943954" cy="468438"/>
          </a:xfrm>
          <a:prstGeom prst="rect">
            <a:avLst/>
          </a:prstGeom>
        </p:spPr>
      </p:pic>
    </p:spTree>
    <p:extLst>
      <p:ext uri="{BB962C8B-B14F-4D97-AF65-F5344CB8AC3E}">
        <p14:creationId xmlns:p14="http://schemas.microsoft.com/office/powerpoint/2010/main" val="10783347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Kansi 2 B">
    <p:bg>
      <p:bgPr>
        <a:solidFill>
          <a:srgbClr val="9FC9EB"/>
        </a:solidFill>
        <a:effectLst/>
      </p:bgPr>
    </p:bg>
    <p:spTree>
      <p:nvGrpSpPr>
        <p:cNvPr id="1" name=""/>
        <p:cNvGrpSpPr/>
        <p:nvPr/>
      </p:nvGrpSpPr>
      <p:grpSpPr>
        <a:xfrm>
          <a:off x="0" y="0"/>
          <a:ext cx="0" cy="0"/>
          <a:chOff x="0" y="0"/>
          <a:chExt cx="0" cy="0"/>
        </a:xfrm>
      </p:grpSpPr>
      <p:sp>
        <p:nvSpPr>
          <p:cNvPr id="4" name="Freeform 5"/>
          <p:cNvSpPr>
            <a:spLocks/>
          </p:cNvSpPr>
          <p:nvPr/>
        </p:nvSpPr>
        <p:spPr bwMode="auto">
          <a:xfrm>
            <a:off x="0" y="0"/>
            <a:ext cx="12193588" cy="5572125"/>
          </a:xfrm>
          <a:custGeom>
            <a:avLst/>
            <a:gdLst>
              <a:gd name="T0" fmla="*/ 0 w 25400"/>
              <a:gd name="T1" fmla="*/ 4766642 h 11590"/>
              <a:gd name="T2" fmla="*/ 1219320 w 25400"/>
              <a:gd name="T3" fmla="*/ 5572461 h 11590"/>
              <a:gd name="T4" fmla="*/ 2438640 w 25400"/>
              <a:gd name="T5" fmla="*/ 4766642 h 11590"/>
              <a:gd name="T6" fmla="*/ 3657960 w 25400"/>
              <a:gd name="T7" fmla="*/ 5572461 h 11590"/>
              <a:gd name="T8" fmla="*/ 4877280 w 25400"/>
              <a:gd name="T9" fmla="*/ 4766642 h 11590"/>
              <a:gd name="T10" fmla="*/ 6096600 w 25400"/>
              <a:gd name="T11" fmla="*/ 5572461 h 11590"/>
              <a:gd name="T12" fmla="*/ 7315920 w 25400"/>
              <a:gd name="T13" fmla="*/ 4766642 h 11590"/>
              <a:gd name="T14" fmla="*/ 8535240 w 25400"/>
              <a:gd name="T15" fmla="*/ 5572461 h 11590"/>
              <a:gd name="T16" fmla="*/ 9754560 w 25400"/>
              <a:gd name="T17" fmla="*/ 4766642 h 11590"/>
              <a:gd name="T18" fmla="*/ 10973880 w 25400"/>
              <a:gd name="T19" fmla="*/ 5572461 h 11590"/>
              <a:gd name="T20" fmla="*/ 12193200 w 25400"/>
              <a:gd name="T21" fmla="*/ 4766642 h 11590"/>
              <a:gd name="T22" fmla="*/ 12193200 w 25400"/>
              <a:gd name="T23" fmla="*/ 0 h 11590"/>
              <a:gd name="T24" fmla="*/ 0 w 25400"/>
              <a:gd name="T25" fmla="*/ 0 h 11590"/>
              <a:gd name="T26" fmla="*/ 0 w 25400"/>
              <a:gd name="T27" fmla="*/ 4766642 h 11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00" h="11590">
                <a:moveTo>
                  <a:pt x="0" y="9914"/>
                </a:moveTo>
                <a:cubicBezTo>
                  <a:pt x="1140" y="9914"/>
                  <a:pt x="2118" y="10605"/>
                  <a:pt x="2540" y="11590"/>
                </a:cubicBezTo>
                <a:cubicBezTo>
                  <a:pt x="2962" y="10605"/>
                  <a:pt x="3940" y="9914"/>
                  <a:pt x="5080" y="9914"/>
                </a:cubicBezTo>
                <a:cubicBezTo>
                  <a:pt x="6220" y="9914"/>
                  <a:pt x="7198" y="10605"/>
                  <a:pt x="7620" y="11590"/>
                </a:cubicBezTo>
                <a:cubicBezTo>
                  <a:pt x="8042" y="10605"/>
                  <a:pt x="9020" y="9914"/>
                  <a:pt x="10160" y="9914"/>
                </a:cubicBezTo>
                <a:cubicBezTo>
                  <a:pt x="11300" y="9914"/>
                  <a:pt x="12278" y="10605"/>
                  <a:pt x="12700" y="11590"/>
                </a:cubicBezTo>
                <a:cubicBezTo>
                  <a:pt x="13122" y="10605"/>
                  <a:pt x="14100" y="9914"/>
                  <a:pt x="15240" y="9914"/>
                </a:cubicBezTo>
                <a:cubicBezTo>
                  <a:pt x="16380" y="9914"/>
                  <a:pt x="17358" y="10605"/>
                  <a:pt x="17780" y="11590"/>
                </a:cubicBezTo>
                <a:cubicBezTo>
                  <a:pt x="18202" y="10605"/>
                  <a:pt x="19180" y="9914"/>
                  <a:pt x="20320" y="9914"/>
                </a:cubicBezTo>
                <a:cubicBezTo>
                  <a:pt x="21460" y="9914"/>
                  <a:pt x="22438" y="10605"/>
                  <a:pt x="22860" y="11590"/>
                </a:cubicBezTo>
                <a:cubicBezTo>
                  <a:pt x="23282" y="10605"/>
                  <a:pt x="24260" y="9914"/>
                  <a:pt x="25400" y="9914"/>
                </a:cubicBezTo>
                <a:lnTo>
                  <a:pt x="25400" y="0"/>
                </a:lnTo>
                <a:lnTo>
                  <a:pt x="0" y="0"/>
                </a:lnTo>
                <a:lnTo>
                  <a:pt x="0" y="9914"/>
                </a:lnTo>
                <a:close/>
              </a:path>
            </a:pathLst>
          </a:custGeom>
          <a:solidFill>
            <a:srgbClr val="00D7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20811897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Kansi 3">
    <p:bg>
      <p:bgPr>
        <a:solidFill>
          <a:srgbClr val="FFC61E"/>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7305675" cy="6858000"/>
          </a:xfrm>
          <a:custGeom>
            <a:avLst/>
            <a:gdLst>
              <a:gd name="T0" fmla="*/ 7305472 w 15203"/>
              <a:gd name="T1" fmla="*/ 6858000 h 14300"/>
              <a:gd name="T2" fmla="*/ 6736046 w 15203"/>
              <a:gd name="T3" fmla="*/ 6003388 h 14300"/>
              <a:gd name="T4" fmla="*/ 7305472 w 15203"/>
              <a:gd name="T5" fmla="*/ 5142061 h 14300"/>
              <a:gd name="T6" fmla="*/ 6736046 w 15203"/>
              <a:gd name="T7" fmla="*/ 4280735 h 14300"/>
              <a:gd name="T8" fmla="*/ 7305472 w 15203"/>
              <a:gd name="T9" fmla="*/ 3419888 h 14300"/>
              <a:gd name="T10" fmla="*/ 6736046 w 15203"/>
              <a:gd name="T11" fmla="*/ 2558562 h 14300"/>
              <a:gd name="T12" fmla="*/ 7305472 w 15203"/>
              <a:gd name="T13" fmla="*/ 1697715 h 14300"/>
              <a:gd name="T14" fmla="*/ 6736046 w 15203"/>
              <a:gd name="T15" fmla="*/ 836388 h 14300"/>
              <a:gd name="T16" fmla="*/ 7304991 w 15203"/>
              <a:gd name="T17" fmla="*/ 0 h 14300"/>
              <a:gd name="T18" fmla="*/ 0 w 15203"/>
              <a:gd name="T19" fmla="*/ 0 h 14300"/>
              <a:gd name="T20" fmla="*/ 0 w 15203"/>
              <a:gd name="T21" fmla="*/ 1568708 h 14300"/>
              <a:gd name="T22" fmla="*/ 0 w 15203"/>
              <a:gd name="T23" fmla="*/ 6858000 h 14300"/>
              <a:gd name="T24" fmla="*/ 7305472 w 15203"/>
              <a:gd name="T25" fmla="*/ 6858000 h 143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203" h="14300">
                <a:moveTo>
                  <a:pt x="15203" y="14300"/>
                </a:moveTo>
                <a:cubicBezTo>
                  <a:pt x="15197" y="13500"/>
                  <a:pt x="14711" y="12814"/>
                  <a:pt x="14018" y="12518"/>
                </a:cubicBezTo>
                <a:cubicBezTo>
                  <a:pt x="14714" y="12219"/>
                  <a:pt x="15203" y="11528"/>
                  <a:pt x="15203" y="10722"/>
                </a:cubicBezTo>
                <a:cubicBezTo>
                  <a:pt x="15203" y="9916"/>
                  <a:pt x="14714" y="9225"/>
                  <a:pt x="14018" y="8926"/>
                </a:cubicBezTo>
                <a:cubicBezTo>
                  <a:pt x="14714" y="8628"/>
                  <a:pt x="15203" y="7937"/>
                  <a:pt x="15203" y="7131"/>
                </a:cubicBezTo>
                <a:cubicBezTo>
                  <a:pt x="15203" y="6325"/>
                  <a:pt x="14714" y="5634"/>
                  <a:pt x="14018" y="5335"/>
                </a:cubicBezTo>
                <a:cubicBezTo>
                  <a:pt x="14714" y="5037"/>
                  <a:pt x="15203" y="4345"/>
                  <a:pt x="15203" y="3540"/>
                </a:cubicBezTo>
                <a:cubicBezTo>
                  <a:pt x="15203" y="2734"/>
                  <a:pt x="14714" y="2042"/>
                  <a:pt x="14018" y="1744"/>
                </a:cubicBezTo>
                <a:cubicBezTo>
                  <a:pt x="14699" y="1452"/>
                  <a:pt x="15182" y="784"/>
                  <a:pt x="15202" y="0"/>
                </a:cubicBezTo>
                <a:lnTo>
                  <a:pt x="0" y="0"/>
                </a:lnTo>
                <a:lnTo>
                  <a:pt x="0" y="3271"/>
                </a:lnTo>
                <a:lnTo>
                  <a:pt x="0" y="14300"/>
                </a:lnTo>
                <a:lnTo>
                  <a:pt x="15203" y="14300"/>
                </a:lnTo>
                <a:close/>
              </a:path>
            </a:pathLst>
          </a:custGeom>
          <a:solidFill>
            <a:srgbClr val="9FC9E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15245619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Kansi 3 B">
    <p:bg>
      <p:bgPr>
        <a:solidFill>
          <a:srgbClr val="FFC61E"/>
        </a:solidFill>
        <a:effectLst/>
      </p:bgPr>
    </p:bg>
    <p:spTree>
      <p:nvGrpSpPr>
        <p:cNvPr id="1" name=""/>
        <p:cNvGrpSpPr/>
        <p:nvPr/>
      </p:nvGrpSpPr>
      <p:grpSpPr>
        <a:xfrm>
          <a:off x="0" y="0"/>
          <a:ext cx="0" cy="0"/>
          <a:chOff x="0" y="0"/>
          <a:chExt cx="0" cy="0"/>
        </a:xfrm>
      </p:grpSpPr>
      <p:sp>
        <p:nvSpPr>
          <p:cNvPr id="4" name="Freeform 18"/>
          <p:cNvSpPr>
            <a:spLocks/>
          </p:cNvSpPr>
          <p:nvPr/>
        </p:nvSpPr>
        <p:spPr bwMode="auto">
          <a:xfrm>
            <a:off x="0" y="0"/>
            <a:ext cx="9678988" cy="6858000"/>
          </a:xfrm>
          <a:custGeom>
            <a:avLst/>
            <a:gdLst>
              <a:gd name="T0" fmla="*/ 0 w 20142"/>
              <a:gd name="T1" fmla="*/ 0 h 14300"/>
              <a:gd name="T2" fmla="*/ 0 w 20142"/>
              <a:gd name="T3" fmla="*/ 6858000 h 14300"/>
              <a:gd name="T4" fmla="*/ 9678540 w 20142"/>
              <a:gd name="T5" fmla="*/ 6858000 h 14300"/>
              <a:gd name="T6" fmla="*/ 9109582 w 20142"/>
              <a:gd name="T7" fmla="*/ 6003388 h 14300"/>
              <a:gd name="T8" fmla="*/ 9679021 w 20142"/>
              <a:gd name="T9" fmla="*/ 5142061 h 14300"/>
              <a:gd name="T10" fmla="*/ 9109582 w 20142"/>
              <a:gd name="T11" fmla="*/ 4280735 h 14300"/>
              <a:gd name="T12" fmla="*/ 9679021 w 20142"/>
              <a:gd name="T13" fmla="*/ 3419888 h 14300"/>
              <a:gd name="T14" fmla="*/ 9109582 w 20142"/>
              <a:gd name="T15" fmla="*/ 2558562 h 14300"/>
              <a:gd name="T16" fmla="*/ 9679021 w 20142"/>
              <a:gd name="T17" fmla="*/ 1697715 h 14300"/>
              <a:gd name="T18" fmla="*/ 9109582 w 20142"/>
              <a:gd name="T19" fmla="*/ 836388 h 14300"/>
              <a:gd name="T20" fmla="*/ 9678540 w 20142"/>
              <a:gd name="T21" fmla="*/ 0 h 14300"/>
              <a:gd name="T22" fmla="*/ 0 w 20142"/>
              <a:gd name="T23" fmla="*/ 0 h 143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142" h="14300">
                <a:moveTo>
                  <a:pt x="0" y="0"/>
                </a:moveTo>
                <a:lnTo>
                  <a:pt x="0" y="14300"/>
                </a:lnTo>
                <a:cubicBezTo>
                  <a:pt x="6714" y="14300"/>
                  <a:pt x="13428" y="14300"/>
                  <a:pt x="20141" y="14300"/>
                </a:cubicBezTo>
                <a:cubicBezTo>
                  <a:pt x="20136" y="13500"/>
                  <a:pt x="19649" y="12814"/>
                  <a:pt x="18957" y="12518"/>
                </a:cubicBezTo>
                <a:cubicBezTo>
                  <a:pt x="19653" y="12219"/>
                  <a:pt x="20142" y="11528"/>
                  <a:pt x="20142" y="10722"/>
                </a:cubicBezTo>
                <a:cubicBezTo>
                  <a:pt x="20142" y="9916"/>
                  <a:pt x="19653" y="9225"/>
                  <a:pt x="18957" y="8926"/>
                </a:cubicBezTo>
                <a:cubicBezTo>
                  <a:pt x="19653" y="8628"/>
                  <a:pt x="20142" y="7937"/>
                  <a:pt x="20142" y="7131"/>
                </a:cubicBezTo>
                <a:cubicBezTo>
                  <a:pt x="20142" y="6325"/>
                  <a:pt x="19653" y="5634"/>
                  <a:pt x="18957" y="5335"/>
                </a:cubicBezTo>
                <a:cubicBezTo>
                  <a:pt x="19653" y="5037"/>
                  <a:pt x="20142" y="4345"/>
                  <a:pt x="20142" y="3540"/>
                </a:cubicBezTo>
                <a:cubicBezTo>
                  <a:pt x="20142" y="2734"/>
                  <a:pt x="19653" y="2042"/>
                  <a:pt x="18957" y="1744"/>
                </a:cubicBezTo>
                <a:cubicBezTo>
                  <a:pt x="19638" y="1452"/>
                  <a:pt x="20120" y="784"/>
                  <a:pt x="20141" y="0"/>
                </a:cubicBezTo>
                <a:cubicBezTo>
                  <a:pt x="13427" y="0"/>
                  <a:pt x="6714" y="0"/>
                  <a:pt x="0" y="0"/>
                </a:cubicBezTo>
                <a:close/>
              </a:path>
            </a:pathLst>
          </a:custGeom>
          <a:solidFill>
            <a:srgbClr val="9FC9E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5458413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Kansi 4">
    <p:bg>
      <p:bgPr>
        <a:solidFill>
          <a:srgbClr val="00D7A7"/>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9815513" cy="6858000"/>
          </a:xfrm>
          <a:custGeom>
            <a:avLst/>
            <a:gdLst>
              <a:gd name="T0" fmla="*/ 0 w 20470"/>
              <a:gd name="T1" fmla="*/ 6858000 h 14293"/>
              <a:gd name="T2" fmla="*/ 2725435 w 20470"/>
              <a:gd name="T3" fmla="*/ 6858000 h 14293"/>
              <a:gd name="T4" fmla="*/ 2544187 w 20470"/>
              <a:gd name="T5" fmla="*/ 6485663 h 14293"/>
              <a:gd name="T6" fmla="*/ 2623782 w 20470"/>
              <a:gd name="T7" fmla="*/ 6066305 h 14293"/>
              <a:gd name="T8" fmla="*/ 3042379 w 20470"/>
              <a:gd name="T9" fmla="*/ 5987135 h 14293"/>
              <a:gd name="T10" fmla="*/ 3796141 w 20470"/>
              <a:gd name="T11" fmla="*/ 6355154 h 14293"/>
              <a:gd name="T12" fmla="*/ 4196038 w 20470"/>
              <a:gd name="T13" fmla="*/ 6269746 h 14293"/>
              <a:gd name="T14" fmla="*/ 4277552 w 20470"/>
              <a:gd name="T15" fmla="*/ 5859025 h 14293"/>
              <a:gd name="T16" fmla="*/ 3914576 w 20470"/>
              <a:gd name="T17" fmla="*/ 5114351 h 14293"/>
              <a:gd name="T18" fmla="*/ 3994172 w 20470"/>
              <a:gd name="T19" fmla="*/ 4694993 h 14293"/>
              <a:gd name="T20" fmla="*/ 4412768 w 20470"/>
              <a:gd name="T21" fmla="*/ 4615823 h 14293"/>
              <a:gd name="T22" fmla="*/ 5166530 w 20470"/>
              <a:gd name="T23" fmla="*/ 4983841 h 14293"/>
              <a:gd name="T24" fmla="*/ 5566427 w 20470"/>
              <a:gd name="T25" fmla="*/ 4898434 h 14293"/>
              <a:gd name="T26" fmla="*/ 5648420 w 20470"/>
              <a:gd name="T27" fmla="*/ 4487712 h 14293"/>
              <a:gd name="T28" fmla="*/ 5284965 w 20470"/>
              <a:gd name="T29" fmla="*/ 3743039 h 14293"/>
              <a:gd name="T30" fmla="*/ 5364561 w 20470"/>
              <a:gd name="T31" fmla="*/ 3323681 h 14293"/>
              <a:gd name="T32" fmla="*/ 5783158 w 20470"/>
              <a:gd name="T33" fmla="*/ 3244511 h 14293"/>
              <a:gd name="T34" fmla="*/ 6535961 w 20470"/>
              <a:gd name="T35" fmla="*/ 3613969 h 14293"/>
              <a:gd name="T36" fmla="*/ 6934419 w 20470"/>
              <a:gd name="T37" fmla="*/ 3530001 h 14293"/>
              <a:gd name="T38" fmla="*/ 7015932 w 20470"/>
              <a:gd name="T39" fmla="*/ 3118799 h 14293"/>
              <a:gd name="T40" fmla="*/ 6652957 w 20470"/>
              <a:gd name="T41" fmla="*/ 2374126 h 14293"/>
              <a:gd name="T42" fmla="*/ 6732073 w 20470"/>
              <a:gd name="T43" fmla="*/ 1955247 h 14293"/>
              <a:gd name="T44" fmla="*/ 7150670 w 20470"/>
              <a:gd name="T45" fmla="*/ 1876078 h 14293"/>
              <a:gd name="T46" fmla="*/ 7904911 w 20470"/>
              <a:gd name="T47" fmla="*/ 2243616 h 14293"/>
              <a:gd name="T48" fmla="*/ 8304808 w 20470"/>
              <a:gd name="T49" fmla="*/ 2158689 h 14293"/>
              <a:gd name="T50" fmla="*/ 8386322 w 20470"/>
              <a:gd name="T51" fmla="*/ 1747487 h 14293"/>
              <a:gd name="T52" fmla="*/ 8023346 w 20470"/>
              <a:gd name="T53" fmla="*/ 1002814 h 14293"/>
              <a:gd name="T54" fmla="*/ 8102942 w 20470"/>
              <a:gd name="T55" fmla="*/ 583935 h 14293"/>
              <a:gd name="T56" fmla="*/ 8521539 w 20470"/>
              <a:gd name="T57" fmla="*/ 504286 h 14293"/>
              <a:gd name="T58" fmla="*/ 9275780 w 20470"/>
              <a:gd name="T59" fmla="*/ 872304 h 14293"/>
              <a:gd name="T60" fmla="*/ 9675677 w 20470"/>
              <a:gd name="T61" fmla="*/ 786417 h 14293"/>
              <a:gd name="T62" fmla="*/ 9757190 w 20470"/>
              <a:gd name="T63" fmla="*/ 375695 h 14293"/>
              <a:gd name="T64" fmla="*/ 9574024 w 20470"/>
              <a:gd name="T65" fmla="*/ 0 h 14293"/>
              <a:gd name="T66" fmla="*/ 0 w 20470"/>
              <a:gd name="T67" fmla="*/ 0 h 14293"/>
              <a:gd name="T68" fmla="*/ 0 w 20470"/>
              <a:gd name="T69" fmla="*/ 6858000 h 1429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470" h="14293">
                <a:moveTo>
                  <a:pt x="0" y="14293"/>
                </a:moveTo>
                <a:lnTo>
                  <a:pt x="5684" y="14293"/>
                </a:lnTo>
                <a:cubicBezTo>
                  <a:pt x="5495" y="13905"/>
                  <a:pt x="5306" y="13517"/>
                  <a:pt x="5306" y="13517"/>
                </a:cubicBezTo>
                <a:cubicBezTo>
                  <a:pt x="5306" y="13517"/>
                  <a:pt x="5077" y="13038"/>
                  <a:pt x="5472" y="12643"/>
                </a:cubicBezTo>
                <a:cubicBezTo>
                  <a:pt x="5708" y="12407"/>
                  <a:pt x="6053" y="12349"/>
                  <a:pt x="6345" y="12478"/>
                </a:cubicBezTo>
                <a:cubicBezTo>
                  <a:pt x="6357" y="12483"/>
                  <a:pt x="7917" y="13245"/>
                  <a:pt x="7917" y="13245"/>
                </a:cubicBezTo>
                <a:cubicBezTo>
                  <a:pt x="7917" y="13245"/>
                  <a:pt x="8353" y="13466"/>
                  <a:pt x="8751" y="13067"/>
                </a:cubicBezTo>
                <a:cubicBezTo>
                  <a:pt x="8982" y="12837"/>
                  <a:pt x="9042" y="12503"/>
                  <a:pt x="8921" y="12211"/>
                </a:cubicBezTo>
                <a:cubicBezTo>
                  <a:pt x="8913" y="12193"/>
                  <a:pt x="8164" y="10659"/>
                  <a:pt x="8164" y="10659"/>
                </a:cubicBezTo>
                <a:cubicBezTo>
                  <a:pt x="8164" y="10659"/>
                  <a:pt x="7935" y="10180"/>
                  <a:pt x="8330" y="9785"/>
                </a:cubicBezTo>
                <a:cubicBezTo>
                  <a:pt x="8566" y="9549"/>
                  <a:pt x="8912" y="9491"/>
                  <a:pt x="9203" y="9620"/>
                </a:cubicBezTo>
                <a:cubicBezTo>
                  <a:pt x="9215" y="9625"/>
                  <a:pt x="10775" y="10387"/>
                  <a:pt x="10775" y="10387"/>
                </a:cubicBezTo>
                <a:cubicBezTo>
                  <a:pt x="10775" y="10387"/>
                  <a:pt x="11211" y="10608"/>
                  <a:pt x="11609" y="10209"/>
                </a:cubicBezTo>
                <a:cubicBezTo>
                  <a:pt x="11840" y="9979"/>
                  <a:pt x="11901" y="9645"/>
                  <a:pt x="11780" y="9353"/>
                </a:cubicBezTo>
                <a:cubicBezTo>
                  <a:pt x="11771" y="9335"/>
                  <a:pt x="11022" y="7801"/>
                  <a:pt x="11022" y="7801"/>
                </a:cubicBezTo>
                <a:cubicBezTo>
                  <a:pt x="11022" y="7801"/>
                  <a:pt x="10793" y="7322"/>
                  <a:pt x="11188" y="6927"/>
                </a:cubicBezTo>
                <a:cubicBezTo>
                  <a:pt x="11425" y="6691"/>
                  <a:pt x="11770" y="6633"/>
                  <a:pt x="12061" y="6762"/>
                </a:cubicBezTo>
                <a:cubicBezTo>
                  <a:pt x="12074" y="6767"/>
                  <a:pt x="13631" y="7532"/>
                  <a:pt x="13631" y="7532"/>
                </a:cubicBezTo>
                <a:cubicBezTo>
                  <a:pt x="13631" y="7532"/>
                  <a:pt x="14095" y="7723"/>
                  <a:pt x="14462" y="7357"/>
                </a:cubicBezTo>
                <a:cubicBezTo>
                  <a:pt x="14692" y="7127"/>
                  <a:pt x="14753" y="6793"/>
                  <a:pt x="14632" y="6500"/>
                </a:cubicBezTo>
                <a:cubicBezTo>
                  <a:pt x="14623" y="6483"/>
                  <a:pt x="13875" y="4948"/>
                  <a:pt x="13875" y="4948"/>
                </a:cubicBezTo>
                <a:cubicBezTo>
                  <a:pt x="13875" y="4948"/>
                  <a:pt x="13646" y="4470"/>
                  <a:pt x="14040" y="4075"/>
                </a:cubicBezTo>
                <a:cubicBezTo>
                  <a:pt x="14277" y="3838"/>
                  <a:pt x="14622" y="3781"/>
                  <a:pt x="14913" y="3910"/>
                </a:cubicBezTo>
                <a:cubicBezTo>
                  <a:pt x="14926" y="3915"/>
                  <a:pt x="16486" y="4676"/>
                  <a:pt x="16486" y="4676"/>
                </a:cubicBezTo>
                <a:cubicBezTo>
                  <a:pt x="16486" y="4676"/>
                  <a:pt x="16921" y="4897"/>
                  <a:pt x="17320" y="4499"/>
                </a:cubicBezTo>
                <a:cubicBezTo>
                  <a:pt x="17550" y="4268"/>
                  <a:pt x="17611" y="3935"/>
                  <a:pt x="17490" y="3642"/>
                </a:cubicBezTo>
                <a:cubicBezTo>
                  <a:pt x="17481" y="3624"/>
                  <a:pt x="16733" y="2090"/>
                  <a:pt x="16733" y="2090"/>
                </a:cubicBezTo>
                <a:cubicBezTo>
                  <a:pt x="16733" y="2090"/>
                  <a:pt x="16504" y="1611"/>
                  <a:pt x="16899" y="1217"/>
                </a:cubicBezTo>
                <a:cubicBezTo>
                  <a:pt x="17135" y="980"/>
                  <a:pt x="17480" y="922"/>
                  <a:pt x="17772" y="1051"/>
                </a:cubicBezTo>
                <a:cubicBezTo>
                  <a:pt x="17784" y="1056"/>
                  <a:pt x="19345" y="1818"/>
                  <a:pt x="19345" y="1818"/>
                </a:cubicBezTo>
                <a:cubicBezTo>
                  <a:pt x="19345" y="1818"/>
                  <a:pt x="19807" y="2012"/>
                  <a:pt x="20179" y="1639"/>
                </a:cubicBezTo>
                <a:cubicBezTo>
                  <a:pt x="20409" y="1409"/>
                  <a:pt x="20470" y="1075"/>
                  <a:pt x="20349" y="783"/>
                </a:cubicBezTo>
                <a:cubicBezTo>
                  <a:pt x="20345" y="774"/>
                  <a:pt x="20156" y="386"/>
                  <a:pt x="19967" y="0"/>
                </a:cubicBezTo>
                <a:lnTo>
                  <a:pt x="0" y="0"/>
                </a:lnTo>
                <a:lnTo>
                  <a:pt x="0" y="14293"/>
                </a:lnTo>
                <a:close/>
              </a:path>
            </a:pathLst>
          </a:custGeom>
          <a:solidFill>
            <a:srgbClr val="F5A3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3143897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Kansi 4 B">
    <p:bg>
      <p:bgPr>
        <a:solidFill>
          <a:srgbClr val="00D7A7"/>
        </a:solidFill>
        <a:effectLst/>
      </p:bgPr>
    </p:bg>
    <p:spTree>
      <p:nvGrpSpPr>
        <p:cNvPr id="1" name=""/>
        <p:cNvGrpSpPr/>
        <p:nvPr/>
      </p:nvGrpSpPr>
      <p:grpSpPr>
        <a:xfrm>
          <a:off x="0" y="0"/>
          <a:ext cx="0" cy="0"/>
          <a:chOff x="0" y="0"/>
          <a:chExt cx="0" cy="0"/>
        </a:xfrm>
      </p:grpSpPr>
      <p:sp>
        <p:nvSpPr>
          <p:cNvPr id="4" name="Freeform 18"/>
          <p:cNvSpPr>
            <a:spLocks/>
          </p:cNvSpPr>
          <p:nvPr/>
        </p:nvSpPr>
        <p:spPr bwMode="auto">
          <a:xfrm>
            <a:off x="0" y="0"/>
            <a:ext cx="12193588" cy="6858000"/>
          </a:xfrm>
          <a:custGeom>
            <a:avLst/>
            <a:gdLst>
              <a:gd name="T0" fmla="*/ 0 w 25400"/>
              <a:gd name="T1" fmla="*/ 6858000 h 14293"/>
              <a:gd name="T2" fmla="*/ 5607912 w 25400"/>
              <a:gd name="T3" fmla="*/ 6858000 h 14293"/>
              <a:gd name="T4" fmla="*/ 5425974 w 25400"/>
              <a:gd name="T5" fmla="*/ 6485663 h 14293"/>
              <a:gd name="T6" fmla="*/ 5505662 w 25400"/>
              <a:gd name="T7" fmla="*/ 6066305 h 14293"/>
              <a:gd name="T8" fmla="*/ 5924743 w 25400"/>
              <a:gd name="T9" fmla="*/ 5987135 h 14293"/>
              <a:gd name="T10" fmla="*/ 6679377 w 25400"/>
              <a:gd name="T11" fmla="*/ 6355154 h 14293"/>
              <a:gd name="T12" fmla="*/ 7079737 w 25400"/>
              <a:gd name="T13" fmla="*/ 6269746 h 14293"/>
              <a:gd name="T14" fmla="*/ 7161825 w 25400"/>
              <a:gd name="T15" fmla="*/ 5859025 h 14293"/>
              <a:gd name="T16" fmla="*/ 6797949 w 25400"/>
              <a:gd name="T17" fmla="*/ 5114351 h 14293"/>
              <a:gd name="T18" fmla="*/ 6877637 w 25400"/>
              <a:gd name="T19" fmla="*/ 4694993 h 14293"/>
              <a:gd name="T20" fmla="*/ 7296718 w 25400"/>
              <a:gd name="T21" fmla="*/ 4615823 h 14293"/>
              <a:gd name="T22" fmla="*/ 8051832 w 25400"/>
              <a:gd name="T23" fmla="*/ 4983841 h 14293"/>
              <a:gd name="T24" fmla="*/ 8452192 w 25400"/>
              <a:gd name="T25" fmla="*/ 4898434 h 14293"/>
              <a:gd name="T26" fmla="*/ 8533800 w 25400"/>
              <a:gd name="T27" fmla="*/ 4487712 h 14293"/>
              <a:gd name="T28" fmla="*/ 8170404 w 25400"/>
              <a:gd name="T29" fmla="*/ 3743039 h 14293"/>
              <a:gd name="T30" fmla="*/ 8249612 w 25400"/>
              <a:gd name="T31" fmla="*/ 3323681 h 14293"/>
              <a:gd name="T32" fmla="*/ 8668693 w 25400"/>
              <a:gd name="T33" fmla="*/ 3244511 h 14293"/>
              <a:gd name="T34" fmla="*/ 9422367 w 25400"/>
              <a:gd name="T35" fmla="*/ 3613969 h 14293"/>
              <a:gd name="T36" fmla="*/ 9821287 w 25400"/>
              <a:gd name="T37" fmla="*/ 3530001 h 14293"/>
              <a:gd name="T38" fmla="*/ 9902895 w 25400"/>
              <a:gd name="T39" fmla="*/ 3118799 h 14293"/>
              <a:gd name="T40" fmla="*/ 9539499 w 25400"/>
              <a:gd name="T41" fmla="*/ 2374126 h 14293"/>
              <a:gd name="T42" fmla="*/ 9619187 w 25400"/>
              <a:gd name="T43" fmla="*/ 1955247 h 14293"/>
              <a:gd name="T44" fmla="*/ 10038268 w 25400"/>
              <a:gd name="T45" fmla="*/ 1876078 h 14293"/>
              <a:gd name="T46" fmla="*/ 10792902 w 25400"/>
              <a:gd name="T47" fmla="*/ 2243616 h 14293"/>
              <a:gd name="T48" fmla="*/ 11193262 w 25400"/>
              <a:gd name="T49" fmla="*/ 2158689 h 14293"/>
              <a:gd name="T50" fmla="*/ 11274870 w 25400"/>
              <a:gd name="T51" fmla="*/ 1747487 h 14293"/>
              <a:gd name="T52" fmla="*/ 10911474 w 25400"/>
              <a:gd name="T53" fmla="*/ 1002814 h 14293"/>
              <a:gd name="T54" fmla="*/ 10991162 w 25400"/>
              <a:gd name="T55" fmla="*/ 583935 h 14293"/>
              <a:gd name="T56" fmla="*/ 11410243 w 25400"/>
              <a:gd name="T57" fmla="*/ 504286 h 14293"/>
              <a:gd name="T58" fmla="*/ 12165357 w 25400"/>
              <a:gd name="T59" fmla="*/ 872304 h 14293"/>
              <a:gd name="T60" fmla="*/ 12193200 w 25400"/>
              <a:gd name="T61" fmla="*/ 881421 h 14293"/>
              <a:gd name="T62" fmla="*/ 12193200 w 25400"/>
              <a:gd name="T63" fmla="*/ 0 h 14293"/>
              <a:gd name="T64" fmla="*/ 0 w 25400"/>
              <a:gd name="T65" fmla="*/ 0 h 14293"/>
              <a:gd name="T66" fmla="*/ 0 w 25400"/>
              <a:gd name="T67" fmla="*/ 6858000 h 142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5400" h="14293">
                <a:moveTo>
                  <a:pt x="0" y="14293"/>
                </a:moveTo>
                <a:lnTo>
                  <a:pt x="11682" y="14293"/>
                </a:lnTo>
                <a:cubicBezTo>
                  <a:pt x="11492" y="13905"/>
                  <a:pt x="11303" y="13517"/>
                  <a:pt x="11303" y="13517"/>
                </a:cubicBezTo>
                <a:cubicBezTo>
                  <a:pt x="11303" y="13517"/>
                  <a:pt x="11074" y="13038"/>
                  <a:pt x="11469" y="12643"/>
                </a:cubicBezTo>
                <a:cubicBezTo>
                  <a:pt x="11705" y="12407"/>
                  <a:pt x="12051" y="12349"/>
                  <a:pt x="12342" y="12478"/>
                </a:cubicBezTo>
                <a:cubicBezTo>
                  <a:pt x="12354" y="12483"/>
                  <a:pt x="13914" y="13245"/>
                  <a:pt x="13914" y="13245"/>
                </a:cubicBezTo>
                <a:cubicBezTo>
                  <a:pt x="13914" y="13245"/>
                  <a:pt x="14350" y="13466"/>
                  <a:pt x="14748" y="13067"/>
                </a:cubicBezTo>
                <a:cubicBezTo>
                  <a:pt x="14979" y="12837"/>
                  <a:pt x="15040" y="12503"/>
                  <a:pt x="14919" y="12211"/>
                </a:cubicBezTo>
                <a:cubicBezTo>
                  <a:pt x="14910" y="12193"/>
                  <a:pt x="14161" y="10659"/>
                  <a:pt x="14161" y="10659"/>
                </a:cubicBezTo>
                <a:cubicBezTo>
                  <a:pt x="14161" y="10659"/>
                  <a:pt x="13932" y="10180"/>
                  <a:pt x="14327" y="9785"/>
                </a:cubicBezTo>
                <a:cubicBezTo>
                  <a:pt x="14564" y="9549"/>
                  <a:pt x="14909" y="9491"/>
                  <a:pt x="15200" y="9620"/>
                </a:cubicBezTo>
                <a:cubicBezTo>
                  <a:pt x="15213" y="9625"/>
                  <a:pt x="16773" y="10387"/>
                  <a:pt x="16773" y="10387"/>
                </a:cubicBezTo>
                <a:cubicBezTo>
                  <a:pt x="16773" y="10387"/>
                  <a:pt x="17208" y="10608"/>
                  <a:pt x="17607" y="10209"/>
                </a:cubicBezTo>
                <a:cubicBezTo>
                  <a:pt x="17837" y="9979"/>
                  <a:pt x="17898" y="9645"/>
                  <a:pt x="17777" y="9353"/>
                </a:cubicBezTo>
                <a:cubicBezTo>
                  <a:pt x="17768" y="9335"/>
                  <a:pt x="17020" y="7801"/>
                  <a:pt x="17020" y="7801"/>
                </a:cubicBezTo>
                <a:cubicBezTo>
                  <a:pt x="17020" y="7801"/>
                  <a:pt x="16791" y="7322"/>
                  <a:pt x="17185" y="6927"/>
                </a:cubicBezTo>
                <a:cubicBezTo>
                  <a:pt x="17422" y="6691"/>
                  <a:pt x="17767" y="6633"/>
                  <a:pt x="18058" y="6762"/>
                </a:cubicBezTo>
                <a:cubicBezTo>
                  <a:pt x="18071" y="6767"/>
                  <a:pt x="19628" y="7532"/>
                  <a:pt x="19628" y="7532"/>
                </a:cubicBezTo>
                <a:cubicBezTo>
                  <a:pt x="19628" y="7532"/>
                  <a:pt x="20093" y="7723"/>
                  <a:pt x="20459" y="7357"/>
                </a:cubicBezTo>
                <a:cubicBezTo>
                  <a:pt x="20689" y="7127"/>
                  <a:pt x="20750" y="6793"/>
                  <a:pt x="20629" y="6500"/>
                </a:cubicBezTo>
                <a:cubicBezTo>
                  <a:pt x="20620" y="6483"/>
                  <a:pt x="19872" y="4948"/>
                  <a:pt x="19872" y="4948"/>
                </a:cubicBezTo>
                <a:cubicBezTo>
                  <a:pt x="19872" y="4948"/>
                  <a:pt x="19643" y="4470"/>
                  <a:pt x="20038" y="4075"/>
                </a:cubicBezTo>
                <a:cubicBezTo>
                  <a:pt x="20274" y="3838"/>
                  <a:pt x="20619" y="3781"/>
                  <a:pt x="20911" y="3910"/>
                </a:cubicBezTo>
                <a:cubicBezTo>
                  <a:pt x="20923" y="3915"/>
                  <a:pt x="22483" y="4676"/>
                  <a:pt x="22483" y="4676"/>
                </a:cubicBezTo>
                <a:cubicBezTo>
                  <a:pt x="22483" y="4676"/>
                  <a:pt x="22919" y="4897"/>
                  <a:pt x="23317" y="4499"/>
                </a:cubicBezTo>
                <a:cubicBezTo>
                  <a:pt x="23547" y="4268"/>
                  <a:pt x="23608" y="3935"/>
                  <a:pt x="23487" y="3642"/>
                </a:cubicBezTo>
                <a:cubicBezTo>
                  <a:pt x="23479" y="3624"/>
                  <a:pt x="22730" y="2090"/>
                  <a:pt x="22730" y="2090"/>
                </a:cubicBezTo>
                <a:cubicBezTo>
                  <a:pt x="22730" y="2090"/>
                  <a:pt x="22501" y="1611"/>
                  <a:pt x="22896" y="1217"/>
                </a:cubicBezTo>
                <a:cubicBezTo>
                  <a:pt x="23132" y="980"/>
                  <a:pt x="23478" y="922"/>
                  <a:pt x="23769" y="1051"/>
                </a:cubicBezTo>
                <a:cubicBezTo>
                  <a:pt x="23781" y="1056"/>
                  <a:pt x="25342" y="1818"/>
                  <a:pt x="25342" y="1818"/>
                </a:cubicBezTo>
                <a:cubicBezTo>
                  <a:pt x="25342" y="1818"/>
                  <a:pt x="25363" y="1827"/>
                  <a:pt x="25400" y="1837"/>
                </a:cubicBezTo>
                <a:lnTo>
                  <a:pt x="25400" y="0"/>
                </a:lnTo>
                <a:lnTo>
                  <a:pt x="0" y="0"/>
                </a:lnTo>
                <a:lnTo>
                  <a:pt x="0" y="14293"/>
                </a:lnTo>
                <a:close/>
              </a:path>
            </a:pathLst>
          </a:custGeom>
          <a:solidFill>
            <a:srgbClr val="F5A3C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32495594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Kansi 5">
    <p:bg>
      <p:bgPr>
        <a:solidFill>
          <a:srgbClr val="9FC9EB"/>
        </a:solidFill>
        <a:effectLst/>
      </p:bgPr>
    </p:bg>
    <p:spTree>
      <p:nvGrpSpPr>
        <p:cNvPr id="1" name=""/>
        <p:cNvGrpSpPr/>
        <p:nvPr/>
      </p:nvGrpSpPr>
      <p:grpSpPr>
        <a:xfrm>
          <a:off x="0" y="0"/>
          <a:ext cx="0" cy="0"/>
          <a:chOff x="0" y="0"/>
          <a:chExt cx="0" cy="0"/>
        </a:xfrm>
      </p:grpSpPr>
      <p:sp>
        <p:nvSpPr>
          <p:cNvPr id="4" name="Freeform 18"/>
          <p:cNvSpPr>
            <a:spLocks noChangeAspect="1"/>
          </p:cNvSpPr>
          <p:nvPr/>
        </p:nvSpPr>
        <p:spPr bwMode="auto">
          <a:xfrm>
            <a:off x="-17463" y="-17463"/>
            <a:ext cx="9726613" cy="6875463"/>
          </a:xfrm>
          <a:custGeom>
            <a:avLst/>
            <a:gdLst>
              <a:gd name="T0" fmla="*/ 12981 w 20233"/>
              <a:gd name="T1" fmla="*/ 6251 h 14300"/>
              <a:gd name="T2" fmla="*/ 12981 w 20233"/>
              <a:gd name="T3" fmla="*/ 6876000 h 14300"/>
              <a:gd name="T4" fmla="*/ 3610270 w 20233"/>
              <a:gd name="T5" fmla="*/ 6876000 h 14300"/>
              <a:gd name="T6" fmla="*/ 3608347 w 20233"/>
              <a:gd name="T7" fmla="*/ 6056169 h 14300"/>
              <a:gd name="T8" fmla="*/ 4484350 w 20233"/>
              <a:gd name="T9" fmla="*/ 6058573 h 14300"/>
              <a:gd name="T10" fmla="*/ 4481946 w 20233"/>
              <a:gd name="T11" fmla="*/ 5182004 h 14300"/>
              <a:gd name="T12" fmla="*/ 5358431 w 20233"/>
              <a:gd name="T13" fmla="*/ 5184408 h 14300"/>
              <a:gd name="T14" fmla="*/ 5356027 w 20233"/>
              <a:gd name="T15" fmla="*/ 4368424 h 14300"/>
              <a:gd name="T16" fmla="*/ 6232031 w 20233"/>
              <a:gd name="T17" fmla="*/ 4370828 h 14300"/>
              <a:gd name="T18" fmla="*/ 6229627 w 20233"/>
              <a:gd name="T19" fmla="*/ 3494258 h 14300"/>
              <a:gd name="T20" fmla="*/ 7106111 w 20233"/>
              <a:gd name="T21" fmla="*/ 3496662 h 14300"/>
              <a:gd name="T22" fmla="*/ 7103707 w 20233"/>
              <a:gd name="T23" fmla="*/ 2620573 h 14300"/>
              <a:gd name="T24" fmla="*/ 7980192 w 20233"/>
              <a:gd name="T25" fmla="*/ 2622978 h 14300"/>
              <a:gd name="T26" fmla="*/ 7977788 w 20233"/>
              <a:gd name="T27" fmla="*/ 1746408 h 14300"/>
              <a:gd name="T28" fmla="*/ 8853791 w 20233"/>
              <a:gd name="T29" fmla="*/ 1748812 h 14300"/>
              <a:gd name="T30" fmla="*/ 8851388 w 20233"/>
              <a:gd name="T31" fmla="*/ 872723 h 14300"/>
              <a:gd name="T32" fmla="*/ 9727872 w 20233"/>
              <a:gd name="T33" fmla="*/ 875127 h 14300"/>
              <a:gd name="T34" fmla="*/ 9725468 w 20233"/>
              <a:gd name="T35" fmla="*/ 0 h 14300"/>
              <a:gd name="T36" fmla="*/ 12981 w 20233"/>
              <a:gd name="T37" fmla="*/ 6251 h 143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233" h="14300">
                <a:moveTo>
                  <a:pt x="27" y="13"/>
                </a:moveTo>
                <a:cubicBezTo>
                  <a:pt x="-68" y="4714"/>
                  <a:pt x="122" y="9599"/>
                  <a:pt x="27" y="14300"/>
                </a:cubicBezTo>
                <a:lnTo>
                  <a:pt x="7509" y="14300"/>
                </a:lnTo>
                <a:cubicBezTo>
                  <a:pt x="7508" y="13732"/>
                  <a:pt x="7506" y="13163"/>
                  <a:pt x="7505" y="12595"/>
                </a:cubicBezTo>
                <a:lnTo>
                  <a:pt x="9327" y="12600"/>
                </a:lnTo>
                <a:cubicBezTo>
                  <a:pt x="9325" y="11992"/>
                  <a:pt x="9324" y="11385"/>
                  <a:pt x="9322" y="10777"/>
                </a:cubicBezTo>
                <a:lnTo>
                  <a:pt x="11145" y="10782"/>
                </a:lnTo>
                <a:cubicBezTo>
                  <a:pt x="11143" y="10216"/>
                  <a:pt x="11142" y="9651"/>
                  <a:pt x="11140" y="9085"/>
                </a:cubicBezTo>
                <a:lnTo>
                  <a:pt x="12962" y="9090"/>
                </a:lnTo>
                <a:cubicBezTo>
                  <a:pt x="12960" y="8482"/>
                  <a:pt x="12959" y="7875"/>
                  <a:pt x="12957" y="7267"/>
                </a:cubicBezTo>
                <a:lnTo>
                  <a:pt x="14780" y="7272"/>
                </a:lnTo>
                <a:cubicBezTo>
                  <a:pt x="14778" y="6665"/>
                  <a:pt x="14777" y="6057"/>
                  <a:pt x="14775" y="5450"/>
                </a:cubicBezTo>
                <a:lnTo>
                  <a:pt x="16598" y="5455"/>
                </a:lnTo>
                <a:cubicBezTo>
                  <a:pt x="16596" y="4847"/>
                  <a:pt x="16595" y="4240"/>
                  <a:pt x="16593" y="3632"/>
                </a:cubicBezTo>
                <a:lnTo>
                  <a:pt x="18415" y="3637"/>
                </a:lnTo>
                <a:cubicBezTo>
                  <a:pt x="18413" y="3030"/>
                  <a:pt x="18412" y="2422"/>
                  <a:pt x="18410" y="1815"/>
                </a:cubicBezTo>
                <a:lnTo>
                  <a:pt x="20233" y="1820"/>
                </a:lnTo>
                <a:cubicBezTo>
                  <a:pt x="20231" y="1213"/>
                  <a:pt x="20230" y="607"/>
                  <a:pt x="20228" y="0"/>
                </a:cubicBezTo>
                <a:lnTo>
                  <a:pt x="27" y="13"/>
                </a:lnTo>
                <a:close/>
              </a:path>
            </a:pathLst>
          </a:custGeom>
          <a:solidFill>
            <a:srgbClr val="DB27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41278688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Kansi 5 B">
    <p:bg>
      <p:bgPr>
        <a:solidFill>
          <a:srgbClr val="9FC9EB"/>
        </a:solidFill>
        <a:effectLst/>
      </p:bgPr>
    </p:bg>
    <p:spTree>
      <p:nvGrpSpPr>
        <p:cNvPr id="1" name=""/>
        <p:cNvGrpSpPr/>
        <p:nvPr/>
      </p:nvGrpSpPr>
      <p:grpSpPr>
        <a:xfrm>
          <a:off x="0" y="0"/>
          <a:ext cx="0" cy="0"/>
          <a:chOff x="0" y="0"/>
          <a:chExt cx="0" cy="0"/>
        </a:xfrm>
      </p:grpSpPr>
      <p:sp>
        <p:nvSpPr>
          <p:cNvPr id="4" name="Freeform 5"/>
          <p:cNvSpPr>
            <a:spLocks/>
          </p:cNvSpPr>
          <p:nvPr/>
        </p:nvSpPr>
        <p:spPr bwMode="auto">
          <a:xfrm>
            <a:off x="0" y="0"/>
            <a:ext cx="12193588" cy="6858000"/>
          </a:xfrm>
          <a:custGeom>
            <a:avLst/>
            <a:gdLst>
              <a:gd name="T0" fmla="*/ 0 w 25400"/>
              <a:gd name="T1" fmla="*/ 0 h 14300"/>
              <a:gd name="T2" fmla="*/ 0 w 25400"/>
              <a:gd name="T3" fmla="*/ 6858000 h 14300"/>
              <a:gd name="T4" fmla="*/ 6962125 w 25400"/>
              <a:gd name="T5" fmla="*/ 6858000 h 14300"/>
              <a:gd name="T6" fmla="*/ 6959725 w 25400"/>
              <a:gd name="T7" fmla="*/ 6040315 h 14300"/>
              <a:gd name="T8" fmla="*/ 7834851 w 25400"/>
              <a:gd name="T9" fmla="*/ 6042713 h 14300"/>
              <a:gd name="T10" fmla="*/ 7832451 w 25400"/>
              <a:gd name="T11" fmla="*/ 5168438 h 14300"/>
              <a:gd name="T12" fmla="*/ 8707097 w 25400"/>
              <a:gd name="T13" fmla="*/ 5170836 h 14300"/>
              <a:gd name="T14" fmla="*/ 8704697 w 25400"/>
              <a:gd name="T15" fmla="*/ 4356988 h 14300"/>
              <a:gd name="T16" fmla="*/ 9579823 w 25400"/>
              <a:gd name="T17" fmla="*/ 4359386 h 14300"/>
              <a:gd name="T18" fmla="*/ 9577423 w 25400"/>
              <a:gd name="T19" fmla="*/ 3485111 h 14300"/>
              <a:gd name="T20" fmla="*/ 10452069 w 25400"/>
              <a:gd name="T21" fmla="*/ 3487509 h 14300"/>
              <a:gd name="T22" fmla="*/ 10449668 w 25400"/>
              <a:gd name="T23" fmla="*/ 2613713 h 14300"/>
              <a:gd name="T24" fmla="*/ 11324795 w 25400"/>
              <a:gd name="T25" fmla="*/ 2616111 h 14300"/>
              <a:gd name="T26" fmla="*/ 11322394 w 25400"/>
              <a:gd name="T27" fmla="*/ 1741836 h 14300"/>
              <a:gd name="T28" fmla="*/ 12193200 w 25400"/>
              <a:gd name="T29" fmla="*/ 1744234 h 14300"/>
              <a:gd name="T30" fmla="*/ 12193200 w 25400"/>
              <a:gd name="T31" fmla="*/ 0 h 14300"/>
              <a:gd name="T32" fmla="*/ 0 w 25400"/>
              <a:gd name="T33" fmla="*/ 0 h 14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5400" h="14300">
                <a:moveTo>
                  <a:pt x="0" y="0"/>
                </a:moveTo>
                <a:lnTo>
                  <a:pt x="0" y="14300"/>
                </a:lnTo>
                <a:lnTo>
                  <a:pt x="14503" y="14300"/>
                </a:lnTo>
                <a:lnTo>
                  <a:pt x="14498" y="12595"/>
                </a:lnTo>
                <a:lnTo>
                  <a:pt x="16321" y="12600"/>
                </a:lnTo>
                <a:lnTo>
                  <a:pt x="16316" y="10777"/>
                </a:lnTo>
                <a:lnTo>
                  <a:pt x="18138" y="10782"/>
                </a:lnTo>
                <a:lnTo>
                  <a:pt x="18133" y="9085"/>
                </a:lnTo>
                <a:lnTo>
                  <a:pt x="19956" y="9090"/>
                </a:lnTo>
                <a:lnTo>
                  <a:pt x="19951" y="7267"/>
                </a:lnTo>
                <a:lnTo>
                  <a:pt x="21773" y="7272"/>
                </a:lnTo>
                <a:lnTo>
                  <a:pt x="21768" y="5450"/>
                </a:lnTo>
                <a:lnTo>
                  <a:pt x="23591" y="5455"/>
                </a:lnTo>
                <a:lnTo>
                  <a:pt x="23586" y="3632"/>
                </a:lnTo>
                <a:lnTo>
                  <a:pt x="25400" y="3637"/>
                </a:lnTo>
                <a:lnTo>
                  <a:pt x="25400" y="0"/>
                </a:lnTo>
                <a:lnTo>
                  <a:pt x="0" y="0"/>
                </a:lnTo>
                <a:close/>
              </a:path>
            </a:pathLst>
          </a:custGeom>
          <a:solidFill>
            <a:srgbClr val="DB27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8190143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solidFill>
                  <a:srgbClr val="0000B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3" name="Päivämäärän paikkamerkki 3"/>
          <p:cNvSpPr>
            <a:spLocks noGrp="1"/>
          </p:cNvSpPr>
          <p:nvPr>
            <p:ph type="dt" sz="half" idx="10"/>
          </p:nvPr>
        </p:nvSpPr>
        <p:spPr/>
        <p:txBody>
          <a:bodyPr/>
          <a:lstStyle>
            <a:lvl1pPr>
              <a:defRPr/>
            </a:lvl1pPr>
          </a:lstStyle>
          <a:p>
            <a:pPr>
              <a:defRPr/>
            </a:pPr>
            <a:fld id="{73974B76-6668-45D1-9DF5-267AD4FB7A53}" type="datetime1">
              <a:rPr lang="fi-FI" smtClean="0"/>
              <a:t>22.9.2022</a:t>
            </a:fld>
            <a:endParaRPr lang="fi-FI" dirty="0"/>
          </a:p>
        </p:txBody>
      </p:sp>
      <p:sp>
        <p:nvSpPr>
          <p:cNvPr id="4" name="Alatunnisteen paikkamerkki 4"/>
          <p:cNvSpPr>
            <a:spLocks noGrp="1"/>
          </p:cNvSpPr>
          <p:nvPr>
            <p:ph type="ftr" sz="quarter" idx="11"/>
          </p:nvPr>
        </p:nvSpPr>
        <p:spPr/>
        <p:txBody>
          <a:bodyPr/>
          <a:lstStyle>
            <a:lvl1pPr>
              <a:defRPr/>
            </a:lvl1pPr>
          </a:lstStyle>
          <a:p>
            <a:pPr>
              <a:defRPr/>
            </a:pPr>
            <a:endParaRPr lang="fi-FI" dirty="0"/>
          </a:p>
        </p:txBody>
      </p:sp>
      <p:sp>
        <p:nvSpPr>
          <p:cNvPr id="5" name="Dian numeron paikkamerkki 5"/>
          <p:cNvSpPr>
            <a:spLocks noGrp="1"/>
          </p:cNvSpPr>
          <p:nvPr>
            <p:ph type="sldNum" sz="quarter" idx="12"/>
          </p:nvPr>
        </p:nvSpPr>
        <p:spPr/>
        <p:txBody>
          <a:bodyPr/>
          <a:lstStyle>
            <a:lvl1pPr>
              <a:defRPr/>
            </a:lvl1pPr>
          </a:lstStyle>
          <a:p>
            <a:pPr>
              <a:defRPr/>
            </a:pPr>
            <a:fld id="{696BC4A5-5D7B-468C-9250-4202C99D2FB2}" type="slidenum">
              <a:rPr lang="fi-FI"/>
              <a:pPr>
                <a:defRPr/>
              </a:pPr>
              <a:t>‹#›</a:t>
            </a:fld>
            <a:endParaRPr lang="fi-FI" dirty="0"/>
          </a:p>
        </p:txBody>
      </p:sp>
    </p:spTree>
    <p:extLst>
      <p:ext uri="{BB962C8B-B14F-4D97-AF65-F5344CB8AC3E}">
        <p14:creationId xmlns:p14="http://schemas.microsoft.com/office/powerpoint/2010/main" val="17660349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Väliotsikko">
    <p:bg>
      <p:bgPr>
        <a:solidFill>
          <a:srgbClr val="0000BF"/>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5" name="Päivämäärän paikkamerkki 3"/>
          <p:cNvSpPr>
            <a:spLocks noGrp="1"/>
          </p:cNvSpPr>
          <p:nvPr>
            <p:ph type="dt" sz="half" idx="10"/>
          </p:nvPr>
        </p:nvSpPr>
        <p:spPr/>
        <p:txBody>
          <a:bodyPr/>
          <a:lstStyle>
            <a:lvl1pPr>
              <a:defRPr smtClean="0">
                <a:solidFill>
                  <a:srgbClr val="FFFFFF"/>
                </a:solidFill>
              </a:defRPr>
            </a:lvl1pPr>
          </a:lstStyle>
          <a:p>
            <a:pPr>
              <a:defRPr/>
            </a:pPr>
            <a:fld id="{39CC6709-BF93-4B15-B775-483A33C5D4C6}" type="datetime1">
              <a:rPr lang="fi-FI" smtClean="0"/>
              <a:t>22.9.2022</a:t>
            </a:fld>
            <a:endParaRPr lang="fi-FI"/>
          </a:p>
        </p:txBody>
      </p:sp>
      <p:sp>
        <p:nvSpPr>
          <p:cNvPr id="16" name="Alatunnisteen paikkamerkki 4"/>
          <p:cNvSpPr>
            <a:spLocks noGrp="1"/>
          </p:cNvSpPr>
          <p:nvPr>
            <p:ph type="ftr" sz="quarter" idx="11"/>
          </p:nvPr>
        </p:nvSpPr>
        <p:spPr/>
        <p:txBody>
          <a:bodyPr/>
          <a:lstStyle>
            <a:lvl1pPr>
              <a:defRPr smtClean="0">
                <a:solidFill>
                  <a:srgbClr val="FFFFFF"/>
                </a:solidFill>
              </a:defRPr>
            </a:lvl1pPr>
          </a:lstStyle>
          <a:p>
            <a:pPr>
              <a:defRPr/>
            </a:pPr>
            <a:endParaRPr lang="fi-FI"/>
          </a:p>
        </p:txBody>
      </p:sp>
      <p:sp>
        <p:nvSpPr>
          <p:cNvPr id="17" name="Dian numeron paikkamerkki 5"/>
          <p:cNvSpPr>
            <a:spLocks noGrp="1"/>
          </p:cNvSpPr>
          <p:nvPr>
            <p:ph type="sldNum" sz="quarter" idx="12"/>
          </p:nvPr>
        </p:nvSpPr>
        <p:spPr/>
        <p:txBody>
          <a:bodyPr/>
          <a:lstStyle>
            <a:lvl1pPr>
              <a:defRPr smtClean="0">
                <a:solidFill>
                  <a:srgbClr val="FFFFFF"/>
                </a:solidFill>
              </a:defRPr>
            </a:lvl1pPr>
          </a:lstStyle>
          <a:p>
            <a:pPr>
              <a:defRPr/>
            </a:pPr>
            <a:fld id="{40431581-D0E5-432D-87C7-FE8B8034D414}" type="slidenum">
              <a:rPr lang="fi-FI"/>
              <a:pPr>
                <a:defRPr/>
              </a:pPr>
              <a:t>‹#›</a:t>
            </a:fld>
            <a:endParaRPr lang="fi-FI"/>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36905310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10"/>
          </p:nvPr>
        </p:nvSpPr>
        <p:spPr/>
        <p:txBody>
          <a:bodyPr/>
          <a:lstStyle>
            <a:lvl1pPr>
              <a:defRPr/>
            </a:lvl1pPr>
          </a:lstStyle>
          <a:p>
            <a:pPr>
              <a:defRPr/>
            </a:pPr>
            <a:fld id="{1161A747-15EB-44EC-99EA-3ED678EBCD4A}" type="datetime1">
              <a:rPr lang="fi-FI" smtClean="0"/>
              <a:t>22.9.2022</a:t>
            </a:fld>
            <a:endParaRPr lang="fi-FI" dirty="0"/>
          </a:p>
        </p:txBody>
      </p:sp>
      <p:sp>
        <p:nvSpPr>
          <p:cNvPr id="5" name="Alatunnisteen paikkamerkki 4"/>
          <p:cNvSpPr>
            <a:spLocks noGrp="1"/>
          </p:cNvSpPr>
          <p:nvPr>
            <p:ph type="ftr" sz="quarter" idx="11"/>
          </p:nvPr>
        </p:nvSpPr>
        <p:spPr/>
        <p:txBody>
          <a:bodyPr/>
          <a:lstStyle>
            <a:lvl1pPr>
              <a:defRPr/>
            </a:lvl1pPr>
          </a:lstStyle>
          <a:p>
            <a:pPr>
              <a:defRPr/>
            </a:pPr>
            <a:endParaRPr lang="fi-FI" dirty="0"/>
          </a:p>
        </p:txBody>
      </p:sp>
      <p:sp>
        <p:nvSpPr>
          <p:cNvPr id="6" name="Dian numeron paikkamerkki 5"/>
          <p:cNvSpPr>
            <a:spLocks noGrp="1"/>
          </p:cNvSpPr>
          <p:nvPr>
            <p:ph type="sldNum" sz="quarter" idx="12"/>
          </p:nvPr>
        </p:nvSpPr>
        <p:spPr/>
        <p:txBody>
          <a:bodyPr/>
          <a:lstStyle>
            <a:lvl1pPr>
              <a:defRPr/>
            </a:lvl1pPr>
          </a:lstStyle>
          <a:p>
            <a:pPr>
              <a:defRPr/>
            </a:pPr>
            <a:fld id="{18FCE032-C666-4383-AB32-43DFC673841E}" type="slidenum">
              <a:rPr lang="fi-FI"/>
              <a:pPr>
                <a:defRPr/>
              </a:pPr>
              <a:t>‹#›</a:t>
            </a:fld>
            <a:endParaRPr lang="fi-FI" dirty="0"/>
          </a:p>
        </p:txBody>
      </p:sp>
    </p:spTree>
    <p:extLst>
      <p:ext uri="{BB962C8B-B14F-4D97-AF65-F5344CB8AC3E}">
        <p14:creationId xmlns:p14="http://schemas.microsoft.com/office/powerpoint/2010/main" val="1788664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Väliotsikko kupari">
    <p:bg>
      <p:bgPr>
        <a:solidFill>
          <a:srgbClr val="00D7A6"/>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5" name="Päivämäärän paikkamerkki 3"/>
          <p:cNvSpPr>
            <a:spLocks noGrp="1"/>
          </p:cNvSpPr>
          <p:nvPr>
            <p:ph type="dt" sz="half" idx="10"/>
          </p:nvPr>
        </p:nvSpPr>
        <p:spPr/>
        <p:txBody>
          <a:bodyPr/>
          <a:lstStyle>
            <a:lvl1pPr>
              <a:defRPr smtClean="0">
                <a:solidFill>
                  <a:srgbClr val="FFFFFF"/>
                </a:solidFill>
              </a:defRPr>
            </a:lvl1pPr>
          </a:lstStyle>
          <a:p>
            <a:pPr>
              <a:defRPr/>
            </a:pPr>
            <a:fld id="{5957A984-83B0-40A9-9AFB-C6E605201787}" type="datetime1">
              <a:rPr lang="fi-FI" smtClean="0"/>
              <a:t>22.9.2022</a:t>
            </a:fld>
            <a:endParaRPr lang="fi-FI"/>
          </a:p>
        </p:txBody>
      </p:sp>
      <p:sp>
        <p:nvSpPr>
          <p:cNvPr id="16" name="Alatunnisteen paikkamerkki 4"/>
          <p:cNvSpPr>
            <a:spLocks noGrp="1"/>
          </p:cNvSpPr>
          <p:nvPr>
            <p:ph type="ftr" sz="quarter" idx="11"/>
          </p:nvPr>
        </p:nvSpPr>
        <p:spPr/>
        <p:txBody>
          <a:bodyPr/>
          <a:lstStyle>
            <a:lvl1pPr>
              <a:defRPr smtClean="0">
                <a:solidFill>
                  <a:srgbClr val="FFFFFF"/>
                </a:solidFill>
              </a:defRPr>
            </a:lvl1pPr>
          </a:lstStyle>
          <a:p>
            <a:pPr>
              <a:defRPr/>
            </a:pPr>
            <a:endParaRPr lang="fi-FI"/>
          </a:p>
        </p:txBody>
      </p:sp>
      <p:sp>
        <p:nvSpPr>
          <p:cNvPr id="17" name="Dian numeron paikkamerkki 5"/>
          <p:cNvSpPr>
            <a:spLocks noGrp="1"/>
          </p:cNvSpPr>
          <p:nvPr>
            <p:ph type="sldNum" sz="quarter" idx="12"/>
          </p:nvPr>
        </p:nvSpPr>
        <p:spPr/>
        <p:txBody>
          <a:bodyPr/>
          <a:lstStyle>
            <a:lvl1pPr>
              <a:defRPr smtClean="0">
                <a:solidFill>
                  <a:srgbClr val="FFFFFF"/>
                </a:solidFill>
              </a:defRPr>
            </a:lvl1pPr>
          </a:lstStyle>
          <a:p>
            <a:pPr>
              <a:defRPr/>
            </a:pPr>
            <a:fld id="{E0A39C56-655F-4720-A710-5CB8D0A9F390}" type="slidenum">
              <a:rPr lang="fi-FI"/>
              <a:pPr>
                <a:defRPr/>
              </a:pPr>
              <a:t>‹#›</a:t>
            </a:fld>
            <a:endParaRPr lang="fi-FI"/>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6383" y="6269038"/>
            <a:ext cx="943954" cy="468438"/>
          </a:xfrm>
          <a:prstGeom prst="rect">
            <a:avLst/>
          </a:prstGeom>
        </p:spPr>
      </p:pic>
    </p:spTree>
    <p:extLst>
      <p:ext uri="{BB962C8B-B14F-4D97-AF65-F5344CB8AC3E}">
        <p14:creationId xmlns:p14="http://schemas.microsoft.com/office/powerpoint/2010/main" val="9532016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Otsikko ja sisältö B">
    <p:spTree>
      <p:nvGrpSpPr>
        <p:cNvPr id="1" name=""/>
        <p:cNvGrpSpPr/>
        <p:nvPr/>
      </p:nvGrpSpPr>
      <p:grpSpPr>
        <a:xfrm>
          <a:off x="0" y="0"/>
          <a:ext cx="0" cy="0"/>
          <a:chOff x="0" y="0"/>
          <a:chExt cx="0" cy="0"/>
        </a:xfrm>
      </p:grpSpPr>
      <p:sp>
        <p:nvSpPr>
          <p:cNvPr id="4" name="Freeform 5"/>
          <p:cNvSpPr>
            <a:spLocks noChangeAspect="1"/>
          </p:cNvSpPr>
          <p:nvPr/>
        </p:nvSpPr>
        <p:spPr bwMode="auto">
          <a:xfrm>
            <a:off x="11047413" y="0"/>
            <a:ext cx="1141412" cy="6858000"/>
          </a:xfrm>
          <a:custGeom>
            <a:avLst/>
            <a:gdLst>
              <a:gd name="T0" fmla="*/ 107499 w 2359"/>
              <a:gd name="T1" fmla="*/ 0 h 14300"/>
              <a:gd name="T2" fmla="*/ 0 w 2359"/>
              <a:gd name="T3" fmla="*/ 340023 h 14300"/>
              <a:gd name="T4" fmla="*/ 115731 w 2359"/>
              <a:gd name="T5" fmla="*/ 771645 h 14300"/>
              <a:gd name="T6" fmla="*/ 0 w 2359"/>
              <a:gd name="T7" fmla="*/ 1203267 h 14300"/>
              <a:gd name="T8" fmla="*/ 115731 w 2359"/>
              <a:gd name="T9" fmla="*/ 1634890 h 14300"/>
              <a:gd name="T10" fmla="*/ 0 w 2359"/>
              <a:gd name="T11" fmla="*/ 2066032 h 14300"/>
              <a:gd name="T12" fmla="*/ 115731 w 2359"/>
              <a:gd name="T13" fmla="*/ 2497655 h 14300"/>
              <a:gd name="T14" fmla="*/ 115731 w 2359"/>
              <a:gd name="T15" fmla="*/ 2519716 h 14300"/>
              <a:gd name="T16" fmla="*/ 0 w 2359"/>
              <a:gd name="T17" fmla="*/ 2951338 h 14300"/>
              <a:gd name="T18" fmla="*/ 115731 w 2359"/>
              <a:gd name="T19" fmla="*/ 3382481 h 14300"/>
              <a:gd name="T20" fmla="*/ 0 w 2359"/>
              <a:gd name="T21" fmla="*/ 3814103 h 14300"/>
              <a:gd name="T22" fmla="*/ 115731 w 2359"/>
              <a:gd name="T23" fmla="*/ 4245725 h 14300"/>
              <a:gd name="T24" fmla="*/ 0 w 2359"/>
              <a:gd name="T25" fmla="*/ 4676868 h 14300"/>
              <a:gd name="T26" fmla="*/ 115731 w 2359"/>
              <a:gd name="T27" fmla="*/ 5108491 h 14300"/>
              <a:gd name="T28" fmla="*/ 0 w 2359"/>
              <a:gd name="T29" fmla="*/ 5540113 h 14300"/>
              <a:gd name="T30" fmla="*/ 115731 w 2359"/>
              <a:gd name="T31" fmla="*/ 5971256 h 14300"/>
              <a:gd name="T32" fmla="*/ 0 w 2359"/>
              <a:gd name="T33" fmla="*/ 6402878 h 14300"/>
              <a:gd name="T34" fmla="*/ 115731 w 2359"/>
              <a:gd name="T35" fmla="*/ 6834501 h 14300"/>
              <a:gd name="T36" fmla="*/ 115247 w 2359"/>
              <a:gd name="T37" fmla="*/ 6858000 h 14300"/>
              <a:gd name="T38" fmla="*/ 1142297 w 2359"/>
              <a:gd name="T39" fmla="*/ 6858000 h 14300"/>
              <a:gd name="T40" fmla="*/ 1142297 w 2359"/>
              <a:gd name="T41" fmla="*/ 0 h 14300"/>
              <a:gd name="T42" fmla="*/ 107499 w 2359"/>
              <a:gd name="T43" fmla="*/ 0 h 143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59" h="14300">
                <a:moveTo>
                  <a:pt x="222" y="0"/>
                </a:moveTo>
                <a:cubicBezTo>
                  <a:pt x="167" y="272"/>
                  <a:pt x="0" y="334"/>
                  <a:pt x="0" y="709"/>
                </a:cubicBezTo>
                <a:cubicBezTo>
                  <a:pt x="0" y="1159"/>
                  <a:pt x="239" y="1159"/>
                  <a:pt x="239" y="1609"/>
                </a:cubicBezTo>
                <a:cubicBezTo>
                  <a:pt x="239" y="2059"/>
                  <a:pt x="0" y="2059"/>
                  <a:pt x="0" y="2509"/>
                </a:cubicBezTo>
                <a:cubicBezTo>
                  <a:pt x="0" y="2959"/>
                  <a:pt x="239" y="2959"/>
                  <a:pt x="239" y="3409"/>
                </a:cubicBezTo>
                <a:cubicBezTo>
                  <a:pt x="239" y="3858"/>
                  <a:pt x="0" y="3858"/>
                  <a:pt x="0" y="4308"/>
                </a:cubicBezTo>
                <a:cubicBezTo>
                  <a:pt x="0" y="4758"/>
                  <a:pt x="239" y="4758"/>
                  <a:pt x="239" y="5208"/>
                </a:cubicBezTo>
                <a:lnTo>
                  <a:pt x="239" y="5254"/>
                </a:lnTo>
                <a:cubicBezTo>
                  <a:pt x="239" y="5704"/>
                  <a:pt x="0" y="5704"/>
                  <a:pt x="0" y="6154"/>
                </a:cubicBezTo>
                <a:cubicBezTo>
                  <a:pt x="0" y="6603"/>
                  <a:pt x="239" y="6603"/>
                  <a:pt x="239" y="7053"/>
                </a:cubicBezTo>
                <a:cubicBezTo>
                  <a:pt x="239" y="7503"/>
                  <a:pt x="0" y="7503"/>
                  <a:pt x="0" y="7953"/>
                </a:cubicBezTo>
                <a:cubicBezTo>
                  <a:pt x="0" y="8403"/>
                  <a:pt x="239" y="8403"/>
                  <a:pt x="239" y="8853"/>
                </a:cubicBezTo>
                <a:cubicBezTo>
                  <a:pt x="239" y="9303"/>
                  <a:pt x="0" y="9303"/>
                  <a:pt x="0" y="9752"/>
                </a:cubicBezTo>
                <a:cubicBezTo>
                  <a:pt x="0" y="10202"/>
                  <a:pt x="239" y="10202"/>
                  <a:pt x="239" y="10652"/>
                </a:cubicBezTo>
                <a:cubicBezTo>
                  <a:pt x="239" y="11102"/>
                  <a:pt x="0" y="11102"/>
                  <a:pt x="0" y="11552"/>
                </a:cubicBezTo>
                <a:cubicBezTo>
                  <a:pt x="0" y="12002"/>
                  <a:pt x="239" y="12002"/>
                  <a:pt x="239" y="12451"/>
                </a:cubicBezTo>
                <a:cubicBezTo>
                  <a:pt x="239" y="12901"/>
                  <a:pt x="0" y="12901"/>
                  <a:pt x="0" y="13351"/>
                </a:cubicBezTo>
                <a:cubicBezTo>
                  <a:pt x="0" y="13801"/>
                  <a:pt x="239" y="13801"/>
                  <a:pt x="239" y="14251"/>
                </a:cubicBezTo>
                <a:cubicBezTo>
                  <a:pt x="239" y="14268"/>
                  <a:pt x="239" y="14284"/>
                  <a:pt x="238" y="14300"/>
                </a:cubicBezTo>
                <a:lnTo>
                  <a:pt x="2359" y="14300"/>
                </a:lnTo>
                <a:lnTo>
                  <a:pt x="2359" y="0"/>
                </a:lnTo>
                <a:lnTo>
                  <a:pt x="222" y="0"/>
                </a:lnTo>
                <a:close/>
              </a:path>
            </a:pathLst>
          </a:custGeom>
          <a:solidFill>
            <a:srgbClr val="0000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5" name="Päivämäärän paikkamerkki 3"/>
          <p:cNvSpPr>
            <a:spLocks noGrp="1"/>
          </p:cNvSpPr>
          <p:nvPr>
            <p:ph type="dt" sz="half" idx="10"/>
          </p:nvPr>
        </p:nvSpPr>
        <p:spPr/>
        <p:txBody>
          <a:bodyPr/>
          <a:lstStyle>
            <a:lvl1pPr>
              <a:defRPr/>
            </a:lvl1pPr>
          </a:lstStyle>
          <a:p>
            <a:pPr>
              <a:defRPr/>
            </a:pPr>
            <a:fld id="{E9136E99-DF2F-4940-AD67-CCB96472F48D}" type="datetime1">
              <a:rPr lang="fi-FI" smtClean="0"/>
              <a:t>22.9.2022</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smtClean="0">
                <a:solidFill>
                  <a:schemeClr val="bg1"/>
                </a:solidFill>
              </a:defRPr>
            </a:lvl1pPr>
          </a:lstStyle>
          <a:p>
            <a:pPr>
              <a:defRPr/>
            </a:pPr>
            <a:fld id="{B8534733-7658-4A12-8D93-D5839EB190E0}" type="slidenum">
              <a:rPr lang="fi-FI"/>
              <a:pPr>
                <a:defRPr/>
              </a:pPr>
              <a:t>‹#›</a:t>
            </a:fld>
            <a:endParaRPr lang="fi-FI"/>
          </a:p>
        </p:txBody>
      </p:sp>
    </p:spTree>
    <p:extLst>
      <p:ext uri="{BB962C8B-B14F-4D97-AF65-F5344CB8AC3E}">
        <p14:creationId xmlns:p14="http://schemas.microsoft.com/office/powerpoint/2010/main" val="1367894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195200"/>
            <a:ext cx="5364000" cy="49824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Sisällön paikkamerkki 3"/>
          <p:cNvSpPr>
            <a:spLocks noGrp="1"/>
          </p:cNvSpPr>
          <p:nvPr>
            <p:ph sz="half" idx="2"/>
          </p:nvPr>
        </p:nvSpPr>
        <p:spPr>
          <a:xfrm>
            <a:off x="6172200" y="1195200"/>
            <a:ext cx="5364000" cy="49824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3"/>
          <p:cNvSpPr>
            <a:spLocks noGrp="1"/>
          </p:cNvSpPr>
          <p:nvPr>
            <p:ph type="dt" sz="half" idx="10"/>
          </p:nvPr>
        </p:nvSpPr>
        <p:spPr/>
        <p:txBody>
          <a:bodyPr/>
          <a:lstStyle>
            <a:lvl1pPr>
              <a:defRPr/>
            </a:lvl1pPr>
          </a:lstStyle>
          <a:p>
            <a:pPr>
              <a:defRPr/>
            </a:pPr>
            <a:fld id="{CBA68855-FEBE-4A60-A338-F6E77DD2BED9}" type="datetime1">
              <a:rPr lang="fi-FI" smtClean="0"/>
              <a:t>22.9.2022</a:t>
            </a:fld>
            <a:endParaRPr lang="fi-FI" dirty="0"/>
          </a:p>
        </p:txBody>
      </p:sp>
      <p:sp>
        <p:nvSpPr>
          <p:cNvPr id="6" name="Alatunnisteen paikkamerkki 4"/>
          <p:cNvSpPr>
            <a:spLocks noGrp="1"/>
          </p:cNvSpPr>
          <p:nvPr>
            <p:ph type="ftr" sz="quarter" idx="11"/>
          </p:nvPr>
        </p:nvSpPr>
        <p:spPr/>
        <p:txBody>
          <a:bodyPr/>
          <a:lstStyle>
            <a:lvl1pPr>
              <a:defRPr/>
            </a:lvl1pPr>
          </a:lstStyle>
          <a:p>
            <a:pPr>
              <a:defRPr/>
            </a:pPr>
            <a:endParaRPr lang="fi-FI" dirty="0"/>
          </a:p>
        </p:txBody>
      </p:sp>
      <p:sp>
        <p:nvSpPr>
          <p:cNvPr id="7" name="Dian numeron paikkamerkki 5"/>
          <p:cNvSpPr>
            <a:spLocks noGrp="1"/>
          </p:cNvSpPr>
          <p:nvPr>
            <p:ph type="sldNum" sz="quarter" idx="12"/>
          </p:nvPr>
        </p:nvSpPr>
        <p:spPr/>
        <p:txBody>
          <a:bodyPr/>
          <a:lstStyle>
            <a:lvl1pPr>
              <a:defRPr/>
            </a:lvl1pPr>
          </a:lstStyle>
          <a:p>
            <a:pPr>
              <a:defRPr/>
            </a:pPr>
            <a:fld id="{2BB0A1E1-2CBA-4810-A350-6DC05ECC8C28}" type="slidenum">
              <a:rPr lang="fi-FI"/>
              <a:pPr>
                <a:defRPr/>
              </a:pPr>
              <a:t>‹#›</a:t>
            </a:fld>
            <a:endParaRPr lang="fi-FI" dirty="0"/>
          </a:p>
        </p:txBody>
      </p:sp>
    </p:spTree>
    <p:extLst>
      <p:ext uri="{BB962C8B-B14F-4D97-AF65-F5344CB8AC3E}">
        <p14:creationId xmlns:p14="http://schemas.microsoft.com/office/powerpoint/2010/main" val="35915881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935804"/>
            <a:ext cx="5364000" cy="4241795"/>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Sisällön paikkamerkki 3"/>
          <p:cNvSpPr>
            <a:spLocks noGrp="1"/>
          </p:cNvSpPr>
          <p:nvPr>
            <p:ph sz="half" idx="2"/>
          </p:nvPr>
        </p:nvSpPr>
        <p:spPr>
          <a:xfrm>
            <a:off x="6172200" y="1935804"/>
            <a:ext cx="5364000" cy="4241795"/>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0" name="Tekstin paikkamerkki 9"/>
          <p:cNvSpPr>
            <a:spLocks noGrp="1"/>
          </p:cNvSpPr>
          <p:nvPr>
            <p:ph type="body" sz="quarter" idx="13"/>
          </p:nvPr>
        </p:nvSpPr>
        <p:spPr>
          <a:xfrm>
            <a:off x="457200" y="1555784"/>
            <a:ext cx="5364163" cy="409203"/>
          </a:xfrm>
        </p:spPr>
        <p:txBody>
          <a:bodyPr/>
          <a:lstStyle>
            <a:lvl1pPr marL="0" indent="0">
              <a:buNone/>
              <a:defRPr>
                <a:latin typeface="Arial Black" panose="020B0A04020102020204" pitchFamily="34" charset="0"/>
              </a:defRPr>
            </a:lvl1pPr>
          </a:lstStyle>
          <a:p>
            <a:pPr lvl="0"/>
            <a:r>
              <a:rPr lang="en-US"/>
              <a:t>Click to edit Master text styles</a:t>
            </a:r>
          </a:p>
        </p:txBody>
      </p:sp>
      <p:sp>
        <p:nvSpPr>
          <p:cNvPr id="11" name="Tekstin paikkamerkki 9"/>
          <p:cNvSpPr>
            <a:spLocks noGrp="1"/>
          </p:cNvSpPr>
          <p:nvPr>
            <p:ph type="body" sz="quarter" idx="14"/>
          </p:nvPr>
        </p:nvSpPr>
        <p:spPr>
          <a:xfrm>
            <a:off x="6174000" y="1555784"/>
            <a:ext cx="5364163" cy="409203"/>
          </a:xfrm>
        </p:spPr>
        <p:txBody>
          <a:bodyPr/>
          <a:lstStyle>
            <a:lvl1pPr marL="0" indent="0">
              <a:buNone/>
              <a:defRPr>
                <a:latin typeface="Arial Black" panose="020B0A04020102020204" pitchFamily="34" charset="0"/>
              </a:defRPr>
            </a:lvl1pPr>
          </a:lstStyle>
          <a:p>
            <a:pPr lvl="0"/>
            <a:r>
              <a:rPr lang="en-US"/>
              <a:t>Click to edit Master text styles</a:t>
            </a:r>
          </a:p>
        </p:txBody>
      </p:sp>
      <p:sp>
        <p:nvSpPr>
          <p:cNvPr id="7" name="Päivämäärän paikkamerkki 3"/>
          <p:cNvSpPr>
            <a:spLocks noGrp="1"/>
          </p:cNvSpPr>
          <p:nvPr>
            <p:ph type="dt" sz="half" idx="15"/>
          </p:nvPr>
        </p:nvSpPr>
        <p:spPr/>
        <p:txBody>
          <a:bodyPr/>
          <a:lstStyle>
            <a:lvl1pPr>
              <a:defRPr/>
            </a:lvl1pPr>
          </a:lstStyle>
          <a:p>
            <a:pPr>
              <a:defRPr/>
            </a:pPr>
            <a:fld id="{AF808522-47FD-417B-9D23-2CDB82102F34}" type="datetime1">
              <a:rPr lang="fi-FI" smtClean="0"/>
              <a:t>22.9.2022</a:t>
            </a:fld>
            <a:endParaRPr lang="fi-FI" dirty="0"/>
          </a:p>
        </p:txBody>
      </p:sp>
      <p:sp>
        <p:nvSpPr>
          <p:cNvPr id="8" name="Alatunnisteen paikkamerkki 4"/>
          <p:cNvSpPr>
            <a:spLocks noGrp="1"/>
          </p:cNvSpPr>
          <p:nvPr>
            <p:ph type="ftr" sz="quarter" idx="16"/>
          </p:nvPr>
        </p:nvSpPr>
        <p:spPr/>
        <p:txBody>
          <a:bodyPr/>
          <a:lstStyle>
            <a:lvl1pPr>
              <a:defRPr/>
            </a:lvl1pPr>
          </a:lstStyle>
          <a:p>
            <a:pPr>
              <a:defRPr/>
            </a:pPr>
            <a:endParaRPr lang="fi-FI" dirty="0"/>
          </a:p>
        </p:txBody>
      </p:sp>
      <p:sp>
        <p:nvSpPr>
          <p:cNvPr id="9" name="Dian numeron paikkamerkki 5"/>
          <p:cNvSpPr>
            <a:spLocks noGrp="1"/>
          </p:cNvSpPr>
          <p:nvPr>
            <p:ph type="sldNum" sz="quarter" idx="17"/>
          </p:nvPr>
        </p:nvSpPr>
        <p:spPr/>
        <p:txBody>
          <a:bodyPr/>
          <a:lstStyle>
            <a:lvl1pPr>
              <a:defRPr/>
            </a:lvl1pPr>
          </a:lstStyle>
          <a:p>
            <a:pPr>
              <a:defRPr/>
            </a:pPr>
            <a:fld id="{34E8D0A4-1FEE-4C61-A921-1CB1998DECE1}" type="slidenum">
              <a:rPr lang="fi-FI"/>
              <a:pPr>
                <a:defRPr/>
              </a:pPr>
              <a:t>‹#›</a:t>
            </a:fld>
            <a:endParaRPr lang="fi-FI" dirty="0"/>
          </a:p>
        </p:txBody>
      </p:sp>
    </p:spTree>
    <p:extLst>
      <p:ext uri="{BB962C8B-B14F-4D97-AF65-F5344CB8AC3E}">
        <p14:creationId xmlns:p14="http://schemas.microsoft.com/office/powerpoint/2010/main" val="28526751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isältö ja kuva">
    <p:spTree>
      <p:nvGrpSpPr>
        <p:cNvPr id="1" name=""/>
        <p:cNvGrpSpPr/>
        <p:nvPr/>
      </p:nvGrpSpPr>
      <p:grpSpPr>
        <a:xfrm>
          <a:off x="0" y="0"/>
          <a:ext cx="0" cy="0"/>
          <a:chOff x="0" y="0"/>
          <a:chExt cx="0" cy="0"/>
        </a:xfrm>
      </p:grpSpPr>
      <p:sp>
        <p:nvSpPr>
          <p:cNvPr id="2" name="Otsikko 1"/>
          <p:cNvSpPr>
            <a:spLocks noGrp="1"/>
          </p:cNvSpPr>
          <p:nvPr>
            <p:ph type="title"/>
          </p:nvPr>
        </p:nvSpPr>
        <p:spPr>
          <a:xfrm>
            <a:off x="457200" y="408562"/>
            <a:ext cx="6371618" cy="787615"/>
          </a:xfrm>
        </p:spPr>
        <p:txBody>
          <a:bodyPr/>
          <a:lstStyle/>
          <a:p>
            <a:r>
              <a:rPr lang="fi-FI" dirty="0"/>
              <a:t>Muokkaa </a:t>
            </a:r>
            <a:r>
              <a:rPr lang="fi-FI" dirty="0" err="1"/>
              <a:t>perustyyl</a:t>
            </a:r>
            <a:r>
              <a:rPr lang="fi-FI" dirty="0"/>
              <a:t>. </a:t>
            </a:r>
            <a:r>
              <a:rPr lang="fi-FI" dirty="0" err="1"/>
              <a:t>napsautt</a:t>
            </a:r>
            <a:r>
              <a:rPr lang="fi-FI" dirty="0"/>
              <a:t>.</a:t>
            </a:r>
          </a:p>
        </p:txBody>
      </p:sp>
      <p:sp>
        <p:nvSpPr>
          <p:cNvPr id="3" name="Sisällön paikkamerkki 2"/>
          <p:cNvSpPr>
            <a:spLocks noGrp="1"/>
          </p:cNvSpPr>
          <p:nvPr>
            <p:ph sz="half" idx="1"/>
          </p:nvPr>
        </p:nvSpPr>
        <p:spPr>
          <a:xfrm>
            <a:off x="457200" y="1195200"/>
            <a:ext cx="6371618" cy="49824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0" name="Kuvan paikkamerkki 9"/>
          <p:cNvSpPr>
            <a:spLocks noGrp="1"/>
          </p:cNvSpPr>
          <p:nvPr>
            <p:ph type="pic" sz="quarter" idx="13"/>
          </p:nvPr>
        </p:nvSpPr>
        <p:spPr>
          <a:xfrm>
            <a:off x="7131050" y="0"/>
            <a:ext cx="5060950" cy="6858000"/>
          </a:xfrm>
          <a:solidFill>
            <a:schemeClr val="bg1">
              <a:lumMod val="85000"/>
            </a:schemeClr>
          </a:solidFill>
        </p:spPr>
        <p:txBody>
          <a:bodyPr rtlCol="0">
            <a:noAutofit/>
          </a:bodyPr>
          <a:lstStyle>
            <a:lvl1pPr marL="0" indent="0" algn="r">
              <a:buNone/>
              <a:defRPr/>
            </a:lvl1pPr>
          </a:lstStyle>
          <a:p>
            <a:pPr lvl="0"/>
            <a:endParaRPr lang="fi-FI" noProof="0"/>
          </a:p>
        </p:txBody>
      </p:sp>
      <p:sp>
        <p:nvSpPr>
          <p:cNvPr id="5" name="Päivämäärän paikkamerkki 3"/>
          <p:cNvSpPr>
            <a:spLocks noGrp="1"/>
          </p:cNvSpPr>
          <p:nvPr>
            <p:ph type="dt" sz="half" idx="14"/>
          </p:nvPr>
        </p:nvSpPr>
        <p:spPr/>
        <p:txBody>
          <a:bodyPr/>
          <a:lstStyle>
            <a:lvl1pPr>
              <a:defRPr/>
            </a:lvl1pPr>
          </a:lstStyle>
          <a:p>
            <a:pPr>
              <a:defRPr/>
            </a:pPr>
            <a:fld id="{0D1CE283-CC1F-45E8-8DB8-3991622F7BAA}" type="datetime1">
              <a:rPr lang="fi-FI" smtClean="0"/>
              <a:t>22.9.2022</a:t>
            </a:fld>
            <a:endParaRPr lang="fi-FI" dirty="0"/>
          </a:p>
        </p:txBody>
      </p:sp>
      <p:sp>
        <p:nvSpPr>
          <p:cNvPr id="6" name="Alatunnisteen paikkamerkki 4"/>
          <p:cNvSpPr>
            <a:spLocks noGrp="1"/>
          </p:cNvSpPr>
          <p:nvPr>
            <p:ph type="ftr" sz="quarter" idx="15"/>
          </p:nvPr>
        </p:nvSpPr>
        <p:spPr/>
        <p:txBody>
          <a:bodyPr/>
          <a:lstStyle>
            <a:lvl1pPr>
              <a:defRPr/>
            </a:lvl1pPr>
          </a:lstStyle>
          <a:p>
            <a:pPr>
              <a:defRPr/>
            </a:pPr>
            <a:endParaRPr lang="fi-FI" dirty="0"/>
          </a:p>
        </p:txBody>
      </p:sp>
      <p:sp>
        <p:nvSpPr>
          <p:cNvPr id="7" name="Dian numeron paikkamerkki 5"/>
          <p:cNvSpPr>
            <a:spLocks noGrp="1"/>
          </p:cNvSpPr>
          <p:nvPr>
            <p:ph type="sldNum" sz="quarter" idx="16"/>
          </p:nvPr>
        </p:nvSpPr>
        <p:spPr/>
        <p:txBody>
          <a:bodyPr/>
          <a:lstStyle>
            <a:lvl1pPr>
              <a:defRPr/>
            </a:lvl1pPr>
          </a:lstStyle>
          <a:p>
            <a:pPr>
              <a:defRPr/>
            </a:pPr>
            <a:fld id="{D548D4CD-36E3-40D7-A7BA-C5D2FB29EEE9}" type="slidenum">
              <a:rPr lang="fi-FI"/>
              <a:pPr>
                <a:defRPr/>
              </a:pPr>
              <a:t>‹#›</a:t>
            </a:fld>
            <a:endParaRPr lang="fi-FI" dirty="0"/>
          </a:p>
        </p:txBody>
      </p:sp>
    </p:spTree>
    <p:extLst>
      <p:ext uri="{BB962C8B-B14F-4D97-AF65-F5344CB8AC3E}">
        <p14:creationId xmlns:p14="http://schemas.microsoft.com/office/powerpoint/2010/main" val="1591553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3"/>
          <p:cNvSpPr>
            <a:spLocks noGrp="1"/>
          </p:cNvSpPr>
          <p:nvPr>
            <p:ph type="dt" sz="half" idx="10"/>
          </p:nvPr>
        </p:nvSpPr>
        <p:spPr/>
        <p:txBody>
          <a:bodyPr/>
          <a:lstStyle>
            <a:lvl1pPr>
              <a:defRPr/>
            </a:lvl1pPr>
          </a:lstStyle>
          <a:p>
            <a:pPr>
              <a:defRPr/>
            </a:pPr>
            <a:fld id="{D58D252E-A4CF-4A42-A53A-27CAEB5E385E}" type="datetime1">
              <a:rPr lang="fi-FI" smtClean="0"/>
              <a:t>22.9.2022</a:t>
            </a:fld>
            <a:endParaRPr lang="fi-FI" dirty="0"/>
          </a:p>
        </p:txBody>
      </p:sp>
      <p:sp>
        <p:nvSpPr>
          <p:cNvPr id="4" name="Alatunnisteen paikkamerkki 4"/>
          <p:cNvSpPr>
            <a:spLocks noGrp="1"/>
          </p:cNvSpPr>
          <p:nvPr>
            <p:ph type="ftr" sz="quarter" idx="11"/>
          </p:nvPr>
        </p:nvSpPr>
        <p:spPr/>
        <p:txBody>
          <a:bodyPr/>
          <a:lstStyle>
            <a:lvl1pPr>
              <a:defRPr/>
            </a:lvl1pPr>
          </a:lstStyle>
          <a:p>
            <a:pPr>
              <a:defRPr/>
            </a:pPr>
            <a:endParaRPr lang="fi-FI" dirty="0"/>
          </a:p>
        </p:txBody>
      </p:sp>
      <p:sp>
        <p:nvSpPr>
          <p:cNvPr id="5" name="Dian numeron paikkamerkki 5"/>
          <p:cNvSpPr>
            <a:spLocks noGrp="1"/>
          </p:cNvSpPr>
          <p:nvPr>
            <p:ph type="sldNum" sz="quarter" idx="12"/>
          </p:nvPr>
        </p:nvSpPr>
        <p:spPr/>
        <p:txBody>
          <a:bodyPr/>
          <a:lstStyle>
            <a:lvl1pPr>
              <a:defRPr/>
            </a:lvl1pPr>
          </a:lstStyle>
          <a:p>
            <a:pPr>
              <a:defRPr/>
            </a:pPr>
            <a:fld id="{D4C1BF8A-3D2B-4CA0-99A5-1C05F0DD91AB}" type="slidenum">
              <a:rPr lang="fi-FI"/>
              <a:pPr>
                <a:defRPr/>
              </a:pPr>
              <a:t>‹#›</a:t>
            </a:fld>
            <a:endParaRPr lang="fi-FI" dirty="0"/>
          </a:p>
        </p:txBody>
      </p:sp>
    </p:spTree>
    <p:extLst>
      <p:ext uri="{BB962C8B-B14F-4D97-AF65-F5344CB8AC3E}">
        <p14:creationId xmlns:p14="http://schemas.microsoft.com/office/powerpoint/2010/main" val="7593908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3"/>
          <p:cNvSpPr>
            <a:spLocks noGrp="1"/>
          </p:cNvSpPr>
          <p:nvPr>
            <p:ph type="dt" sz="half" idx="10"/>
          </p:nvPr>
        </p:nvSpPr>
        <p:spPr/>
        <p:txBody>
          <a:bodyPr/>
          <a:lstStyle>
            <a:lvl1pPr>
              <a:defRPr/>
            </a:lvl1pPr>
          </a:lstStyle>
          <a:p>
            <a:pPr>
              <a:defRPr/>
            </a:pPr>
            <a:fld id="{A7954098-9E5B-4B52-B3AC-88CB3A202DC6}" type="datetime1">
              <a:rPr lang="fi-FI" smtClean="0"/>
              <a:t>22.9.2022</a:t>
            </a:fld>
            <a:endParaRPr lang="fi-FI" dirty="0"/>
          </a:p>
        </p:txBody>
      </p:sp>
      <p:sp>
        <p:nvSpPr>
          <p:cNvPr id="3" name="Alatunnisteen paikkamerkki 4"/>
          <p:cNvSpPr>
            <a:spLocks noGrp="1"/>
          </p:cNvSpPr>
          <p:nvPr>
            <p:ph type="ftr" sz="quarter" idx="11"/>
          </p:nvPr>
        </p:nvSpPr>
        <p:spPr/>
        <p:txBody>
          <a:bodyPr/>
          <a:lstStyle>
            <a:lvl1pPr>
              <a:defRPr/>
            </a:lvl1pPr>
          </a:lstStyle>
          <a:p>
            <a:pPr>
              <a:defRPr/>
            </a:pPr>
            <a:endParaRPr lang="fi-FI" dirty="0"/>
          </a:p>
        </p:txBody>
      </p:sp>
      <p:sp>
        <p:nvSpPr>
          <p:cNvPr id="4" name="Dian numeron paikkamerkki 5"/>
          <p:cNvSpPr>
            <a:spLocks noGrp="1"/>
          </p:cNvSpPr>
          <p:nvPr>
            <p:ph type="sldNum" sz="quarter" idx="12"/>
          </p:nvPr>
        </p:nvSpPr>
        <p:spPr/>
        <p:txBody>
          <a:bodyPr/>
          <a:lstStyle>
            <a:lvl1pPr>
              <a:defRPr/>
            </a:lvl1pPr>
          </a:lstStyle>
          <a:p>
            <a:pPr>
              <a:defRPr/>
            </a:pPr>
            <a:fld id="{061B194F-5DE4-4261-B722-458BCCA231CF}" type="slidenum">
              <a:rPr lang="fi-FI"/>
              <a:pPr>
                <a:defRPr/>
              </a:pPr>
              <a:t>‹#›</a:t>
            </a:fld>
            <a:endParaRPr lang="fi-FI" dirty="0"/>
          </a:p>
        </p:txBody>
      </p:sp>
    </p:spTree>
    <p:extLst>
      <p:ext uri="{BB962C8B-B14F-4D97-AF65-F5344CB8AC3E}">
        <p14:creationId xmlns:p14="http://schemas.microsoft.com/office/powerpoint/2010/main" val="34452246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Kansi 1">
    <p:bg>
      <p:bgPr>
        <a:solidFill>
          <a:srgbClr val="00D7A6"/>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9393238" cy="6858000"/>
          </a:xfrm>
          <a:custGeom>
            <a:avLst/>
            <a:gdLst>
              <a:gd name="T0" fmla="*/ 2504148 w 19559"/>
              <a:gd name="T1" fmla="*/ 6858000 h 14300"/>
              <a:gd name="T2" fmla="*/ 2712107 w 19559"/>
              <a:gd name="T3" fmla="*/ 6505508 h 14300"/>
              <a:gd name="T4" fmla="*/ 3439722 w 19559"/>
              <a:gd name="T5" fmla="*/ 6083957 h 14300"/>
              <a:gd name="T6" fmla="*/ 3861883 w 19559"/>
              <a:gd name="T7" fmla="*/ 5357393 h 14300"/>
              <a:gd name="T8" fmla="*/ 4589498 w 19559"/>
              <a:gd name="T9" fmla="*/ 4935842 h 14300"/>
              <a:gd name="T10" fmla="*/ 5011659 w 19559"/>
              <a:gd name="T11" fmla="*/ 4209277 h 14300"/>
              <a:gd name="T12" fmla="*/ 5739754 w 19559"/>
              <a:gd name="T13" fmla="*/ 3787726 h 14300"/>
              <a:gd name="T14" fmla="*/ 6161915 w 19559"/>
              <a:gd name="T15" fmla="*/ 3060682 h 14300"/>
              <a:gd name="T16" fmla="*/ 6889530 w 19559"/>
              <a:gd name="T17" fmla="*/ 2639131 h 14300"/>
              <a:gd name="T18" fmla="*/ 7311690 w 19559"/>
              <a:gd name="T19" fmla="*/ 1912567 h 14300"/>
              <a:gd name="T20" fmla="*/ 8039305 w 19559"/>
              <a:gd name="T21" fmla="*/ 1491016 h 14300"/>
              <a:gd name="T22" fmla="*/ 8461466 w 19559"/>
              <a:gd name="T23" fmla="*/ 764451 h 14300"/>
              <a:gd name="T24" fmla="*/ 9188601 w 19559"/>
              <a:gd name="T25" fmla="*/ 343380 h 14300"/>
              <a:gd name="T26" fmla="*/ 9393678 w 19559"/>
              <a:gd name="T27" fmla="*/ 0 h 14300"/>
              <a:gd name="T28" fmla="*/ 0 w 19559"/>
              <a:gd name="T29" fmla="*/ 0 h 14300"/>
              <a:gd name="T30" fmla="*/ 0 w 19559"/>
              <a:gd name="T31" fmla="*/ 6858000 h 14300"/>
              <a:gd name="T32" fmla="*/ 2504148 w 19559"/>
              <a:gd name="T33" fmla="*/ 6858000 h 14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559" h="14300">
                <a:moveTo>
                  <a:pt x="5214" y="14300"/>
                </a:moveTo>
                <a:cubicBezTo>
                  <a:pt x="5282" y="14078"/>
                  <a:pt x="5358" y="13854"/>
                  <a:pt x="5647" y="13565"/>
                </a:cubicBezTo>
                <a:cubicBezTo>
                  <a:pt x="6246" y="12966"/>
                  <a:pt x="6564" y="13285"/>
                  <a:pt x="7162" y="12686"/>
                </a:cubicBezTo>
                <a:cubicBezTo>
                  <a:pt x="7761" y="12087"/>
                  <a:pt x="7443" y="11769"/>
                  <a:pt x="8041" y="11171"/>
                </a:cubicBezTo>
                <a:cubicBezTo>
                  <a:pt x="8640" y="10572"/>
                  <a:pt x="8958" y="10890"/>
                  <a:pt x="9556" y="10292"/>
                </a:cubicBezTo>
                <a:cubicBezTo>
                  <a:pt x="10155" y="9693"/>
                  <a:pt x="9837" y="9375"/>
                  <a:pt x="10435" y="8777"/>
                </a:cubicBezTo>
                <a:cubicBezTo>
                  <a:pt x="11034" y="8178"/>
                  <a:pt x="11352" y="8496"/>
                  <a:pt x="11951" y="7898"/>
                </a:cubicBezTo>
                <a:cubicBezTo>
                  <a:pt x="12549" y="7299"/>
                  <a:pt x="12231" y="6981"/>
                  <a:pt x="12830" y="6382"/>
                </a:cubicBezTo>
                <a:cubicBezTo>
                  <a:pt x="13428" y="5784"/>
                  <a:pt x="13746" y="6102"/>
                  <a:pt x="14345" y="5503"/>
                </a:cubicBezTo>
                <a:cubicBezTo>
                  <a:pt x="14943" y="4905"/>
                  <a:pt x="14625" y="4587"/>
                  <a:pt x="15224" y="3988"/>
                </a:cubicBezTo>
                <a:cubicBezTo>
                  <a:pt x="15822" y="3390"/>
                  <a:pt x="16140" y="3708"/>
                  <a:pt x="16739" y="3109"/>
                </a:cubicBezTo>
                <a:cubicBezTo>
                  <a:pt x="17338" y="2511"/>
                  <a:pt x="17020" y="2192"/>
                  <a:pt x="17618" y="1594"/>
                </a:cubicBezTo>
                <a:cubicBezTo>
                  <a:pt x="18216" y="996"/>
                  <a:pt x="18534" y="1314"/>
                  <a:pt x="19132" y="716"/>
                </a:cubicBezTo>
                <a:cubicBezTo>
                  <a:pt x="19413" y="435"/>
                  <a:pt x="19492" y="216"/>
                  <a:pt x="19559" y="0"/>
                </a:cubicBezTo>
                <a:lnTo>
                  <a:pt x="0" y="0"/>
                </a:lnTo>
                <a:lnTo>
                  <a:pt x="0" y="14300"/>
                </a:lnTo>
                <a:lnTo>
                  <a:pt x="5214" y="14300"/>
                </a:lnTo>
                <a:close/>
              </a:path>
            </a:pathLst>
          </a:custGeom>
          <a:solidFill>
            <a:srgbClr val="0000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9" name="Kuva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18103387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Kansi 1 B">
    <p:bg>
      <p:bgPr>
        <a:solidFill>
          <a:srgbClr val="00D7A7"/>
        </a:solidFill>
        <a:effectLst/>
      </p:bgPr>
    </p:bg>
    <p:spTree>
      <p:nvGrpSpPr>
        <p:cNvPr id="1" name=""/>
        <p:cNvGrpSpPr/>
        <p:nvPr/>
      </p:nvGrpSpPr>
      <p:grpSpPr>
        <a:xfrm>
          <a:off x="0" y="0"/>
          <a:ext cx="0" cy="0"/>
          <a:chOff x="0" y="0"/>
          <a:chExt cx="0" cy="0"/>
        </a:xfrm>
      </p:grpSpPr>
      <p:sp>
        <p:nvSpPr>
          <p:cNvPr id="4" name="Freeform 5"/>
          <p:cNvSpPr>
            <a:spLocks/>
          </p:cNvSpPr>
          <p:nvPr/>
        </p:nvSpPr>
        <p:spPr bwMode="auto">
          <a:xfrm>
            <a:off x="0" y="0"/>
            <a:ext cx="12192000" cy="6858000"/>
          </a:xfrm>
          <a:custGeom>
            <a:avLst/>
            <a:gdLst>
              <a:gd name="T0" fmla="*/ 5313600 w 25400"/>
              <a:gd name="T1" fmla="*/ 6858000 h 14300"/>
              <a:gd name="T2" fmla="*/ 5521440 w 25400"/>
              <a:gd name="T3" fmla="*/ 6505508 h 14300"/>
              <a:gd name="T4" fmla="*/ 6248640 w 25400"/>
              <a:gd name="T5" fmla="*/ 6083957 h 14300"/>
              <a:gd name="T6" fmla="*/ 6670560 w 25400"/>
              <a:gd name="T7" fmla="*/ 5357393 h 14300"/>
              <a:gd name="T8" fmla="*/ 7397760 w 25400"/>
              <a:gd name="T9" fmla="*/ 4935842 h 14300"/>
              <a:gd name="T10" fmla="*/ 7819680 w 25400"/>
              <a:gd name="T11" fmla="*/ 4209277 h 14300"/>
              <a:gd name="T12" fmla="*/ 8547360 w 25400"/>
              <a:gd name="T13" fmla="*/ 3787726 h 14300"/>
              <a:gd name="T14" fmla="*/ 8969280 w 25400"/>
              <a:gd name="T15" fmla="*/ 3060682 h 14300"/>
              <a:gd name="T16" fmla="*/ 9696480 w 25400"/>
              <a:gd name="T17" fmla="*/ 2639131 h 14300"/>
              <a:gd name="T18" fmla="*/ 10118400 w 25400"/>
              <a:gd name="T19" fmla="*/ 1912567 h 14300"/>
              <a:gd name="T20" fmla="*/ 10845600 w 25400"/>
              <a:gd name="T21" fmla="*/ 1491016 h 14300"/>
              <a:gd name="T22" fmla="*/ 11267520 w 25400"/>
              <a:gd name="T23" fmla="*/ 764451 h 14300"/>
              <a:gd name="T24" fmla="*/ 11994240 w 25400"/>
              <a:gd name="T25" fmla="*/ 343380 h 14300"/>
              <a:gd name="T26" fmla="*/ 12192000 w 25400"/>
              <a:gd name="T27" fmla="*/ 23020 h 14300"/>
              <a:gd name="T28" fmla="*/ 12192000 w 25400"/>
              <a:gd name="T29" fmla="*/ 0 h 14300"/>
              <a:gd name="T30" fmla="*/ 0 w 25400"/>
              <a:gd name="T31" fmla="*/ 0 h 14300"/>
              <a:gd name="T32" fmla="*/ 0 w 25400"/>
              <a:gd name="T33" fmla="*/ 6858000 h 14300"/>
              <a:gd name="T34" fmla="*/ 5313600 w 25400"/>
              <a:gd name="T35" fmla="*/ 6858000 h 143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400" h="14300">
                <a:moveTo>
                  <a:pt x="11070" y="14300"/>
                </a:moveTo>
                <a:cubicBezTo>
                  <a:pt x="11139" y="14078"/>
                  <a:pt x="11214" y="13854"/>
                  <a:pt x="11503" y="13565"/>
                </a:cubicBezTo>
                <a:cubicBezTo>
                  <a:pt x="12102" y="12966"/>
                  <a:pt x="12420" y="13285"/>
                  <a:pt x="13018" y="12686"/>
                </a:cubicBezTo>
                <a:cubicBezTo>
                  <a:pt x="13617" y="12087"/>
                  <a:pt x="13299" y="11769"/>
                  <a:pt x="13897" y="11171"/>
                </a:cubicBezTo>
                <a:cubicBezTo>
                  <a:pt x="14496" y="10572"/>
                  <a:pt x="14814" y="10890"/>
                  <a:pt x="15412" y="10292"/>
                </a:cubicBezTo>
                <a:cubicBezTo>
                  <a:pt x="16011" y="9693"/>
                  <a:pt x="15693" y="9375"/>
                  <a:pt x="16291" y="8777"/>
                </a:cubicBezTo>
                <a:cubicBezTo>
                  <a:pt x="16890" y="8178"/>
                  <a:pt x="17208" y="8496"/>
                  <a:pt x="17807" y="7898"/>
                </a:cubicBezTo>
                <a:cubicBezTo>
                  <a:pt x="18405" y="7299"/>
                  <a:pt x="18087" y="6981"/>
                  <a:pt x="18686" y="6382"/>
                </a:cubicBezTo>
                <a:cubicBezTo>
                  <a:pt x="19284" y="5784"/>
                  <a:pt x="19602" y="6102"/>
                  <a:pt x="20201" y="5503"/>
                </a:cubicBezTo>
                <a:cubicBezTo>
                  <a:pt x="20799" y="4905"/>
                  <a:pt x="20481" y="4587"/>
                  <a:pt x="21080" y="3988"/>
                </a:cubicBezTo>
                <a:cubicBezTo>
                  <a:pt x="21678" y="3390"/>
                  <a:pt x="21997" y="3708"/>
                  <a:pt x="22595" y="3109"/>
                </a:cubicBezTo>
                <a:cubicBezTo>
                  <a:pt x="23194" y="2511"/>
                  <a:pt x="22876" y="2192"/>
                  <a:pt x="23474" y="1594"/>
                </a:cubicBezTo>
                <a:cubicBezTo>
                  <a:pt x="24072" y="996"/>
                  <a:pt x="24390" y="1314"/>
                  <a:pt x="24988" y="716"/>
                </a:cubicBezTo>
                <a:cubicBezTo>
                  <a:pt x="25249" y="455"/>
                  <a:pt x="25336" y="248"/>
                  <a:pt x="25400" y="48"/>
                </a:cubicBezTo>
                <a:lnTo>
                  <a:pt x="25400" y="0"/>
                </a:lnTo>
                <a:lnTo>
                  <a:pt x="0" y="0"/>
                </a:lnTo>
                <a:lnTo>
                  <a:pt x="0" y="14300"/>
                </a:lnTo>
                <a:lnTo>
                  <a:pt x="11070" y="14300"/>
                </a:lnTo>
                <a:close/>
              </a:path>
            </a:pathLst>
          </a:custGeom>
          <a:solidFill>
            <a:srgbClr val="0001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36007564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Kansi 2">
    <p:bg>
      <p:bgPr>
        <a:solidFill>
          <a:srgbClr val="00D7A6"/>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12192000" cy="3887788"/>
          </a:xfrm>
          <a:custGeom>
            <a:avLst/>
            <a:gdLst>
              <a:gd name="T0" fmla="*/ 0 w 25400"/>
              <a:gd name="T1" fmla="*/ 3079742 h 8063"/>
              <a:gd name="T2" fmla="*/ 1219200 w 25400"/>
              <a:gd name="T3" fmla="*/ 3888500 h 8063"/>
              <a:gd name="T4" fmla="*/ 2438400 w 25400"/>
              <a:gd name="T5" fmla="*/ 3079742 h 8063"/>
              <a:gd name="T6" fmla="*/ 3657600 w 25400"/>
              <a:gd name="T7" fmla="*/ 3888500 h 8063"/>
              <a:gd name="T8" fmla="*/ 4876800 w 25400"/>
              <a:gd name="T9" fmla="*/ 3079742 h 8063"/>
              <a:gd name="T10" fmla="*/ 6096000 w 25400"/>
              <a:gd name="T11" fmla="*/ 3888500 h 8063"/>
              <a:gd name="T12" fmla="*/ 7315200 w 25400"/>
              <a:gd name="T13" fmla="*/ 3079742 h 8063"/>
              <a:gd name="T14" fmla="*/ 8534400 w 25400"/>
              <a:gd name="T15" fmla="*/ 3888500 h 8063"/>
              <a:gd name="T16" fmla="*/ 9753600 w 25400"/>
              <a:gd name="T17" fmla="*/ 3079742 h 8063"/>
              <a:gd name="T18" fmla="*/ 10972800 w 25400"/>
              <a:gd name="T19" fmla="*/ 3888500 h 8063"/>
              <a:gd name="T20" fmla="*/ 12192000 w 25400"/>
              <a:gd name="T21" fmla="*/ 3079742 h 8063"/>
              <a:gd name="T22" fmla="*/ 12192000 w 25400"/>
              <a:gd name="T23" fmla="*/ 0 h 8063"/>
              <a:gd name="T24" fmla="*/ 0 w 25400"/>
              <a:gd name="T25" fmla="*/ 0 h 8063"/>
              <a:gd name="T26" fmla="*/ 0 w 25400"/>
              <a:gd name="T27" fmla="*/ 3079742 h 80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00" h="8063">
                <a:moveTo>
                  <a:pt x="0" y="6386"/>
                </a:moveTo>
                <a:cubicBezTo>
                  <a:pt x="1140" y="6386"/>
                  <a:pt x="2118" y="7077"/>
                  <a:pt x="2540" y="8063"/>
                </a:cubicBezTo>
                <a:cubicBezTo>
                  <a:pt x="2962" y="7077"/>
                  <a:pt x="3940" y="6386"/>
                  <a:pt x="5080" y="6386"/>
                </a:cubicBezTo>
                <a:cubicBezTo>
                  <a:pt x="6220" y="6386"/>
                  <a:pt x="7198" y="7077"/>
                  <a:pt x="7620" y="8063"/>
                </a:cubicBezTo>
                <a:cubicBezTo>
                  <a:pt x="8042" y="7077"/>
                  <a:pt x="9020" y="6386"/>
                  <a:pt x="10160" y="6386"/>
                </a:cubicBezTo>
                <a:cubicBezTo>
                  <a:pt x="11300" y="6386"/>
                  <a:pt x="12278" y="7077"/>
                  <a:pt x="12700" y="8063"/>
                </a:cubicBezTo>
                <a:cubicBezTo>
                  <a:pt x="13122" y="7077"/>
                  <a:pt x="14100" y="6386"/>
                  <a:pt x="15240" y="6386"/>
                </a:cubicBezTo>
                <a:cubicBezTo>
                  <a:pt x="16380" y="6386"/>
                  <a:pt x="17358" y="7077"/>
                  <a:pt x="17780" y="8063"/>
                </a:cubicBezTo>
                <a:cubicBezTo>
                  <a:pt x="18202" y="7077"/>
                  <a:pt x="19180" y="6386"/>
                  <a:pt x="20320" y="6386"/>
                </a:cubicBezTo>
                <a:cubicBezTo>
                  <a:pt x="21460" y="6386"/>
                  <a:pt x="22438" y="7077"/>
                  <a:pt x="22860" y="8063"/>
                </a:cubicBezTo>
                <a:cubicBezTo>
                  <a:pt x="23282" y="7077"/>
                  <a:pt x="24260" y="6386"/>
                  <a:pt x="25400" y="6386"/>
                </a:cubicBezTo>
                <a:lnTo>
                  <a:pt x="25400" y="0"/>
                </a:lnTo>
                <a:lnTo>
                  <a:pt x="0" y="0"/>
                </a:lnTo>
                <a:lnTo>
                  <a:pt x="0" y="6386"/>
                </a:lnTo>
                <a:close/>
              </a:path>
            </a:pathLst>
          </a:custGeom>
          <a:solidFill>
            <a:srgbClr val="0000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38159806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Kansi 2 B">
    <p:bg>
      <p:bgPr>
        <a:solidFill>
          <a:srgbClr val="00D7A7"/>
        </a:solidFill>
        <a:effectLst/>
      </p:bgPr>
    </p:bg>
    <p:spTree>
      <p:nvGrpSpPr>
        <p:cNvPr id="1" name=""/>
        <p:cNvGrpSpPr/>
        <p:nvPr/>
      </p:nvGrpSpPr>
      <p:grpSpPr>
        <a:xfrm>
          <a:off x="0" y="0"/>
          <a:ext cx="0" cy="0"/>
          <a:chOff x="0" y="0"/>
          <a:chExt cx="0" cy="0"/>
        </a:xfrm>
      </p:grpSpPr>
      <p:sp>
        <p:nvSpPr>
          <p:cNvPr id="4" name="Freeform 5"/>
          <p:cNvSpPr>
            <a:spLocks/>
          </p:cNvSpPr>
          <p:nvPr/>
        </p:nvSpPr>
        <p:spPr bwMode="auto">
          <a:xfrm>
            <a:off x="0" y="0"/>
            <a:ext cx="12193588" cy="5572125"/>
          </a:xfrm>
          <a:custGeom>
            <a:avLst/>
            <a:gdLst>
              <a:gd name="T0" fmla="*/ 0 w 25400"/>
              <a:gd name="T1" fmla="*/ 4766642 h 11590"/>
              <a:gd name="T2" fmla="*/ 1219320 w 25400"/>
              <a:gd name="T3" fmla="*/ 5572461 h 11590"/>
              <a:gd name="T4" fmla="*/ 2438640 w 25400"/>
              <a:gd name="T5" fmla="*/ 4766642 h 11590"/>
              <a:gd name="T6" fmla="*/ 3657960 w 25400"/>
              <a:gd name="T7" fmla="*/ 5572461 h 11590"/>
              <a:gd name="T8" fmla="*/ 4877280 w 25400"/>
              <a:gd name="T9" fmla="*/ 4766642 h 11590"/>
              <a:gd name="T10" fmla="*/ 6096600 w 25400"/>
              <a:gd name="T11" fmla="*/ 5572461 h 11590"/>
              <a:gd name="T12" fmla="*/ 7315920 w 25400"/>
              <a:gd name="T13" fmla="*/ 4766642 h 11590"/>
              <a:gd name="T14" fmla="*/ 8535240 w 25400"/>
              <a:gd name="T15" fmla="*/ 5572461 h 11590"/>
              <a:gd name="T16" fmla="*/ 9754560 w 25400"/>
              <a:gd name="T17" fmla="*/ 4766642 h 11590"/>
              <a:gd name="T18" fmla="*/ 10973880 w 25400"/>
              <a:gd name="T19" fmla="*/ 5572461 h 11590"/>
              <a:gd name="T20" fmla="*/ 12193200 w 25400"/>
              <a:gd name="T21" fmla="*/ 4766642 h 11590"/>
              <a:gd name="T22" fmla="*/ 12193200 w 25400"/>
              <a:gd name="T23" fmla="*/ 0 h 11590"/>
              <a:gd name="T24" fmla="*/ 0 w 25400"/>
              <a:gd name="T25" fmla="*/ 0 h 11590"/>
              <a:gd name="T26" fmla="*/ 0 w 25400"/>
              <a:gd name="T27" fmla="*/ 4766642 h 11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00" h="11590">
                <a:moveTo>
                  <a:pt x="0" y="9914"/>
                </a:moveTo>
                <a:cubicBezTo>
                  <a:pt x="1140" y="9914"/>
                  <a:pt x="2118" y="10605"/>
                  <a:pt x="2540" y="11590"/>
                </a:cubicBezTo>
                <a:cubicBezTo>
                  <a:pt x="2962" y="10605"/>
                  <a:pt x="3940" y="9914"/>
                  <a:pt x="5080" y="9914"/>
                </a:cubicBezTo>
                <a:cubicBezTo>
                  <a:pt x="6220" y="9914"/>
                  <a:pt x="7198" y="10605"/>
                  <a:pt x="7620" y="11590"/>
                </a:cubicBezTo>
                <a:cubicBezTo>
                  <a:pt x="8042" y="10605"/>
                  <a:pt x="9020" y="9914"/>
                  <a:pt x="10160" y="9914"/>
                </a:cubicBezTo>
                <a:cubicBezTo>
                  <a:pt x="11300" y="9914"/>
                  <a:pt x="12278" y="10605"/>
                  <a:pt x="12700" y="11590"/>
                </a:cubicBezTo>
                <a:cubicBezTo>
                  <a:pt x="13122" y="10605"/>
                  <a:pt x="14100" y="9914"/>
                  <a:pt x="15240" y="9914"/>
                </a:cubicBezTo>
                <a:cubicBezTo>
                  <a:pt x="16380" y="9914"/>
                  <a:pt x="17358" y="10605"/>
                  <a:pt x="17780" y="11590"/>
                </a:cubicBezTo>
                <a:cubicBezTo>
                  <a:pt x="18202" y="10605"/>
                  <a:pt x="19180" y="9914"/>
                  <a:pt x="20320" y="9914"/>
                </a:cubicBezTo>
                <a:cubicBezTo>
                  <a:pt x="21460" y="9914"/>
                  <a:pt x="22438" y="10605"/>
                  <a:pt x="22860" y="11590"/>
                </a:cubicBezTo>
                <a:cubicBezTo>
                  <a:pt x="23282" y="10605"/>
                  <a:pt x="24260" y="9914"/>
                  <a:pt x="25400" y="9914"/>
                </a:cubicBezTo>
                <a:lnTo>
                  <a:pt x="25400" y="0"/>
                </a:lnTo>
                <a:lnTo>
                  <a:pt x="0" y="0"/>
                </a:lnTo>
                <a:lnTo>
                  <a:pt x="0" y="9914"/>
                </a:lnTo>
                <a:close/>
              </a:path>
            </a:pathLst>
          </a:custGeom>
          <a:solidFill>
            <a:srgbClr val="0001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1375981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Väliotsikko vaakuna">
    <p:bg>
      <p:bgPr>
        <a:solidFill>
          <a:srgbClr val="0001BE"/>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5" name="Päivämäärän paikkamerkki 3"/>
          <p:cNvSpPr>
            <a:spLocks noGrp="1"/>
          </p:cNvSpPr>
          <p:nvPr>
            <p:ph type="dt" sz="half" idx="10"/>
          </p:nvPr>
        </p:nvSpPr>
        <p:spPr/>
        <p:txBody>
          <a:bodyPr/>
          <a:lstStyle>
            <a:lvl1pPr>
              <a:defRPr smtClean="0">
                <a:solidFill>
                  <a:srgbClr val="FFFFFF"/>
                </a:solidFill>
              </a:defRPr>
            </a:lvl1pPr>
          </a:lstStyle>
          <a:p>
            <a:pPr>
              <a:defRPr/>
            </a:pPr>
            <a:fld id="{49126A56-E1ED-4BC4-990C-676EDFE44F2C}" type="datetime1">
              <a:rPr lang="fi-FI" smtClean="0"/>
              <a:t>22.9.2022</a:t>
            </a:fld>
            <a:endParaRPr lang="fi-FI"/>
          </a:p>
        </p:txBody>
      </p:sp>
      <p:sp>
        <p:nvSpPr>
          <p:cNvPr id="16" name="Alatunnisteen paikkamerkki 4"/>
          <p:cNvSpPr>
            <a:spLocks noGrp="1"/>
          </p:cNvSpPr>
          <p:nvPr>
            <p:ph type="ftr" sz="quarter" idx="11"/>
          </p:nvPr>
        </p:nvSpPr>
        <p:spPr/>
        <p:txBody>
          <a:bodyPr/>
          <a:lstStyle>
            <a:lvl1pPr>
              <a:defRPr smtClean="0">
                <a:solidFill>
                  <a:srgbClr val="FFFFFF"/>
                </a:solidFill>
              </a:defRPr>
            </a:lvl1pPr>
          </a:lstStyle>
          <a:p>
            <a:pPr>
              <a:defRPr/>
            </a:pPr>
            <a:endParaRPr lang="fi-FI"/>
          </a:p>
        </p:txBody>
      </p:sp>
      <p:sp>
        <p:nvSpPr>
          <p:cNvPr id="17" name="Dian numeron paikkamerkki 5"/>
          <p:cNvSpPr>
            <a:spLocks noGrp="1"/>
          </p:cNvSpPr>
          <p:nvPr>
            <p:ph type="sldNum" sz="quarter" idx="12"/>
          </p:nvPr>
        </p:nvSpPr>
        <p:spPr/>
        <p:txBody>
          <a:bodyPr/>
          <a:lstStyle>
            <a:lvl1pPr>
              <a:defRPr smtClean="0">
                <a:solidFill>
                  <a:srgbClr val="FFFFFF"/>
                </a:solidFill>
              </a:defRPr>
            </a:lvl1pPr>
          </a:lstStyle>
          <a:p>
            <a:pPr>
              <a:defRPr/>
            </a:pPr>
            <a:fld id="{B000C995-1A7E-4622-B5FD-0C2B34138000}" type="slidenum">
              <a:rPr lang="fi-FI"/>
              <a:pPr>
                <a:defRPr/>
              </a:pPr>
              <a:t>‹#›</a:t>
            </a:fld>
            <a:endParaRPr lang="fi-FI"/>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6383" y="6269038"/>
            <a:ext cx="943954" cy="468438"/>
          </a:xfrm>
          <a:prstGeom prst="rect">
            <a:avLst/>
          </a:prstGeom>
        </p:spPr>
      </p:pic>
    </p:spTree>
    <p:extLst>
      <p:ext uri="{BB962C8B-B14F-4D97-AF65-F5344CB8AC3E}">
        <p14:creationId xmlns:p14="http://schemas.microsoft.com/office/powerpoint/2010/main" val="23190726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Kansi 3">
    <p:bg>
      <p:bgPr>
        <a:solidFill>
          <a:srgbClr val="00D7A6"/>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7305675" cy="6858000"/>
          </a:xfrm>
          <a:custGeom>
            <a:avLst/>
            <a:gdLst>
              <a:gd name="T0" fmla="*/ 7305472 w 15203"/>
              <a:gd name="T1" fmla="*/ 6858000 h 14300"/>
              <a:gd name="T2" fmla="*/ 6736046 w 15203"/>
              <a:gd name="T3" fmla="*/ 6003388 h 14300"/>
              <a:gd name="T4" fmla="*/ 7305472 w 15203"/>
              <a:gd name="T5" fmla="*/ 5142061 h 14300"/>
              <a:gd name="T6" fmla="*/ 6736046 w 15203"/>
              <a:gd name="T7" fmla="*/ 4280735 h 14300"/>
              <a:gd name="T8" fmla="*/ 7305472 w 15203"/>
              <a:gd name="T9" fmla="*/ 3419888 h 14300"/>
              <a:gd name="T10" fmla="*/ 6736046 w 15203"/>
              <a:gd name="T11" fmla="*/ 2558562 h 14300"/>
              <a:gd name="T12" fmla="*/ 7305472 w 15203"/>
              <a:gd name="T13" fmla="*/ 1697715 h 14300"/>
              <a:gd name="T14" fmla="*/ 6736046 w 15203"/>
              <a:gd name="T15" fmla="*/ 836388 h 14300"/>
              <a:gd name="T16" fmla="*/ 7304991 w 15203"/>
              <a:gd name="T17" fmla="*/ 0 h 14300"/>
              <a:gd name="T18" fmla="*/ 0 w 15203"/>
              <a:gd name="T19" fmla="*/ 0 h 14300"/>
              <a:gd name="T20" fmla="*/ 0 w 15203"/>
              <a:gd name="T21" fmla="*/ 1568708 h 14300"/>
              <a:gd name="T22" fmla="*/ 0 w 15203"/>
              <a:gd name="T23" fmla="*/ 6858000 h 14300"/>
              <a:gd name="T24" fmla="*/ 7305472 w 15203"/>
              <a:gd name="T25" fmla="*/ 6858000 h 143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203" h="14300">
                <a:moveTo>
                  <a:pt x="15203" y="14300"/>
                </a:moveTo>
                <a:cubicBezTo>
                  <a:pt x="15197" y="13500"/>
                  <a:pt x="14711" y="12814"/>
                  <a:pt x="14018" y="12518"/>
                </a:cubicBezTo>
                <a:cubicBezTo>
                  <a:pt x="14714" y="12219"/>
                  <a:pt x="15203" y="11528"/>
                  <a:pt x="15203" y="10722"/>
                </a:cubicBezTo>
                <a:cubicBezTo>
                  <a:pt x="15203" y="9916"/>
                  <a:pt x="14714" y="9225"/>
                  <a:pt x="14018" y="8926"/>
                </a:cubicBezTo>
                <a:cubicBezTo>
                  <a:pt x="14714" y="8628"/>
                  <a:pt x="15203" y="7937"/>
                  <a:pt x="15203" y="7131"/>
                </a:cubicBezTo>
                <a:cubicBezTo>
                  <a:pt x="15203" y="6325"/>
                  <a:pt x="14714" y="5634"/>
                  <a:pt x="14018" y="5335"/>
                </a:cubicBezTo>
                <a:cubicBezTo>
                  <a:pt x="14714" y="5037"/>
                  <a:pt x="15203" y="4345"/>
                  <a:pt x="15203" y="3540"/>
                </a:cubicBezTo>
                <a:cubicBezTo>
                  <a:pt x="15203" y="2734"/>
                  <a:pt x="14714" y="2042"/>
                  <a:pt x="14018" y="1744"/>
                </a:cubicBezTo>
                <a:cubicBezTo>
                  <a:pt x="14699" y="1452"/>
                  <a:pt x="15182" y="784"/>
                  <a:pt x="15202" y="0"/>
                </a:cubicBezTo>
                <a:lnTo>
                  <a:pt x="0" y="0"/>
                </a:lnTo>
                <a:lnTo>
                  <a:pt x="0" y="3271"/>
                </a:lnTo>
                <a:lnTo>
                  <a:pt x="0" y="14300"/>
                </a:lnTo>
                <a:lnTo>
                  <a:pt x="15203" y="14300"/>
                </a:lnTo>
                <a:close/>
              </a:path>
            </a:pathLst>
          </a:custGeom>
          <a:solidFill>
            <a:srgbClr val="0000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40382328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Kansi 3 B">
    <p:bg>
      <p:bgPr>
        <a:solidFill>
          <a:srgbClr val="00D7A7"/>
        </a:solidFill>
        <a:effectLst/>
      </p:bgPr>
    </p:bg>
    <p:spTree>
      <p:nvGrpSpPr>
        <p:cNvPr id="1" name=""/>
        <p:cNvGrpSpPr/>
        <p:nvPr/>
      </p:nvGrpSpPr>
      <p:grpSpPr>
        <a:xfrm>
          <a:off x="0" y="0"/>
          <a:ext cx="0" cy="0"/>
          <a:chOff x="0" y="0"/>
          <a:chExt cx="0" cy="0"/>
        </a:xfrm>
      </p:grpSpPr>
      <p:sp>
        <p:nvSpPr>
          <p:cNvPr id="4" name="Freeform 18"/>
          <p:cNvSpPr>
            <a:spLocks/>
          </p:cNvSpPr>
          <p:nvPr/>
        </p:nvSpPr>
        <p:spPr bwMode="auto">
          <a:xfrm>
            <a:off x="0" y="0"/>
            <a:ext cx="9678988" cy="6858000"/>
          </a:xfrm>
          <a:custGeom>
            <a:avLst/>
            <a:gdLst>
              <a:gd name="T0" fmla="*/ 0 w 20142"/>
              <a:gd name="T1" fmla="*/ 0 h 14300"/>
              <a:gd name="T2" fmla="*/ 0 w 20142"/>
              <a:gd name="T3" fmla="*/ 6858000 h 14300"/>
              <a:gd name="T4" fmla="*/ 9678540 w 20142"/>
              <a:gd name="T5" fmla="*/ 6858000 h 14300"/>
              <a:gd name="T6" fmla="*/ 9109582 w 20142"/>
              <a:gd name="T7" fmla="*/ 6003388 h 14300"/>
              <a:gd name="T8" fmla="*/ 9679021 w 20142"/>
              <a:gd name="T9" fmla="*/ 5142061 h 14300"/>
              <a:gd name="T10" fmla="*/ 9109582 w 20142"/>
              <a:gd name="T11" fmla="*/ 4280735 h 14300"/>
              <a:gd name="T12" fmla="*/ 9679021 w 20142"/>
              <a:gd name="T13" fmla="*/ 3419888 h 14300"/>
              <a:gd name="T14" fmla="*/ 9109582 w 20142"/>
              <a:gd name="T15" fmla="*/ 2558562 h 14300"/>
              <a:gd name="T16" fmla="*/ 9679021 w 20142"/>
              <a:gd name="T17" fmla="*/ 1697715 h 14300"/>
              <a:gd name="T18" fmla="*/ 9109582 w 20142"/>
              <a:gd name="T19" fmla="*/ 836388 h 14300"/>
              <a:gd name="T20" fmla="*/ 9678540 w 20142"/>
              <a:gd name="T21" fmla="*/ 0 h 14300"/>
              <a:gd name="T22" fmla="*/ 0 w 20142"/>
              <a:gd name="T23" fmla="*/ 0 h 143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142" h="14300">
                <a:moveTo>
                  <a:pt x="0" y="0"/>
                </a:moveTo>
                <a:lnTo>
                  <a:pt x="0" y="14300"/>
                </a:lnTo>
                <a:cubicBezTo>
                  <a:pt x="6714" y="14300"/>
                  <a:pt x="13428" y="14300"/>
                  <a:pt x="20141" y="14300"/>
                </a:cubicBezTo>
                <a:cubicBezTo>
                  <a:pt x="20136" y="13500"/>
                  <a:pt x="19649" y="12814"/>
                  <a:pt x="18957" y="12518"/>
                </a:cubicBezTo>
                <a:cubicBezTo>
                  <a:pt x="19653" y="12219"/>
                  <a:pt x="20142" y="11528"/>
                  <a:pt x="20142" y="10722"/>
                </a:cubicBezTo>
                <a:cubicBezTo>
                  <a:pt x="20142" y="9916"/>
                  <a:pt x="19653" y="9225"/>
                  <a:pt x="18957" y="8926"/>
                </a:cubicBezTo>
                <a:cubicBezTo>
                  <a:pt x="19653" y="8628"/>
                  <a:pt x="20142" y="7937"/>
                  <a:pt x="20142" y="7131"/>
                </a:cubicBezTo>
                <a:cubicBezTo>
                  <a:pt x="20142" y="6325"/>
                  <a:pt x="19653" y="5634"/>
                  <a:pt x="18957" y="5335"/>
                </a:cubicBezTo>
                <a:cubicBezTo>
                  <a:pt x="19653" y="5037"/>
                  <a:pt x="20142" y="4345"/>
                  <a:pt x="20142" y="3540"/>
                </a:cubicBezTo>
                <a:cubicBezTo>
                  <a:pt x="20142" y="2734"/>
                  <a:pt x="19653" y="2042"/>
                  <a:pt x="18957" y="1744"/>
                </a:cubicBezTo>
                <a:cubicBezTo>
                  <a:pt x="19638" y="1452"/>
                  <a:pt x="20120" y="784"/>
                  <a:pt x="20141" y="0"/>
                </a:cubicBezTo>
                <a:cubicBezTo>
                  <a:pt x="13427" y="0"/>
                  <a:pt x="6714" y="0"/>
                  <a:pt x="0" y="0"/>
                </a:cubicBezTo>
                <a:close/>
              </a:path>
            </a:pathLst>
          </a:custGeom>
          <a:solidFill>
            <a:srgbClr val="0001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5136899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Kansi 4">
    <p:bg>
      <p:bgPr>
        <a:solidFill>
          <a:srgbClr val="00D7A6"/>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9815513" cy="6858000"/>
          </a:xfrm>
          <a:custGeom>
            <a:avLst/>
            <a:gdLst>
              <a:gd name="T0" fmla="*/ 0 w 20470"/>
              <a:gd name="T1" fmla="*/ 6858000 h 14293"/>
              <a:gd name="T2" fmla="*/ 2725435 w 20470"/>
              <a:gd name="T3" fmla="*/ 6858000 h 14293"/>
              <a:gd name="T4" fmla="*/ 2544187 w 20470"/>
              <a:gd name="T5" fmla="*/ 6485663 h 14293"/>
              <a:gd name="T6" fmla="*/ 2623782 w 20470"/>
              <a:gd name="T7" fmla="*/ 6066305 h 14293"/>
              <a:gd name="T8" fmla="*/ 3042379 w 20470"/>
              <a:gd name="T9" fmla="*/ 5987135 h 14293"/>
              <a:gd name="T10" fmla="*/ 3796141 w 20470"/>
              <a:gd name="T11" fmla="*/ 6355154 h 14293"/>
              <a:gd name="T12" fmla="*/ 4196038 w 20470"/>
              <a:gd name="T13" fmla="*/ 6269746 h 14293"/>
              <a:gd name="T14" fmla="*/ 4277552 w 20470"/>
              <a:gd name="T15" fmla="*/ 5859025 h 14293"/>
              <a:gd name="T16" fmla="*/ 3914576 w 20470"/>
              <a:gd name="T17" fmla="*/ 5114351 h 14293"/>
              <a:gd name="T18" fmla="*/ 3994172 w 20470"/>
              <a:gd name="T19" fmla="*/ 4694993 h 14293"/>
              <a:gd name="T20" fmla="*/ 4412768 w 20470"/>
              <a:gd name="T21" fmla="*/ 4615823 h 14293"/>
              <a:gd name="T22" fmla="*/ 5166530 w 20470"/>
              <a:gd name="T23" fmla="*/ 4983841 h 14293"/>
              <a:gd name="T24" fmla="*/ 5566427 w 20470"/>
              <a:gd name="T25" fmla="*/ 4898434 h 14293"/>
              <a:gd name="T26" fmla="*/ 5648420 w 20470"/>
              <a:gd name="T27" fmla="*/ 4487712 h 14293"/>
              <a:gd name="T28" fmla="*/ 5284965 w 20470"/>
              <a:gd name="T29" fmla="*/ 3743039 h 14293"/>
              <a:gd name="T30" fmla="*/ 5364561 w 20470"/>
              <a:gd name="T31" fmla="*/ 3323681 h 14293"/>
              <a:gd name="T32" fmla="*/ 5783158 w 20470"/>
              <a:gd name="T33" fmla="*/ 3244511 h 14293"/>
              <a:gd name="T34" fmla="*/ 6535961 w 20470"/>
              <a:gd name="T35" fmla="*/ 3613969 h 14293"/>
              <a:gd name="T36" fmla="*/ 6934419 w 20470"/>
              <a:gd name="T37" fmla="*/ 3530001 h 14293"/>
              <a:gd name="T38" fmla="*/ 7015932 w 20470"/>
              <a:gd name="T39" fmla="*/ 3118799 h 14293"/>
              <a:gd name="T40" fmla="*/ 6652957 w 20470"/>
              <a:gd name="T41" fmla="*/ 2374126 h 14293"/>
              <a:gd name="T42" fmla="*/ 6732073 w 20470"/>
              <a:gd name="T43" fmla="*/ 1955247 h 14293"/>
              <a:gd name="T44" fmla="*/ 7150670 w 20470"/>
              <a:gd name="T45" fmla="*/ 1876078 h 14293"/>
              <a:gd name="T46" fmla="*/ 7904911 w 20470"/>
              <a:gd name="T47" fmla="*/ 2243616 h 14293"/>
              <a:gd name="T48" fmla="*/ 8304808 w 20470"/>
              <a:gd name="T49" fmla="*/ 2158689 h 14293"/>
              <a:gd name="T50" fmla="*/ 8386322 w 20470"/>
              <a:gd name="T51" fmla="*/ 1747487 h 14293"/>
              <a:gd name="T52" fmla="*/ 8023346 w 20470"/>
              <a:gd name="T53" fmla="*/ 1002814 h 14293"/>
              <a:gd name="T54" fmla="*/ 8102942 w 20470"/>
              <a:gd name="T55" fmla="*/ 583935 h 14293"/>
              <a:gd name="T56" fmla="*/ 8521539 w 20470"/>
              <a:gd name="T57" fmla="*/ 504286 h 14293"/>
              <a:gd name="T58" fmla="*/ 9275780 w 20470"/>
              <a:gd name="T59" fmla="*/ 872304 h 14293"/>
              <a:gd name="T60" fmla="*/ 9675677 w 20470"/>
              <a:gd name="T61" fmla="*/ 786417 h 14293"/>
              <a:gd name="T62" fmla="*/ 9757190 w 20470"/>
              <a:gd name="T63" fmla="*/ 375695 h 14293"/>
              <a:gd name="T64" fmla="*/ 9574024 w 20470"/>
              <a:gd name="T65" fmla="*/ 0 h 14293"/>
              <a:gd name="T66" fmla="*/ 0 w 20470"/>
              <a:gd name="T67" fmla="*/ 0 h 14293"/>
              <a:gd name="T68" fmla="*/ 0 w 20470"/>
              <a:gd name="T69" fmla="*/ 6858000 h 1429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470" h="14293">
                <a:moveTo>
                  <a:pt x="0" y="14293"/>
                </a:moveTo>
                <a:lnTo>
                  <a:pt x="5684" y="14293"/>
                </a:lnTo>
                <a:cubicBezTo>
                  <a:pt x="5495" y="13905"/>
                  <a:pt x="5306" y="13517"/>
                  <a:pt x="5306" y="13517"/>
                </a:cubicBezTo>
                <a:cubicBezTo>
                  <a:pt x="5306" y="13517"/>
                  <a:pt x="5077" y="13038"/>
                  <a:pt x="5472" y="12643"/>
                </a:cubicBezTo>
                <a:cubicBezTo>
                  <a:pt x="5708" y="12407"/>
                  <a:pt x="6053" y="12349"/>
                  <a:pt x="6345" y="12478"/>
                </a:cubicBezTo>
                <a:cubicBezTo>
                  <a:pt x="6357" y="12483"/>
                  <a:pt x="7917" y="13245"/>
                  <a:pt x="7917" y="13245"/>
                </a:cubicBezTo>
                <a:cubicBezTo>
                  <a:pt x="7917" y="13245"/>
                  <a:pt x="8353" y="13466"/>
                  <a:pt x="8751" y="13067"/>
                </a:cubicBezTo>
                <a:cubicBezTo>
                  <a:pt x="8982" y="12837"/>
                  <a:pt x="9042" y="12503"/>
                  <a:pt x="8921" y="12211"/>
                </a:cubicBezTo>
                <a:cubicBezTo>
                  <a:pt x="8913" y="12193"/>
                  <a:pt x="8164" y="10659"/>
                  <a:pt x="8164" y="10659"/>
                </a:cubicBezTo>
                <a:cubicBezTo>
                  <a:pt x="8164" y="10659"/>
                  <a:pt x="7935" y="10180"/>
                  <a:pt x="8330" y="9785"/>
                </a:cubicBezTo>
                <a:cubicBezTo>
                  <a:pt x="8566" y="9549"/>
                  <a:pt x="8912" y="9491"/>
                  <a:pt x="9203" y="9620"/>
                </a:cubicBezTo>
                <a:cubicBezTo>
                  <a:pt x="9215" y="9625"/>
                  <a:pt x="10775" y="10387"/>
                  <a:pt x="10775" y="10387"/>
                </a:cubicBezTo>
                <a:cubicBezTo>
                  <a:pt x="10775" y="10387"/>
                  <a:pt x="11211" y="10608"/>
                  <a:pt x="11609" y="10209"/>
                </a:cubicBezTo>
                <a:cubicBezTo>
                  <a:pt x="11840" y="9979"/>
                  <a:pt x="11901" y="9645"/>
                  <a:pt x="11780" y="9353"/>
                </a:cubicBezTo>
                <a:cubicBezTo>
                  <a:pt x="11771" y="9335"/>
                  <a:pt x="11022" y="7801"/>
                  <a:pt x="11022" y="7801"/>
                </a:cubicBezTo>
                <a:cubicBezTo>
                  <a:pt x="11022" y="7801"/>
                  <a:pt x="10793" y="7322"/>
                  <a:pt x="11188" y="6927"/>
                </a:cubicBezTo>
                <a:cubicBezTo>
                  <a:pt x="11425" y="6691"/>
                  <a:pt x="11770" y="6633"/>
                  <a:pt x="12061" y="6762"/>
                </a:cubicBezTo>
                <a:cubicBezTo>
                  <a:pt x="12074" y="6767"/>
                  <a:pt x="13631" y="7532"/>
                  <a:pt x="13631" y="7532"/>
                </a:cubicBezTo>
                <a:cubicBezTo>
                  <a:pt x="13631" y="7532"/>
                  <a:pt x="14095" y="7723"/>
                  <a:pt x="14462" y="7357"/>
                </a:cubicBezTo>
                <a:cubicBezTo>
                  <a:pt x="14692" y="7127"/>
                  <a:pt x="14753" y="6793"/>
                  <a:pt x="14632" y="6500"/>
                </a:cubicBezTo>
                <a:cubicBezTo>
                  <a:pt x="14623" y="6483"/>
                  <a:pt x="13875" y="4948"/>
                  <a:pt x="13875" y="4948"/>
                </a:cubicBezTo>
                <a:cubicBezTo>
                  <a:pt x="13875" y="4948"/>
                  <a:pt x="13646" y="4470"/>
                  <a:pt x="14040" y="4075"/>
                </a:cubicBezTo>
                <a:cubicBezTo>
                  <a:pt x="14277" y="3838"/>
                  <a:pt x="14622" y="3781"/>
                  <a:pt x="14913" y="3910"/>
                </a:cubicBezTo>
                <a:cubicBezTo>
                  <a:pt x="14926" y="3915"/>
                  <a:pt x="16486" y="4676"/>
                  <a:pt x="16486" y="4676"/>
                </a:cubicBezTo>
                <a:cubicBezTo>
                  <a:pt x="16486" y="4676"/>
                  <a:pt x="16921" y="4897"/>
                  <a:pt x="17320" y="4499"/>
                </a:cubicBezTo>
                <a:cubicBezTo>
                  <a:pt x="17550" y="4268"/>
                  <a:pt x="17611" y="3935"/>
                  <a:pt x="17490" y="3642"/>
                </a:cubicBezTo>
                <a:cubicBezTo>
                  <a:pt x="17481" y="3624"/>
                  <a:pt x="16733" y="2090"/>
                  <a:pt x="16733" y="2090"/>
                </a:cubicBezTo>
                <a:cubicBezTo>
                  <a:pt x="16733" y="2090"/>
                  <a:pt x="16504" y="1611"/>
                  <a:pt x="16899" y="1217"/>
                </a:cubicBezTo>
                <a:cubicBezTo>
                  <a:pt x="17135" y="980"/>
                  <a:pt x="17480" y="922"/>
                  <a:pt x="17772" y="1051"/>
                </a:cubicBezTo>
                <a:cubicBezTo>
                  <a:pt x="17784" y="1056"/>
                  <a:pt x="19345" y="1818"/>
                  <a:pt x="19345" y="1818"/>
                </a:cubicBezTo>
                <a:cubicBezTo>
                  <a:pt x="19345" y="1818"/>
                  <a:pt x="19807" y="2012"/>
                  <a:pt x="20179" y="1639"/>
                </a:cubicBezTo>
                <a:cubicBezTo>
                  <a:pt x="20409" y="1409"/>
                  <a:pt x="20470" y="1075"/>
                  <a:pt x="20349" y="783"/>
                </a:cubicBezTo>
                <a:cubicBezTo>
                  <a:pt x="20345" y="774"/>
                  <a:pt x="20156" y="386"/>
                  <a:pt x="19967" y="0"/>
                </a:cubicBezTo>
                <a:lnTo>
                  <a:pt x="0" y="0"/>
                </a:lnTo>
                <a:lnTo>
                  <a:pt x="0" y="14293"/>
                </a:lnTo>
                <a:close/>
              </a:path>
            </a:pathLst>
          </a:custGeom>
          <a:solidFill>
            <a:srgbClr val="0000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28570073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Kansi 4 B">
    <p:bg>
      <p:bgPr>
        <a:solidFill>
          <a:srgbClr val="00D7A7"/>
        </a:solidFill>
        <a:effectLst/>
      </p:bgPr>
    </p:bg>
    <p:spTree>
      <p:nvGrpSpPr>
        <p:cNvPr id="1" name=""/>
        <p:cNvGrpSpPr/>
        <p:nvPr/>
      </p:nvGrpSpPr>
      <p:grpSpPr>
        <a:xfrm>
          <a:off x="0" y="0"/>
          <a:ext cx="0" cy="0"/>
          <a:chOff x="0" y="0"/>
          <a:chExt cx="0" cy="0"/>
        </a:xfrm>
      </p:grpSpPr>
      <p:sp>
        <p:nvSpPr>
          <p:cNvPr id="4" name="Freeform 18"/>
          <p:cNvSpPr>
            <a:spLocks/>
          </p:cNvSpPr>
          <p:nvPr/>
        </p:nvSpPr>
        <p:spPr bwMode="auto">
          <a:xfrm>
            <a:off x="0" y="0"/>
            <a:ext cx="12193588" cy="6858000"/>
          </a:xfrm>
          <a:custGeom>
            <a:avLst/>
            <a:gdLst>
              <a:gd name="T0" fmla="*/ 0 w 25400"/>
              <a:gd name="T1" fmla="*/ 6858000 h 14293"/>
              <a:gd name="T2" fmla="*/ 5607912 w 25400"/>
              <a:gd name="T3" fmla="*/ 6858000 h 14293"/>
              <a:gd name="T4" fmla="*/ 5425974 w 25400"/>
              <a:gd name="T5" fmla="*/ 6485663 h 14293"/>
              <a:gd name="T6" fmla="*/ 5505662 w 25400"/>
              <a:gd name="T7" fmla="*/ 6066305 h 14293"/>
              <a:gd name="T8" fmla="*/ 5924743 w 25400"/>
              <a:gd name="T9" fmla="*/ 5987135 h 14293"/>
              <a:gd name="T10" fmla="*/ 6679377 w 25400"/>
              <a:gd name="T11" fmla="*/ 6355154 h 14293"/>
              <a:gd name="T12" fmla="*/ 7079737 w 25400"/>
              <a:gd name="T13" fmla="*/ 6269746 h 14293"/>
              <a:gd name="T14" fmla="*/ 7161825 w 25400"/>
              <a:gd name="T15" fmla="*/ 5859025 h 14293"/>
              <a:gd name="T16" fmla="*/ 6797949 w 25400"/>
              <a:gd name="T17" fmla="*/ 5114351 h 14293"/>
              <a:gd name="T18" fmla="*/ 6877637 w 25400"/>
              <a:gd name="T19" fmla="*/ 4694993 h 14293"/>
              <a:gd name="T20" fmla="*/ 7296718 w 25400"/>
              <a:gd name="T21" fmla="*/ 4615823 h 14293"/>
              <a:gd name="T22" fmla="*/ 8051832 w 25400"/>
              <a:gd name="T23" fmla="*/ 4983841 h 14293"/>
              <a:gd name="T24" fmla="*/ 8452192 w 25400"/>
              <a:gd name="T25" fmla="*/ 4898434 h 14293"/>
              <a:gd name="T26" fmla="*/ 8533800 w 25400"/>
              <a:gd name="T27" fmla="*/ 4487712 h 14293"/>
              <a:gd name="T28" fmla="*/ 8170404 w 25400"/>
              <a:gd name="T29" fmla="*/ 3743039 h 14293"/>
              <a:gd name="T30" fmla="*/ 8249612 w 25400"/>
              <a:gd name="T31" fmla="*/ 3323681 h 14293"/>
              <a:gd name="T32" fmla="*/ 8668693 w 25400"/>
              <a:gd name="T33" fmla="*/ 3244511 h 14293"/>
              <a:gd name="T34" fmla="*/ 9422367 w 25400"/>
              <a:gd name="T35" fmla="*/ 3613969 h 14293"/>
              <a:gd name="T36" fmla="*/ 9821287 w 25400"/>
              <a:gd name="T37" fmla="*/ 3530001 h 14293"/>
              <a:gd name="T38" fmla="*/ 9902895 w 25400"/>
              <a:gd name="T39" fmla="*/ 3118799 h 14293"/>
              <a:gd name="T40" fmla="*/ 9539499 w 25400"/>
              <a:gd name="T41" fmla="*/ 2374126 h 14293"/>
              <a:gd name="T42" fmla="*/ 9619187 w 25400"/>
              <a:gd name="T43" fmla="*/ 1955247 h 14293"/>
              <a:gd name="T44" fmla="*/ 10038268 w 25400"/>
              <a:gd name="T45" fmla="*/ 1876078 h 14293"/>
              <a:gd name="T46" fmla="*/ 10792902 w 25400"/>
              <a:gd name="T47" fmla="*/ 2243616 h 14293"/>
              <a:gd name="T48" fmla="*/ 11193262 w 25400"/>
              <a:gd name="T49" fmla="*/ 2158689 h 14293"/>
              <a:gd name="T50" fmla="*/ 11274870 w 25400"/>
              <a:gd name="T51" fmla="*/ 1747487 h 14293"/>
              <a:gd name="T52" fmla="*/ 10911474 w 25400"/>
              <a:gd name="T53" fmla="*/ 1002814 h 14293"/>
              <a:gd name="T54" fmla="*/ 10991162 w 25400"/>
              <a:gd name="T55" fmla="*/ 583935 h 14293"/>
              <a:gd name="T56" fmla="*/ 11410243 w 25400"/>
              <a:gd name="T57" fmla="*/ 504286 h 14293"/>
              <a:gd name="T58" fmla="*/ 12165357 w 25400"/>
              <a:gd name="T59" fmla="*/ 872304 h 14293"/>
              <a:gd name="T60" fmla="*/ 12193200 w 25400"/>
              <a:gd name="T61" fmla="*/ 881421 h 14293"/>
              <a:gd name="T62" fmla="*/ 12193200 w 25400"/>
              <a:gd name="T63" fmla="*/ 0 h 14293"/>
              <a:gd name="T64" fmla="*/ 0 w 25400"/>
              <a:gd name="T65" fmla="*/ 0 h 14293"/>
              <a:gd name="T66" fmla="*/ 0 w 25400"/>
              <a:gd name="T67" fmla="*/ 6858000 h 142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5400" h="14293">
                <a:moveTo>
                  <a:pt x="0" y="14293"/>
                </a:moveTo>
                <a:lnTo>
                  <a:pt x="11682" y="14293"/>
                </a:lnTo>
                <a:cubicBezTo>
                  <a:pt x="11492" y="13905"/>
                  <a:pt x="11303" y="13517"/>
                  <a:pt x="11303" y="13517"/>
                </a:cubicBezTo>
                <a:cubicBezTo>
                  <a:pt x="11303" y="13517"/>
                  <a:pt x="11074" y="13038"/>
                  <a:pt x="11469" y="12643"/>
                </a:cubicBezTo>
                <a:cubicBezTo>
                  <a:pt x="11705" y="12407"/>
                  <a:pt x="12051" y="12349"/>
                  <a:pt x="12342" y="12478"/>
                </a:cubicBezTo>
                <a:cubicBezTo>
                  <a:pt x="12354" y="12483"/>
                  <a:pt x="13914" y="13245"/>
                  <a:pt x="13914" y="13245"/>
                </a:cubicBezTo>
                <a:cubicBezTo>
                  <a:pt x="13914" y="13245"/>
                  <a:pt x="14350" y="13466"/>
                  <a:pt x="14748" y="13067"/>
                </a:cubicBezTo>
                <a:cubicBezTo>
                  <a:pt x="14979" y="12837"/>
                  <a:pt x="15040" y="12503"/>
                  <a:pt x="14919" y="12211"/>
                </a:cubicBezTo>
                <a:cubicBezTo>
                  <a:pt x="14910" y="12193"/>
                  <a:pt x="14161" y="10659"/>
                  <a:pt x="14161" y="10659"/>
                </a:cubicBezTo>
                <a:cubicBezTo>
                  <a:pt x="14161" y="10659"/>
                  <a:pt x="13932" y="10180"/>
                  <a:pt x="14327" y="9785"/>
                </a:cubicBezTo>
                <a:cubicBezTo>
                  <a:pt x="14564" y="9549"/>
                  <a:pt x="14909" y="9491"/>
                  <a:pt x="15200" y="9620"/>
                </a:cubicBezTo>
                <a:cubicBezTo>
                  <a:pt x="15213" y="9625"/>
                  <a:pt x="16773" y="10387"/>
                  <a:pt x="16773" y="10387"/>
                </a:cubicBezTo>
                <a:cubicBezTo>
                  <a:pt x="16773" y="10387"/>
                  <a:pt x="17208" y="10608"/>
                  <a:pt x="17607" y="10209"/>
                </a:cubicBezTo>
                <a:cubicBezTo>
                  <a:pt x="17837" y="9979"/>
                  <a:pt x="17898" y="9645"/>
                  <a:pt x="17777" y="9353"/>
                </a:cubicBezTo>
                <a:cubicBezTo>
                  <a:pt x="17768" y="9335"/>
                  <a:pt x="17020" y="7801"/>
                  <a:pt x="17020" y="7801"/>
                </a:cubicBezTo>
                <a:cubicBezTo>
                  <a:pt x="17020" y="7801"/>
                  <a:pt x="16791" y="7322"/>
                  <a:pt x="17185" y="6927"/>
                </a:cubicBezTo>
                <a:cubicBezTo>
                  <a:pt x="17422" y="6691"/>
                  <a:pt x="17767" y="6633"/>
                  <a:pt x="18058" y="6762"/>
                </a:cubicBezTo>
                <a:cubicBezTo>
                  <a:pt x="18071" y="6767"/>
                  <a:pt x="19628" y="7532"/>
                  <a:pt x="19628" y="7532"/>
                </a:cubicBezTo>
                <a:cubicBezTo>
                  <a:pt x="19628" y="7532"/>
                  <a:pt x="20093" y="7723"/>
                  <a:pt x="20459" y="7357"/>
                </a:cubicBezTo>
                <a:cubicBezTo>
                  <a:pt x="20689" y="7127"/>
                  <a:pt x="20750" y="6793"/>
                  <a:pt x="20629" y="6500"/>
                </a:cubicBezTo>
                <a:cubicBezTo>
                  <a:pt x="20620" y="6483"/>
                  <a:pt x="19872" y="4948"/>
                  <a:pt x="19872" y="4948"/>
                </a:cubicBezTo>
                <a:cubicBezTo>
                  <a:pt x="19872" y="4948"/>
                  <a:pt x="19643" y="4470"/>
                  <a:pt x="20038" y="4075"/>
                </a:cubicBezTo>
                <a:cubicBezTo>
                  <a:pt x="20274" y="3838"/>
                  <a:pt x="20619" y="3781"/>
                  <a:pt x="20911" y="3910"/>
                </a:cubicBezTo>
                <a:cubicBezTo>
                  <a:pt x="20923" y="3915"/>
                  <a:pt x="22483" y="4676"/>
                  <a:pt x="22483" y="4676"/>
                </a:cubicBezTo>
                <a:cubicBezTo>
                  <a:pt x="22483" y="4676"/>
                  <a:pt x="22919" y="4897"/>
                  <a:pt x="23317" y="4499"/>
                </a:cubicBezTo>
                <a:cubicBezTo>
                  <a:pt x="23547" y="4268"/>
                  <a:pt x="23608" y="3935"/>
                  <a:pt x="23487" y="3642"/>
                </a:cubicBezTo>
                <a:cubicBezTo>
                  <a:pt x="23479" y="3624"/>
                  <a:pt x="22730" y="2090"/>
                  <a:pt x="22730" y="2090"/>
                </a:cubicBezTo>
                <a:cubicBezTo>
                  <a:pt x="22730" y="2090"/>
                  <a:pt x="22501" y="1611"/>
                  <a:pt x="22896" y="1217"/>
                </a:cubicBezTo>
                <a:cubicBezTo>
                  <a:pt x="23132" y="980"/>
                  <a:pt x="23478" y="922"/>
                  <a:pt x="23769" y="1051"/>
                </a:cubicBezTo>
                <a:cubicBezTo>
                  <a:pt x="23781" y="1056"/>
                  <a:pt x="25342" y="1818"/>
                  <a:pt x="25342" y="1818"/>
                </a:cubicBezTo>
                <a:cubicBezTo>
                  <a:pt x="25342" y="1818"/>
                  <a:pt x="25363" y="1827"/>
                  <a:pt x="25400" y="1837"/>
                </a:cubicBezTo>
                <a:lnTo>
                  <a:pt x="25400" y="0"/>
                </a:lnTo>
                <a:lnTo>
                  <a:pt x="0" y="0"/>
                </a:lnTo>
                <a:lnTo>
                  <a:pt x="0" y="14293"/>
                </a:lnTo>
                <a:close/>
              </a:path>
            </a:pathLst>
          </a:custGeom>
          <a:solidFill>
            <a:srgbClr val="0001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4047822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Kansi 5">
    <p:bg>
      <p:bgPr>
        <a:solidFill>
          <a:srgbClr val="00D7A6"/>
        </a:solidFill>
        <a:effectLst/>
      </p:bgPr>
    </p:bg>
    <p:spTree>
      <p:nvGrpSpPr>
        <p:cNvPr id="1" name=""/>
        <p:cNvGrpSpPr/>
        <p:nvPr/>
      </p:nvGrpSpPr>
      <p:grpSpPr>
        <a:xfrm>
          <a:off x="0" y="0"/>
          <a:ext cx="0" cy="0"/>
          <a:chOff x="0" y="0"/>
          <a:chExt cx="0" cy="0"/>
        </a:xfrm>
      </p:grpSpPr>
      <p:sp>
        <p:nvSpPr>
          <p:cNvPr id="4" name="Freeform 5"/>
          <p:cNvSpPr>
            <a:spLocks noChangeAspect="1"/>
          </p:cNvSpPr>
          <p:nvPr/>
        </p:nvSpPr>
        <p:spPr bwMode="auto">
          <a:xfrm>
            <a:off x="-17463" y="-17463"/>
            <a:ext cx="9726613" cy="6875463"/>
          </a:xfrm>
          <a:custGeom>
            <a:avLst/>
            <a:gdLst>
              <a:gd name="T0" fmla="*/ 12981 w 20233"/>
              <a:gd name="T1" fmla="*/ 6251 h 14300"/>
              <a:gd name="T2" fmla="*/ 12981 w 20233"/>
              <a:gd name="T3" fmla="*/ 6876000 h 14300"/>
              <a:gd name="T4" fmla="*/ 3610270 w 20233"/>
              <a:gd name="T5" fmla="*/ 6876000 h 14300"/>
              <a:gd name="T6" fmla="*/ 3608347 w 20233"/>
              <a:gd name="T7" fmla="*/ 6056169 h 14300"/>
              <a:gd name="T8" fmla="*/ 4484350 w 20233"/>
              <a:gd name="T9" fmla="*/ 6058573 h 14300"/>
              <a:gd name="T10" fmla="*/ 4481946 w 20233"/>
              <a:gd name="T11" fmla="*/ 5182004 h 14300"/>
              <a:gd name="T12" fmla="*/ 5358431 w 20233"/>
              <a:gd name="T13" fmla="*/ 5184408 h 14300"/>
              <a:gd name="T14" fmla="*/ 5356027 w 20233"/>
              <a:gd name="T15" fmla="*/ 4368424 h 14300"/>
              <a:gd name="T16" fmla="*/ 6232031 w 20233"/>
              <a:gd name="T17" fmla="*/ 4370828 h 14300"/>
              <a:gd name="T18" fmla="*/ 6229627 w 20233"/>
              <a:gd name="T19" fmla="*/ 3494258 h 14300"/>
              <a:gd name="T20" fmla="*/ 7106111 w 20233"/>
              <a:gd name="T21" fmla="*/ 3496662 h 14300"/>
              <a:gd name="T22" fmla="*/ 7103707 w 20233"/>
              <a:gd name="T23" fmla="*/ 2620573 h 14300"/>
              <a:gd name="T24" fmla="*/ 7980192 w 20233"/>
              <a:gd name="T25" fmla="*/ 2622978 h 14300"/>
              <a:gd name="T26" fmla="*/ 7977788 w 20233"/>
              <a:gd name="T27" fmla="*/ 1746408 h 14300"/>
              <a:gd name="T28" fmla="*/ 8853791 w 20233"/>
              <a:gd name="T29" fmla="*/ 1748812 h 14300"/>
              <a:gd name="T30" fmla="*/ 8851388 w 20233"/>
              <a:gd name="T31" fmla="*/ 872723 h 14300"/>
              <a:gd name="T32" fmla="*/ 9727872 w 20233"/>
              <a:gd name="T33" fmla="*/ 875127 h 14300"/>
              <a:gd name="T34" fmla="*/ 9725468 w 20233"/>
              <a:gd name="T35" fmla="*/ 0 h 14300"/>
              <a:gd name="T36" fmla="*/ 12981 w 20233"/>
              <a:gd name="T37" fmla="*/ 6251 h 143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233" h="14300">
                <a:moveTo>
                  <a:pt x="27" y="13"/>
                </a:moveTo>
                <a:cubicBezTo>
                  <a:pt x="-68" y="4714"/>
                  <a:pt x="122" y="9599"/>
                  <a:pt x="27" y="14300"/>
                </a:cubicBezTo>
                <a:lnTo>
                  <a:pt x="7509" y="14300"/>
                </a:lnTo>
                <a:cubicBezTo>
                  <a:pt x="7508" y="13732"/>
                  <a:pt x="7506" y="13163"/>
                  <a:pt x="7505" y="12595"/>
                </a:cubicBezTo>
                <a:lnTo>
                  <a:pt x="9327" y="12600"/>
                </a:lnTo>
                <a:cubicBezTo>
                  <a:pt x="9325" y="11992"/>
                  <a:pt x="9324" y="11385"/>
                  <a:pt x="9322" y="10777"/>
                </a:cubicBezTo>
                <a:lnTo>
                  <a:pt x="11145" y="10782"/>
                </a:lnTo>
                <a:cubicBezTo>
                  <a:pt x="11143" y="10216"/>
                  <a:pt x="11142" y="9651"/>
                  <a:pt x="11140" y="9085"/>
                </a:cubicBezTo>
                <a:lnTo>
                  <a:pt x="12962" y="9090"/>
                </a:lnTo>
                <a:cubicBezTo>
                  <a:pt x="12960" y="8482"/>
                  <a:pt x="12959" y="7875"/>
                  <a:pt x="12957" y="7267"/>
                </a:cubicBezTo>
                <a:lnTo>
                  <a:pt x="14780" y="7272"/>
                </a:lnTo>
                <a:cubicBezTo>
                  <a:pt x="14778" y="6665"/>
                  <a:pt x="14777" y="6057"/>
                  <a:pt x="14775" y="5450"/>
                </a:cubicBezTo>
                <a:lnTo>
                  <a:pt x="16598" y="5455"/>
                </a:lnTo>
                <a:cubicBezTo>
                  <a:pt x="16596" y="4847"/>
                  <a:pt x="16595" y="4240"/>
                  <a:pt x="16593" y="3632"/>
                </a:cubicBezTo>
                <a:lnTo>
                  <a:pt x="18415" y="3637"/>
                </a:lnTo>
                <a:cubicBezTo>
                  <a:pt x="18413" y="3030"/>
                  <a:pt x="18412" y="2422"/>
                  <a:pt x="18410" y="1815"/>
                </a:cubicBezTo>
                <a:lnTo>
                  <a:pt x="20233" y="1820"/>
                </a:lnTo>
                <a:cubicBezTo>
                  <a:pt x="20231" y="1213"/>
                  <a:pt x="20230" y="607"/>
                  <a:pt x="20228" y="0"/>
                </a:cubicBezTo>
                <a:lnTo>
                  <a:pt x="27" y="13"/>
                </a:lnTo>
                <a:close/>
              </a:path>
            </a:pathLst>
          </a:custGeom>
          <a:solidFill>
            <a:srgbClr val="0000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3811033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Kansi 5 B">
    <p:bg>
      <p:bgPr>
        <a:solidFill>
          <a:srgbClr val="00D7A7"/>
        </a:solidFill>
        <a:effectLst/>
      </p:bgPr>
    </p:bg>
    <p:spTree>
      <p:nvGrpSpPr>
        <p:cNvPr id="1" name=""/>
        <p:cNvGrpSpPr/>
        <p:nvPr/>
      </p:nvGrpSpPr>
      <p:grpSpPr>
        <a:xfrm>
          <a:off x="0" y="0"/>
          <a:ext cx="0" cy="0"/>
          <a:chOff x="0" y="0"/>
          <a:chExt cx="0" cy="0"/>
        </a:xfrm>
      </p:grpSpPr>
      <p:sp>
        <p:nvSpPr>
          <p:cNvPr id="4" name="Freeform 5"/>
          <p:cNvSpPr>
            <a:spLocks/>
          </p:cNvSpPr>
          <p:nvPr/>
        </p:nvSpPr>
        <p:spPr bwMode="auto">
          <a:xfrm>
            <a:off x="0" y="0"/>
            <a:ext cx="12193588" cy="6858000"/>
          </a:xfrm>
          <a:custGeom>
            <a:avLst/>
            <a:gdLst>
              <a:gd name="T0" fmla="*/ 0 w 25400"/>
              <a:gd name="T1" fmla="*/ 0 h 14300"/>
              <a:gd name="T2" fmla="*/ 0 w 25400"/>
              <a:gd name="T3" fmla="*/ 6858000 h 14300"/>
              <a:gd name="T4" fmla="*/ 6962125 w 25400"/>
              <a:gd name="T5" fmla="*/ 6858000 h 14300"/>
              <a:gd name="T6" fmla="*/ 6959725 w 25400"/>
              <a:gd name="T7" fmla="*/ 6040315 h 14300"/>
              <a:gd name="T8" fmla="*/ 7834851 w 25400"/>
              <a:gd name="T9" fmla="*/ 6042713 h 14300"/>
              <a:gd name="T10" fmla="*/ 7832451 w 25400"/>
              <a:gd name="T11" fmla="*/ 5168438 h 14300"/>
              <a:gd name="T12" fmla="*/ 8707097 w 25400"/>
              <a:gd name="T13" fmla="*/ 5170836 h 14300"/>
              <a:gd name="T14" fmla="*/ 8704697 w 25400"/>
              <a:gd name="T15" fmla="*/ 4356988 h 14300"/>
              <a:gd name="T16" fmla="*/ 9579823 w 25400"/>
              <a:gd name="T17" fmla="*/ 4359386 h 14300"/>
              <a:gd name="T18" fmla="*/ 9577423 w 25400"/>
              <a:gd name="T19" fmla="*/ 3485111 h 14300"/>
              <a:gd name="T20" fmla="*/ 10452069 w 25400"/>
              <a:gd name="T21" fmla="*/ 3487509 h 14300"/>
              <a:gd name="T22" fmla="*/ 10449668 w 25400"/>
              <a:gd name="T23" fmla="*/ 2613713 h 14300"/>
              <a:gd name="T24" fmla="*/ 11324795 w 25400"/>
              <a:gd name="T25" fmla="*/ 2616111 h 14300"/>
              <a:gd name="T26" fmla="*/ 11322394 w 25400"/>
              <a:gd name="T27" fmla="*/ 1741836 h 14300"/>
              <a:gd name="T28" fmla="*/ 12193200 w 25400"/>
              <a:gd name="T29" fmla="*/ 1744234 h 14300"/>
              <a:gd name="T30" fmla="*/ 12193200 w 25400"/>
              <a:gd name="T31" fmla="*/ 0 h 14300"/>
              <a:gd name="T32" fmla="*/ 0 w 25400"/>
              <a:gd name="T33" fmla="*/ 0 h 14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5400" h="14300">
                <a:moveTo>
                  <a:pt x="0" y="0"/>
                </a:moveTo>
                <a:lnTo>
                  <a:pt x="0" y="14300"/>
                </a:lnTo>
                <a:lnTo>
                  <a:pt x="14503" y="14300"/>
                </a:lnTo>
                <a:lnTo>
                  <a:pt x="14498" y="12595"/>
                </a:lnTo>
                <a:lnTo>
                  <a:pt x="16321" y="12600"/>
                </a:lnTo>
                <a:lnTo>
                  <a:pt x="16316" y="10777"/>
                </a:lnTo>
                <a:lnTo>
                  <a:pt x="18138" y="10782"/>
                </a:lnTo>
                <a:lnTo>
                  <a:pt x="18133" y="9085"/>
                </a:lnTo>
                <a:lnTo>
                  <a:pt x="19956" y="9090"/>
                </a:lnTo>
                <a:lnTo>
                  <a:pt x="19951" y="7267"/>
                </a:lnTo>
                <a:lnTo>
                  <a:pt x="21773" y="7272"/>
                </a:lnTo>
                <a:lnTo>
                  <a:pt x="21768" y="5450"/>
                </a:lnTo>
                <a:lnTo>
                  <a:pt x="23591" y="5455"/>
                </a:lnTo>
                <a:lnTo>
                  <a:pt x="23586" y="3632"/>
                </a:lnTo>
                <a:lnTo>
                  <a:pt x="25400" y="3637"/>
                </a:lnTo>
                <a:lnTo>
                  <a:pt x="25400" y="0"/>
                </a:lnTo>
                <a:lnTo>
                  <a:pt x="0" y="0"/>
                </a:lnTo>
                <a:close/>
              </a:path>
            </a:pathLst>
          </a:custGeom>
          <a:solidFill>
            <a:srgbClr val="0001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19827974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solidFill>
                  <a:srgbClr val="FD4F00"/>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3" name="Päivämäärän paikkamerkki 3"/>
          <p:cNvSpPr>
            <a:spLocks noGrp="1"/>
          </p:cNvSpPr>
          <p:nvPr>
            <p:ph type="dt" sz="half" idx="10"/>
          </p:nvPr>
        </p:nvSpPr>
        <p:spPr/>
        <p:txBody>
          <a:bodyPr/>
          <a:lstStyle>
            <a:lvl1pPr>
              <a:defRPr/>
            </a:lvl1pPr>
          </a:lstStyle>
          <a:p>
            <a:pPr>
              <a:defRPr/>
            </a:pPr>
            <a:fld id="{DFEFEAAF-1FC5-4E02-A912-5AB2FBC84184}" type="datetime1">
              <a:rPr lang="fi-FI" smtClean="0"/>
              <a:t>22.9.2022</a:t>
            </a:fld>
            <a:endParaRPr lang="fi-FI" dirty="0"/>
          </a:p>
        </p:txBody>
      </p:sp>
      <p:sp>
        <p:nvSpPr>
          <p:cNvPr id="4" name="Alatunnisteen paikkamerkki 4"/>
          <p:cNvSpPr>
            <a:spLocks noGrp="1"/>
          </p:cNvSpPr>
          <p:nvPr>
            <p:ph type="ftr" sz="quarter" idx="11"/>
          </p:nvPr>
        </p:nvSpPr>
        <p:spPr/>
        <p:txBody>
          <a:bodyPr/>
          <a:lstStyle>
            <a:lvl1pPr>
              <a:defRPr/>
            </a:lvl1pPr>
          </a:lstStyle>
          <a:p>
            <a:pPr>
              <a:defRPr/>
            </a:pPr>
            <a:endParaRPr lang="fi-FI" dirty="0"/>
          </a:p>
        </p:txBody>
      </p:sp>
      <p:sp>
        <p:nvSpPr>
          <p:cNvPr id="5" name="Dian numeron paikkamerkki 5"/>
          <p:cNvSpPr>
            <a:spLocks noGrp="1"/>
          </p:cNvSpPr>
          <p:nvPr>
            <p:ph type="sldNum" sz="quarter" idx="12"/>
          </p:nvPr>
        </p:nvSpPr>
        <p:spPr/>
        <p:txBody>
          <a:bodyPr/>
          <a:lstStyle>
            <a:lvl1pPr>
              <a:defRPr/>
            </a:lvl1pPr>
          </a:lstStyle>
          <a:p>
            <a:pPr>
              <a:defRPr/>
            </a:pPr>
            <a:fld id="{9A032849-1B89-4812-946E-BD869BDB57DC}" type="slidenum">
              <a:rPr lang="fi-FI"/>
              <a:pPr>
                <a:defRPr/>
              </a:pPr>
              <a:t>‹#›</a:t>
            </a:fld>
            <a:endParaRPr lang="fi-FI" dirty="0"/>
          </a:p>
        </p:txBody>
      </p:sp>
    </p:spTree>
    <p:extLst>
      <p:ext uri="{BB962C8B-B14F-4D97-AF65-F5344CB8AC3E}">
        <p14:creationId xmlns:p14="http://schemas.microsoft.com/office/powerpoint/2010/main" val="34073483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Väliotsikko">
    <p:bg>
      <p:bgPr>
        <a:solidFill>
          <a:schemeClr val="accent2"/>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5" name="Päivämäärän paikkamerkki 3"/>
          <p:cNvSpPr>
            <a:spLocks noGrp="1"/>
          </p:cNvSpPr>
          <p:nvPr>
            <p:ph type="dt" sz="half" idx="10"/>
          </p:nvPr>
        </p:nvSpPr>
        <p:spPr/>
        <p:txBody>
          <a:bodyPr/>
          <a:lstStyle>
            <a:lvl1pPr>
              <a:defRPr smtClean="0">
                <a:solidFill>
                  <a:srgbClr val="FFFFFF"/>
                </a:solidFill>
              </a:defRPr>
            </a:lvl1pPr>
          </a:lstStyle>
          <a:p>
            <a:pPr>
              <a:defRPr/>
            </a:pPr>
            <a:fld id="{BB4998BB-AF86-4C4E-AA0A-DE58B59DCA86}" type="datetime1">
              <a:rPr lang="fi-FI" smtClean="0"/>
              <a:t>22.9.2022</a:t>
            </a:fld>
            <a:endParaRPr lang="fi-FI"/>
          </a:p>
        </p:txBody>
      </p:sp>
      <p:sp>
        <p:nvSpPr>
          <p:cNvPr id="16" name="Alatunnisteen paikkamerkki 4"/>
          <p:cNvSpPr>
            <a:spLocks noGrp="1"/>
          </p:cNvSpPr>
          <p:nvPr>
            <p:ph type="ftr" sz="quarter" idx="11"/>
          </p:nvPr>
        </p:nvSpPr>
        <p:spPr/>
        <p:txBody>
          <a:bodyPr/>
          <a:lstStyle>
            <a:lvl1pPr>
              <a:defRPr smtClean="0">
                <a:solidFill>
                  <a:srgbClr val="FFFFFF"/>
                </a:solidFill>
              </a:defRPr>
            </a:lvl1pPr>
          </a:lstStyle>
          <a:p>
            <a:pPr>
              <a:defRPr/>
            </a:pPr>
            <a:endParaRPr lang="fi-FI"/>
          </a:p>
        </p:txBody>
      </p:sp>
      <p:sp>
        <p:nvSpPr>
          <p:cNvPr id="17" name="Dian numeron paikkamerkki 5"/>
          <p:cNvSpPr>
            <a:spLocks noGrp="1"/>
          </p:cNvSpPr>
          <p:nvPr>
            <p:ph type="sldNum" sz="quarter" idx="12"/>
          </p:nvPr>
        </p:nvSpPr>
        <p:spPr/>
        <p:txBody>
          <a:bodyPr/>
          <a:lstStyle>
            <a:lvl1pPr>
              <a:defRPr smtClean="0">
                <a:solidFill>
                  <a:srgbClr val="FFFFFF"/>
                </a:solidFill>
              </a:defRPr>
            </a:lvl1pPr>
          </a:lstStyle>
          <a:p>
            <a:pPr>
              <a:defRPr/>
            </a:pPr>
            <a:fld id="{0C66C4CE-9622-4C36-B186-4E2CD77B86E4}" type="slidenum">
              <a:rPr lang="fi-FI"/>
              <a:pPr>
                <a:defRPr/>
              </a:pPr>
              <a:t>‹#›</a:t>
            </a:fld>
            <a:endParaRPr lang="fi-FI"/>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6383" y="6251946"/>
            <a:ext cx="974221" cy="483458"/>
          </a:xfrm>
          <a:prstGeom prst="rect">
            <a:avLst/>
          </a:prstGeom>
        </p:spPr>
      </p:pic>
    </p:spTree>
    <p:extLst>
      <p:ext uri="{BB962C8B-B14F-4D97-AF65-F5344CB8AC3E}">
        <p14:creationId xmlns:p14="http://schemas.microsoft.com/office/powerpoint/2010/main" val="33223904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10"/>
          </p:nvPr>
        </p:nvSpPr>
        <p:spPr/>
        <p:txBody>
          <a:bodyPr/>
          <a:lstStyle>
            <a:lvl1pPr>
              <a:defRPr/>
            </a:lvl1pPr>
          </a:lstStyle>
          <a:p>
            <a:pPr>
              <a:defRPr/>
            </a:pPr>
            <a:fld id="{3E120B2D-CB93-45B9-8963-F9A206FB5A3F}" type="datetime1">
              <a:rPr lang="fi-FI" smtClean="0"/>
              <a:t>22.9.2022</a:t>
            </a:fld>
            <a:endParaRPr lang="fi-FI" dirty="0"/>
          </a:p>
        </p:txBody>
      </p:sp>
      <p:sp>
        <p:nvSpPr>
          <p:cNvPr id="5" name="Alatunnisteen paikkamerkki 4"/>
          <p:cNvSpPr>
            <a:spLocks noGrp="1"/>
          </p:cNvSpPr>
          <p:nvPr>
            <p:ph type="ftr" sz="quarter" idx="11"/>
          </p:nvPr>
        </p:nvSpPr>
        <p:spPr/>
        <p:txBody>
          <a:bodyPr/>
          <a:lstStyle>
            <a:lvl1pPr>
              <a:defRPr/>
            </a:lvl1pPr>
          </a:lstStyle>
          <a:p>
            <a:pPr>
              <a:defRPr/>
            </a:pPr>
            <a:endParaRPr lang="fi-FI" dirty="0"/>
          </a:p>
        </p:txBody>
      </p:sp>
      <p:sp>
        <p:nvSpPr>
          <p:cNvPr id="6" name="Dian numeron paikkamerkki 5"/>
          <p:cNvSpPr>
            <a:spLocks noGrp="1"/>
          </p:cNvSpPr>
          <p:nvPr>
            <p:ph type="sldNum" sz="quarter" idx="12"/>
          </p:nvPr>
        </p:nvSpPr>
        <p:spPr/>
        <p:txBody>
          <a:bodyPr/>
          <a:lstStyle>
            <a:lvl1pPr>
              <a:defRPr/>
            </a:lvl1pPr>
          </a:lstStyle>
          <a:p>
            <a:pPr>
              <a:defRPr/>
            </a:pPr>
            <a:fld id="{B5622F2E-52EB-47DA-9716-C0E16F8C7CCE}" type="slidenum">
              <a:rPr lang="fi-FI"/>
              <a:pPr>
                <a:defRPr/>
              </a:pPr>
              <a:t>‹#›</a:t>
            </a:fld>
            <a:endParaRPr lang="fi-FI" dirty="0"/>
          </a:p>
        </p:txBody>
      </p:sp>
    </p:spTree>
    <p:extLst>
      <p:ext uri="{BB962C8B-B14F-4D97-AF65-F5344CB8AC3E}">
        <p14:creationId xmlns:p14="http://schemas.microsoft.com/office/powerpoint/2010/main" val="28387216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Otsikko ja sisältö B">
    <p:spTree>
      <p:nvGrpSpPr>
        <p:cNvPr id="1" name=""/>
        <p:cNvGrpSpPr/>
        <p:nvPr/>
      </p:nvGrpSpPr>
      <p:grpSpPr>
        <a:xfrm>
          <a:off x="0" y="0"/>
          <a:ext cx="0" cy="0"/>
          <a:chOff x="0" y="0"/>
          <a:chExt cx="0" cy="0"/>
        </a:xfrm>
      </p:grpSpPr>
      <p:sp>
        <p:nvSpPr>
          <p:cNvPr id="4" name="Freeform 5"/>
          <p:cNvSpPr>
            <a:spLocks noChangeAspect="1"/>
          </p:cNvSpPr>
          <p:nvPr/>
        </p:nvSpPr>
        <p:spPr bwMode="auto">
          <a:xfrm>
            <a:off x="10806113" y="0"/>
            <a:ext cx="1395412" cy="6858000"/>
          </a:xfrm>
          <a:custGeom>
            <a:avLst/>
            <a:gdLst>
              <a:gd name="T0" fmla="*/ 30477 w 2885"/>
              <a:gd name="T1" fmla="*/ 0 h 14300"/>
              <a:gd name="T2" fmla="*/ 18383 w 2885"/>
              <a:gd name="T3" fmla="*/ 11990 h 14300"/>
              <a:gd name="T4" fmla="*/ 286874 w 2885"/>
              <a:gd name="T5" fmla="*/ 276718 h 14300"/>
              <a:gd name="T6" fmla="*/ 18383 w 2885"/>
              <a:gd name="T7" fmla="*/ 540967 h 14300"/>
              <a:gd name="T8" fmla="*/ 268491 w 2885"/>
              <a:gd name="T9" fmla="*/ 787951 h 14300"/>
              <a:gd name="T10" fmla="*/ 0 w 2885"/>
              <a:gd name="T11" fmla="*/ 1052199 h 14300"/>
              <a:gd name="T12" fmla="*/ 268491 w 2885"/>
              <a:gd name="T13" fmla="*/ 1316928 h 14300"/>
              <a:gd name="T14" fmla="*/ 0 w 2885"/>
              <a:gd name="T15" fmla="*/ 1581656 h 14300"/>
              <a:gd name="T16" fmla="*/ 268491 w 2885"/>
              <a:gd name="T17" fmla="*/ 1846385 h 14300"/>
              <a:gd name="T18" fmla="*/ 0 w 2885"/>
              <a:gd name="T19" fmla="*/ 2111113 h 14300"/>
              <a:gd name="T20" fmla="*/ 268491 w 2885"/>
              <a:gd name="T21" fmla="*/ 2375841 h 14300"/>
              <a:gd name="T22" fmla="*/ 0 w 2885"/>
              <a:gd name="T23" fmla="*/ 2640570 h 14300"/>
              <a:gd name="T24" fmla="*/ 268491 w 2885"/>
              <a:gd name="T25" fmla="*/ 2905298 h 14300"/>
              <a:gd name="T26" fmla="*/ 0 w 2885"/>
              <a:gd name="T27" fmla="*/ 3170027 h 14300"/>
              <a:gd name="T28" fmla="*/ 281553 w 2885"/>
              <a:gd name="T29" fmla="*/ 3447704 h 14300"/>
              <a:gd name="T30" fmla="*/ 18383 w 2885"/>
              <a:gd name="T31" fmla="*/ 3706677 h 14300"/>
              <a:gd name="T32" fmla="*/ 286874 w 2885"/>
              <a:gd name="T33" fmla="*/ 3971405 h 14300"/>
              <a:gd name="T34" fmla="*/ 18383 w 2885"/>
              <a:gd name="T35" fmla="*/ 4236134 h 14300"/>
              <a:gd name="T36" fmla="*/ 286874 w 2885"/>
              <a:gd name="T37" fmla="*/ 4500862 h 14300"/>
              <a:gd name="T38" fmla="*/ 18383 w 2885"/>
              <a:gd name="T39" fmla="*/ 4765591 h 14300"/>
              <a:gd name="T40" fmla="*/ 286874 w 2885"/>
              <a:gd name="T41" fmla="*/ 5030319 h 14300"/>
              <a:gd name="T42" fmla="*/ 18383 w 2885"/>
              <a:gd name="T43" fmla="*/ 5295047 h 14300"/>
              <a:gd name="T44" fmla="*/ 268491 w 2885"/>
              <a:gd name="T45" fmla="*/ 5541552 h 14300"/>
              <a:gd name="T46" fmla="*/ 0 w 2885"/>
              <a:gd name="T47" fmla="*/ 5806280 h 14300"/>
              <a:gd name="T48" fmla="*/ 268491 w 2885"/>
              <a:gd name="T49" fmla="*/ 6071009 h 14300"/>
              <a:gd name="T50" fmla="*/ 0 w 2885"/>
              <a:gd name="T51" fmla="*/ 6335737 h 14300"/>
              <a:gd name="T52" fmla="*/ 268491 w 2885"/>
              <a:gd name="T53" fmla="*/ 6600465 h 14300"/>
              <a:gd name="T54" fmla="*/ 7257 w 2885"/>
              <a:gd name="T55" fmla="*/ 6858000 h 14300"/>
              <a:gd name="T56" fmla="*/ 1395671 w 2885"/>
              <a:gd name="T57" fmla="*/ 6858000 h 14300"/>
              <a:gd name="T58" fmla="*/ 1395671 w 2885"/>
              <a:gd name="T59" fmla="*/ 0 h 14300"/>
              <a:gd name="T60" fmla="*/ 30477 w 2885"/>
              <a:gd name="T61" fmla="*/ 0 h 143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885" h="14300">
                <a:moveTo>
                  <a:pt x="63" y="0"/>
                </a:moveTo>
                <a:lnTo>
                  <a:pt x="38" y="25"/>
                </a:lnTo>
                <a:lnTo>
                  <a:pt x="593" y="577"/>
                </a:lnTo>
                <a:lnTo>
                  <a:pt x="38" y="1128"/>
                </a:lnTo>
                <a:lnTo>
                  <a:pt x="555" y="1643"/>
                </a:lnTo>
                <a:lnTo>
                  <a:pt x="0" y="2194"/>
                </a:lnTo>
                <a:lnTo>
                  <a:pt x="555" y="2746"/>
                </a:lnTo>
                <a:lnTo>
                  <a:pt x="0" y="3298"/>
                </a:lnTo>
                <a:lnTo>
                  <a:pt x="555" y="3850"/>
                </a:lnTo>
                <a:lnTo>
                  <a:pt x="0" y="4402"/>
                </a:lnTo>
                <a:lnTo>
                  <a:pt x="555" y="4954"/>
                </a:lnTo>
                <a:lnTo>
                  <a:pt x="0" y="5506"/>
                </a:lnTo>
                <a:lnTo>
                  <a:pt x="555" y="6058"/>
                </a:lnTo>
                <a:lnTo>
                  <a:pt x="0" y="6610"/>
                </a:lnTo>
                <a:lnTo>
                  <a:pt x="582" y="7189"/>
                </a:lnTo>
                <a:lnTo>
                  <a:pt x="38" y="7729"/>
                </a:lnTo>
                <a:lnTo>
                  <a:pt x="593" y="8281"/>
                </a:lnTo>
                <a:lnTo>
                  <a:pt x="38" y="8833"/>
                </a:lnTo>
                <a:lnTo>
                  <a:pt x="593" y="9385"/>
                </a:lnTo>
                <a:lnTo>
                  <a:pt x="38" y="9937"/>
                </a:lnTo>
                <a:lnTo>
                  <a:pt x="593" y="10489"/>
                </a:lnTo>
                <a:lnTo>
                  <a:pt x="38" y="11041"/>
                </a:lnTo>
                <a:lnTo>
                  <a:pt x="555" y="11555"/>
                </a:lnTo>
                <a:lnTo>
                  <a:pt x="0" y="12107"/>
                </a:lnTo>
                <a:lnTo>
                  <a:pt x="555" y="12659"/>
                </a:lnTo>
                <a:lnTo>
                  <a:pt x="0" y="13211"/>
                </a:lnTo>
                <a:lnTo>
                  <a:pt x="555" y="13763"/>
                </a:lnTo>
                <a:lnTo>
                  <a:pt x="15" y="14300"/>
                </a:lnTo>
                <a:lnTo>
                  <a:pt x="2885" y="14300"/>
                </a:lnTo>
                <a:cubicBezTo>
                  <a:pt x="2885" y="9533"/>
                  <a:pt x="2885" y="4767"/>
                  <a:pt x="2885" y="0"/>
                </a:cubicBezTo>
                <a:lnTo>
                  <a:pt x="63" y="0"/>
                </a:lnTo>
                <a:close/>
              </a:path>
            </a:pathLst>
          </a:custGeom>
          <a:solidFill>
            <a:srgbClr val="FD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5" name="Päivämäärän paikkamerkki 3"/>
          <p:cNvSpPr>
            <a:spLocks noGrp="1"/>
          </p:cNvSpPr>
          <p:nvPr>
            <p:ph type="dt" sz="half" idx="10"/>
          </p:nvPr>
        </p:nvSpPr>
        <p:spPr/>
        <p:txBody>
          <a:bodyPr/>
          <a:lstStyle>
            <a:lvl1pPr>
              <a:defRPr/>
            </a:lvl1pPr>
          </a:lstStyle>
          <a:p>
            <a:pPr>
              <a:defRPr/>
            </a:pPr>
            <a:fld id="{B4052959-B402-4E64-BC04-BDA5997856DB}" type="datetime1">
              <a:rPr lang="fi-FI" smtClean="0"/>
              <a:t>22.9.2022</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smtClean="0">
                <a:solidFill>
                  <a:schemeClr val="bg1"/>
                </a:solidFill>
              </a:defRPr>
            </a:lvl1pPr>
          </a:lstStyle>
          <a:p>
            <a:pPr>
              <a:defRPr/>
            </a:pPr>
            <a:fld id="{21D465F9-A8AA-48E0-96FD-5EA515275563}" type="slidenum">
              <a:rPr lang="fi-FI"/>
              <a:pPr>
                <a:defRPr/>
              </a:pPr>
              <a:t>‹#›</a:t>
            </a:fld>
            <a:endParaRPr lang="fi-FI"/>
          </a:p>
        </p:txBody>
      </p:sp>
    </p:spTree>
    <p:extLst>
      <p:ext uri="{BB962C8B-B14F-4D97-AF65-F5344CB8AC3E}">
        <p14:creationId xmlns:p14="http://schemas.microsoft.com/office/powerpoint/2010/main" val="3230830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Väliotsikko tiili">
    <p:bg>
      <p:bgPr>
        <a:solidFill>
          <a:srgbClr val="DB2719"/>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5" name="Päivämäärän paikkamerkki 3"/>
          <p:cNvSpPr>
            <a:spLocks noGrp="1"/>
          </p:cNvSpPr>
          <p:nvPr>
            <p:ph type="dt" sz="half" idx="10"/>
          </p:nvPr>
        </p:nvSpPr>
        <p:spPr/>
        <p:txBody>
          <a:bodyPr/>
          <a:lstStyle>
            <a:lvl1pPr>
              <a:defRPr smtClean="0">
                <a:solidFill>
                  <a:srgbClr val="FFFFFF"/>
                </a:solidFill>
              </a:defRPr>
            </a:lvl1pPr>
          </a:lstStyle>
          <a:p>
            <a:pPr>
              <a:defRPr/>
            </a:pPr>
            <a:fld id="{07475084-D3CC-4A1E-9756-CBBBDAF2F483}" type="datetime1">
              <a:rPr lang="fi-FI" smtClean="0"/>
              <a:t>22.9.2022</a:t>
            </a:fld>
            <a:endParaRPr lang="fi-FI"/>
          </a:p>
        </p:txBody>
      </p:sp>
      <p:sp>
        <p:nvSpPr>
          <p:cNvPr id="16" name="Alatunnisteen paikkamerkki 4"/>
          <p:cNvSpPr>
            <a:spLocks noGrp="1"/>
          </p:cNvSpPr>
          <p:nvPr>
            <p:ph type="ftr" sz="quarter" idx="11"/>
          </p:nvPr>
        </p:nvSpPr>
        <p:spPr/>
        <p:txBody>
          <a:bodyPr/>
          <a:lstStyle>
            <a:lvl1pPr>
              <a:defRPr smtClean="0">
                <a:solidFill>
                  <a:srgbClr val="FFFFFF"/>
                </a:solidFill>
              </a:defRPr>
            </a:lvl1pPr>
          </a:lstStyle>
          <a:p>
            <a:pPr>
              <a:defRPr/>
            </a:pPr>
            <a:endParaRPr lang="fi-FI"/>
          </a:p>
        </p:txBody>
      </p:sp>
      <p:sp>
        <p:nvSpPr>
          <p:cNvPr id="17" name="Dian numeron paikkamerkki 5"/>
          <p:cNvSpPr>
            <a:spLocks noGrp="1"/>
          </p:cNvSpPr>
          <p:nvPr>
            <p:ph type="sldNum" sz="quarter" idx="12"/>
          </p:nvPr>
        </p:nvSpPr>
        <p:spPr/>
        <p:txBody>
          <a:bodyPr/>
          <a:lstStyle>
            <a:lvl1pPr>
              <a:defRPr smtClean="0">
                <a:solidFill>
                  <a:srgbClr val="FFFFFF"/>
                </a:solidFill>
              </a:defRPr>
            </a:lvl1pPr>
          </a:lstStyle>
          <a:p>
            <a:pPr>
              <a:defRPr/>
            </a:pPr>
            <a:fld id="{50FEF11C-8184-41FF-901C-654DAE168E7B}" type="slidenum">
              <a:rPr lang="fi-FI"/>
              <a:pPr>
                <a:defRPr/>
              </a:pPr>
              <a:t>‹#›</a:t>
            </a:fld>
            <a:endParaRPr lang="fi-FI"/>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6383" y="6269038"/>
            <a:ext cx="943954" cy="468438"/>
          </a:xfrm>
          <a:prstGeom prst="rect">
            <a:avLst/>
          </a:prstGeom>
        </p:spPr>
      </p:pic>
    </p:spTree>
    <p:extLst>
      <p:ext uri="{BB962C8B-B14F-4D97-AF65-F5344CB8AC3E}">
        <p14:creationId xmlns:p14="http://schemas.microsoft.com/office/powerpoint/2010/main" val="1189194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195200"/>
            <a:ext cx="5364000" cy="49824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Sisällön paikkamerkki 3"/>
          <p:cNvSpPr>
            <a:spLocks noGrp="1"/>
          </p:cNvSpPr>
          <p:nvPr>
            <p:ph sz="half" idx="2"/>
          </p:nvPr>
        </p:nvSpPr>
        <p:spPr>
          <a:xfrm>
            <a:off x="6172200" y="1195200"/>
            <a:ext cx="5364000" cy="49824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3"/>
          <p:cNvSpPr>
            <a:spLocks noGrp="1"/>
          </p:cNvSpPr>
          <p:nvPr>
            <p:ph type="dt" sz="half" idx="10"/>
          </p:nvPr>
        </p:nvSpPr>
        <p:spPr/>
        <p:txBody>
          <a:bodyPr/>
          <a:lstStyle>
            <a:lvl1pPr>
              <a:defRPr/>
            </a:lvl1pPr>
          </a:lstStyle>
          <a:p>
            <a:pPr>
              <a:defRPr/>
            </a:pPr>
            <a:fld id="{E3E06FEB-454E-4665-B005-F4D740614F66}" type="datetime1">
              <a:rPr lang="fi-FI" smtClean="0"/>
              <a:t>22.9.2022</a:t>
            </a:fld>
            <a:endParaRPr lang="fi-FI" dirty="0"/>
          </a:p>
        </p:txBody>
      </p:sp>
      <p:sp>
        <p:nvSpPr>
          <p:cNvPr id="6" name="Alatunnisteen paikkamerkki 4"/>
          <p:cNvSpPr>
            <a:spLocks noGrp="1"/>
          </p:cNvSpPr>
          <p:nvPr>
            <p:ph type="ftr" sz="quarter" idx="11"/>
          </p:nvPr>
        </p:nvSpPr>
        <p:spPr/>
        <p:txBody>
          <a:bodyPr/>
          <a:lstStyle>
            <a:lvl1pPr>
              <a:defRPr/>
            </a:lvl1pPr>
          </a:lstStyle>
          <a:p>
            <a:pPr>
              <a:defRPr/>
            </a:pPr>
            <a:endParaRPr lang="fi-FI" dirty="0"/>
          </a:p>
        </p:txBody>
      </p:sp>
      <p:sp>
        <p:nvSpPr>
          <p:cNvPr id="7" name="Dian numeron paikkamerkki 5"/>
          <p:cNvSpPr>
            <a:spLocks noGrp="1"/>
          </p:cNvSpPr>
          <p:nvPr>
            <p:ph type="sldNum" sz="quarter" idx="12"/>
          </p:nvPr>
        </p:nvSpPr>
        <p:spPr/>
        <p:txBody>
          <a:bodyPr/>
          <a:lstStyle>
            <a:lvl1pPr>
              <a:defRPr/>
            </a:lvl1pPr>
          </a:lstStyle>
          <a:p>
            <a:pPr>
              <a:defRPr/>
            </a:pPr>
            <a:fld id="{5EF62B0B-8D53-41DF-A4C3-82D3C39DE24E}" type="slidenum">
              <a:rPr lang="fi-FI"/>
              <a:pPr>
                <a:defRPr/>
              </a:pPr>
              <a:t>‹#›</a:t>
            </a:fld>
            <a:endParaRPr lang="fi-FI" dirty="0"/>
          </a:p>
        </p:txBody>
      </p:sp>
    </p:spTree>
    <p:extLst>
      <p:ext uri="{BB962C8B-B14F-4D97-AF65-F5344CB8AC3E}">
        <p14:creationId xmlns:p14="http://schemas.microsoft.com/office/powerpoint/2010/main" val="38965400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935804"/>
            <a:ext cx="5364000" cy="4241795"/>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Sisällön paikkamerkki 3"/>
          <p:cNvSpPr>
            <a:spLocks noGrp="1"/>
          </p:cNvSpPr>
          <p:nvPr>
            <p:ph sz="half" idx="2"/>
          </p:nvPr>
        </p:nvSpPr>
        <p:spPr>
          <a:xfrm>
            <a:off x="6172200" y="1935804"/>
            <a:ext cx="5364000" cy="4241795"/>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0" name="Tekstin paikkamerkki 9"/>
          <p:cNvSpPr>
            <a:spLocks noGrp="1"/>
          </p:cNvSpPr>
          <p:nvPr>
            <p:ph type="body" sz="quarter" idx="13"/>
          </p:nvPr>
        </p:nvSpPr>
        <p:spPr>
          <a:xfrm>
            <a:off x="457200" y="1555784"/>
            <a:ext cx="5364163" cy="409203"/>
          </a:xfrm>
        </p:spPr>
        <p:txBody>
          <a:bodyPr/>
          <a:lstStyle>
            <a:lvl1pPr marL="0" indent="0">
              <a:buNone/>
              <a:defRPr>
                <a:latin typeface="Arial Black" panose="020B0A04020102020204" pitchFamily="34" charset="0"/>
              </a:defRPr>
            </a:lvl1pPr>
          </a:lstStyle>
          <a:p>
            <a:pPr lvl="0"/>
            <a:r>
              <a:rPr lang="en-US"/>
              <a:t>Click to edit Master text styles</a:t>
            </a:r>
          </a:p>
        </p:txBody>
      </p:sp>
      <p:sp>
        <p:nvSpPr>
          <p:cNvPr id="11" name="Tekstin paikkamerkki 9"/>
          <p:cNvSpPr>
            <a:spLocks noGrp="1"/>
          </p:cNvSpPr>
          <p:nvPr>
            <p:ph type="body" sz="quarter" idx="14"/>
          </p:nvPr>
        </p:nvSpPr>
        <p:spPr>
          <a:xfrm>
            <a:off x="6174000" y="1555784"/>
            <a:ext cx="5364163" cy="409203"/>
          </a:xfrm>
        </p:spPr>
        <p:txBody>
          <a:bodyPr/>
          <a:lstStyle>
            <a:lvl1pPr marL="0" indent="0">
              <a:buNone/>
              <a:defRPr>
                <a:latin typeface="Arial Black" panose="020B0A04020102020204" pitchFamily="34" charset="0"/>
              </a:defRPr>
            </a:lvl1pPr>
          </a:lstStyle>
          <a:p>
            <a:pPr lvl="0"/>
            <a:r>
              <a:rPr lang="en-US"/>
              <a:t>Click to edit Master text styles</a:t>
            </a:r>
          </a:p>
        </p:txBody>
      </p:sp>
      <p:sp>
        <p:nvSpPr>
          <p:cNvPr id="7" name="Päivämäärän paikkamerkki 3"/>
          <p:cNvSpPr>
            <a:spLocks noGrp="1"/>
          </p:cNvSpPr>
          <p:nvPr>
            <p:ph type="dt" sz="half" idx="15"/>
          </p:nvPr>
        </p:nvSpPr>
        <p:spPr/>
        <p:txBody>
          <a:bodyPr/>
          <a:lstStyle>
            <a:lvl1pPr>
              <a:defRPr/>
            </a:lvl1pPr>
          </a:lstStyle>
          <a:p>
            <a:pPr>
              <a:defRPr/>
            </a:pPr>
            <a:fld id="{EAB4CDF4-D1D9-4800-AFF1-16B9CCA24EBF}" type="datetime1">
              <a:rPr lang="fi-FI" smtClean="0"/>
              <a:t>22.9.2022</a:t>
            </a:fld>
            <a:endParaRPr lang="fi-FI" dirty="0"/>
          </a:p>
        </p:txBody>
      </p:sp>
      <p:sp>
        <p:nvSpPr>
          <p:cNvPr id="8" name="Alatunnisteen paikkamerkki 4"/>
          <p:cNvSpPr>
            <a:spLocks noGrp="1"/>
          </p:cNvSpPr>
          <p:nvPr>
            <p:ph type="ftr" sz="quarter" idx="16"/>
          </p:nvPr>
        </p:nvSpPr>
        <p:spPr/>
        <p:txBody>
          <a:bodyPr/>
          <a:lstStyle>
            <a:lvl1pPr>
              <a:defRPr/>
            </a:lvl1pPr>
          </a:lstStyle>
          <a:p>
            <a:pPr>
              <a:defRPr/>
            </a:pPr>
            <a:endParaRPr lang="fi-FI" dirty="0"/>
          </a:p>
        </p:txBody>
      </p:sp>
      <p:sp>
        <p:nvSpPr>
          <p:cNvPr id="9" name="Dian numeron paikkamerkki 5"/>
          <p:cNvSpPr>
            <a:spLocks noGrp="1"/>
          </p:cNvSpPr>
          <p:nvPr>
            <p:ph type="sldNum" sz="quarter" idx="17"/>
          </p:nvPr>
        </p:nvSpPr>
        <p:spPr/>
        <p:txBody>
          <a:bodyPr/>
          <a:lstStyle>
            <a:lvl1pPr>
              <a:defRPr/>
            </a:lvl1pPr>
          </a:lstStyle>
          <a:p>
            <a:pPr>
              <a:defRPr/>
            </a:pPr>
            <a:fld id="{80B8FDAC-052A-456F-A6C2-77AB30810241}" type="slidenum">
              <a:rPr lang="fi-FI"/>
              <a:pPr>
                <a:defRPr/>
              </a:pPr>
              <a:t>‹#›</a:t>
            </a:fld>
            <a:endParaRPr lang="fi-FI" dirty="0"/>
          </a:p>
        </p:txBody>
      </p:sp>
    </p:spTree>
    <p:extLst>
      <p:ext uri="{BB962C8B-B14F-4D97-AF65-F5344CB8AC3E}">
        <p14:creationId xmlns:p14="http://schemas.microsoft.com/office/powerpoint/2010/main" val="14619582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isältö ja kuva">
    <p:spTree>
      <p:nvGrpSpPr>
        <p:cNvPr id="1" name=""/>
        <p:cNvGrpSpPr/>
        <p:nvPr/>
      </p:nvGrpSpPr>
      <p:grpSpPr>
        <a:xfrm>
          <a:off x="0" y="0"/>
          <a:ext cx="0" cy="0"/>
          <a:chOff x="0" y="0"/>
          <a:chExt cx="0" cy="0"/>
        </a:xfrm>
      </p:grpSpPr>
      <p:sp>
        <p:nvSpPr>
          <p:cNvPr id="2" name="Otsikko 1"/>
          <p:cNvSpPr>
            <a:spLocks noGrp="1"/>
          </p:cNvSpPr>
          <p:nvPr>
            <p:ph type="title"/>
          </p:nvPr>
        </p:nvSpPr>
        <p:spPr>
          <a:xfrm>
            <a:off x="457200" y="408562"/>
            <a:ext cx="6371618" cy="787615"/>
          </a:xfrm>
        </p:spPr>
        <p:txBody>
          <a:bodyPr/>
          <a:lstStyle/>
          <a:p>
            <a:r>
              <a:rPr lang="fi-FI" dirty="0"/>
              <a:t>Muokkaa </a:t>
            </a:r>
            <a:r>
              <a:rPr lang="fi-FI" dirty="0" err="1"/>
              <a:t>perustyyl</a:t>
            </a:r>
            <a:r>
              <a:rPr lang="fi-FI" dirty="0"/>
              <a:t>. </a:t>
            </a:r>
            <a:r>
              <a:rPr lang="fi-FI" dirty="0" err="1"/>
              <a:t>napsautt</a:t>
            </a:r>
            <a:r>
              <a:rPr lang="fi-FI" dirty="0"/>
              <a:t>.</a:t>
            </a:r>
          </a:p>
        </p:txBody>
      </p:sp>
      <p:sp>
        <p:nvSpPr>
          <p:cNvPr id="3" name="Sisällön paikkamerkki 2"/>
          <p:cNvSpPr>
            <a:spLocks noGrp="1"/>
          </p:cNvSpPr>
          <p:nvPr>
            <p:ph sz="half" idx="1"/>
          </p:nvPr>
        </p:nvSpPr>
        <p:spPr>
          <a:xfrm>
            <a:off x="457200" y="1195200"/>
            <a:ext cx="6371618" cy="49824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0" name="Kuvan paikkamerkki 9"/>
          <p:cNvSpPr>
            <a:spLocks noGrp="1"/>
          </p:cNvSpPr>
          <p:nvPr>
            <p:ph type="pic" sz="quarter" idx="13"/>
          </p:nvPr>
        </p:nvSpPr>
        <p:spPr>
          <a:xfrm>
            <a:off x="7131050" y="0"/>
            <a:ext cx="5060950" cy="6858000"/>
          </a:xfrm>
          <a:solidFill>
            <a:schemeClr val="bg1">
              <a:lumMod val="85000"/>
            </a:schemeClr>
          </a:solidFill>
        </p:spPr>
        <p:txBody>
          <a:bodyPr rtlCol="0">
            <a:noAutofit/>
          </a:bodyPr>
          <a:lstStyle>
            <a:lvl1pPr marL="0" indent="0" algn="r">
              <a:buNone/>
              <a:defRPr/>
            </a:lvl1pPr>
          </a:lstStyle>
          <a:p>
            <a:pPr lvl="0"/>
            <a:endParaRPr lang="fi-FI" noProof="0"/>
          </a:p>
        </p:txBody>
      </p:sp>
      <p:sp>
        <p:nvSpPr>
          <p:cNvPr id="5" name="Päivämäärän paikkamerkki 3"/>
          <p:cNvSpPr>
            <a:spLocks noGrp="1"/>
          </p:cNvSpPr>
          <p:nvPr>
            <p:ph type="dt" sz="half" idx="14"/>
          </p:nvPr>
        </p:nvSpPr>
        <p:spPr/>
        <p:txBody>
          <a:bodyPr/>
          <a:lstStyle>
            <a:lvl1pPr>
              <a:defRPr/>
            </a:lvl1pPr>
          </a:lstStyle>
          <a:p>
            <a:pPr>
              <a:defRPr/>
            </a:pPr>
            <a:fld id="{75191CCF-E2E5-4CCA-9764-B2F039C84247}" type="datetime1">
              <a:rPr lang="fi-FI" smtClean="0"/>
              <a:t>22.9.2022</a:t>
            </a:fld>
            <a:endParaRPr lang="fi-FI" dirty="0"/>
          </a:p>
        </p:txBody>
      </p:sp>
      <p:sp>
        <p:nvSpPr>
          <p:cNvPr id="6" name="Alatunnisteen paikkamerkki 4"/>
          <p:cNvSpPr>
            <a:spLocks noGrp="1"/>
          </p:cNvSpPr>
          <p:nvPr>
            <p:ph type="ftr" sz="quarter" idx="15"/>
          </p:nvPr>
        </p:nvSpPr>
        <p:spPr/>
        <p:txBody>
          <a:bodyPr/>
          <a:lstStyle>
            <a:lvl1pPr>
              <a:defRPr/>
            </a:lvl1pPr>
          </a:lstStyle>
          <a:p>
            <a:pPr>
              <a:defRPr/>
            </a:pPr>
            <a:endParaRPr lang="fi-FI" dirty="0"/>
          </a:p>
        </p:txBody>
      </p:sp>
      <p:sp>
        <p:nvSpPr>
          <p:cNvPr id="7" name="Dian numeron paikkamerkki 5"/>
          <p:cNvSpPr>
            <a:spLocks noGrp="1"/>
          </p:cNvSpPr>
          <p:nvPr>
            <p:ph type="sldNum" sz="quarter" idx="16"/>
          </p:nvPr>
        </p:nvSpPr>
        <p:spPr/>
        <p:txBody>
          <a:bodyPr/>
          <a:lstStyle>
            <a:lvl1pPr>
              <a:defRPr/>
            </a:lvl1pPr>
          </a:lstStyle>
          <a:p>
            <a:pPr>
              <a:defRPr/>
            </a:pPr>
            <a:fld id="{76AB9F96-60A9-4A50-9AAA-A5BE376A3DC1}" type="slidenum">
              <a:rPr lang="fi-FI"/>
              <a:pPr>
                <a:defRPr/>
              </a:pPr>
              <a:t>‹#›</a:t>
            </a:fld>
            <a:endParaRPr lang="fi-FI" dirty="0"/>
          </a:p>
        </p:txBody>
      </p:sp>
    </p:spTree>
    <p:extLst>
      <p:ext uri="{BB962C8B-B14F-4D97-AF65-F5344CB8AC3E}">
        <p14:creationId xmlns:p14="http://schemas.microsoft.com/office/powerpoint/2010/main" val="12226423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3"/>
          <p:cNvSpPr>
            <a:spLocks noGrp="1"/>
          </p:cNvSpPr>
          <p:nvPr>
            <p:ph type="dt" sz="half" idx="10"/>
          </p:nvPr>
        </p:nvSpPr>
        <p:spPr/>
        <p:txBody>
          <a:bodyPr/>
          <a:lstStyle>
            <a:lvl1pPr>
              <a:defRPr/>
            </a:lvl1pPr>
          </a:lstStyle>
          <a:p>
            <a:pPr>
              <a:defRPr/>
            </a:pPr>
            <a:fld id="{85F47DD7-DE83-4D35-8902-299B6F19EDAD}" type="datetime1">
              <a:rPr lang="fi-FI" smtClean="0"/>
              <a:t>22.9.2022</a:t>
            </a:fld>
            <a:endParaRPr lang="fi-FI" dirty="0"/>
          </a:p>
        </p:txBody>
      </p:sp>
      <p:sp>
        <p:nvSpPr>
          <p:cNvPr id="4" name="Alatunnisteen paikkamerkki 4"/>
          <p:cNvSpPr>
            <a:spLocks noGrp="1"/>
          </p:cNvSpPr>
          <p:nvPr>
            <p:ph type="ftr" sz="quarter" idx="11"/>
          </p:nvPr>
        </p:nvSpPr>
        <p:spPr/>
        <p:txBody>
          <a:bodyPr/>
          <a:lstStyle>
            <a:lvl1pPr>
              <a:defRPr/>
            </a:lvl1pPr>
          </a:lstStyle>
          <a:p>
            <a:pPr>
              <a:defRPr/>
            </a:pPr>
            <a:endParaRPr lang="fi-FI" dirty="0"/>
          </a:p>
        </p:txBody>
      </p:sp>
      <p:sp>
        <p:nvSpPr>
          <p:cNvPr id="5" name="Dian numeron paikkamerkki 5"/>
          <p:cNvSpPr>
            <a:spLocks noGrp="1"/>
          </p:cNvSpPr>
          <p:nvPr>
            <p:ph type="sldNum" sz="quarter" idx="12"/>
          </p:nvPr>
        </p:nvSpPr>
        <p:spPr/>
        <p:txBody>
          <a:bodyPr/>
          <a:lstStyle>
            <a:lvl1pPr>
              <a:defRPr/>
            </a:lvl1pPr>
          </a:lstStyle>
          <a:p>
            <a:pPr>
              <a:defRPr/>
            </a:pPr>
            <a:fld id="{51FF56BC-E4D2-43F9-A6B9-0E41B0B816E2}" type="slidenum">
              <a:rPr lang="fi-FI"/>
              <a:pPr>
                <a:defRPr/>
              </a:pPr>
              <a:t>‹#›</a:t>
            </a:fld>
            <a:endParaRPr lang="fi-FI" dirty="0"/>
          </a:p>
        </p:txBody>
      </p:sp>
    </p:spTree>
    <p:extLst>
      <p:ext uri="{BB962C8B-B14F-4D97-AF65-F5344CB8AC3E}">
        <p14:creationId xmlns:p14="http://schemas.microsoft.com/office/powerpoint/2010/main" val="252702311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3"/>
          <p:cNvSpPr>
            <a:spLocks noGrp="1"/>
          </p:cNvSpPr>
          <p:nvPr>
            <p:ph type="dt" sz="half" idx="10"/>
          </p:nvPr>
        </p:nvSpPr>
        <p:spPr/>
        <p:txBody>
          <a:bodyPr/>
          <a:lstStyle>
            <a:lvl1pPr>
              <a:defRPr/>
            </a:lvl1pPr>
          </a:lstStyle>
          <a:p>
            <a:pPr>
              <a:defRPr/>
            </a:pPr>
            <a:fld id="{7B4838B7-AC16-45D2-89BE-E199A8636394}" type="datetime1">
              <a:rPr lang="fi-FI" smtClean="0"/>
              <a:t>22.9.2022</a:t>
            </a:fld>
            <a:endParaRPr lang="fi-FI" dirty="0"/>
          </a:p>
        </p:txBody>
      </p:sp>
      <p:sp>
        <p:nvSpPr>
          <p:cNvPr id="3" name="Alatunnisteen paikkamerkki 4"/>
          <p:cNvSpPr>
            <a:spLocks noGrp="1"/>
          </p:cNvSpPr>
          <p:nvPr>
            <p:ph type="ftr" sz="quarter" idx="11"/>
          </p:nvPr>
        </p:nvSpPr>
        <p:spPr/>
        <p:txBody>
          <a:bodyPr/>
          <a:lstStyle>
            <a:lvl1pPr>
              <a:defRPr/>
            </a:lvl1pPr>
          </a:lstStyle>
          <a:p>
            <a:pPr>
              <a:defRPr/>
            </a:pPr>
            <a:endParaRPr lang="fi-FI" dirty="0"/>
          </a:p>
        </p:txBody>
      </p:sp>
      <p:sp>
        <p:nvSpPr>
          <p:cNvPr id="4" name="Dian numeron paikkamerkki 5"/>
          <p:cNvSpPr>
            <a:spLocks noGrp="1"/>
          </p:cNvSpPr>
          <p:nvPr>
            <p:ph type="sldNum" sz="quarter" idx="12"/>
          </p:nvPr>
        </p:nvSpPr>
        <p:spPr/>
        <p:txBody>
          <a:bodyPr/>
          <a:lstStyle>
            <a:lvl1pPr>
              <a:defRPr/>
            </a:lvl1pPr>
          </a:lstStyle>
          <a:p>
            <a:pPr>
              <a:defRPr/>
            </a:pPr>
            <a:fld id="{ED73CFA3-4CFF-45C0-AABB-82F1799DF83B}" type="slidenum">
              <a:rPr lang="fi-FI"/>
              <a:pPr>
                <a:defRPr/>
              </a:pPr>
              <a:t>‹#›</a:t>
            </a:fld>
            <a:endParaRPr lang="fi-FI" dirty="0"/>
          </a:p>
        </p:txBody>
      </p:sp>
    </p:spTree>
    <p:extLst>
      <p:ext uri="{BB962C8B-B14F-4D97-AF65-F5344CB8AC3E}">
        <p14:creationId xmlns:p14="http://schemas.microsoft.com/office/powerpoint/2010/main" val="27935836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Kansi 1">
    <p:bg>
      <p:bgPr>
        <a:solidFill>
          <a:srgbClr val="9FC9EB"/>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9393238" cy="6858000"/>
          </a:xfrm>
          <a:custGeom>
            <a:avLst/>
            <a:gdLst>
              <a:gd name="T0" fmla="*/ 2504148 w 19559"/>
              <a:gd name="T1" fmla="*/ 6858000 h 14300"/>
              <a:gd name="T2" fmla="*/ 2712107 w 19559"/>
              <a:gd name="T3" fmla="*/ 6505508 h 14300"/>
              <a:gd name="T4" fmla="*/ 3439722 w 19559"/>
              <a:gd name="T5" fmla="*/ 6083957 h 14300"/>
              <a:gd name="T6" fmla="*/ 3861883 w 19559"/>
              <a:gd name="T7" fmla="*/ 5357393 h 14300"/>
              <a:gd name="T8" fmla="*/ 4589498 w 19559"/>
              <a:gd name="T9" fmla="*/ 4935842 h 14300"/>
              <a:gd name="T10" fmla="*/ 5011659 w 19559"/>
              <a:gd name="T11" fmla="*/ 4209277 h 14300"/>
              <a:gd name="T12" fmla="*/ 5739754 w 19559"/>
              <a:gd name="T13" fmla="*/ 3787726 h 14300"/>
              <a:gd name="T14" fmla="*/ 6161915 w 19559"/>
              <a:gd name="T15" fmla="*/ 3060682 h 14300"/>
              <a:gd name="T16" fmla="*/ 6889530 w 19559"/>
              <a:gd name="T17" fmla="*/ 2639131 h 14300"/>
              <a:gd name="T18" fmla="*/ 7311690 w 19559"/>
              <a:gd name="T19" fmla="*/ 1912567 h 14300"/>
              <a:gd name="T20" fmla="*/ 8039305 w 19559"/>
              <a:gd name="T21" fmla="*/ 1491016 h 14300"/>
              <a:gd name="T22" fmla="*/ 8461466 w 19559"/>
              <a:gd name="T23" fmla="*/ 764451 h 14300"/>
              <a:gd name="T24" fmla="*/ 9188601 w 19559"/>
              <a:gd name="T25" fmla="*/ 343380 h 14300"/>
              <a:gd name="T26" fmla="*/ 9393678 w 19559"/>
              <a:gd name="T27" fmla="*/ 0 h 14300"/>
              <a:gd name="T28" fmla="*/ 0 w 19559"/>
              <a:gd name="T29" fmla="*/ 0 h 14300"/>
              <a:gd name="T30" fmla="*/ 0 w 19559"/>
              <a:gd name="T31" fmla="*/ 6858000 h 14300"/>
              <a:gd name="T32" fmla="*/ 2504148 w 19559"/>
              <a:gd name="T33" fmla="*/ 6858000 h 14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559" h="14300">
                <a:moveTo>
                  <a:pt x="5214" y="14300"/>
                </a:moveTo>
                <a:cubicBezTo>
                  <a:pt x="5282" y="14078"/>
                  <a:pt x="5358" y="13854"/>
                  <a:pt x="5647" y="13565"/>
                </a:cubicBezTo>
                <a:cubicBezTo>
                  <a:pt x="6246" y="12966"/>
                  <a:pt x="6564" y="13285"/>
                  <a:pt x="7162" y="12686"/>
                </a:cubicBezTo>
                <a:cubicBezTo>
                  <a:pt x="7761" y="12087"/>
                  <a:pt x="7443" y="11769"/>
                  <a:pt x="8041" y="11171"/>
                </a:cubicBezTo>
                <a:cubicBezTo>
                  <a:pt x="8640" y="10572"/>
                  <a:pt x="8958" y="10890"/>
                  <a:pt x="9556" y="10292"/>
                </a:cubicBezTo>
                <a:cubicBezTo>
                  <a:pt x="10155" y="9693"/>
                  <a:pt x="9837" y="9375"/>
                  <a:pt x="10435" y="8777"/>
                </a:cubicBezTo>
                <a:cubicBezTo>
                  <a:pt x="11034" y="8178"/>
                  <a:pt x="11352" y="8496"/>
                  <a:pt x="11951" y="7898"/>
                </a:cubicBezTo>
                <a:cubicBezTo>
                  <a:pt x="12549" y="7299"/>
                  <a:pt x="12231" y="6981"/>
                  <a:pt x="12830" y="6382"/>
                </a:cubicBezTo>
                <a:cubicBezTo>
                  <a:pt x="13428" y="5784"/>
                  <a:pt x="13746" y="6102"/>
                  <a:pt x="14345" y="5503"/>
                </a:cubicBezTo>
                <a:cubicBezTo>
                  <a:pt x="14943" y="4905"/>
                  <a:pt x="14625" y="4587"/>
                  <a:pt x="15224" y="3988"/>
                </a:cubicBezTo>
                <a:cubicBezTo>
                  <a:pt x="15822" y="3390"/>
                  <a:pt x="16140" y="3708"/>
                  <a:pt x="16739" y="3109"/>
                </a:cubicBezTo>
                <a:cubicBezTo>
                  <a:pt x="17338" y="2511"/>
                  <a:pt x="17020" y="2192"/>
                  <a:pt x="17618" y="1594"/>
                </a:cubicBezTo>
                <a:cubicBezTo>
                  <a:pt x="18216" y="996"/>
                  <a:pt x="18534" y="1314"/>
                  <a:pt x="19132" y="716"/>
                </a:cubicBezTo>
                <a:cubicBezTo>
                  <a:pt x="19413" y="435"/>
                  <a:pt x="19492" y="216"/>
                  <a:pt x="19559" y="0"/>
                </a:cubicBezTo>
                <a:lnTo>
                  <a:pt x="0" y="0"/>
                </a:lnTo>
                <a:lnTo>
                  <a:pt x="0" y="14300"/>
                </a:lnTo>
                <a:lnTo>
                  <a:pt x="5214" y="14300"/>
                </a:lnTo>
                <a:close/>
              </a:path>
            </a:pathLst>
          </a:custGeom>
          <a:solidFill>
            <a:srgbClr val="FD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425576783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Kansi 1 B">
    <p:bg>
      <p:bgPr>
        <a:solidFill>
          <a:srgbClr val="9FC9EB"/>
        </a:solidFill>
        <a:effectLst/>
      </p:bgPr>
    </p:bg>
    <p:spTree>
      <p:nvGrpSpPr>
        <p:cNvPr id="1" name=""/>
        <p:cNvGrpSpPr/>
        <p:nvPr/>
      </p:nvGrpSpPr>
      <p:grpSpPr>
        <a:xfrm>
          <a:off x="0" y="0"/>
          <a:ext cx="0" cy="0"/>
          <a:chOff x="0" y="0"/>
          <a:chExt cx="0" cy="0"/>
        </a:xfrm>
      </p:grpSpPr>
      <p:sp>
        <p:nvSpPr>
          <p:cNvPr id="4" name="Freeform 5"/>
          <p:cNvSpPr>
            <a:spLocks/>
          </p:cNvSpPr>
          <p:nvPr/>
        </p:nvSpPr>
        <p:spPr bwMode="auto">
          <a:xfrm>
            <a:off x="0" y="0"/>
            <a:ext cx="12192000" cy="6858000"/>
          </a:xfrm>
          <a:custGeom>
            <a:avLst/>
            <a:gdLst>
              <a:gd name="T0" fmla="*/ 5313600 w 25400"/>
              <a:gd name="T1" fmla="*/ 6858000 h 14300"/>
              <a:gd name="T2" fmla="*/ 5521440 w 25400"/>
              <a:gd name="T3" fmla="*/ 6505508 h 14300"/>
              <a:gd name="T4" fmla="*/ 6248640 w 25400"/>
              <a:gd name="T5" fmla="*/ 6083957 h 14300"/>
              <a:gd name="T6" fmla="*/ 6670560 w 25400"/>
              <a:gd name="T7" fmla="*/ 5357393 h 14300"/>
              <a:gd name="T8" fmla="*/ 7397760 w 25400"/>
              <a:gd name="T9" fmla="*/ 4935842 h 14300"/>
              <a:gd name="T10" fmla="*/ 7819680 w 25400"/>
              <a:gd name="T11" fmla="*/ 4209277 h 14300"/>
              <a:gd name="T12" fmla="*/ 8547360 w 25400"/>
              <a:gd name="T13" fmla="*/ 3787726 h 14300"/>
              <a:gd name="T14" fmla="*/ 8969280 w 25400"/>
              <a:gd name="T15" fmla="*/ 3060682 h 14300"/>
              <a:gd name="T16" fmla="*/ 9696480 w 25400"/>
              <a:gd name="T17" fmla="*/ 2639131 h 14300"/>
              <a:gd name="T18" fmla="*/ 10118400 w 25400"/>
              <a:gd name="T19" fmla="*/ 1912567 h 14300"/>
              <a:gd name="T20" fmla="*/ 10845600 w 25400"/>
              <a:gd name="T21" fmla="*/ 1491016 h 14300"/>
              <a:gd name="T22" fmla="*/ 11267520 w 25400"/>
              <a:gd name="T23" fmla="*/ 764451 h 14300"/>
              <a:gd name="T24" fmla="*/ 11994240 w 25400"/>
              <a:gd name="T25" fmla="*/ 343380 h 14300"/>
              <a:gd name="T26" fmla="*/ 12192000 w 25400"/>
              <a:gd name="T27" fmla="*/ 23020 h 14300"/>
              <a:gd name="T28" fmla="*/ 12192000 w 25400"/>
              <a:gd name="T29" fmla="*/ 0 h 14300"/>
              <a:gd name="T30" fmla="*/ 0 w 25400"/>
              <a:gd name="T31" fmla="*/ 0 h 14300"/>
              <a:gd name="T32" fmla="*/ 0 w 25400"/>
              <a:gd name="T33" fmla="*/ 6858000 h 14300"/>
              <a:gd name="T34" fmla="*/ 5313600 w 25400"/>
              <a:gd name="T35" fmla="*/ 6858000 h 143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400" h="14300">
                <a:moveTo>
                  <a:pt x="11070" y="14300"/>
                </a:moveTo>
                <a:cubicBezTo>
                  <a:pt x="11139" y="14078"/>
                  <a:pt x="11214" y="13854"/>
                  <a:pt x="11503" y="13565"/>
                </a:cubicBezTo>
                <a:cubicBezTo>
                  <a:pt x="12102" y="12966"/>
                  <a:pt x="12420" y="13285"/>
                  <a:pt x="13018" y="12686"/>
                </a:cubicBezTo>
                <a:cubicBezTo>
                  <a:pt x="13617" y="12087"/>
                  <a:pt x="13299" y="11769"/>
                  <a:pt x="13897" y="11171"/>
                </a:cubicBezTo>
                <a:cubicBezTo>
                  <a:pt x="14496" y="10572"/>
                  <a:pt x="14814" y="10890"/>
                  <a:pt x="15412" y="10292"/>
                </a:cubicBezTo>
                <a:cubicBezTo>
                  <a:pt x="16011" y="9693"/>
                  <a:pt x="15693" y="9375"/>
                  <a:pt x="16291" y="8777"/>
                </a:cubicBezTo>
                <a:cubicBezTo>
                  <a:pt x="16890" y="8178"/>
                  <a:pt x="17208" y="8496"/>
                  <a:pt x="17807" y="7898"/>
                </a:cubicBezTo>
                <a:cubicBezTo>
                  <a:pt x="18405" y="7299"/>
                  <a:pt x="18087" y="6981"/>
                  <a:pt x="18686" y="6382"/>
                </a:cubicBezTo>
                <a:cubicBezTo>
                  <a:pt x="19284" y="5784"/>
                  <a:pt x="19602" y="6102"/>
                  <a:pt x="20201" y="5503"/>
                </a:cubicBezTo>
                <a:cubicBezTo>
                  <a:pt x="20799" y="4905"/>
                  <a:pt x="20481" y="4587"/>
                  <a:pt x="21080" y="3988"/>
                </a:cubicBezTo>
                <a:cubicBezTo>
                  <a:pt x="21678" y="3390"/>
                  <a:pt x="21997" y="3708"/>
                  <a:pt x="22595" y="3109"/>
                </a:cubicBezTo>
                <a:cubicBezTo>
                  <a:pt x="23194" y="2511"/>
                  <a:pt x="22876" y="2192"/>
                  <a:pt x="23474" y="1594"/>
                </a:cubicBezTo>
                <a:cubicBezTo>
                  <a:pt x="24072" y="996"/>
                  <a:pt x="24390" y="1314"/>
                  <a:pt x="24988" y="716"/>
                </a:cubicBezTo>
                <a:cubicBezTo>
                  <a:pt x="25249" y="455"/>
                  <a:pt x="25336" y="248"/>
                  <a:pt x="25400" y="48"/>
                </a:cubicBezTo>
                <a:lnTo>
                  <a:pt x="25400" y="0"/>
                </a:lnTo>
                <a:lnTo>
                  <a:pt x="0" y="0"/>
                </a:lnTo>
                <a:lnTo>
                  <a:pt x="0" y="14300"/>
                </a:lnTo>
                <a:lnTo>
                  <a:pt x="11070" y="14300"/>
                </a:lnTo>
                <a:close/>
              </a:path>
            </a:pathLst>
          </a:custGeom>
          <a:solidFill>
            <a:srgbClr val="FD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217549985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Kansi 2">
    <p:bg>
      <p:bgPr>
        <a:solidFill>
          <a:srgbClr val="9FC9EB"/>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12192000" cy="3887788"/>
          </a:xfrm>
          <a:custGeom>
            <a:avLst/>
            <a:gdLst>
              <a:gd name="T0" fmla="*/ 0 w 25400"/>
              <a:gd name="T1" fmla="*/ 3079742 h 8063"/>
              <a:gd name="T2" fmla="*/ 1219200 w 25400"/>
              <a:gd name="T3" fmla="*/ 3888500 h 8063"/>
              <a:gd name="T4" fmla="*/ 2438400 w 25400"/>
              <a:gd name="T5" fmla="*/ 3079742 h 8063"/>
              <a:gd name="T6" fmla="*/ 3657600 w 25400"/>
              <a:gd name="T7" fmla="*/ 3888500 h 8063"/>
              <a:gd name="T8" fmla="*/ 4876800 w 25400"/>
              <a:gd name="T9" fmla="*/ 3079742 h 8063"/>
              <a:gd name="T10" fmla="*/ 6096000 w 25400"/>
              <a:gd name="T11" fmla="*/ 3888500 h 8063"/>
              <a:gd name="T12" fmla="*/ 7315200 w 25400"/>
              <a:gd name="T13" fmla="*/ 3079742 h 8063"/>
              <a:gd name="T14" fmla="*/ 8534400 w 25400"/>
              <a:gd name="T15" fmla="*/ 3888500 h 8063"/>
              <a:gd name="T16" fmla="*/ 9753600 w 25400"/>
              <a:gd name="T17" fmla="*/ 3079742 h 8063"/>
              <a:gd name="T18" fmla="*/ 10972800 w 25400"/>
              <a:gd name="T19" fmla="*/ 3888500 h 8063"/>
              <a:gd name="T20" fmla="*/ 12192000 w 25400"/>
              <a:gd name="T21" fmla="*/ 3079742 h 8063"/>
              <a:gd name="T22" fmla="*/ 12192000 w 25400"/>
              <a:gd name="T23" fmla="*/ 0 h 8063"/>
              <a:gd name="T24" fmla="*/ 0 w 25400"/>
              <a:gd name="T25" fmla="*/ 0 h 8063"/>
              <a:gd name="T26" fmla="*/ 0 w 25400"/>
              <a:gd name="T27" fmla="*/ 3079742 h 80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00" h="8063">
                <a:moveTo>
                  <a:pt x="0" y="6386"/>
                </a:moveTo>
                <a:cubicBezTo>
                  <a:pt x="1140" y="6386"/>
                  <a:pt x="2118" y="7077"/>
                  <a:pt x="2540" y="8063"/>
                </a:cubicBezTo>
                <a:cubicBezTo>
                  <a:pt x="2962" y="7077"/>
                  <a:pt x="3940" y="6386"/>
                  <a:pt x="5080" y="6386"/>
                </a:cubicBezTo>
                <a:cubicBezTo>
                  <a:pt x="6220" y="6386"/>
                  <a:pt x="7198" y="7077"/>
                  <a:pt x="7620" y="8063"/>
                </a:cubicBezTo>
                <a:cubicBezTo>
                  <a:pt x="8042" y="7077"/>
                  <a:pt x="9020" y="6386"/>
                  <a:pt x="10160" y="6386"/>
                </a:cubicBezTo>
                <a:cubicBezTo>
                  <a:pt x="11300" y="6386"/>
                  <a:pt x="12278" y="7077"/>
                  <a:pt x="12700" y="8063"/>
                </a:cubicBezTo>
                <a:cubicBezTo>
                  <a:pt x="13122" y="7077"/>
                  <a:pt x="14100" y="6386"/>
                  <a:pt x="15240" y="6386"/>
                </a:cubicBezTo>
                <a:cubicBezTo>
                  <a:pt x="16380" y="6386"/>
                  <a:pt x="17358" y="7077"/>
                  <a:pt x="17780" y="8063"/>
                </a:cubicBezTo>
                <a:cubicBezTo>
                  <a:pt x="18202" y="7077"/>
                  <a:pt x="19180" y="6386"/>
                  <a:pt x="20320" y="6386"/>
                </a:cubicBezTo>
                <a:cubicBezTo>
                  <a:pt x="21460" y="6386"/>
                  <a:pt x="22438" y="7077"/>
                  <a:pt x="22860" y="8063"/>
                </a:cubicBezTo>
                <a:cubicBezTo>
                  <a:pt x="23282" y="7077"/>
                  <a:pt x="24260" y="6386"/>
                  <a:pt x="25400" y="6386"/>
                </a:cubicBezTo>
                <a:lnTo>
                  <a:pt x="25400" y="0"/>
                </a:lnTo>
                <a:lnTo>
                  <a:pt x="0" y="0"/>
                </a:lnTo>
                <a:lnTo>
                  <a:pt x="0" y="6386"/>
                </a:lnTo>
                <a:close/>
              </a:path>
            </a:pathLst>
          </a:custGeom>
          <a:solidFill>
            <a:srgbClr val="FD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29779948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Kansi 2 B">
    <p:bg>
      <p:bgPr>
        <a:solidFill>
          <a:srgbClr val="9FC9EB"/>
        </a:solidFill>
        <a:effectLst/>
      </p:bgPr>
    </p:bg>
    <p:spTree>
      <p:nvGrpSpPr>
        <p:cNvPr id="1" name=""/>
        <p:cNvGrpSpPr/>
        <p:nvPr/>
      </p:nvGrpSpPr>
      <p:grpSpPr>
        <a:xfrm>
          <a:off x="0" y="0"/>
          <a:ext cx="0" cy="0"/>
          <a:chOff x="0" y="0"/>
          <a:chExt cx="0" cy="0"/>
        </a:xfrm>
      </p:grpSpPr>
      <p:sp>
        <p:nvSpPr>
          <p:cNvPr id="4" name="Freeform 5"/>
          <p:cNvSpPr>
            <a:spLocks/>
          </p:cNvSpPr>
          <p:nvPr/>
        </p:nvSpPr>
        <p:spPr bwMode="auto">
          <a:xfrm>
            <a:off x="0" y="0"/>
            <a:ext cx="12193588" cy="5572125"/>
          </a:xfrm>
          <a:custGeom>
            <a:avLst/>
            <a:gdLst>
              <a:gd name="T0" fmla="*/ 0 w 25400"/>
              <a:gd name="T1" fmla="*/ 4766642 h 11590"/>
              <a:gd name="T2" fmla="*/ 1219320 w 25400"/>
              <a:gd name="T3" fmla="*/ 5572461 h 11590"/>
              <a:gd name="T4" fmla="*/ 2438640 w 25400"/>
              <a:gd name="T5" fmla="*/ 4766642 h 11590"/>
              <a:gd name="T6" fmla="*/ 3657960 w 25400"/>
              <a:gd name="T7" fmla="*/ 5572461 h 11590"/>
              <a:gd name="T8" fmla="*/ 4877280 w 25400"/>
              <a:gd name="T9" fmla="*/ 4766642 h 11590"/>
              <a:gd name="T10" fmla="*/ 6096600 w 25400"/>
              <a:gd name="T11" fmla="*/ 5572461 h 11590"/>
              <a:gd name="T12" fmla="*/ 7315920 w 25400"/>
              <a:gd name="T13" fmla="*/ 4766642 h 11590"/>
              <a:gd name="T14" fmla="*/ 8535240 w 25400"/>
              <a:gd name="T15" fmla="*/ 5572461 h 11590"/>
              <a:gd name="T16" fmla="*/ 9754560 w 25400"/>
              <a:gd name="T17" fmla="*/ 4766642 h 11590"/>
              <a:gd name="T18" fmla="*/ 10973880 w 25400"/>
              <a:gd name="T19" fmla="*/ 5572461 h 11590"/>
              <a:gd name="T20" fmla="*/ 12193200 w 25400"/>
              <a:gd name="T21" fmla="*/ 4766642 h 11590"/>
              <a:gd name="T22" fmla="*/ 12193200 w 25400"/>
              <a:gd name="T23" fmla="*/ 0 h 11590"/>
              <a:gd name="T24" fmla="*/ 0 w 25400"/>
              <a:gd name="T25" fmla="*/ 0 h 11590"/>
              <a:gd name="T26" fmla="*/ 0 w 25400"/>
              <a:gd name="T27" fmla="*/ 4766642 h 11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00" h="11590">
                <a:moveTo>
                  <a:pt x="0" y="9914"/>
                </a:moveTo>
                <a:cubicBezTo>
                  <a:pt x="1140" y="9914"/>
                  <a:pt x="2118" y="10605"/>
                  <a:pt x="2540" y="11590"/>
                </a:cubicBezTo>
                <a:cubicBezTo>
                  <a:pt x="2962" y="10605"/>
                  <a:pt x="3940" y="9914"/>
                  <a:pt x="5080" y="9914"/>
                </a:cubicBezTo>
                <a:cubicBezTo>
                  <a:pt x="6220" y="9914"/>
                  <a:pt x="7198" y="10605"/>
                  <a:pt x="7620" y="11590"/>
                </a:cubicBezTo>
                <a:cubicBezTo>
                  <a:pt x="8042" y="10605"/>
                  <a:pt x="9020" y="9914"/>
                  <a:pt x="10160" y="9914"/>
                </a:cubicBezTo>
                <a:cubicBezTo>
                  <a:pt x="11300" y="9914"/>
                  <a:pt x="12278" y="10605"/>
                  <a:pt x="12700" y="11590"/>
                </a:cubicBezTo>
                <a:cubicBezTo>
                  <a:pt x="13122" y="10605"/>
                  <a:pt x="14100" y="9914"/>
                  <a:pt x="15240" y="9914"/>
                </a:cubicBezTo>
                <a:cubicBezTo>
                  <a:pt x="16380" y="9914"/>
                  <a:pt x="17358" y="10605"/>
                  <a:pt x="17780" y="11590"/>
                </a:cubicBezTo>
                <a:cubicBezTo>
                  <a:pt x="18202" y="10605"/>
                  <a:pt x="19180" y="9914"/>
                  <a:pt x="20320" y="9914"/>
                </a:cubicBezTo>
                <a:cubicBezTo>
                  <a:pt x="21460" y="9914"/>
                  <a:pt x="22438" y="10605"/>
                  <a:pt x="22860" y="11590"/>
                </a:cubicBezTo>
                <a:cubicBezTo>
                  <a:pt x="23282" y="10605"/>
                  <a:pt x="24260" y="9914"/>
                  <a:pt x="25400" y="9914"/>
                </a:cubicBezTo>
                <a:lnTo>
                  <a:pt x="25400" y="0"/>
                </a:lnTo>
                <a:lnTo>
                  <a:pt x="0" y="0"/>
                </a:lnTo>
                <a:lnTo>
                  <a:pt x="0" y="9914"/>
                </a:lnTo>
                <a:close/>
              </a:path>
            </a:pathLst>
          </a:custGeom>
          <a:solidFill>
            <a:srgbClr val="FD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25335266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Kansi 3">
    <p:bg>
      <p:bgPr>
        <a:solidFill>
          <a:srgbClr val="9FC9EB"/>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7305675" cy="6858000"/>
          </a:xfrm>
          <a:custGeom>
            <a:avLst/>
            <a:gdLst>
              <a:gd name="T0" fmla="*/ 7305472 w 15203"/>
              <a:gd name="T1" fmla="*/ 6858000 h 14300"/>
              <a:gd name="T2" fmla="*/ 6736046 w 15203"/>
              <a:gd name="T3" fmla="*/ 6003388 h 14300"/>
              <a:gd name="T4" fmla="*/ 7305472 w 15203"/>
              <a:gd name="T5" fmla="*/ 5142061 h 14300"/>
              <a:gd name="T6" fmla="*/ 6736046 w 15203"/>
              <a:gd name="T7" fmla="*/ 4280735 h 14300"/>
              <a:gd name="T8" fmla="*/ 7305472 w 15203"/>
              <a:gd name="T9" fmla="*/ 3419888 h 14300"/>
              <a:gd name="T10" fmla="*/ 6736046 w 15203"/>
              <a:gd name="T11" fmla="*/ 2558562 h 14300"/>
              <a:gd name="T12" fmla="*/ 7305472 w 15203"/>
              <a:gd name="T13" fmla="*/ 1697715 h 14300"/>
              <a:gd name="T14" fmla="*/ 6736046 w 15203"/>
              <a:gd name="T15" fmla="*/ 836388 h 14300"/>
              <a:gd name="T16" fmla="*/ 7304991 w 15203"/>
              <a:gd name="T17" fmla="*/ 0 h 14300"/>
              <a:gd name="T18" fmla="*/ 0 w 15203"/>
              <a:gd name="T19" fmla="*/ 0 h 14300"/>
              <a:gd name="T20" fmla="*/ 0 w 15203"/>
              <a:gd name="T21" fmla="*/ 1568708 h 14300"/>
              <a:gd name="T22" fmla="*/ 0 w 15203"/>
              <a:gd name="T23" fmla="*/ 6858000 h 14300"/>
              <a:gd name="T24" fmla="*/ 7305472 w 15203"/>
              <a:gd name="T25" fmla="*/ 6858000 h 143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203" h="14300">
                <a:moveTo>
                  <a:pt x="15203" y="14300"/>
                </a:moveTo>
                <a:cubicBezTo>
                  <a:pt x="15197" y="13500"/>
                  <a:pt x="14711" y="12814"/>
                  <a:pt x="14018" y="12518"/>
                </a:cubicBezTo>
                <a:cubicBezTo>
                  <a:pt x="14714" y="12219"/>
                  <a:pt x="15203" y="11528"/>
                  <a:pt x="15203" y="10722"/>
                </a:cubicBezTo>
                <a:cubicBezTo>
                  <a:pt x="15203" y="9916"/>
                  <a:pt x="14714" y="9225"/>
                  <a:pt x="14018" y="8926"/>
                </a:cubicBezTo>
                <a:cubicBezTo>
                  <a:pt x="14714" y="8628"/>
                  <a:pt x="15203" y="7937"/>
                  <a:pt x="15203" y="7131"/>
                </a:cubicBezTo>
                <a:cubicBezTo>
                  <a:pt x="15203" y="6325"/>
                  <a:pt x="14714" y="5634"/>
                  <a:pt x="14018" y="5335"/>
                </a:cubicBezTo>
                <a:cubicBezTo>
                  <a:pt x="14714" y="5037"/>
                  <a:pt x="15203" y="4345"/>
                  <a:pt x="15203" y="3540"/>
                </a:cubicBezTo>
                <a:cubicBezTo>
                  <a:pt x="15203" y="2734"/>
                  <a:pt x="14714" y="2042"/>
                  <a:pt x="14018" y="1744"/>
                </a:cubicBezTo>
                <a:cubicBezTo>
                  <a:pt x="14699" y="1452"/>
                  <a:pt x="15182" y="784"/>
                  <a:pt x="15202" y="0"/>
                </a:cubicBezTo>
                <a:lnTo>
                  <a:pt x="0" y="0"/>
                </a:lnTo>
                <a:lnTo>
                  <a:pt x="0" y="3271"/>
                </a:lnTo>
                <a:lnTo>
                  <a:pt x="0" y="14300"/>
                </a:lnTo>
                <a:lnTo>
                  <a:pt x="15203" y="14300"/>
                </a:lnTo>
                <a:close/>
              </a:path>
            </a:pathLst>
          </a:custGeom>
          <a:solidFill>
            <a:srgbClr val="FD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2434912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Väliotsikko sumu">
    <p:bg>
      <p:bgPr>
        <a:solidFill>
          <a:srgbClr val="9FC9EB"/>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5" name="Päivämäärän paikkamerkki 3"/>
          <p:cNvSpPr>
            <a:spLocks noGrp="1"/>
          </p:cNvSpPr>
          <p:nvPr>
            <p:ph type="dt" sz="half" idx="10"/>
          </p:nvPr>
        </p:nvSpPr>
        <p:spPr/>
        <p:txBody>
          <a:bodyPr/>
          <a:lstStyle>
            <a:lvl1pPr>
              <a:defRPr smtClean="0">
                <a:solidFill>
                  <a:srgbClr val="FFFFFF"/>
                </a:solidFill>
              </a:defRPr>
            </a:lvl1pPr>
          </a:lstStyle>
          <a:p>
            <a:pPr>
              <a:defRPr/>
            </a:pPr>
            <a:fld id="{22837CEF-FBD0-47A0-914D-768838D2B7F4}" type="datetime1">
              <a:rPr lang="fi-FI" smtClean="0"/>
              <a:t>22.9.2022</a:t>
            </a:fld>
            <a:endParaRPr lang="fi-FI"/>
          </a:p>
        </p:txBody>
      </p:sp>
      <p:sp>
        <p:nvSpPr>
          <p:cNvPr id="16" name="Alatunnisteen paikkamerkki 4"/>
          <p:cNvSpPr>
            <a:spLocks noGrp="1"/>
          </p:cNvSpPr>
          <p:nvPr>
            <p:ph type="ftr" sz="quarter" idx="11"/>
          </p:nvPr>
        </p:nvSpPr>
        <p:spPr/>
        <p:txBody>
          <a:bodyPr/>
          <a:lstStyle>
            <a:lvl1pPr>
              <a:defRPr smtClean="0">
                <a:solidFill>
                  <a:srgbClr val="FFFFFF"/>
                </a:solidFill>
              </a:defRPr>
            </a:lvl1pPr>
          </a:lstStyle>
          <a:p>
            <a:pPr>
              <a:defRPr/>
            </a:pPr>
            <a:endParaRPr lang="fi-FI"/>
          </a:p>
        </p:txBody>
      </p:sp>
      <p:sp>
        <p:nvSpPr>
          <p:cNvPr id="17" name="Dian numeron paikkamerkki 5"/>
          <p:cNvSpPr>
            <a:spLocks noGrp="1"/>
          </p:cNvSpPr>
          <p:nvPr>
            <p:ph type="sldNum" sz="quarter" idx="12"/>
          </p:nvPr>
        </p:nvSpPr>
        <p:spPr/>
        <p:txBody>
          <a:bodyPr/>
          <a:lstStyle>
            <a:lvl1pPr>
              <a:defRPr smtClean="0">
                <a:solidFill>
                  <a:srgbClr val="FFFFFF"/>
                </a:solidFill>
              </a:defRPr>
            </a:lvl1pPr>
          </a:lstStyle>
          <a:p>
            <a:pPr>
              <a:defRPr/>
            </a:pPr>
            <a:fld id="{32258CF7-350C-4ABC-B503-C4FF59B3125D}" type="slidenum">
              <a:rPr lang="fi-FI"/>
              <a:pPr>
                <a:defRPr/>
              </a:pPr>
              <a:t>‹#›</a:t>
            </a:fld>
            <a:endParaRPr lang="fi-FI"/>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6383" y="6269038"/>
            <a:ext cx="943954" cy="468438"/>
          </a:xfrm>
          <a:prstGeom prst="rect">
            <a:avLst/>
          </a:prstGeom>
        </p:spPr>
      </p:pic>
    </p:spTree>
    <p:extLst>
      <p:ext uri="{BB962C8B-B14F-4D97-AF65-F5344CB8AC3E}">
        <p14:creationId xmlns:p14="http://schemas.microsoft.com/office/powerpoint/2010/main" val="36328130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Kansi 3 B">
    <p:bg>
      <p:bgPr>
        <a:solidFill>
          <a:srgbClr val="9FC9EB"/>
        </a:solidFill>
        <a:effectLst/>
      </p:bgPr>
    </p:bg>
    <p:spTree>
      <p:nvGrpSpPr>
        <p:cNvPr id="1" name=""/>
        <p:cNvGrpSpPr/>
        <p:nvPr/>
      </p:nvGrpSpPr>
      <p:grpSpPr>
        <a:xfrm>
          <a:off x="0" y="0"/>
          <a:ext cx="0" cy="0"/>
          <a:chOff x="0" y="0"/>
          <a:chExt cx="0" cy="0"/>
        </a:xfrm>
      </p:grpSpPr>
      <p:sp>
        <p:nvSpPr>
          <p:cNvPr id="4" name="Freeform 18"/>
          <p:cNvSpPr>
            <a:spLocks/>
          </p:cNvSpPr>
          <p:nvPr/>
        </p:nvSpPr>
        <p:spPr bwMode="auto">
          <a:xfrm>
            <a:off x="0" y="0"/>
            <a:ext cx="9678988" cy="6858000"/>
          </a:xfrm>
          <a:custGeom>
            <a:avLst/>
            <a:gdLst>
              <a:gd name="T0" fmla="*/ 0 w 20142"/>
              <a:gd name="T1" fmla="*/ 0 h 14300"/>
              <a:gd name="T2" fmla="*/ 0 w 20142"/>
              <a:gd name="T3" fmla="*/ 6858000 h 14300"/>
              <a:gd name="T4" fmla="*/ 9678540 w 20142"/>
              <a:gd name="T5" fmla="*/ 6858000 h 14300"/>
              <a:gd name="T6" fmla="*/ 9109582 w 20142"/>
              <a:gd name="T7" fmla="*/ 6003388 h 14300"/>
              <a:gd name="T8" fmla="*/ 9679021 w 20142"/>
              <a:gd name="T9" fmla="*/ 5142061 h 14300"/>
              <a:gd name="T10" fmla="*/ 9109582 w 20142"/>
              <a:gd name="T11" fmla="*/ 4280735 h 14300"/>
              <a:gd name="T12" fmla="*/ 9679021 w 20142"/>
              <a:gd name="T13" fmla="*/ 3419888 h 14300"/>
              <a:gd name="T14" fmla="*/ 9109582 w 20142"/>
              <a:gd name="T15" fmla="*/ 2558562 h 14300"/>
              <a:gd name="T16" fmla="*/ 9679021 w 20142"/>
              <a:gd name="T17" fmla="*/ 1697715 h 14300"/>
              <a:gd name="T18" fmla="*/ 9109582 w 20142"/>
              <a:gd name="T19" fmla="*/ 836388 h 14300"/>
              <a:gd name="T20" fmla="*/ 9678540 w 20142"/>
              <a:gd name="T21" fmla="*/ 0 h 14300"/>
              <a:gd name="T22" fmla="*/ 0 w 20142"/>
              <a:gd name="T23" fmla="*/ 0 h 143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142" h="14300">
                <a:moveTo>
                  <a:pt x="0" y="0"/>
                </a:moveTo>
                <a:lnTo>
                  <a:pt x="0" y="14300"/>
                </a:lnTo>
                <a:cubicBezTo>
                  <a:pt x="6714" y="14300"/>
                  <a:pt x="13428" y="14300"/>
                  <a:pt x="20141" y="14300"/>
                </a:cubicBezTo>
                <a:cubicBezTo>
                  <a:pt x="20136" y="13500"/>
                  <a:pt x="19649" y="12814"/>
                  <a:pt x="18957" y="12518"/>
                </a:cubicBezTo>
                <a:cubicBezTo>
                  <a:pt x="19653" y="12219"/>
                  <a:pt x="20142" y="11528"/>
                  <a:pt x="20142" y="10722"/>
                </a:cubicBezTo>
                <a:cubicBezTo>
                  <a:pt x="20142" y="9916"/>
                  <a:pt x="19653" y="9225"/>
                  <a:pt x="18957" y="8926"/>
                </a:cubicBezTo>
                <a:cubicBezTo>
                  <a:pt x="19653" y="8628"/>
                  <a:pt x="20142" y="7937"/>
                  <a:pt x="20142" y="7131"/>
                </a:cubicBezTo>
                <a:cubicBezTo>
                  <a:pt x="20142" y="6325"/>
                  <a:pt x="19653" y="5634"/>
                  <a:pt x="18957" y="5335"/>
                </a:cubicBezTo>
                <a:cubicBezTo>
                  <a:pt x="19653" y="5037"/>
                  <a:pt x="20142" y="4345"/>
                  <a:pt x="20142" y="3540"/>
                </a:cubicBezTo>
                <a:cubicBezTo>
                  <a:pt x="20142" y="2734"/>
                  <a:pt x="19653" y="2042"/>
                  <a:pt x="18957" y="1744"/>
                </a:cubicBezTo>
                <a:cubicBezTo>
                  <a:pt x="19638" y="1452"/>
                  <a:pt x="20120" y="784"/>
                  <a:pt x="20141" y="0"/>
                </a:cubicBezTo>
                <a:cubicBezTo>
                  <a:pt x="13427" y="0"/>
                  <a:pt x="6714" y="0"/>
                  <a:pt x="0" y="0"/>
                </a:cubicBezTo>
                <a:close/>
              </a:path>
            </a:pathLst>
          </a:custGeom>
          <a:solidFill>
            <a:srgbClr val="FD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1145256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Kansi 4">
    <p:bg>
      <p:bgPr>
        <a:solidFill>
          <a:srgbClr val="9FC9EB"/>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9815513" cy="6858000"/>
          </a:xfrm>
          <a:custGeom>
            <a:avLst/>
            <a:gdLst>
              <a:gd name="T0" fmla="*/ 0 w 20470"/>
              <a:gd name="T1" fmla="*/ 6858000 h 14293"/>
              <a:gd name="T2" fmla="*/ 2725435 w 20470"/>
              <a:gd name="T3" fmla="*/ 6858000 h 14293"/>
              <a:gd name="T4" fmla="*/ 2544187 w 20470"/>
              <a:gd name="T5" fmla="*/ 6485663 h 14293"/>
              <a:gd name="T6" fmla="*/ 2623782 w 20470"/>
              <a:gd name="T7" fmla="*/ 6066305 h 14293"/>
              <a:gd name="T8" fmla="*/ 3042379 w 20470"/>
              <a:gd name="T9" fmla="*/ 5987135 h 14293"/>
              <a:gd name="T10" fmla="*/ 3796141 w 20470"/>
              <a:gd name="T11" fmla="*/ 6355154 h 14293"/>
              <a:gd name="T12" fmla="*/ 4196038 w 20470"/>
              <a:gd name="T13" fmla="*/ 6269746 h 14293"/>
              <a:gd name="T14" fmla="*/ 4277552 w 20470"/>
              <a:gd name="T15" fmla="*/ 5859025 h 14293"/>
              <a:gd name="T16" fmla="*/ 3914576 w 20470"/>
              <a:gd name="T17" fmla="*/ 5114351 h 14293"/>
              <a:gd name="T18" fmla="*/ 3994172 w 20470"/>
              <a:gd name="T19" fmla="*/ 4694993 h 14293"/>
              <a:gd name="T20" fmla="*/ 4412768 w 20470"/>
              <a:gd name="T21" fmla="*/ 4615823 h 14293"/>
              <a:gd name="T22" fmla="*/ 5166530 w 20470"/>
              <a:gd name="T23" fmla="*/ 4983841 h 14293"/>
              <a:gd name="T24" fmla="*/ 5566427 w 20470"/>
              <a:gd name="T25" fmla="*/ 4898434 h 14293"/>
              <a:gd name="T26" fmla="*/ 5648420 w 20470"/>
              <a:gd name="T27" fmla="*/ 4487712 h 14293"/>
              <a:gd name="T28" fmla="*/ 5284965 w 20470"/>
              <a:gd name="T29" fmla="*/ 3743039 h 14293"/>
              <a:gd name="T30" fmla="*/ 5364561 w 20470"/>
              <a:gd name="T31" fmla="*/ 3323681 h 14293"/>
              <a:gd name="T32" fmla="*/ 5783158 w 20470"/>
              <a:gd name="T33" fmla="*/ 3244511 h 14293"/>
              <a:gd name="T34" fmla="*/ 6535961 w 20470"/>
              <a:gd name="T35" fmla="*/ 3613969 h 14293"/>
              <a:gd name="T36" fmla="*/ 6934419 w 20470"/>
              <a:gd name="T37" fmla="*/ 3530001 h 14293"/>
              <a:gd name="T38" fmla="*/ 7015932 w 20470"/>
              <a:gd name="T39" fmla="*/ 3118799 h 14293"/>
              <a:gd name="T40" fmla="*/ 6652957 w 20470"/>
              <a:gd name="T41" fmla="*/ 2374126 h 14293"/>
              <a:gd name="T42" fmla="*/ 6732073 w 20470"/>
              <a:gd name="T43" fmla="*/ 1955247 h 14293"/>
              <a:gd name="T44" fmla="*/ 7150670 w 20470"/>
              <a:gd name="T45" fmla="*/ 1876078 h 14293"/>
              <a:gd name="T46" fmla="*/ 7904911 w 20470"/>
              <a:gd name="T47" fmla="*/ 2243616 h 14293"/>
              <a:gd name="T48" fmla="*/ 8304808 w 20470"/>
              <a:gd name="T49" fmla="*/ 2158689 h 14293"/>
              <a:gd name="T50" fmla="*/ 8386322 w 20470"/>
              <a:gd name="T51" fmla="*/ 1747487 h 14293"/>
              <a:gd name="T52" fmla="*/ 8023346 w 20470"/>
              <a:gd name="T53" fmla="*/ 1002814 h 14293"/>
              <a:gd name="T54" fmla="*/ 8102942 w 20470"/>
              <a:gd name="T55" fmla="*/ 583935 h 14293"/>
              <a:gd name="T56" fmla="*/ 8521539 w 20470"/>
              <a:gd name="T57" fmla="*/ 504286 h 14293"/>
              <a:gd name="T58" fmla="*/ 9275780 w 20470"/>
              <a:gd name="T59" fmla="*/ 872304 h 14293"/>
              <a:gd name="T60" fmla="*/ 9675677 w 20470"/>
              <a:gd name="T61" fmla="*/ 786417 h 14293"/>
              <a:gd name="T62" fmla="*/ 9757190 w 20470"/>
              <a:gd name="T63" fmla="*/ 375695 h 14293"/>
              <a:gd name="T64" fmla="*/ 9574024 w 20470"/>
              <a:gd name="T65" fmla="*/ 0 h 14293"/>
              <a:gd name="T66" fmla="*/ 0 w 20470"/>
              <a:gd name="T67" fmla="*/ 0 h 14293"/>
              <a:gd name="T68" fmla="*/ 0 w 20470"/>
              <a:gd name="T69" fmla="*/ 6858000 h 1429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470" h="14293">
                <a:moveTo>
                  <a:pt x="0" y="14293"/>
                </a:moveTo>
                <a:lnTo>
                  <a:pt x="5684" y="14293"/>
                </a:lnTo>
                <a:cubicBezTo>
                  <a:pt x="5495" y="13905"/>
                  <a:pt x="5306" y="13517"/>
                  <a:pt x="5306" y="13517"/>
                </a:cubicBezTo>
                <a:cubicBezTo>
                  <a:pt x="5306" y="13517"/>
                  <a:pt x="5077" y="13038"/>
                  <a:pt x="5472" y="12643"/>
                </a:cubicBezTo>
                <a:cubicBezTo>
                  <a:pt x="5708" y="12407"/>
                  <a:pt x="6053" y="12349"/>
                  <a:pt x="6345" y="12478"/>
                </a:cubicBezTo>
                <a:cubicBezTo>
                  <a:pt x="6357" y="12483"/>
                  <a:pt x="7917" y="13245"/>
                  <a:pt x="7917" y="13245"/>
                </a:cubicBezTo>
                <a:cubicBezTo>
                  <a:pt x="7917" y="13245"/>
                  <a:pt x="8353" y="13466"/>
                  <a:pt x="8751" y="13067"/>
                </a:cubicBezTo>
                <a:cubicBezTo>
                  <a:pt x="8982" y="12837"/>
                  <a:pt x="9042" y="12503"/>
                  <a:pt x="8921" y="12211"/>
                </a:cubicBezTo>
                <a:cubicBezTo>
                  <a:pt x="8913" y="12193"/>
                  <a:pt x="8164" y="10659"/>
                  <a:pt x="8164" y="10659"/>
                </a:cubicBezTo>
                <a:cubicBezTo>
                  <a:pt x="8164" y="10659"/>
                  <a:pt x="7935" y="10180"/>
                  <a:pt x="8330" y="9785"/>
                </a:cubicBezTo>
                <a:cubicBezTo>
                  <a:pt x="8566" y="9549"/>
                  <a:pt x="8912" y="9491"/>
                  <a:pt x="9203" y="9620"/>
                </a:cubicBezTo>
                <a:cubicBezTo>
                  <a:pt x="9215" y="9625"/>
                  <a:pt x="10775" y="10387"/>
                  <a:pt x="10775" y="10387"/>
                </a:cubicBezTo>
                <a:cubicBezTo>
                  <a:pt x="10775" y="10387"/>
                  <a:pt x="11211" y="10608"/>
                  <a:pt x="11609" y="10209"/>
                </a:cubicBezTo>
                <a:cubicBezTo>
                  <a:pt x="11840" y="9979"/>
                  <a:pt x="11901" y="9645"/>
                  <a:pt x="11780" y="9353"/>
                </a:cubicBezTo>
                <a:cubicBezTo>
                  <a:pt x="11771" y="9335"/>
                  <a:pt x="11022" y="7801"/>
                  <a:pt x="11022" y="7801"/>
                </a:cubicBezTo>
                <a:cubicBezTo>
                  <a:pt x="11022" y="7801"/>
                  <a:pt x="10793" y="7322"/>
                  <a:pt x="11188" y="6927"/>
                </a:cubicBezTo>
                <a:cubicBezTo>
                  <a:pt x="11425" y="6691"/>
                  <a:pt x="11770" y="6633"/>
                  <a:pt x="12061" y="6762"/>
                </a:cubicBezTo>
                <a:cubicBezTo>
                  <a:pt x="12074" y="6767"/>
                  <a:pt x="13631" y="7532"/>
                  <a:pt x="13631" y="7532"/>
                </a:cubicBezTo>
                <a:cubicBezTo>
                  <a:pt x="13631" y="7532"/>
                  <a:pt x="14095" y="7723"/>
                  <a:pt x="14462" y="7357"/>
                </a:cubicBezTo>
                <a:cubicBezTo>
                  <a:pt x="14692" y="7127"/>
                  <a:pt x="14753" y="6793"/>
                  <a:pt x="14632" y="6500"/>
                </a:cubicBezTo>
                <a:cubicBezTo>
                  <a:pt x="14623" y="6483"/>
                  <a:pt x="13875" y="4948"/>
                  <a:pt x="13875" y="4948"/>
                </a:cubicBezTo>
                <a:cubicBezTo>
                  <a:pt x="13875" y="4948"/>
                  <a:pt x="13646" y="4470"/>
                  <a:pt x="14040" y="4075"/>
                </a:cubicBezTo>
                <a:cubicBezTo>
                  <a:pt x="14277" y="3838"/>
                  <a:pt x="14622" y="3781"/>
                  <a:pt x="14913" y="3910"/>
                </a:cubicBezTo>
                <a:cubicBezTo>
                  <a:pt x="14926" y="3915"/>
                  <a:pt x="16486" y="4676"/>
                  <a:pt x="16486" y="4676"/>
                </a:cubicBezTo>
                <a:cubicBezTo>
                  <a:pt x="16486" y="4676"/>
                  <a:pt x="16921" y="4897"/>
                  <a:pt x="17320" y="4499"/>
                </a:cubicBezTo>
                <a:cubicBezTo>
                  <a:pt x="17550" y="4268"/>
                  <a:pt x="17611" y="3935"/>
                  <a:pt x="17490" y="3642"/>
                </a:cubicBezTo>
                <a:cubicBezTo>
                  <a:pt x="17481" y="3624"/>
                  <a:pt x="16733" y="2090"/>
                  <a:pt x="16733" y="2090"/>
                </a:cubicBezTo>
                <a:cubicBezTo>
                  <a:pt x="16733" y="2090"/>
                  <a:pt x="16504" y="1611"/>
                  <a:pt x="16899" y="1217"/>
                </a:cubicBezTo>
                <a:cubicBezTo>
                  <a:pt x="17135" y="980"/>
                  <a:pt x="17480" y="922"/>
                  <a:pt x="17772" y="1051"/>
                </a:cubicBezTo>
                <a:cubicBezTo>
                  <a:pt x="17784" y="1056"/>
                  <a:pt x="19345" y="1818"/>
                  <a:pt x="19345" y="1818"/>
                </a:cubicBezTo>
                <a:cubicBezTo>
                  <a:pt x="19345" y="1818"/>
                  <a:pt x="19807" y="2012"/>
                  <a:pt x="20179" y="1639"/>
                </a:cubicBezTo>
                <a:cubicBezTo>
                  <a:pt x="20409" y="1409"/>
                  <a:pt x="20470" y="1075"/>
                  <a:pt x="20349" y="783"/>
                </a:cubicBezTo>
                <a:cubicBezTo>
                  <a:pt x="20345" y="774"/>
                  <a:pt x="20156" y="386"/>
                  <a:pt x="19967" y="0"/>
                </a:cubicBezTo>
                <a:lnTo>
                  <a:pt x="0" y="0"/>
                </a:lnTo>
                <a:lnTo>
                  <a:pt x="0" y="14293"/>
                </a:lnTo>
                <a:close/>
              </a:path>
            </a:pathLst>
          </a:custGeom>
          <a:solidFill>
            <a:srgbClr val="FD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13547438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Kansi 4 B">
    <p:bg>
      <p:bgPr>
        <a:solidFill>
          <a:srgbClr val="9FC9EB"/>
        </a:solidFill>
        <a:effectLst/>
      </p:bgPr>
    </p:bg>
    <p:spTree>
      <p:nvGrpSpPr>
        <p:cNvPr id="1" name=""/>
        <p:cNvGrpSpPr/>
        <p:nvPr/>
      </p:nvGrpSpPr>
      <p:grpSpPr>
        <a:xfrm>
          <a:off x="0" y="0"/>
          <a:ext cx="0" cy="0"/>
          <a:chOff x="0" y="0"/>
          <a:chExt cx="0" cy="0"/>
        </a:xfrm>
      </p:grpSpPr>
      <p:sp>
        <p:nvSpPr>
          <p:cNvPr id="4" name="Freeform 18"/>
          <p:cNvSpPr>
            <a:spLocks/>
          </p:cNvSpPr>
          <p:nvPr/>
        </p:nvSpPr>
        <p:spPr bwMode="auto">
          <a:xfrm>
            <a:off x="0" y="0"/>
            <a:ext cx="12193588" cy="6858000"/>
          </a:xfrm>
          <a:custGeom>
            <a:avLst/>
            <a:gdLst>
              <a:gd name="T0" fmla="*/ 0 w 25400"/>
              <a:gd name="T1" fmla="*/ 6858000 h 14293"/>
              <a:gd name="T2" fmla="*/ 5607912 w 25400"/>
              <a:gd name="T3" fmla="*/ 6858000 h 14293"/>
              <a:gd name="T4" fmla="*/ 5425974 w 25400"/>
              <a:gd name="T5" fmla="*/ 6485663 h 14293"/>
              <a:gd name="T6" fmla="*/ 5505662 w 25400"/>
              <a:gd name="T7" fmla="*/ 6066305 h 14293"/>
              <a:gd name="T8" fmla="*/ 5924743 w 25400"/>
              <a:gd name="T9" fmla="*/ 5987135 h 14293"/>
              <a:gd name="T10" fmla="*/ 6679377 w 25400"/>
              <a:gd name="T11" fmla="*/ 6355154 h 14293"/>
              <a:gd name="T12" fmla="*/ 7079737 w 25400"/>
              <a:gd name="T13" fmla="*/ 6269746 h 14293"/>
              <a:gd name="T14" fmla="*/ 7161825 w 25400"/>
              <a:gd name="T15" fmla="*/ 5859025 h 14293"/>
              <a:gd name="T16" fmla="*/ 6797949 w 25400"/>
              <a:gd name="T17" fmla="*/ 5114351 h 14293"/>
              <a:gd name="T18" fmla="*/ 6877637 w 25400"/>
              <a:gd name="T19" fmla="*/ 4694993 h 14293"/>
              <a:gd name="T20" fmla="*/ 7296718 w 25400"/>
              <a:gd name="T21" fmla="*/ 4615823 h 14293"/>
              <a:gd name="T22" fmla="*/ 8051832 w 25400"/>
              <a:gd name="T23" fmla="*/ 4983841 h 14293"/>
              <a:gd name="T24" fmla="*/ 8452192 w 25400"/>
              <a:gd name="T25" fmla="*/ 4898434 h 14293"/>
              <a:gd name="T26" fmla="*/ 8533800 w 25400"/>
              <a:gd name="T27" fmla="*/ 4487712 h 14293"/>
              <a:gd name="T28" fmla="*/ 8170404 w 25400"/>
              <a:gd name="T29" fmla="*/ 3743039 h 14293"/>
              <a:gd name="T30" fmla="*/ 8249612 w 25400"/>
              <a:gd name="T31" fmla="*/ 3323681 h 14293"/>
              <a:gd name="T32" fmla="*/ 8668693 w 25400"/>
              <a:gd name="T33" fmla="*/ 3244511 h 14293"/>
              <a:gd name="T34" fmla="*/ 9422367 w 25400"/>
              <a:gd name="T35" fmla="*/ 3613969 h 14293"/>
              <a:gd name="T36" fmla="*/ 9821287 w 25400"/>
              <a:gd name="T37" fmla="*/ 3530001 h 14293"/>
              <a:gd name="T38" fmla="*/ 9902895 w 25400"/>
              <a:gd name="T39" fmla="*/ 3118799 h 14293"/>
              <a:gd name="T40" fmla="*/ 9539499 w 25400"/>
              <a:gd name="T41" fmla="*/ 2374126 h 14293"/>
              <a:gd name="T42" fmla="*/ 9619187 w 25400"/>
              <a:gd name="T43" fmla="*/ 1955247 h 14293"/>
              <a:gd name="T44" fmla="*/ 10038268 w 25400"/>
              <a:gd name="T45" fmla="*/ 1876078 h 14293"/>
              <a:gd name="T46" fmla="*/ 10792902 w 25400"/>
              <a:gd name="T47" fmla="*/ 2243616 h 14293"/>
              <a:gd name="T48" fmla="*/ 11193262 w 25400"/>
              <a:gd name="T49" fmla="*/ 2158689 h 14293"/>
              <a:gd name="T50" fmla="*/ 11274870 w 25400"/>
              <a:gd name="T51" fmla="*/ 1747487 h 14293"/>
              <a:gd name="T52" fmla="*/ 10911474 w 25400"/>
              <a:gd name="T53" fmla="*/ 1002814 h 14293"/>
              <a:gd name="T54" fmla="*/ 10991162 w 25400"/>
              <a:gd name="T55" fmla="*/ 583935 h 14293"/>
              <a:gd name="T56" fmla="*/ 11410243 w 25400"/>
              <a:gd name="T57" fmla="*/ 504286 h 14293"/>
              <a:gd name="T58" fmla="*/ 12165357 w 25400"/>
              <a:gd name="T59" fmla="*/ 872304 h 14293"/>
              <a:gd name="T60" fmla="*/ 12193200 w 25400"/>
              <a:gd name="T61" fmla="*/ 881421 h 14293"/>
              <a:gd name="T62" fmla="*/ 12193200 w 25400"/>
              <a:gd name="T63" fmla="*/ 0 h 14293"/>
              <a:gd name="T64" fmla="*/ 0 w 25400"/>
              <a:gd name="T65" fmla="*/ 0 h 14293"/>
              <a:gd name="T66" fmla="*/ 0 w 25400"/>
              <a:gd name="T67" fmla="*/ 6858000 h 142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5400" h="14293">
                <a:moveTo>
                  <a:pt x="0" y="14293"/>
                </a:moveTo>
                <a:lnTo>
                  <a:pt x="11682" y="14293"/>
                </a:lnTo>
                <a:cubicBezTo>
                  <a:pt x="11492" y="13905"/>
                  <a:pt x="11303" y="13517"/>
                  <a:pt x="11303" y="13517"/>
                </a:cubicBezTo>
                <a:cubicBezTo>
                  <a:pt x="11303" y="13517"/>
                  <a:pt x="11074" y="13038"/>
                  <a:pt x="11469" y="12643"/>
                </a:cubicBezTo>
                <a:cubicBezTo>
                  <a:pt x="11705" y="12407"/>
                  <a:pt x="12051" y="12349"/>
                  <a:pt x="12342" y="12478"/>
                </a:cubicBezTo>
                <a:cubicBezTo>
                  <a:pt x="12354" y="12483"/>
                  <a:pt x="13914" y="13245"/>
                  <a:pt x="13914" y="13245"/>
                </a:cubicBezTo>
                <a:cubicBezTo>
                  <a:pt x="13914" y="13245"/>
                  <a:pt x="14350" y="13466"/>
                  <a:pt x="14748" y="13067"/>
                </a:cubicBezTo>
                <a:cubicBezTo>
                  <a:pt x="14979" y="12837"/>
                  <a:pt x="15040" y="12503"/>
                  <a:pt x="14919" y="12211"/>
                </a:cubicBezTo>
                <a:cubicBezTo>
                  <a:pt x="14910" y="12193"/>
                  <a:pt x="14161" y="10659"/>
                  <a:pt x="14161" y="10659"/>
                </a:cubicBezTo>
                <a:cubicBezTo>
                  <a:pt x="14161" y="10659"/>
                  <a:pt x="13932" y="10180"/>
                  <a:pt x="14327" y="9785"/>
                </a:cubicBezTo>
                <a:cubicBezTo>
                  <a:pt x="14564" y="9549"/>
                  <a:pt x="14909" y="9491"/>
                  <a:pt x="15200" y="9620"/>
                </a:cubicBezTo>
                <a:cubicBezTo>
                  <a:pt x="15213" y="9625"/>
                  <a:pt x="16773" y="10387"/>
                  <a:pt x="16773" y="10387"/>
                </a:cubicBezTo>
                <a:cubicBezTo>
                  <a:pt x="16773" y="10387"/>
                  <a:pt x="17208" y="10608"/>
                  <a:pt x="17607" y="10209"/>
                </a:cubicBezTo>
                <a:cubicBezTo>
                  <a:pt x="17837" y="9979"/>
                  <a:pt x="17898" y="9645"/>
                  <a:pt x="17777" y="9353"/>
                </a:cubicBezTo>
                <a:cubicBezTo>
                  <a:pt x="17768" y="9335"/>
                  <a:pt x="17020" y="7801"/>
                  <a:pt x="17020" y="7801"/>
                </a:cubicBezTo>
                <a:cubicBezTo>
                  <a:pt x="17020" y="7801"/>
                  <a:pt x="16791" y="7322"/>
                  <a:pt x="17185" y="6927"/>
                </a:cubicBezTo>
                <a:cubicBezTo>
                  <a:pt x="17422" y="6691"/>
                  <a:pt x="17767" y="6633"/>
                  <a:pt x="18058" y="6762"/>
                </a:cubicBezTo>
                <a:cubicBezTo>
                  <a:pt x="18071" y="6767"/>
                  <a:pt x="19628" y="7532"/>
                  <a:pt x="19628" y="7532"/>
                </a:cubicBezTo>
                <a:cubicBezTo>
                  <a:pt x="19628" y="7532"/>
                  <a:pt x="20093" y="7723"/>
                  <a:pt x="20459" y="7357"/>
                </a:cubicBezTo>
                <a:cubicBezTo>
                  <a:pt x="20689" y="7127"/>
                  <a:pt x="20750" y="6793"/>
                  <a:pt x="20629" y="6500"/>
                </a:cubicBezTo>
                <a:cubicBezTo>
                  <a:pt x="20620" y="6483"/>
                  <a:pt x="19872" y="4948"/>
                  <a:pt x="19872" y="4948"/>
                </a:cubicBezTo>
                <a:cubicBezTo>
                  <a:pt x="19872" y="4948"/>
                  <a:pt x="19643" y="4470"/>
                  <a:pt x="20038" y="4075"/>
                </a:cubicBezTo>
                <a:cubicBezTo>
                  <a:pt x="20274" y="3838"/>
                  <a:pt x="20619" y="3781"/>
                  <a:pt x="20911" y="3910"/>
                </a:cubicBezTo>
                <a:cubicBezTo>
                  <a:pt x="20923" y="3915"/>
                  <a:pt x="22483" y="4676"/>
                  <a:pt x="22483" y="4676"/>
                </a:cubicBezTo>
                <a:cubicBezTo>
                  <a:pt x="22483" y="4676"/>
                  <a:pt x="22919" y="4897"/>
                  <a:pt x="23317" y="4499"/>
                </a:cubicBezTo>
                <a:cubicBezTo>
                  <a:pt x="23547" y="4268"/>
                  <a:pt x="23608" y="3935"/>
                  <a:pt x="23487" y="3642"/>
                </a:cubicBezTo>
                <a:cubicBezTo>
                  <a:pt x="23479" y="3624"/>
                  <a:pt x="22730" y="2090"/>
                  <a:pt x="22730" y="2090"/>
                </a:cubicBezTo>
                <a:cubicBezTo>
                  <a:pt x="22730" y="2090"/>
                  <a:pt x="22501" y="1611"/>
                  <a:pt x="22896" y="1217"/>
                </a:cubicBezTo>
                <a:cubicBezTo>
                  <a:pt x="23132" y="980"/>
                  <a:pt x="23478" y="922"/>
                  <a:pt x="23769" y="1051"/>
                </a:cubicBezTo>
                <a:cubicBezTo>
                  <a:pt x="23781" y="1056"/>
                  <a:pt x="25342" y="1818"/>
                  <a:pt x="25342" y="1818"/>
                </a:cubicBezTo>
                <a:cubicBezTo>
                  <a:pt x="25342" y="1818"/>
                  <a:pt x="25363" y="1827"/>
                  <a:pt x="25400" y="1837"/>
                </a:cubicBezTo>
                <a:lnTo>
                  <a:pt x="25400" y="0"/>
                </a:lnTo>
                <a:lnTo>
                  <a:pt x="0" y="0"/>
                </a:lnTo>
                <a:lnTo>
                  <a:pt x="0" y="14293"/>
                </a:lnTo>
                <a:close/>
              </a:path>
            </a:pathLst>
          </a:custGeom>
          <a:solidFill>
            <a:srgbClr val="FD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261498212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Kansi 5">
    <p:bg>
      <p:bgPr>
        <a:solidFill>
          <a:srgbClr val="9FC9EB"/>
        </a:solidFill>
        <a:effectLst/>
      </p:bgPr>
    </p:bg>
    <p:spTree>
      <p:nvGrpSpPr>
        <p:cNvPr id="1" name=""/>
        <p:cNvGrpSpPr/>
        <p:nvPr/>
      </p:nvGrpSpPr>
      <p:grpSpPr>
        <a:xfrm>
          <a:off x="0" y="0"/>
          <a:ext cx="0" cy="0"/>
          <a:chOff x="0" y="0"/>
          <a:chExt cx="0" cy="0"/>
        </a:xfrm>
      </p:grpSpPr>
      <p:sp>
        <p:nvSpPr>
          <p:cNvPr id="4" name="Freeform 5"/>
          <p:cNvSpPr>
            <a:spLocks noChangeAspect="1"/>
          </p:cNvSpPr>
          <p:nvPr/>
        </p:nvSpPr>
        <p:spPr bwMode="auto">
          <a:xfrm>
            <a:off x="-17463" y="-17463"/>
            <a:ext cx="9726613" cy="6875463"/>
          </a:xfrm>
          <a:custGeom>
            <a:avLst/>
            <a:gdLst>
              <a:gd name="T0" fmla="*/ 12981 w 20233"/>
              <a:gd name="T1" fmla="*/ 6251 h 14300"/>
              <a:gd name="T2" fmla="*/ 12981 w 20233"/>
              <a:gd name="T3" fmla="*/ 6876000 h 14300"/>
              <a:gd name="T4" fmla="*/ 3610270 w 20233"/>
              <a:gd name="T5" fmla="*/ 6876000 h 14300"/>
              <a:gd name="T6" fmla="*/ 3608347 w 20233"/>
              <a:gd name="T7" fmla="*/ 6056169 h 14300"/>
              <a:gd name="T8" fmla="*/ 4484350 w 20233"/>
              <a:gd name="T9" fmla="*/ 6058573 h 14300"/>
              <a:gd name="T10" fmla="*/ 4481946 w 20233"/>
              <a:gd name="T11" fmla="*/ 5182004 h 14300"/>
              <a:gd name="T12" fmla="*/ 5358431 w 20233"/>
              <a:gd name="T13" fmla="*/ 5184408 h 14300"/>
              <a:gd name="T14" fmla="*/ 5356027 w 20233"/>
              <a:gd name="T15" fmla="*/ 4368424 h 14300"/>
              <a:gd name="T16" fmla="*/ 6232031 w 20233"/>
              <a:gd name="T17" fmla="*/ 4370828 h 14300"/>
              <a:gd name="T18" fmla="*/ 6229627 w 20233"/>
              <a:gd name="T19" fmla="*/ 3494258 h 14300"/>
              <a:gd name="T20" fmla="*/ 7106111 w 20233"/>
              <a:gd name="T21" fmla="*/ 3496662 h 14300"/>
              <a:gd name="T22" fmla="*/ 7103707 w 20233"/>
              <a:gd name="T23" fmla="*/ 2620573 h 14300"/>
              <a:gd name="T24" fmla="*/ 7980192 w 20233"/>
              <a:gd name="T25" fmla="*/ 2622978 h 14300"/>
              <a:gd name="T26" fmla="*/ 7977788 w 20233"/>
              <a:gd name="T27" fmla="*/ 1746408 h 14300"/>
              <a:gd name="T28" fmla="*/ 8853791 w 20233"/>
              <a:gd name="T29" fmla="*/ 1748812 h 14300"/>
              <a:gd name="T30" fmla="*/ 8851388 w 20233"/>
              <a:gd name="T31" fmla="*/ 872723 h 14300"/>
              <a:gd name="T32" fmla="*/ 9727872 w 20233"/>
              <a:gd name="T33" fmla="*/ 875127 h 14300"/>
              <a:gd name="T34" fmla="*/ 9725468 w 20233"/>
              <a:gd name="T35" fmla="*/ 0 h 14300"/>
              <a:gd name="T36" fmla="*/ 12981 w 20233"/>
              <a:gd name="T37" fmla="*/ 6251 h 143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233" h="14300">
                <a:moveTo>
                  <a:pt x="27" y="13"/>
                </a:moveTo>
                <a:cubicBezTo>
                  <a:pt x="-68" y="4714"/>
                  <a:pt x="122" y="9599"/>
                  <a:pt x="27" y="14300"/>
                </a:cubicBezTo>
                <a:lnTo>
                  <a:pt x="7509" y="14300"/>
                </a:lnTo>
                <a:cubicBezTo>
                  <a:pt x="7508" y="13732"/>
                  <a:pt x="7506" y="13163"/>
                  <a:pt x="7505" y="12595"/>
                </a:cubicBezTo>
                <a:lnTo>
                  <a:pt x="9327" y="12600"/>
                </a:lnTo>
                <a:cubicBezTo>
                  <a:pt x="9325" y="11992"/>
                  <a:pt x="9324" y="11385"/>
                  <a:pt x="9322" y="10777"/>
                </a:cubicBezTo>
                <a:lnTo>
                  <a:pt x="11145" y="10782"/>
                </a:lnTo>
                <a:cubicBezTo>
                  <a:pt x="11143" y="10216"/>
                  <a:pt x="11142" y="9651"/>
                  <a:pt x="11140" y="9085"/>
                </a:cubicBezTo>
                <a:lnTo>
                  <a:pt x="12962" y="9090"/>
                </a:lnTo>
                <a:cubicBezTo>
                  <a:pt x="12960" y="8482"/>
                  <a:pt x="12959" y="7875"/>
                  <a:pt x="12957" y="7267"/>
                </a:cubicBezTo>
                <a:lnTo>
                  <a:pt x="14780" y="7272"/>
                </a:lnTo>
                <a:cubicBezTo>
                  <a:pt x="14778" y="6665"/>
                  <a:pt x="14777" y="6057"/>
                  <a:pt x="14775" y="5450"/>
                </a:cubicBezTo>
                <a:lnTo>
                  <a:pt x="16598" y="5455"/>
                </a:lnTo>
                <a:cubicBezTo>
                  <a:pt x="16596" y="4847"/>
                  <a:pt x="16595" y="4240"/>
                  <a:pt x="16593" y="3632"/>
                </a:cubicBezTo>
                <a:lnTo>
                  <a:pt x="18415" y="3637"/>
                </a:lnTo>
                <a:cubicBezTo>
                  <a:pt x="18413" y="3030"/>
                  <a:pt x="18412" y="2422"/>
                  <a:pt x="18410" y="1815"/>
                </a:cubicBezTo>
                <a:lnTo>
                  <a:pt x="20233" y="1820"/>
                </a:lnTo>
                <a:cubicBezTo>
                  <a:pt x="20231" y="1213"/>
                  <a:pt x="20230" y="607"/>
                  <a:pt x="20228" y="0"/>
                </a:cubicBezTo>
                <a:lnTo>
                  <a:pt x="27" y="13"/>
                </a:lnTo>
                <a:close/>
              </a:path>
            </a:pathLst>
          </a:custGeom>
          <a:solidFill>
            <a:srgbClr val="FD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30855624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Kansi 5 B">
    <p:bg>
      <p:bgPr>
        <a:solidFill>
          <a:srgbClr val="9FC9EB"/>
        </a:solidFill>
        <a:effectLst/>
      </p:bgPr>
    </p:bg>
    <p:spTree>
      <p:nvGrpSpPr>
        <p:cNvPr id="1" name=""/>
        <p:cNvGrpSpPr/>
        <p:nvPr/>
      </p:nvGrpSpPr>
      <p:grpSpPr>
        <a:xfrm>
          <a:off x="0" y="0"/>
          <a:ext cx="0" cy="0"/>
          <a:chOff x="0" y="0"/>
          <a:chExt cx="0" cy="0"/>
        </a:xfrm>
      </p:grpSpPr>
      <p:sp>
        <p:nvSpPr>
          <p:cNvPr id="4" name="Freeform 5"/>
          <p:cNvSpPr>
            <a:spLocks/>
          </p:cNvSpPr>
          <p:nvPr/>
        </p:nvSpPr>
        <p:spPr bwMode="auto">
          <a:xfrm>
            <a:off x="0" y="0"/>
            <a:ext cx="12193588" cy="6858000"/>
          </a:xfrm>
          <a:custGeom>
            <a:avLst/>
            <a:gdLst>
              <a:gd name="T0" fmla="*/ 0 w 25400"/>
              <a:gd name="T1" fmla="*/ 0 h 14300"/>
              <a:gd name="T2" fmla="*/ 0 w 25400"/>
              <a:gd name="T3" fmla="*/ 6858000 h 14300"/>
              <a:gd name="T4" fmla="*/ 6962125 w 25400"/>
              <a:gd name="T5" fmla="*/ 6858000 h 14300"/>
              <a:gd name="T6" fmla="*/ 6959725 w 25400"/>
              <a:gd name="T7" fmla="*/ 6040315 h 14300"/>
              <a:gd name="T8" fmla="*/ 7834851 w 25400"/>
              <a:gd name="T9" fmla="*/ 6042713 h 14300"/>
              <a:gd name="T10" fmla="*/ 7832451 w 25400"/>
              <a:gd name="T11" fmla="*/ 5168438 h 14300"/>
              <a:gd name="T12" fmla="*/ 8707097 w 25400"/>
              <a:gd name="T13" fmla="*/ 5170836 h 14300"/>
              <a:gd name="T14" fmla="*/ 8704697 w 25400"/>
              <a:gd name="T15" fmla="*/ 4356988 h 14300"/>
              <a:gd name="T16" fmla="*/ 9579823 w 25400"/>
              <a:gd name="T17" fmla="*/ 4359386 h 14300"/>
              <a:gd name="T18" fmla="*/ 9577423 w 25400"/>
              <a:gd name="T19" fmla="*/ 3485111 h 14300"/>
              <a:gd name="T20" fmla="*/ 10452069 w 25400"/>
              <a:gd name="T21" fmla="*/ 3487509 h 14300"/>
              <a:gd name="T22" fmla="*/ 10449668 w 25400"/>
              <a:gd name="T23" fmla="*/ 2613713 h 14300"/>
              <a:gd name="T24" fmla="*/ 11324795 w 25400"/>
              <a:gd name="T25" fmla="*/ 2616111 h 14300"/>
              <a:gd name="T26" fmla="*/ 11322394 w 25400"/>
              <a:gd name="T27" fmla="*/ 1741836 h 14300"/>
              <a:gd name="T28" fmla="*/ 12193200 w 25400"/>
              <a:gd name="T29" fmla="*/ 1744234 h 14300"/>
              <a:gd name="T30" fmla="*/ 12193200 w 25400"/>
              <a:gd name="T31" fmla="*/ 0 h 14300"/>
              <a:gd name="T32" fmla="*/ 0 w 25400"/>
              <a:gd name="T33" fmla="*/ 0 h 14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5400" h="14300">
                <a:moveTo>
                  <a:pt x="0" y="0"/>
                </a:moveTo>
                <a:lnTo>
                  <a:pt x="0" y="14300"/>
                </a:lnTo>
                <a:lnTo>
                  <a:pt x="14503" y="14300"/>
                </a:lnTo>
                <a:lnTo>
                  <a:pt x="14498" y="12595"/>
                </a:lnTo>
                <a:lnTo>
                  <a:pt x="16321" y="12600"/>
                </a:lnTo>
                <a:lnTo>
                  <a:pt x="16316" y="10777"/>
                </a:lnTo>
                <a:lnTo>
                  <a:pt x="18138" y="10782"/>
                </a:lnTo>
                <a:lnTo>
                  <a:pt x="18133" y="9085"/>
                </a:lnTo>
                <a:lnTo>
                  <a:pt x="19956" y="9090"/>
                </a:lnTo>
                <a:lnTo>
                  <a:pt x="19951" y="7267"/>
                </a:lnTo>
                <a:lnTo>
                  <a:pt x="21773" y="7272"/>
                </a:lnTo>
                <a:lnTo>
                  <a:pt x="21768" y="5450"/>
                </a:lnTo>
                <a:lnTo>
                  <a:pt x="23591" y="5455"/>
                </a:lnTo>
                <a:lnTo>
                  <a:pt x="23586" y="3632"/>
                </a:lnTo>
                <a:lnTo>
                  <a:pt x="25400" y="3637"/>
                </a:lnTo>
                <a:lnTo>
                  <a:pt x="25400" y="0"/>
                </a:lnTo>
                <a:lnTo>
                  <a:pt x="0" y="0"/>
                </a:lnTo>
                <a:close/>
              </a:path>
            </a:pathLst>
          </a:custGeom>
          <a:solidFill>
            <a:srgbClr val="FD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229638692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solidFill>
                  <a:srgbClr val="009246"/>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3" name="Päivämäärän paikkamerkki 3"/>
          <p:cNvSpPr>
            <a:spLocks noGrp="1"/>
          </p:cNvSpPr>
          <p:nvPr>
            <p:ph type="dt" sz="half" idx="10"/>
          </p:nvPr>
        </p:nvSpPr>
        <p:spPr/>
        <p:txBody>
          <a:bodyPr/>
          <a:lstStyle>
            <a:lvl1pPr>
              <a:defRPr/>
            </a:lvl1pPr>
          </a:lstStyle>
          <a:p>
            <a:pPr>
              <a:defRPr/>
            </a:pPr>
            <a:fld id="{3360F9DF-2E59-4FEC-AE38-B09388637DC2}" type="datetime1">
              <a:rPr lang="fi-FI" smtClean="0"/>
              <a:t>22.9.2022</a:t>
            </a:fld>
            <a:endParaRPr lang="fi-FI" dirty="0"/>
          </a:p>
        </p:txBody>
      </p:sp>
      <p:sp>
        <p:nvSpPr>
          <p:cNvPr id="4" name="Alatunnisteen paikkamerkki 4"/>
          <p:cNvSpPr>
            <a:spLocks noGrp="1"/>
          </p:cNvSpPr>
          <p:nvPr>
            <p:ph type="ftr" sz="quarter" idx="11"/>
          </p:nvPr>
        </p:nvSpPr>
        <p:spPr/>
        <p:txBody>
          <a:bodyPr/>
          <a:lstStyle>
            <a:lvl1pPr>
              <a:defRPr/>
            </a:lvl1pPr>
          </a:lstStyle>
          <a:p>
            <a:pPr>
              <a:defRPr/>
            </a:pPr>
            <a:endParaRPr lang="fi-FI" dirty="0"/>
          </a:p>
        </p:txBody>
      </p:sp>
      <p:sp>
        <p:nvSpPr>
          <p:cNvPr id="5" name="Dian numeron paikkamerkki 5"/>
          <p:cNvSpPr>
            <a:spLocks noGrp="1"/>
          </p:cNvSpPr>
          <p:nvPr>
            <p:ph type="sldNum" sz="quarter" idx="12"/>
          </p:nvPr>
        </p:nvSpPr>
        <p:spPr/>
        <p:txBody>
          <a:bodyPr/>
          <a:lstStyle>
            <a:lvl1pPr>
              <a:defRPr/>
            </a:lvl1pPr>
          </a:lstStyle>
          <a:p>
            <a:pPr>
              <a:defRPr/>
            </a:pPr>
            <a:fld id="{CB0CC42B-A9DA-43FE-B433-B401A4C1B06B}" type="slidenum">
              <a:rPr lang="fi-FI"/>
              <a:pPr>
                <a:defRPr/>
              </a:pPr>
              <a:t>‹#›</a:t>
            </a:fld>
            <a:endParaRPr lang="fi-FI" dirty="0"/>
          </a:p>
        </p:txBody>
      </p:sp>
    </p:spTree>
    <p:extLst>
      <p:ext uri="{BB962C8B-B14F-4D97-AF65-F5344CB8AC3E}">
        <p14:creationId xmlns:p14="http://schemas.microsoft.com/office/powerpoint/2010/main" val="30939402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Väliotsikko">
    <p:bg>
      <p:bgPr>
        <a:solidFill>
          <a:srgbClr val="009246"/>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5" name="Päivämäärän paikkamerkki 3"/>
          <p:cNvSpPr>
            <a:spLocks noGrp="1"/>
          </p:cNvSpPr>
          <p:nvPr>
            <p:ph type="dt" sz="half" idx="10"/>
          </p:nvPr>
        </p:nvSpPr>
        <p:spPr/>
        <p:txBody>
          <a:bodyPr/>
          <a:lstStyle>
            <a:lvl1pPr>
              <a:defRPr smtClean="0">
                <a:solidFill>
                  <a:srgbClr val="FFFFFF"/>
                </a:solidFill>
              </a:defRPr>
            </a:lvl1pPr>
          </a:lstStyle>
          <a:p>
            <a:pPr>
              <a:defRPr/>
            </a:pPr>
            <a:fld id="{E821E2B8-7194-4A92-80E4-7A01E20E5057}" type="datetime1">
              <a:rPr lang="fi-FI" smtClean="0"/>
              <a:t>22.9.2022</a:t>
            </a:fld>
            <a:endParaRPr lang="fi-FI"/>
          </a:p>
        </p:txBody>
      </p:sp>
      <p:sp>
        <p:nvSpPr>
          <p:cNvPr id="16" name="Alatunnisteen paikkamerkki 4"/>
          <p:cNvSpPr>
            <a:spLocks noGrp="1"/>
          </p:cNvSpPr>
          <p:nvPr>
            <p:ph type="ftr" sz="quarter" idx="11"/>
          </p:nvPr>
        </p:nvSpPr>
        <p:spPr/>
        <p:txBody>
          <a:bodyPr/>
          <a:lstStyle>
            <a:lvl1pPr>
              <a:defRPr smtClean="0">
                <a:solidFill>
                  <a:srgbClr val="FFFFFF"/>
                </a:solidFill>
              </a:defRPr>
            </a:lvl1pPr>
          </a:lstStyle>
          <a:p>
            <a:pPr>
              <a:defRPr/>
            </a:pPr>
            <a:endParaRPr lang="fi-FI"/>
          </a:p>
        </p:txBody>
      </p:sp>
      <p:sp>
        <p:nvSpPr>
          <p:cNvPr id="17" name="Dian numeron paikkamerkki 5"/>
          <p:cNvSpPr>
            <a:spLocks noGrp="1"/>
          </p:cNvSpPr>
          <p:nvPr>
            <p:ph type="sldNum" sz="quarter" idx="12"/>
          </p:nvPr>
        </p:nvSpPr>
        <p:spPr/>
        <p:txBody>
          <a:bodyPr/>
          <a:lstStyle>
            <a:lvl1pPr>
              <a:defRPr smtClean="0">
                <a:solidFill>
                  <a:srgbClr val="FFFFFF"/>
                </a:solidFill>
              </a:defRPr>
            </a:lvl1pPr>
          </a:lstStyle>
          <a:p>
            <a:pPr>
              <a:defRPr/>
            </a:pPr>
            <a:fld id="{5397689A-80FB-4882-ADEA-AA84731E7BAA}" type="slidenum">
              <a:rPr lang="fi-FI"/>
              <a:pPr>
                <a:defRPr/>
              </a:pPr>
              <a:t>‹#›</a:t>
            </a:fld>
            <a:endParaRPr lang="fi-FI"/>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6383" y="6269038"/>
            <a:ext cx="974221" cy="483458"/>
          </a:xfrm>
          <a:prstGeom prst="rect">
            <a:avLst/>
          </a:prstGeom>
        </p:spPr>
      </p:pic>
    </p:spTree>
    <p:extLst>
      <p:ext uri="{BB962C8B-B14F-4D97-AF65-F5344CB8AC3E}">
        <p14:creationId xmlns:p14="http://schemas.microsoft.com/office/powerpoint/2010/main" val="1712832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10"/>
          </p:nvPr>
        </p:nvSpPr>
        <p:spPr/>
        <p:txBody>
          <a:bodyPr/>
          <a:lstStyle>
            <a:lvl1pPr>
              <a:defRPr/>
            </a:lvl1pPr>
          </a:lstStyle>
          <a:p>
            <a:pPr>
              <a:defRPr/>
            </a:pPr>
            <a:fld id="{5B1AC3A2-07AF-41AE-81A8-23013CF59A1A}" type="datetime1">
              <a:rPr lang="fi-FI" smtClean="0"/>
              <a:t>22.9.2022</a:t>
            </a:fld>
            <a:endParaRPr lang="fi-FI" dirty="0"/>
          </a:p>
        </p:txBody>
      </p:sp>
      <p:sp>
        <p:nvSpPr>
          <p:cNvPr id="5" name="Alatunnisteen paikkamerkki 4"/>
          <p:cNvSpPr>
            <a:spLocks noGrp="1"/>
          </p:cNvSpPr>
          <p:nvPr>
            <p:ph type="ftr" sz="quarter" idx="11"/>
          </p:nvPr>
        </p:nvSpPr>
        <p:spPr/>
        <p:txBody>
          <a:bodyPr/>
          <a:lstStyle>
            <a:lvl1pPr>
              <a:defRPr/>
            </a:lvl1pPr>
          </a:lstStyle>
          <a:p>
            <a:pPr>
              <a:defRPr/>
            </a:pPr>
            <a:endParaRPr lang="fi-FI" dirty="0"/>
          </a:p>
        </p:txBody>
      </p:sp>
      <p:sp>
        <p:nvSpPr>
          <p:cNvPr id="6" name="Dian numeron paikkamerkki 5"/>
          <p:cNvSpPr>
            <a:spLocks noGrp="1"/>
          </p:cNvSpPr>
          <p:nvPr>
            <p:ph type="sldNum" sz="quarter" idx="12"/>
          </p:nvPr>
        </p:nvSpPr>
        <p:spPr/>
        <p:txBody>
          <a:bodyPr/>
          <a:lstStyle>
            <a:lvl1pPr>
              <a:defRPr/>
            </a:lvl1pPr>
          </a:lstStyle>
          <a:p>
            <a:pPr>
              <a:defRPr/>
            </a:pPr>
            <a:fld id="{C04A370D-2F3E-4DE1-87DC-828A0F7C74BF}" type="slidenum">
              <a:rPr lang="fi-FI"/>
              <a:pPr>
                <a:defRPr/>
              </a:pPr>
              <a:t>‹#›</a:t>
            </a:fld>
            <a:endParaRPr lang="fi-FI" dirty="0"/>
          </a:p>
        </p:txBody>
      </p:sp>
    </p:spTree>
    <p:extLst>
      <p:ext uri="{BB962C8B-B14F-4D97-AF65-F5344CB8AC3E}">
        <p14:creationId xmlns:p14="http://schemas.microsoft.com/office/powerpoint/2010/main" val="22934658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Otsikko ja sisältö B">
    <p:spTree>
      <p:nvGrpSpPr>
        <p:cNvPr id="1" name=""/>
        <p:cNvGrpSpPr/>
        <p:nvPr/>
      </p:nvGrpSpPr>
      <p:grpSpPr>
        <a:xfrm>
          <a:off x="0" y="0"/>
          <a:ext cx="0" cy="0"/>
          <a:chOff x="0" y="0"/>
          <a:chExt cx="0" cy="0"/>
        </a:xfrm>
      </p:grpSpPr>
      <p:sp>
        <p:nvSpPr>
          <p:cNvPr id="4" name="Suorakulmio 6"/>
          <p:cNvSpPr>
            <a:spLocks noChangeArrowheads="1"/>
          </p:cNvSpPr>
          <p:nvPr/>
        </p:nvSpPr>
        <p:spPr bwMode="auto">
          <a:xfrm>
            <a:off x="11050588" y="0"/>
            <a:ext cx="1141412" cy="6858000"/>
          </a:xfrm>
          <a:prstGeom prst="rect">
            <a:avLst/>
          </a:prstGeom>
          <a:solidFill>
            <a:srgbClr val="00924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endParaRPr lang="fi-FI" altLang="fi-FI"/>
          </a:p>
        </p:txBody>
      </p:sp>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5" name="Päivämäärän paikkamerkki 3"/>
          <p:cNvSpPr>
            <a:spLocks noGrp="1"/>
          </p:cNvSpPr>
          <p:nvPr>
            <p:ph type="dt" sz="half" idx="10"/>
          </p:nvPr>
        </p:nvSpPr>
        <p:spPr/>
        <p:txBody>
          <a:bodyPr/>
          <a:lstStyle>
            <a:lvl1pPr>
              <a:defRPr/>
            </a:lvl1pPr>
          </a:lstStyle>
          <a:p>
            <a:pPr>
              <a:defRPr/>
            </a:pPr>
            <a:fld id="{7BBFE92D-C140-4F4A-BC93-E7ED7BC5EC65}" type="datetime1">
              <a:rPr lang="fi-FI" smtClean="0"/>
              <a:t>22.9.2022</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smtClean="0">
                <a:solidFill>
                  <a:schemeClr val="bg1"/>
                </a:solidFill>
              </a:defRPr>
            </a:lvl1pPr>
          </a:lstStyle>
          <a:p>
            <a:pPr>
              <a:defRPr/>
            </a:pPr>
            <a:fld id="{45365489-F9DB-4006-B267-AC0297EE2D3B}" type="slidenum">
              <a:rPr lang="fi-FI"/>
              <a:pPr>
                <a:defRPr/>
              </a:pPr>
              <a:t>‹#›</a:t>
            </a:fld>
            <a:endParaRPr lang="fi-FI"/>
          </a:p>
        </p:txBody>
      </p:sp>
    </p:spTree>
    <p:extLst>
      <p:ext uri="{BB962C8B-B14F-4D97-AF65-F5344CB8AC3E}">
        <p14:creationId xmlns:p14="http://schemas.microsoft.com/office/powerpoint/2010/main" val="5923327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195200"/>
            <a:ext cx="5364000" cy="49824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Sisällön paikkamerkki 3"/>
          <p:cNvSpPr>
            <a:spLocks noGrp="1"/>
          </p:cNvSpPr>
          <p:nvPr>
            <p:ph sz="half" idx="2"/>
          </p:nvPr>
        </p:nvSpPr>
        <p:spPr>
          <a:xfrm>
            <a:off x="6172200" y="1195200"/>
            <a:ext cx="5364000" cy="49824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3"/>
          <p:cNvSpPr>
            <a:spLocks noGrp="1"/>
          </p:cNvSpPr>
          <p:nvPr>
            <p:ph type="dt" sz="half" idx="10"/>
          </p:nvPr>
        </p:nvSpPr>
        <p:spPr/>
        <p:txBody>
          <a:bodyPr/>
          <a:lstStyle>
            <a:lvl1pPr>
              <a:defRPr/>
            </a:lvl1pPr>
          </a:lstStyle>
          <a:p>
            <a:pPr>
              <a:defRPr/>
            </a:pPr>
            <a:fld id="{6625C72D-62E2-4EC6-8EDD-516F7399A882}" type="datetime1">
              <a:rPr lang="fi-FI" smtClean="0"/>
              <a:t>22.9.2022</a:t>
            </a:fld>
            <a:endParaRPr lang="fi-FI" dirty="0"/>
          </a:p>
        </p:txBody>
      </p:sp>
      <p:sp>
        <p:nvSpPr>
          <p:cNvPr id="6" name="Alatunnisteen paikkamerkki 4"/>
          <p:cNvSpPr>
            <a:spLocks noGrp="1"/>
          </p:cNvSpPr>
          <p:nvPr>
            <p:ph type="ftr" sz="quarter" idx="11"/>
          </p:nvPr>
        </p:nvSpPr>
        <p:spPr/>
        <p:txBody>
          <a:bodyPr/>
          <a:lstStyle>
            <a:lvl1pPr>
              <a:defRPr/>
            </a:lvl1pPr>
          </a:lstStyle>
          <a:p>
            <a:pPr>
              <a:defRPr/>
            </a:pPr>
            <a:endParaRPr lang="fi-FI" dirty="0"/>
          </a:p>
        </p:txBody>
      </p:sp>
      <p:sp>
        <p:nvSpPr>
          <p:cNvPr id="7" name="Dian numeron paikkamerkki 5"/>
          <p:cNvSpPr>
            <a:spLocks noGrp="1"/>
          </p:cNvSpPr>
          <p:nvPr>
            <p:ph type="sldNum" sz="quarter" idx="12"/>
          </p:nvPr>
        </p:nvSpPr>
        <p:spPr/>
        <p:txBody>
          <a:bodyPr/>
          <a:lstStyle>
            <a:lvl1pPr>
              <a:defRPr/>
            </a:lvl1pPr>
          </a:lstStyle>
          <a:p>
            <a:pPr>
              <a:defRPr/>
            </a:pPr>
            <a:fld id="{7B616D6E-289D-40E9-B570-28CA44414CC9}" type="slidenum">
              <a:rPr lang="fi-FI"/>
              <a:pPr>
                <a:defRPr/>
              </a:pPr>
              <a:t>‹#›</a:t>
            </a:fld>
            <a:endParaRPr lang="fi-FI" dirty="0"/>
          </a:p>
        </p:txBody>
      </p:sp>
    </p:spTree>
    <p:extLst>
      <p:ext uri="{BB962C8B-B14F-4D97-AF65-F5344CB8AC3E}">
        <p14:creationId xmlns:p14="http://schemas.microsoft.com/office/powerpoint/2010/main" val="2833385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Väliotsikko metro">
    <p:bg>
      <p:bgPr>
        <a:solidFill>
          <a:schemeClr val="accent2"/>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486383" y="457200"/>
            <a:ext cx="10661515" cy="5136204"/>
          </a:xfrm>
        </p:spPr>
        <p:txBody>
          <a:bodyPr/>
          <a:lstStyle>
            <a:lvl1pPr algn="l">
              <a:lnSpc>
                <a:spcPct val="85000"/>
              </a:lnSpc>
              <a:defRPr sz="7000">
                <a:solidFill>
                  <a:srgbClr val="FFFFFF"/>
                </a:solidFill>
                <a:latin typeface="+mj-lt"/>
              </a:defRPr>
            </a:lvl1pPr>
          </a:lstStyle>
          <a:p>
            <a:r>
              <a:rPr lang="fi-FI"/>
              <a:t>Muokkaa perustyyl. napsautt.</a:t>
            </a:r>
            <a:endParaRPr lang="fi-FI" dirty="0"/>
          </a:p>
        </p:txBody>
      </p:sp>
      <p:sp>
        <p:nvSpPr>
          <p:cNvPr id="15" name="Päivämäärän paikkamerkki 3"/>
          <p:cNvSpPr>
            <a:spLocks noGrp="1"/>
          </p:cNvSpPr>
          <p:nvPr>
            <p:ph type="dt" sz="half" idx="10"/>
          </p:nvPr>
        </p:nvSpPr>
        <p:spPr/>
        <p:txBody>
          <a:bodyPr/>
          <a:lstStyle>
            <a:lvl1pPr>
              <a:defRPr smtClean="0">
                <a:solidFill>
                  <a:srgbClr val="FFFFFF"/>
                </a:solidFill>
              </a:defRPr>
            </a:lvl1pPr>
          </a:lstStyle>
          <a:p>
            <a:pPr>
              <a:defRPr/>
            </a:pPr>
            <a:fld id="{5CB24E39-EC9B-4C5E-9741-0400EB04BB39}" type="datetime1">
              <a:rPr lang="fi-FI" smtClean="0"/>
              <a:t>22.9.2022</a:t>
            </a:fld>
            <a:endParaRPr lang="fi-FI"/>
          </a:p>
        </p:txBody>
      </p:sp>
      <p:sp>
        <p:nvSpPr>
          <p:cNvPr id="16" name="Alatunnisteen paikkamerkki 4"/>
          <p:cNvSpPr>
            <a:spLocks noGrp="1"/>
          </p:cNvSpPr>
          <p:nvPr>
            <p:ph type="ftr" sz="quarter" idx="11"/>
          </p:nvPr>
        </p:nvSpPr>
        <p:spPr/>
        <p:txBody>
          <a:bodyPr/>
          <a:lstStyle>
            <a:lvl1pPr>
              <a:defRPr smtClean="0">
                <a:solidFill>
                  <a:srgbClr val="FFFFFF"/>
                </a:solidFill>
              </a:defRPr>
            </a:lvl1pPr>
          </a:lstStyle>
          <a:p>
            <a:pPr>
              <a:defRPr/>
            </a:pPr>
            <a:endParaRPr lang="fi-FI"/>
          </a:p>
        </p:txBody>
      </p:sp>
      <p:sp>
        <p:nvSpPr>
          <p:cNvPr id="17" name="Dian numeron paikkamerkki 5"/>
          <p:cNvSpPr>
            <a:spLocks noGrp="1"/>
          </p:cNvSpPr>
          <p:nvPr>
            <p:ph type="sldNum" sz="quarter" idx="12"/>
          </p:nvPr>
        </p:nvSpPr>
        <p:spPr/>
        <p:txBody>
          <a:bodyPr/>
          <a:lstStyle>
            <a:lvl1pPr>
              <a:defRPr smtClean="0">
                <a:solidFill>
                  <a:srgbClr val="FFFFFF"/>
                </a:solidFill>
              </a:defRPr>
            </a:lvl1pPr>
          </a:lstStyle>
          <a:p>
            <a:pPr>
              <a:defRPr/>
            </a:pPr>
            <a:fld id="{5500E098-38A1-40B0-98D5-A6B90516A399}" type="slidenum">
              <a:rPr lang="fi-FI"/>
              <a:pPr>
                <a:defRPr/>
              </a:pPr>
              <a:t>‹#›</a:t>
            </a:fld>
            <a:endParaRPr lang="fi-FI"/>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6383" y="6269038"/>
            <a:ext cx="943954" cy="468438"/>
          </a:xfrm>
          <a:prstGeom prst="rect">
            <a:avLst/>
          </a:prstGeom>
        </p:spPr>
      </p:pic>
    </p:spTree>
    <p:extLst>
      <p:ext uri="{BB962C8B-B14F-4D97-AF65-F5344CB8AC3E}">
        <p14:creationId xmlns:p14="http://schemas.microsoft.com/office/powerpoint/2010/main" val="169678443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935804"/>
            <a:ext cx="5364000" cy="4241795"/>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Sisällön paikkamerkki 3"/>
          <p:cNvSpPr>
            <a:spLocks noGrp="1"/>
          </p:cNvSpPr>
          <p:nvPr>
            <p:ph sz="half" idx="2"/>
          </p:nvPr>
        </p:nvSpPr>
        <p:spPr>
          <a:xfrm>
            <a:off x="6172200" y="1935804"/>
            <a:ext cx="5364000" cy="4241795"/>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0" name="Tekstin paikkamerkki 9"/>
          <p:cNvSpPr>
            <a:spLocks noGrp="1"/>
          </p:cNvSpPr>
          <p:nvPr>
            <p:ph type="body" sz="quarter" idx="13"/>
          </p:nvPr>
        </p:nvSpPr>
        <p:spPr>
          <a:xfrm>
            <a:off x="457200" y="1555784"/>
            <a:ext cx="5364163" cy="409203"/>
          </a:xfrm>
        </p:spPr>
        <p:txBody>
          <a:bodyPr/>
          <a:lstStyle>
            <a:lvl1pPr marL="0" indent="0">
              <a:buNone/>
              <a:defRPr>
                <a:latin typeface="Arial Black" panose="020B0A04020102020204" pitchFamily="34" charset="0"/>
              </a:defRPr>
            </a:lvl1pPr>
          </a:lstStyle>
          <a:p>
            <a:pPr lvl="0"/>
            <a:r>
              <a:rPr lang="en-US"/>
              <a:t>Click to edit Master text styles</a:t>
            </a:r>
          </a:p>
        </p:txBody>
      </p:sp>
      <p:sp>
        <p:nvSpPr>
          <p:cNvPr id="11" name="Tekstin paikkamerkki 9"/>
          <p:cNvSpPr>
            <a:spLocks noGrp="1"/>
          </p:cNvSpPr>
          <p:nvPr>
            <p:ph type="body" sz="quarter" idx="14"/>
          </p:nvPr>
        </p:nvSpPr>
        <p:spPr>
          <a:xfrm>
            <a:off x="6174000" y="1555784"/>
            <a:ext cx="5364163" cy="409203"/>
          </a:xfrm>
        </p:spPr>
        <p:txBody>
          <a:bodyPr/>
          <a:lstStyle>
            <a:lvl1pPr marL="0" indent="0">
              <a:buNone/>
              <a:defRPr>
                <a:latin typeface="Arial Black" panose="020B0A04020102020204" pitchFamily="34" charset="0"/>
              </a:defRPr>
            </a:lvl1pPr>
          </a:lstStyle>
          <a:p>
            <a:pPr lvl="0"/>
            <a:r>
              <a:rPr lang="en-US"/>
              <a:t>Click to edit Master text styles</a:t>
            </a:r>
          </a:p>
        </p:txBody>
      </p:sp>
      <p:sp>
        <p:nvSpPr>
          <p:cNvPr id="7" name="Päivämäärän paikkamerkki 3"/>
          <p:cNvSpPr>
            <a:spLocks noGrp="1"/>
          </p:cNvSpPr>
          <p:nvPr>
            <p:ph type="dt" sz="half" idx="15"/>
          </p:nvPr>
        </p:nvSpPr>
        <p:spPr/>
        <p:txBody>
          <a:bodyPr/>
          <a:lstStyle>
            <a:lvl1pPr>
              <a:defRPr/>
            </a:lvl1pPr>
          </a:lstStyle>
          <a:p>
            <a:pPr>
              <a:defRPr/>
            </a:pPr>
            <a:fld id="{8920BCC7-27A3-4DCC-B6AC-7DB868F65960}" type="datetime1">
              <a:rPr lang="fi-FI" smtClean="0"/>
              <a:t>22.9.2022</a:t>
            </a:fld>
            <a:endParaRPr lang="fi-FI" dirty="0"/>
          </a:p>
        </p:txBody>
      </p:sp>
      <p:sp>
        <p:nvSpPr>
          <p:cNvPr id="8" name="Alatunnisteen paikkamerkki 4"/>
          <p:cNvSpPr>
            <a:spLocks noGrp="1"/>
          </p:cNvSpPr>
          <p:nvPr>
            <p:ph type="ftr" sz="quarter" idx="16"/>
          </p:nvPr>
        </p:nvSpPr>
        <p:spPr/>
        <p:txBody>
          <a:bodyPr/>
          <a:lstStyle>
            <a:lvl1pPr>
              <a:defRPr/>
            </a:lvl1pPr>
          </a:lstStyle>
          <a:p>
            <a:pPr>
              <a:defRPr/>
            </a:pPr>
            <a:endParaRPr lang="fi-FI" dirty="0"/>
          </a:p>
        </p:txBody>
      </p:sp>
      <p:sp>
        <p:nvSpPr>
          <p:cNvPr id="9" name="Dian numeron paikkamerkki 5"/>
          <p:cNvSpPr>
            <a:spLocks noGrp="1"/>
          </p:cNvSpPr>
          <p:nvPr>
            <p:ph type="sldNum" sz="quarter" idx="17"/>
          </p:nvPr>
        </p:nvSpPr>
        <p:spPr/>
        <p:txBody>
          <a:bodyPr/>
          <a:lstStyle>
            <a:lvl1pPr>
              <a:defRPr/>
            </a:lvl1pPr>
          </a:lstStyle>
          <a:p>
            <a:pPr>
              <a:defRPr/>
            </a:pPr>
            <a:fld id="{4541C56E-17AA-491A-88FC-4954AD6F5711}" type="slidenum">
              <a:rPr lang="fi-FI"/>
              <a:pPr>
                <a:defRPr/>
              </a:pPr>
              <a:t>‹#›</a:t>
            </a:fld>
            <a:endParaRPr lang="fi-FI" dirty="0"/>
          </a:p>
        </p:txBody>
      </p:sp>
    </p:spTree>
    <p:extLst>
      <p:ext uri="{BB962C8B-B14F-4D97-AF65-F5344CB8AC3E}">
        <p14:creationId xmlns:p14="http://schemas.microsoft.com/office/powerpoint/2010/main" val="84074669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isältö ja kuva">
    <p:spTree>
      <p:nvGrpSpPr>
        <p:cNvPr id="1" name=""/>
        <p:cNvGrpSpPr/>
        <p:nvPr/>
      </p:nvGrpSpPr>
      <p:grpSpPr>
        <a:xfrm>
          <a:off x="0" y="0"/>
          <a:ext cx="0" cy="0"/>
          <a:chOff x="0" y="0"/>
          <a:chExt cx="0" cy="0"/>
        </a:xfrm>
      </p:grpSpPr>
      <p:sp>
        <p:nvSpPr>
          <p:cNvPr id="2" name="Otsikko 1"/>
          <p:cNvSpPr>
            <a:spLocks noGrp="1"/>
          </p:cNvSpPr>
          <p:nvPr>
            <p:ph type="title"/>
          </p:nvPr>
        </p:nvSpPr>
        <p:spPr>
          <a:xfrm>
            <a:off x="457200" y="408562"/>
            <a:ext cx="6371618" cy="787615"/>
          </a:xfrm>
        </p:spPr>
        <p:txBody>
          <a:bodyPr/>
          <a:lstStyle/>
          <a:p>
            <a:r>
              <a:rPr lang="fi-FI" dirty="0"/>
              <a:t>Muokkaa </a:t>
            </a:r>
            <a:r>
              <a:rPr lang="fi-FI" dirty="0" err="1"/>
              <a:t>perustyyl</a:t>
            </a:r>
            <a:r>
              <a:rPr lang="fi-FI" dirty="0"/>
              <a:t>. </a:t>
            </a:r>
            <a:r>
              <a:rPr lang="fi-FI" dirty="0" err="1"/>
              <a:t>napsautt</a:t>
            </a:r>
            <a:r>
              <a:rPr lang="fi-FI" dirty="0"/>
              <a:t>.</a:t>
            </a:r>
          </a:p>
        </p:txBody>
      </p:sp>
      <p:sp>
        <p:nvSpPr>
          <p:cNvPr id="3" name="Sisällön paikkamerkki 2"/>
          <p:cNvSpPr>
            <a:spLocks noGrp="1"/>
          </p:cNvSpPr>
          <p:nvPr>
            <p:ph sz="half" idx="1"/>
          </p:nvPr>
        </p:nvSpPr>
        <p:spPr>
          <a:xfrm>
            <a:off x="457200" y="1195200"/>
            <a:ext cx="6371618" cy="49824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0" name="Kuvan paikkamerkki 9"/>
          <p:cNvSpPr>
            <a:spLocks noGrp="1"/>
          </p:cNvSpPr>
          <p:nvPr>
            <p:ph type="pic" sz="quarter" idx="13"/>
          </p:nvPr>
        </p:nvSpPr>
        <p:spPr>
          <a:xfrm>
            <a:off x="7131050" y="0"/>
            <a:ext cx="5060950" cy="6858000"/>
          </a:xfrm>
          <a:solidFill>
            <a:schemeClr val="bg1">
              <a:lumMod val="85000"/>
            </a:schemeClr>
          </a:solidFill>
        </p:spPr>
        <p:txBody>
          <a:bodyPr rtlCol="0">
            <a:noAutofit/>
          </a:bodyPr>
          <a:lstStyle>
            <a:lvl1pPr marL="0" indent="0" algn="r">
              <a:buNone/>
              <a:defRPr/>
            </a:lvl1pPr>
          </a:lstStyle>
          <a:p>
            <a:pPr lvl="0"/>
            <a:endParaRPr lang="fi-FI" noProof="0"/>
          </a:p>
        </p:txBody>
      </p:sp>
      <p:sp>
        <p:nvSpPr>
          <p:cNvPr id="5" name="Päivämäärän paikkamerkki 3"/>
          <p:cNvSpPr>
            <a:spLocks noGrp="1"/>
          </p:cNvSpPr>
          <p:nvPr>
            <p:ph type="dt" sz="half" idx="14"/>
          </p:nvPr>
        </p:nvSpPr>
        <p:spPr/>
        <p:txBody>
          <a:bodyPr/>
          <a:lstStyle>
            <a:lvl1pPr>
              <a:defRPr/>
            </a:lvl1pPr>
          </a:lstStyle>
          <a:p>
            <a:pPr>
              <a:defRPr/>
            </a:pPr>
            <a:fld id="{A73B269E-BD4C-4391-9674-5586DDA6ABD9}" type="datetime1">
              <a:rPr lang="fi-FI" smtClean="0"/>
              <a:t>22.9.2022</a:t>
            </a:fld>
            <a:endParaRPr lang="fi-FI" dirty="0"/>
          </a:p>
        </p:txBody>
      </p:sp>
      <p:sp>
        <p:nvSpPr>
          <p:cNvPr id="6" name="Alatunnisteen paikkamerkki 4"/>
          <p:cNvSpPr>
            <a:spLocks noGrp="1"/>
          </p:cNvSpPr>
          <p:nvPr>
            <p:ph type="ftr" sz="quarter" idx="15"/>
          </p:nvPr>
        </p:nvSpPr>
        <p:spPr/>
        <p:txBody>
          <a:bodyPr/>
          <a:lstStyle>
            <a:lvl1pPr>
              <a:defRPr/>
            </a:lvl1pPr>
          </a:lstStyle>
          <a:p>
            <a:pPr>
              <a:defRPr/>
            </a:pPr>
            <a:endParaRPr lang="fi-FI" dirty="0"/>
          </a:p>
        </p:txBody>
      </p:sp>
      <p:sp>
        <p:nvSpPr>
          <p:cNvPr id="7" name="Dian numeron paikkamerkki 5"/>
          <p:cNvSpPr>
            <a:spLocks noGrp="1"/>
          </p:cNvSpPr>
          <p:nvPr>
            <p:ph type="sldNum" sz="quarter" idx="16"/>
          </p:nvPr>
        </p:nvSpPr>
        <p:spPr/>
        <p:txBody>
          <a:bodyPr/>
          <a:lstStyle>
            <a:lvl1pPr>
              <a:defRPr/>
            </a:lvl1pPr>
          </a:lstStyle>
          <a:p>
            <a:pPr>
              <a:defRPr/>
            </a:pPr>
            <a:fld id="{FC3111A7-463D-4F97-A0E9-AF47AA55A5C3}" type="slidenum">
              <a:rPr lang="fi-FI"/>
              <a:pPr>
                <a:defRPr/>
              </a:pPr>
              <a:t>‹#›</a:t>
            </a:fld>
            <a:endParaRPr lang="fi-FI" dirty="0"/>
          </a:p>
        </p:txBody>
      </p:sp>
    </p:spTree>
    <p:extLst>
      <p:ext uri="{BB962C8B-B14F-4D97-AF65-F5344CB8AC3E}">
        <p14:creationId xmlns:p14="http://schemas.microsoft.com/office/powerpoint/2010/main" val="260828511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3"/>
          <p:cNvSpPr>
            <a:spLocks noGrp="1"/>
          </p:cNvSpPr>
          <p:nvPr>
            <p:ph type="dt" sz="half" idx="10"/>
          </p:nvPr>
        </p:nvSpPr>
        <p:spPr/>
        <p:txBody>
          <a:bodyPr/>
          <a:lstStyle>
            <a:lvl1pPr>
              <a:defRPr/>
            </a:lvl1pPr>
          </a:lstStyle>
          <a:p>
            <a:pPr>
              <a:defRPr/>
            </a:pPr>
            <a:fld id="{C3C8F3EF-A853-4B14-A751-54718A9D7E66}" type="datetime1">
              <a:rPr lang="fi-FI" smtClean="0"/>
              <a:t>22.9.2022</a:t>
            </a:fld>
            <a:endParaRPr lang="fi-FI" dirty="0"/>
          </a:p>
        </p:txBody>
      </p:sp>
      <p:sp>
        <p:nvSpPr>
          <p:cNvPr id="4" name="Alatunnisteen paikkamerkki 4"/>
          <p:cNvSpPr>
            <a:spLocks noGrp="1"/>
          </p:cNvSpPr>
          <p:nvPr>
            <p:ph type="ftr" sz="quarter" idx="11"/>
          </p:nvPr>
        </p:nvSpPr>
        <p:spPr/>
        <p:txBody>
          <a:bodyPr/>
          <a:lstStyle>
            <a:lvl1pPr>
              <a:defRPr/>
            </a:lvl1pPr>
          </a:lstStyle>
          <a:p>
            <a:pPr>
              <a:defRPr/>
            </a:pPr>
            <a:endParaRPr lang="fi-FI" dirty="0"/>
          </a:p>
        </p:txBody>
      </p:sp>
      <p:sp>
        <p:nvSpPr>
          <p:cNvPr id="5" name="Dian numeron paikkamerkki 5"/>
          <p:cNvSpPr>
            <a:spLocks noGrp="1"/>
          </p:cNvSpPr>
          <p:nvPr>
            <p:ph type="sldNum" sz="quarter" idx="12"/>
          </p:nvPr>
        </p:nvSpPr>
        <p:spPr/>
        <p:txBody>
          <a:bodyPr/>
          <a:lstStyle>
            <a:lvl1pPr>
              <a:defRPr/>
            </a:lvl1pPr>
          </a:lstStyle>
          <a:p>
            <a:pPr>
              <a:defRPr/>
            </a:pPr>
            <a:fld id="{64F3BFC1-AF1D-4478-A224-B60AEFA08E06}" type="slidenum">
              <a:rPr lang="fi-FI"/>
              <a:pPr>
                <a:defRPr/>
              </a:pPr>
              <a:t>‹#›</a:t>
            </a:fld>
            <a:endParaRPr lang="fi-FI" dirty="0"/>
          </a:p>
        </p:txBody>
      </p:sp>
    </p:spTree>
    <p:extLst>
      <p:ext uri="{BB962C8B-B14F-4D97-AF65-F5344CB8AC3E}">
        <p14:creationId xmlns:p14="http://schemas.microsoft.com/office/powerpoint/2010/main" val="310037983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3"/>
          <p:cNvSpPr>
            <a:spLocks noGrp="1"/>
          </p:cNvSpPr>
          <p:nvPr>
            <p:ph type="dt" sz="half" idx="10"/>
          </p:nvPr>
        </p:nvSpPr>
        <p:spPr/>
        <p:txBody>
          <a:bodyPr/>
          <a:lstStyle>
            <a:lvl1pPr>
              <a:defRPr/>
            </a:lvl1pPr>
          </a:lstStyle>
          <a:p>
            <a:pPr>
              <a:defRPr/>
            </a:pPr>
            <a:fld id="{99F4CD38-58D5-4F56-8931-156D07F4739A}" type="datetime1">
              <a:rPr lang="fi-FI" smtClean="0"/>
              <a:t>22.9.2022</a:t>
            </a:fld>
            <a:endParaRPr lang="fi-FI" dirty="0"/>
          </a:p>
        </p:txBody>
      </p:sp>
      <p:sp>
        <p:nvSpPr>
          <p:cNvPr id="3" name="Alatunnisteen paikkamerkki 4"/>
          <p:cNvSpPr>
            <a:spLocks noGrp="1"/>
          </p:cNvSpPr>
          <p:nvPr>
            <p:ph type="ftr" sz="quarter" idx="11"/>
          </p:nvPr>
        </p:nvSpPr>
        <p:spPr/>
        <p:txBody>
          <a:bodyPr/>
          <a:lstStyle>
            <a:lvl1pPr>
              <a:defRPr/>
            </a:lvl1pPr>
          </a:lstStyle>
          <a:p>
            <a:pPr>
              <a:defRPr/>
            </a:pPr>
            <a:endParaRPr lang="fi-FI" dirty="0"/>
          </a:p>
        </p:txBody>
      </p:sp>
      <p:sp>
        <p:nvSpPr>
          <p:cNvPr id="4" name="Dian numeron paikkamerkki 5"/>
          <p:cNvSpPr>
            <a:spLocks noGrp="1"/>
          </p:cNvSpPr>
          <p:nvPr>
            <p:ph type="sldNum" sz="quarter" idx="12"/>
          </p:nvPr>
        </p:nvSpPr>
        <p:spPr/>
        <p:txBody>
          <a:bodyPr/>
          <a:lstStyle>
            <a:lvl1pPr>
              <a:defRPr/>
            </a:lvl1pPr>
          </a:lstStyle>
          <a:p>
            <a:pPr>
              <a:defRPr/>
            </a:pPr>
            <a:fld id="{D77E1574-3824-4B86-8793-1C84A155573B}" type="slidenum">
              <a:rPr lang="fi-FI"/>
              <a:pPr>
                <a:defRPr/>
              </a:pPr>
              <a:t>‹#›</a:t>
            </a:fld>
            <a:endParaRPr lang="fi-FI" dirty="0"/>
          </a:p>
        </p:txBody>
      </p:sp>
    </p:spTree>
    <p:extLst>
      <p:ext uri="{BB962C8B-B14F-4D97-AF65-F5344CB8AC3E}">
        <p14:creationId xmlns:p14="http://schemas.microsoft.com/office/powerpoint/2010/main" val="14855470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Kansi 1">
    <p:bg>
      <p:bgPr>
        <a:solidFill>
          <a:srgbClr val="FFC61E"/>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9393238" cy="6858000"/>
          </a:xfrm>
          <a:custGeom>
            <a:avLst/>
            <a:gdLst>
              <a:gd name="T0" fmla="*/ 2504148 w 19559"/>
              <a:gd name="T1" fmla="*/ 6858000 h 14300"/>
              <a:gd name="T2" fmla="*/ 2712107 w 19559"/>
              <a:gd name="T3" fmla="*/ 6505508 h 14300"/>
              <a:gd name="T4" fmla="*/ 3439722 w 19559"/>
              <a:gd name="T5" fmla="*/ 6083957 h 14300"/>
              <a:gd name="T6" fmla="*/ 3861883 w 19559"/>
              <a:gd name="T7" fmla="*/ 5357393 h 14300"/>
              <a:gd name="T8" fmla="*/ 4589498 w 19559"/>
              <a:gd name="T9" fmla="*/ 4935842 h 14300"/>
              <a:gd name="T10" fmla="*/ 5011659 w 19559"/>
              <a:gd name="T11" fmla="*/ 4209277 h 14300"/>
              <a:gd name="T12" fmla="*/ 5739754 w 19559"/>
              <a:gd name="T13" fmla="*/ 3787726 h 14300"/>
              <a:gd name="T14" fmla="*/ 6161915 w 19559"/>
              <a:gd name="T15" fmla="*/ 3060682 h 14300"/>
              <a:gd name="T16" fmla="*/ 6889530 w 19559"/>
              <a:gd name="T17" fmla="*/ 2639131 h 14300"/>
              <a:gd name="T18" fmla="*/ 7311690 w 19559"/>
              <a:gd name="T19" fmla="*/ 1912567 h 14300"/>
              <a:gd name="T20" fmla="*/ 8039305 w 19559"/>
              <a:gd name="T21" fmla="*/ 1491016 h 14300"/>
              <a:gd name="T22" fmla="*/ 8461466 w 19559"/>
              <a:gd name="T23" fmla="*/ 764451 h 14300"/>
              <a:gd name="T24" fmla="*/ 9188601 w 19559"/>
              <a:gd name="T25" fmla="*/ 343380 h 14300"/>
              <a:gd name="T26" fmla="*/ 9393678 w 19559"/>
              <a:gd name="T27" fmla="*/ 0 h 14300"/>
              <a:gd name="T28" fmla="*/ 0 w 19559"/>
              <a:gd name="T29" fmla="*/ 0 h 14300"/>
              <a:gd name="T30" fmla="*/ 0 w 19559"/>
              <a:gd name="T31" fmla="*/ 6858000 h 14300"/>
              <a:gd name="T32" fmla="*/ 2504148 w 19559"/>
              <a:gd name="T33" fmla="*/ 6858000 h 14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559" h="14300">
                <a:moveTo>
                  <a:pt x="5214" y="14300"/>
                </a:moveTo>
                <a:cubicBezTo>
                  <a:pt x="5282" y="14078"/>
                  <a:pt x="5358" y="13854"/>
                  <a:pt x="5647" y="13565"/>
                </a:cubicBezTo>
                <a:cubicBezTo>
                  <a:pt x="6246" y="12966"/>
                  <a:pt x="6564" y="13285"/>
                  <a:pt x="7162" y="12686"/>
                </a:cubicBezTo>
                <a:cubicBezTo>
                  <a:pt x="7761" y="12087"/>
                  <a:pt x="7443" y="11769"/>
                  <a:pt x="8041" y="11171"/>
                </a:cubicBezTo>
                <a:cubicBezTo>
                  <a:pt x="8640" y="10572"/>
                  <a:pt x="8958" y="10890"/>
                  <a:pt x="9556" y="10292"/>
                </a:cubicBezTo>
                <a:cubicBezTo>
                  <a:pt x="10155" y="9693"/>
                  <a:pt x="9837" y="9375"/>
                  <a:pt x="10435" y="8777"/>
                </a:cubicBezTo>
                <a:cubicBezTo>
                  <a:pt x="11034" y="8178"/>
                  <a:pt x="11352" y="8496"/>
                  <a:pt x="11951" y="7898"/>
                </a:cubicBezTo>
                <a:cubicBezTo>
                  <a:pt x="12549" y="7299"/>
                  <a:pt x="12231" y="6981"/>
                  <a:pt x="12830" y="6382"/>
                </a:cubicBezTo>
                <a:cubicBezTo>
                  <a:pt x="13428" y="5784"/>
                  <a:pt x="13746" y="6102"/>
                  <a:pt x="14345" y="5503"/>
                </a:cubicBezTo>
                <a:cubicBezTo>
                  <a:pt x="14943" y="4905"/>
                  <a:pt x="14625" y="4587"/>
                  <a:pt x="15224" y="3988"/>
                </a:cubicBezTo>
                <a:cubicBezTo>
                  <a:pt x="15822" y="3390"/>
                  <a:pt x="16140" y="3708"/>
                  <a:pt x="16739" y="3109"/>
                </a:cubicBezTo>
                <a:cubicBezTo>
                  <a:pt x="17338" y="2511"/>
                  <a:pt x="17020" y="2192"/>
                  <a:pt x="17618" y="1594"/>
                </a:cubicBezTo>
                <a:cubicBezTo>
                  <a:pt x="18216" y="996"/>
                  <a:pt x="18534" y="1314"/>
                  <a:pt x="19132" y="716"/>
                </a:cubicBezTo>
                <a:cubicBezTo>
                  <a:pt x="19413" y="435"/>
                  <a:pt x="19492" y="216"/>
                  <a:pt x="19559" y="0"/>
                </a:cubicBezTo>
                <a:lnTo>
                  <a:pt x="0" y="0"/>
                </a:lnTo>
                <a:lnTo>
                  <a:pt x="0" y="14300"/>
                </a:lnTo>
                <a:lnTo>
                  <a:pt x="5214" y="14300"/>
                </a:lnTo>
                <a:close/>
              </a:path>
            </a:pathLst>
          </a:custGeom>
          <a:solidFill>
            <a:srgbClr val="00924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8563" y="6111010"/>
            <a:ext cx="974221" cy="483458"/>
          </a:xfrm>
          <a:prstGeom prst="rect">
            <a:avLst/>
          </a:prstGeom>
        </p:spPr>
      </p:pic>
    </p:spTree>
    <p:extLst>
      <p:ext uri="{BB962C8B-B14F-4D97-AF65-F5344CB8AC3E}">
        <p14:creationId xmlns:p14="http://schemas.microsoft.com/office/powerpoint/2010/main" val="334673238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Kansi 1 B">
    <p:bg>
      <p:bgPr>
        <a:solidFill>
          <a:srgbClr val="FFC61E"/>
        </a:solidFill>
        <a:effectLst/>
      </p:bgPr>
    </p:bg>
    <p:spTree>
      <p:nvGrpSpPr>
        <p:cNvPr id="1" name=""/>
        <p:cNvGrpSpPr/>
        <p:nvPr/>
      </p:nvGrpSpPr>
      <p:grpSpPr>
        <a:xfrm>
          <a:off x="0" y="0"/>
          <a:ext cx="0" cy="0"/>
          <a:chOff x="0" y="0"/>
          <a:chExt cx="0" cy="0"/>
        </a:xfrm>
      </p:grpSpPr>
      <p:sp>
        <p:nvSpPr>
          <p:cNvPr id="4" name="Freeform 5"/>
          <p:cNvSpPr>
            <a:spLocks/>
          </p:cNvSpPr>
          <p:nvPr/>
        </p:nvSpPr>
        <p:spPr bwMode="auto">
          <a:xfrm>
            <a:off x="0" y="0"/>
            <a:ext cx="12192000" cy="6858000"/>
          </a:xfrm>
          <a:custGeom>
            <a:avLst/>
            <a:gdLst>
              <a:gd name="T0" fmla="*/ 5313600 w 25400"/>
              <a:gd name="T1" fmla="*/ 6858000 h 14300"/>
              <a:gd name="T2" fmla="*/ 5521440 w 25400"/>
              <a:gd name="T3" fmla="*/ 6505508 h 14300"/>
              <a:gd name="T4" fmla="*/ 6248640 w 25400"/>
              <a:gd name="T5" fmla="*/ 6083957 h 14300"/>
              <a:gd name="T6" fmla="*/ 6670560 w 25400"/>
              <a:gd name="T7" fmla="*/ 5357393 h 14300"/>
              <a:gd name="T8" fmla="*/ 7397760 w 25400"/>
              <a:gd name="T9" fmla="*/ 4935842 h 14300"/>
              <a:gd name="T10" fmla="*/ 7819680 w 25400"/>
              <a:gd name="T11" fmla="*/ 4209277 h 14300"/>
              <a:gd name="T12" fmla="*/ 8547360 w 25400"/>
              <a:gd name="T13" fmla="*/ 3787726 h 14300"/>
              <a:gd name="T14" fmla="*/ 8969280 w 25400"/>
              <a:gd name="T15" fmla="*/ 3060682 h 14300"/>
              <a:gd name="T16" fmla="*/ 9696480 w 25400"/>
              <a:gd name="T17" fmla="*/ 2639131 h 14300"/>
              <a:gd name="T18" fmla="*/ 10118400 w 25400"/>
              <a:gd name="T19" fmla="*/ 1912567 h 14300"/>
              <a:gd name="T20" fmla="*/ 10845600 w 25400"/>
              <a:gd name="T21" fmla="*/ 1491016 h 14300"/>
              <a:gd name="T22" fmla="*/ 11267520 w 25400"/>
              <a:gd name="T23" fmla="*/ 764451 h 14300"/>
              <a:gd name="T24" fmla="*/ 11994240 w 25400"/>
              <a:gd name="T25" fmla="*/ 343380 h 14300"/>
              <a:gd name="T26" fmla="*/ 12192000 w 25400"/>
              <a:gd name="T27" fmla="*/ 23020 h 14300"/>
              <a:gd name="T28" fmla="*/ 12192000 w 25400"/>
              <a:gd name="T29" fmla="*/ 0 h 14300"/>
              <a:gd name="T30" fmla="*/ 0 w 25400"/>
              <a:gd name="T31" fmla="*/ 0 h 14300"/>
              <a:gd name="T32" fmla="*/ 0 w 25400"/>
              <a:gd name="T33" fmla="*/ 6858000 h 14300"/>
              <a:gd name="T34" fmla="*/ 5313600 w 25400"/>
              <a:gd name="T35" fmla="*/ 6858000 h 143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400" h="14300">
                <a:moveTo>
                  <a:pt x="11070" y="14300"/>
                </a:moveTo>
                <a:cubicBezTo>
                  <a:pt x="11139" y="14078"/>
                  <a:pt x="11214" y="13854"/>
                  <a:pt x="11503" y="13565"/>
                </a:cubicBezTo>
                <a:cubicBezTo>
                  <a:pt x="12102" y="12966"/>
                  <a:pt x="12420" y="13285"/>
                  <a:pt x="13018" y="12686"/>
                </a:cubicBezTo>
                <a:cubicBezTo>
                  <a:pt x="13617" y="12087"/>
                  <a:pt x="13299" y="11769"/>
                  <a:pt x="13897" y="11171"/>
                </a:cubicBezTo>
                <a:cubicBezTo>
                  <a:pt x="14496" y="10572"/>
                  <a:pt x="14814" y="10890"/>
                  <a:pt x="15412" y="10292"/>
                </a:cubicBezTo>
                <a:cubicBezTo>
                  <a:pt x="16011" y="9693"/>
                  <a:pt x="15693" y="9375"/>
                  <a:pt x="16291" y="8777"/>
                </a:cubicBezTo>
                <a:cubicBezTo>
                  <a:pt x="16890" y="8178"/>
                  <a:pt x="17208" y="8496"/>
                  <a:pt x="17807" y="7898"/>
                </a:cubicBezTo>
                <a:cubicBezTo>
                  <a:pt x="18405" y="7299"/>
                  <a:pt x="18087" y="6981"/>
                  <a:pt x="18686" y="6382"/>
                </a:cubicBezTo>
                <a:cubicBezTo>
                  <a:pt x="19284" y="5784"/>
                  <a:pt x="19602" y="6102"/>
                  <a:pt x="20201" y="5503"/>
                </a:cubicBezTo>
                <a:cubicBezTo>
                  <a:pt x="20799" y="4905"/>
                  <a:pt x="20481" y="4587"/>
                  <a:pt x="21080" y="3988"/>
                </a:cubicBezTo>
                <a:cubicBezTo>
                  <a:pt x="21678" y="3390"/>
                  <a:pt x="21997" y="3708"/>
                  <a:pt x="22595" y="3109"/>
                </a:cubicBezTo>
                <a:cubicBezTo>
                  <a:pt x="23194" y="2511"/>
                  <a:pt x="22876" y="2192"/>
                  <a:pt x="23474" y="1594"/>
                </a:cubicBezTo>
                <a:cubicBezTo>
                  <a:pt x="24072" y="996"/>
                  <a:pt x="24390" y="1314"/>
                  <a:pt x="24988" y="716"/>
                </a:cubicBezTo>
                <a:cubicBezTo>
                  <a:pt x="25249" y="455"/>
                  <a:pt x="25336" y="248"/>
                  <a:pt x="25400" y="48"/>
                </a:cubicBezTo>
                <a:lnTo>
                  <a:pt x="25400" y="0"/>
                </a:lnTo>
                <a:lnTo>
                  <a:pt x="0" y="0"/>
                </a:lnTo>
                <a:lnTo>
                  <a:pt x="0" y="14300"/>
                </a:lnTo>
                <a:lnTo>
                  <a:pt x="11070" y="14300"/>
                </a:lnTo>
                <a:close/>
              </a:path>
            </a:pathLst>
          </a:custGeom>
          <a:solidFill>
            <a:srgbClr val="00924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173637201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Kansi 2">
    <p:bg>
      <p:bgPr>
        <a:solidFill>
          <a:srgbClr val="FFC61E"/>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12192000" cy="3887788"/>
          </a:xfrm>
          <a:custGeom>
            <a:avLst/>
            <a:gdLst>
              <a:gd name="T0" fmla="*/ 0 w 25400"/>
              <a:gd name="T1" fmla="*/ 3079742 h 8063"/>
              <a:gd name="T2" fmla="*/ 1219200 w 25400"/>
              <a:gd name="T3" fmla="*/ 3888500 h 8063"/>
              <a:gd name="T4" fmla="*/ 2438400 w 25400"/>
              <a:gd name="T5" fmla="*/ 3079742 h 8063"/>
              <a:gd name="T6" fmla="*/ 3657600 w 25400"/>
              <a:gd name="T7" fmla="*/ 3888500 h 8063"/>
              <a:gd name="T8" fmla="*/ 4876800 w 25400"/>
              <a:gd name="T9" fmla="*/ 3079742 h 8063"/>
              <a:gd name="T10" fmla="*/ 6096000 w 25400"/>
              <a:gd name="T11" fmla="*/ 3888500 h 8063"/>
              <a:gd name="T12" fmla="*/ 7315200 w 25400"/>
              <a:gd name="T13" fmla="*/ 3079742 h 8063"/>
              <a:gd name="T14" fmla="*/ 8534400 w 25400"/>
              <a:gd name="T15" fmla="*/ 3888500 h 8063"/>
              <a:gd name="T16" fmla="*/ 9753600 w 25400"/>
              <a:gd name="T17" fmla="*/ 3079742 h 8063"/>
              <a:gd name="T18" fmla="*/ 10972800 w 25400"/>
              <a:gd name="T19" fmla="*/ 3888500 h 8063"/>
              <a:gd name="T20" fmla="*/ 12192000 w 25400"/>
              <a:gd name="T21" fmla="*/ 3079742 h 8063"/>
              <a:gd name="T22" fmla="*/ 12192000 w 25400"/>
              <a:gd name="T23" fmla="*/ 0 h 8063"/>
              <a:gd name="T24" fmla="*/ 0 w 25400"/>
              <a:gd name="T25" fmla="*/ 0 h 8063"/>
              <a:gd name="T26" fmla="*/ 0 w 25400"/>
              <a:gd name="T27" fmla="*/ 3079742 h 80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00" h="8063">
                <a:moveTo>
                  <a:pt x="0" y="6386"/>
                </a:moveTo>
                <a:cubicBezTo>
                  <a:pt x="1140" y="6386"/>
                  <a:pt x="2118" y="7077"/>
                  <a:pt x="2540" y="8063"/>
                </a:cubicBezTo>
                <a:cubicBezTo>
                  <a:pt x="2962" y="7077"/>
                  <a:pt x="3940" y="6386"/>
                  <a:pt x="5080" y="6386"/>
                </a:cubicBezTo>
                <a:cubicBezTo>
                  <a:pt x="6220" y="6386"/>
                  <a:pt x="7198" y="7077"/>
                  <a:pt x="7620" y="8063"/>
                </a:cubicBezTo>
                <a:cubicBezTo>
                  <a:pt x="8042" y="7077"/>
                  <a:pt x="9020" y="6386"/>
                  <a:pt x="10160" y="6386"/>
                </a:cubicBezTo>
                <a:cubicBezTo>
                  <a:pt x="11300" y="6386"/>
                  <a:pt x="12278" y="7077"/>
                  <a:pt x="12700" y="8063"/>
                </a:cubicBezTo>
                <a:cubicBezTo>
                  <a:pt x="13122" y="7077"/>
                  <a:pt x="14100" y="6386"/>
                  <a:pt x="15240" y="6386"/>
                </a:cubicBezTo>
                <a:cubicBezTo>
                  <a:pt x="16380" y="6386"/>
                  <a:pt x="17358" y="7077"/>
                  <a:pt x="17780" y="8063"/>
                </a:cubicBezTo>
                <a:cubicBezTo>
                  <a:pt x="18202" y="7077"/>
                  <a:pt x="19180" y="6386"/>
                  <a:pt x="20320" y="6386"/>
                </a:cubicBezTo>
                <a:cubicBezTo>
                  <a:pt x="21460" y="6386"/>
                  <a:pt x="22438" y="7077"/>
                  <a:pt x="22860" y="8063"/>
                </a:cubicBezTo>
                <a:cubicBezTo>
                  <a:pt x="23282" y="7077"/>
                  <a:pt x="24260" y="6386"/>
                  <a:pt x="25400" y="6386"/>
                </a:cubicBezTo>
                <a:lnTo>
                  <a:pt x="25400" y="0"/>
                </a:lnTo>
                <a:lnTo>
                  <a:pt x="0" y="0"/>
                </a:lnTo>
                <a:lnTo>
                  <a:pt x="0" y="6386"/>
                </a:lnTo>
                <a:close/>
              </a:path>
            </a:pathLst>
          </a:custGeom>
          <a:solidFill>
            <a:srgbClr val="00924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262944360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Kansi 2 B">
    <p:bg>
      <p:bgPr>
        <a:solidFill>
          <a:srgbClr val="FFC61E"/>
        </a:solidFill>
        <a:effectLst/>
      </p:bgPr>
    </p:bg>
    <p:spTree>
      <p:nvGrpSpPr>
        <p:cNvPr id="1" name=""/>
        <p:cNvGrpSpPr/>
        <p:nvPr/>
      </p:nvGrpSpPr>
      <p:grpSpPr>
        <a:xfrm>
          <a:off x="0" y="0"/>
          <a:ext cx="0" cy="0"/>
          <a:chOff x="0" y="0"/>
          <a:chExt cx="0" cy="0"/>
        </a:xfrm>
      </p:grpSpPr>
      <p:sp>
        <p:nvSpPr>
          <p:cNvPr id="4" name="Freeform 5"/>
          <p:cNvSpPr>
            <a:spLocks/>
          </p:cNvSpPr>
          <p:nvPr/>
        </p:nvSpPr>
        <p:spPr bwMode="auto">
          <a:xfrm>
            <a:off x="0" y="0"/>
            <a:ext cx="12193588" cy="5572125"/>
          </a:xfrm>
          <a:custGeom>
            <a:avLst/>
            <a:gdLst>
              <a:gd name="T0" fmla="*/ 0 w 25400"/>
              <a:gd name="T1" fmla="*/ 4766642 h 11590"/>
              <a:gd name="T2" fmla="*/ 1219320 w 25400"/>
              <a:gd name="T3" fmla="*/ 5572461 h 11590"/>
              <a:gd name="T4" fmla="*/ 2438640 w 25400"/>
              <a:gd name="T5" fmla="*/ 4766642 h 11590"/>
              <a:gd name="T6" fmla="*/ 3657960 w 25400"/>
              <a:gd name="T7" fmla="*/ 5572461 h 11590"/>
              <a:gd name="T8" fmla="*/ 4877280 w 25400"/>
              <a:gd name="T9" fmla="*/ 4766642 h 11590"/>
              <a:gd name="T10" fmla="*/ 6096600 w 25400"/>
              <a:gd name="T11" fmla="*/ 5572461 h 11590"/>
              <a:gd name="T12" fmla="*/ 7315920 w 25400"/>
              <a:gd name="T13" fmla="*/ 4766642 h 11590"/>
              <a:gd name="T14" fmla="*/ 8535240 w 25400"/>
              <a:gd name="T15" fmla="*/ 5572461 h 11590"/>
              <a:gd name="T16" fmla="*/ 9754560 w 25400"/>
              <a:gd name="T17" fmla="*/ 4766642 h 11590"/>
              <a:gd name="T18" fmla="*/ 10973880 w 25400"/>
              <a:gd name="T19" fmla="*/ 5572461 h 11590"/>
              <a:gd name="T20" fmla="*/ 12193200 w 25400"/>
              <a:gd name="T21" fmla="*/ 4766642 h 11590"/>
              <a:gd name="T22" fmla="*/ 12193200 w 25400"/>
              <a:gd name="T23" fmla="*/ 0 h 11590"/>
              <a:gd name="T24" fmla="*/ 0 w 25400"/>
              <a:gd name="T25" fmla="*/ 0 h 11590"/>
              <a:gd name="T26" fmla="*/ 0 w 25400"/>
              <a:gd name="T27" fmla="*/ 4766642 h 11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00" h="11590">
                <a:moveTo>
                  <a:pt x="0" y="9914"/>
                </a:moveTo>
                <a:cubicBezTo>
                  <a:pt x="1140" y="9914"/>
                  <a:pt x="2118" y="10605"/>
                  <a:pt x="2540" y="11590"/>
                </a:cubicBezTo>
                <a:cubicBezTo>
                  <a:pt x="2962" y="10605"/>
                  <a:pt x="3940" y="9914"/>
                  <a:pt x="5080" y="9914"/>
                </a:cubicBezTo>
                <a:cubicBezTo>
                  <a:pt x="6220" y="9914"/>
                  <a:pt x="7198" y="10605"/>
                  <a:pt x="7620" y="11590"/>
                </a:cubicBezTo>
                <a:cubicBezTo>
                  <a:pt x="8042" y="10605"/>
                  <a:pt x="9020" y="9914"/>
                  <a:pt x="10160" y="9914"/>
                </a:cubicBezTo>
                <a:cubicBezTo>
                  <a:pt x="11300" y="9914"/>
                  <a:pt x="12278" y="10605"/>
                  <a:pt x="12700" y="11590"/>
                </a:cubicBezTo>
                <a:cubicBezTo>
                  <a:pt x="13122" y="10605"/>
                  <a:pt x="14100" y="9914"/>
                  <a:pt x="15240" y="9914"/>
                </a:cubicBezTo>
                <a:cubicBezTo>
                  <a:pt x="16380" y="9914"/>
                  <a:pt x="17358" y="10605"/>
                  <a:pt x="17780" y="11590"/>
                </a:cubicBezTo>
                <a:cubicBezTo>
                  <a:pt x="18202" y="10605"/>
                  <a:pt x="19180" y="9914"/>
                  <a:pt x="20320" y="9914"/>
                </a:cubicBezTo>
                <a:cubicBezTo>
                  <a:pt x="21460" y="9914"/>
                  <a:pt x="22438" y="10605"/>
                  <a:pt x="22860" y="11590"/>
                </a:cubicBezTo>
                <a:cubicBezTo>
                  <a:pt x="23282" y="10605"/>
                  <a:pt x="24260" y="9914"/>
                  <a:pt x="25400" y="9914"/>
                </a:cubicBezTo>
                <a:lnTo>
                  <a:pt x="25400" y="0"/>
                </a:lnTo>
                <a:lnTo>
                  <a:pt x="0" y="0"/>
                </a:lnTo>
                <a:lnTo>
                  <a:pt x="0" y="9914"/>
                </a:lnTo>
                <a:close/>
              </a:path>
            </a:pathLst>
          </a:custGeom>
          <a:solidFill>
            <a:srgbClr val="00924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375612675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Kansi 3">
    <p:bg>
      <p:bgPr>
        <a:solidFill>
          <a:srgbClr val="FFC61E"/>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7305675" cy="6858000"/>
          </a:xfrm>
          <a:custGeom>
            <a:avLst/>
            <a:gdLst>
              <a:gd name="T0" fmla="*/ 7305472 w 15203"/>
              <a:gd name="T1" fmla="*/ 6858000 h 14300"/>
              <a:gd name="T2" fmla="*/ 6736046 w 15203"/>
              <a:gd name="T3" fmla="*/ 6003388 h 14300"/>
              <a:gd name="T4" fmla="*/ 7305472 w 15203"/>
              <a:gd name="T5" fmla="*/ 5142061 h 14300"/>
              <a:gd name="T6" fmla="*/ 6736046 w 15203"/>
              <a:gd name="T7" fmla="*/ 4280735 h 14300"/>
              <a:gd name="T8" fmla="*/ 7305472 w 15203"/>
              <a:gd name="T9" fmla="*/ 3419888 h 14300"/>
              <a:gd name="T10" fmla="*/ 6736046 w 15203"/>
              <a:gd name="T11" fmla="*/ 2558562 h 14300"/>
              <a:gd name="T12" fmla="*/ 7305472 w 15203"/>
              <a:gd name="T13" fmla="*/ 1697715 h 14300"/>
              <a:gd name="T14" fmla="*/ 6736046 w 15203"/>
              <a:gd name="T15" fmla="*/ 836388 h 14300"/>
              <a:gd name="T16" fmla="*/ 7304991 w 15203"/>
              <a:gd name="T17" fmla="*/ 0 h 14300"/>
              <a:gd name="T18" fmla="*/ 0 w 15203"/>
              <a:gd name="T19" fmla="*/ 0 h 14300"/>
              <a:gd name="T20" fmla="*/ 0 w 15203"/>
              <a:gd name="T21" fmla="*/ 1568708 h 14300"/>
              <a:gd name="T22" fmla="*/ 0 w 15203"/>
              <a:gd name="T23" fmla="*/ 6858000 h 14300"/>
              <a:gd name="T24" fmla="*/ 7305472 w 15203"/>
              <a:gd name="T25" fmla="*/ 6858000 h 143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203" h="14300">
                <a:moveTo>
                  <a:pt x="15203" y="14300"/>
                </a:moveTo>
                <a:cubicBezTo>
                  <a:pt x="15197" y="13500"/>
                  <a:pt x="14711" y="12814"/>
                  <a:pt x="14018" y="12518"/>
                </a:cubicBezTo>
                <a:cubicBezTo>
                  <a:pt x="14714" y="12219"/>
                  <a:pt x="15203" y="11528"/>
                  <a:pt x="15203" y="10722"/>
                </a:cubicBezTo>
                <a:cubicBezTo>
                  <a:pt x="15203" y="9916"/>
                  <a:pt x="14714" y="9225"/>
                  <a:pt x="14018" y="8926"/>
                </a:cubicBezTo>
                <a:cubicBezTo>
                  <a:pt x="14714" y="8628"/>
                  <a:pt x="15203" y="7937"/>
                  <a:pt x="15203" y="7131"/>
                </a:cubicBezTo>
                <a:cubicBezTo>
                  <a:pt x="15203" y="6325"/>
                  <a:pt x="14714" y="5634"/>
                  <a:pt x="14018" y="5335"/>
                </a:cubicBezTo>
                <a:cubicBezTo>
                  <a:pt x="14714" y="5037"/>
                  <a:pt x="15203" y="4345"/>
                  <a:pt x="15203" y="3540"/>
                </a:cubicBezTo>
                <a:cubicBezTo>
                  <a:pt x="15203" y="2734"/>
                  <a:pt x="14714" y="2042"/>
                  <a:pt x="14018" y="1744"/>
                </a:cubicBezTo>
                <a:cubicBezTo>
                  <a:pt x="14699" y="1452"/>
                  <a:pt x="15182" y="784"/>
                  <a:pt x="15202" y="0"/>
                </a:cubicBezTo>
                <a:lnTo>
                  <a:pt x="0" y="0"/>
                </a:lnTo>
                <a:lnTo>
                  <a:pt x="0" y="3271"/>
                </a:lnTo>
                <a:lnTo>
                  <a:pt x="0" y="14300"/>
                </a:lnTo>
                <a:lnTo>
                  <a:pt x="15203" y="14300"/>
                </a:lnTo>
                <a:close/>
              </a:path>
            </a:pathLst>
          </a:custGeom>
          <a:solidFill>
            <a:srgbClr val="00924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308612849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Kansi 3 B">
    <p:bg>
      <p:bgPr>
        <a:solidFill>
          <a:srgbClr val="FFC61E"/>
        </a:solidFill>
        <a:effectLst/>
      </p:bgPr>
    </p:bg>
    <p:spTree>
      <p:nvGrpSpPr>
        <p:cNvPr id="1" name=""/>
        <p:cNvGrpSpPr/>
        <p:nvPr/>
      </p:nvGrpSpPr>
      <p:grpSpPr>
        <a:xfrm>
          <a:off x="0" y="0"/>
          <a:ext cx="0" cy="0"/>
          <a:chOff x="0" y="0"/>
          <a:chExt cx="0" cy="0"/>
        </a:xfrm>
      </p:grpSpPr>
      <p:sp>
        <p:nvSpPr>
          <p:cNvPr id="4" name="Freeform 18"/>
          <p:cNvSpPr>
            <a:spLocks/>
          </p:cNvSpPr>
          <p:nvPr/>
        </p:nvSpPr>
        <p:spPr bwMode="auto">
          <a:xfrm>
            <a:off x="0" y="0"/>
            <a:ext cx="9678988" cy="6858000"/>
          </a:xfrm>
          <a:custGeom>
            <a:avLst/>
            <a:gdLst>
              <a:gd name="T0" fmla="*/ 0 w 20142"/>
              <a:gd name="T1" fmla="*/ 0 h 14300"/>
              <a:gd name="T2" fmla="*/ 0 w 20142"/>
              <a:gd name="T3" fmla="*/ 6858000 h 14300"/>
              <a:gd name="T4" fmla="*/ 9678540 w 20142"/>
              <a:gd name="T5" fmla="*/ 6858000 h 14300"/>
              <a:gd name="T6" fmla="*/ 9109582 w 20142"/>
              <a:gd name="T7" fmla="*/ 6003388 h 14300"/>
              <a:gd name="T8" fmla="*/ 9679021 w 20142"/>
              <a:gd name="T9" fmla="*/ 5142061 h 14300"/>
              <a:gd name="T10" fmla="*/ 9109582 w 20142"/>
              <a:gd name="T11" fmla="*/ 4280735 h 14300"/>
              <a:gd name="T12" fmla="*/ 9679021 w 20142"/>
              <a:gd name="T13" fmla="*/ 3419888 h 14300"/>
              <a:gd name="T14" fmla="*/ 9109582 w 20142"/>
              <a:gd name="T15" fmla="*/ 2558562 h 14300"/>
              <a:gd name="T16" fmla="*/ 9679021 w 20142"/>
              <a:gd name="T17" fmla="*/ 1697715 h 14300"/>
              <a:gd name="T18" fmla="*/ 9109582 w 20142"/>
              <a:gd name="T19" fmla="*/ 836388 h 14300"/>
              <a:gd name="T20" fmla="*/ 9678540 w 20142"/>
              <a:gd name="T21" fmla="*/ 0 h 14300"/>
              <a:gd name="T22" fmla="*/ 0 w 20142"/>
              <a:gd name="T23" fmla="*/ 0 h 143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142" h="14300">
                <a:moveTo>
                  <a:pt x="0" y="0"/>
                </a:moveTo>
                <a:lnTo>
                  <a:pt x="0" y="14300"/>
                </a:lnTo>
                <a:cubicBezTo>
                  <a:pt x="6714" y="14300"/>
                  <a:pt x="13428" y="14300"/>
                  <a:pt x="20141" y="14300"/>
                </a:cubicBezTo>
                <a:cubicBezTo>
                  <a:pt x="20136" y="13500"/>
                  <a:pt x="19649" y="12814"/>
                  <a:pt x="18957" y="12518"/>
                </a:cubicBezTo>
                <a:cubicBezTo>
                  <a:pt x="19653" y="12219"/>
                  <a:pt x="20142" y="11528"/>
                  <a:pt x="20142" y="10722"/>
                </a:cubicBezTo>
                <a:cubicBezTo>
                  <a:pt x="20142" y="9916"/>
                  <a:pt x="19653" y="9225"/>
                  <a:pt x="18957" y="8926"/>
                </a:cubicBezTo>
                <a:cubicBezTo>
                  <a:pt x="19653" y="8628"/>
                  <a:pt x="20142" y="7937"/>
                  <a:pt x="20142" y="7131"/>
                </a:cubicBezTo>
                <a:cubicBezTo>
                  <a:pt x="20142" y="6325"/>
                  <a:pt x="19653" y="5634"/>
                  <a:pt x="18957" y="5335"/>
                </a:cubicBezTo>
                <a:cubicBezTo>
                  <a:pt x="19653" y="5037"/>
                  <a:pt x="20142" y="4345"/>
                  <a:pt x="20142" y="3540"/>
                </a:cubicBezTo>
                <a:cubicBezTo>
                  <a:pt x="20142" y="2734"/>
                  <a:pt x="19653" y="2042"/>
                  <a:pt x="18957" y="1744"/>
                </a:cubicBezTo>
                <a:cubicBezTo>
                  <a:pt x="19638" y="1452"/>
                  <a:pt x="20120" y="784"/>
                  <a:pt x="20141" y="0"/>
                </a:cubicBezTo>
                <a:cubicBezTo>
                  <a:pt x="13427" y="0"/>
                  <a:pt x="6714" y="0"/>
                  <a:pt x="0" y="0"/>
                </a:cubicBezTo>
                <a:close/>
              </a:path>
            </a:pathLst>
          </a:custGeom>
          <a:solidFill>
            <a:srgbClr val="00924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4292168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lvl1pPr>
              <a:defRPr/>
            </a:lvl1pPr>
          </a:lstStyle>
          <a:p>
            <a:pPr>
              <a:defRPr/>
            </a:pPr>
            <a:fld id="{509E983D-A35B-44CA-B678-97275DCEA60D}" type="datetime1">
              <a:rPr lang="fi-FI" smtClean="0"/>
              <a:t>22.9.2022</a:t>
            </a:fld>
            <a:endParaRPr lang="fi-FI" dirty="0"/>
          </a:p>
        </p:txBody>
      </p:sp>
      <p:sp>
        <p:nvSpPr>
          <p:cNvPr id="5" name="Alatunnisteen paikkamerkki 4"/>
          <p:cNvSpPr>
            <a:spLocks noGrp="1"/>
          </p:cNvSpPr>
          <p:nvPr>
            <p:ph type="ftr" sz="quarter" idx="11"/>
          </p:nvPr>
        </p:nvSpPr>
        <p:spPr/>
        <p:txBody>
          <a:bodyPr/>
          <a:lstStyle>
            <a:lvl1pPr>
              <a:defRPr/>
            </a:lvl1pPr>
          </a:lstStyle>
          <a:p>
            <a:pPr>
              <a:defRPr/>
            </a:pPr>
            <a:endParaRPr lang="fi-FI" dirty="0"/>
          </a:p>
        </p:txBody>
      </p:sp>
      <p:sp>
        <p:nvSpPr>
          <p:cNvPr id="6" name="Dian numeron paikkamerkki 5"/>
          <p:cNvSpPr>
            <a:spLocks noGrp="1"/>
          </p:cNvSpPr>
          <p:nvPr>
            <p:ph type="sldNum" sz="quarter" idx="12"/>
          </p:nvPr>
        </p:nvSpPr>
        <p:spPr/>
        <p:txBody>
          <a:bodyPr/>
          <a:lstStyle>
            <a:lvl1pPr>
              <a:defRPr/>
            </a:lvl1pPr>
          </a:lstStyle>
          <a:p>
            <a:pPr>
              <a:defRPr/>
            </a:pPr>
            <a:fld id="{8B53CBEE-DE6E-4C67-8C14-4593D41303CA}" type="slidenum">
              <a:rPr lang="fi-FI"/>
              <a:pPr>
                <a:defRPr/>
              </a:pPr>
              <a:t>‹#›</a:t>
            </a:fld>
            <a:endParaRPr lang="fi-FI" dirty="0"/>
          </a:p>
        </p:txBody>
      </p:sp>
    </p:spTree>
    <p:extLst>
      <p:ext uri="{BB962C8B-B14F-4D97-AF65-F5344CB8AC3E}">
        <p14:creationId xmlns:p14="http://schemas.microsoft.com/office/powerpoint/2010/main" val="53461458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Kansi 4">
    <p:bg>
      <p:bgPr>
        <a:solidFill>
          <a:srgbClr val="FFC61E"/>
        </a:solidFill>
        <a:effectLst/>
      </p:bgPr>
    </p:bg>
    <p:spTree>
      <p:nvGrpSpPr>
        <p:cNvPr id="1" name=""/>
        <p:cNvGrpSpPr/>
        <p:nvPr/>
      </p:nvGrpSpPr>
      <p:grpSpPr>
        <a:xfrm>
          <a:off x="0" y="0"/>
          <a:ext cx="0" cy="0"/>
          <a:chOff x="0" y="0"/>
          <a:chExt cx="0" cy="0"/>
        </a:xfrm>
      </p:grpSpPr>
      <p:sp>
        <p:nvSpPr>
          <p:cNvPr id="4" name="Freeform 5"/>
          <p:cNvSpPr>
            <a:spLocks/>
          </p:cNvSpPr>
          <p:nvPr/>
        </p:nvSpPr>
        <p:spPr bwMode="white">
          <a:xfrm>
            <a:off x="0" y="0"/>
            <a:ext cx="9815513" cy="6858000"/>
          </a:xfrm>
          <a:custGeom>
            <a:avLst/>
            <a:gdLst>
              <a:gd name="T0" fmla="*/ 0 w 20470"/>
              <a:gd name="T1" fmla="*/ 6858000 h 14293"/>
              <a:gd name="T2" fmla="*/ 2725435 w 20470"/>
              <a:gd name="T3" fmla="*/ 6858000 h 14293"/>
              <a:gd name="T4" fmla="*/ 2544187 w 20470"/>
              <a:gd name="T5" fmla="*/ 6485663 h 14293"/>
              <a:gd name="T6" fmla="*/ 2623782 w 20470"/>
              <a:gd name="T7" fmla="*/ 6066305 h 14293"/>
              <a:gd name="T8" fmla="*/ 3042379 w 20470"/>
              <a:gd name="T9" fmla="*/ 5987135 h 14293"/>
              <a:gd name="T10" fmla="*/ 3796141 w 20470"/>
              <a:gd name="T11" fmla="*/ 6355154 h 14293"/>
              <a:gd name="T12" fmla="*/ 4196038 w 20470"/>
              <a:gd name="T13" fmla="*/ 6269746 h 14293"/>
              <a:gd name="T14" fmla="*/ 4277552 w 20470"/>
              <a:gd name="T15" fmla="*/ 5859025 h 14293"/>
              <a:gd name="T16" fmla="*/ 3914576 w 20470"/>
              <a:gd name="T17" fmla="*/ 5114351 h 14293"/>
              <a:gd name="T18" fmla="*/ 3994172 w 20470"/>
              <a:gd name="T19" fmla="*/ 4694993 h 14293"/>
              <a:gd name="T20" fmla="*/ 4412768 w 20470"/>
              <a:gd name="T21" fmla="*/ 4615823 h 14293"/>
              <a:gd name="T22" fmla="*/ 5166530 w 20470"/>
              <a:gd name="T23" fmla="*/ 4983841 h 14293"/>
              <a:gd name="T24" fmla="*/ 5566427 w 20470"/>
              <a:gd name="T25" fmla="*/ 4898434 h 14293"/>
              <a:gd name="T26" fmla="*/ 5648420 w 20470"/>
              <a:gd name="T27" fmla="*/ 4487712 h 14293"/>
              <a:gd name="T28" fmla="*/ 5284965 w 20470"/>
              <a:gd name="T29" fmla="*/ 3743039 h 14293"/>
              <a:gd name="T30" fmla="*/ 5364561 w 20470"/>
              <a:gd name="T31" fmla="*/ 3323681 h 14293"/>
              <a:gd name="T32" fmla="*/ 5783158 w 20470"/>
              <a:gd name="T33" fmla="*/ 3244511 h 14293"/>
              <a:gd name="T34" fmla="*/ 6535961 w 20470"/>
              <a:gd name="T35" fmla="*/ 3613969 h 14293"/>
              <a:gd name="T36" fmla="*/ 6934419 w 20470"/>
              <a:gd name="T37" fmla="*/ 3530001 h 14293"/>
              <a:gd name="T38" fmla="*/ 7015932 w 20470"/>
              <a:gd name="T39" fmla="*/ 3118799 h 14293"/>
              <a:gd name="T40" fmla="*/ 6652957 w 20470"/>
              <a:gd name="T41" fmla="*/ 2374126 h 14293"/>
              <a:gd name="T42" fmla="*/ 6732073 w 20470"/>
              <a:gd name="T43" fmla="*/ 1955247 h 14293"/>
              <a:gd name="T44" fmla="*/ 7150670 w 20470"/>
              <a:gd name="T45" fmla="*/ 1876078 h 14293"/>
              <a:gd name="T46" fmla="*/ 7904911 w 20470"/>
              <a:gd name="T47" fmla="*/ 2243616 h 14293"/>
              <a:gd name="T48" fmla="*/ 8304808 w 20470"/>
              <a:gd name="T49" fmla="*/ 2158689 h 14293"/>
              <a:gd name="T50" fmla="*/ 8386322 w 20470"/>
              <a:gd name="T51" fmla="*/ 1747487 h 14293"/>
              <a:gd name="T52" fmla="*/ 8023346 w 20470"/>
              <a:gd name="T53" fmla="*/ 1002814 h 14293"/>
              <a:gd name="T54" fmla="*/ 8102942 w 20470"/>
              <a:gd name="T55" fmla="*/ 583935 h 14293"/>
              <a:gd name="T56" fmla="*/ 8521539 w 20470"/>
              <a:gd name="T57" fmla="*/ 504286 h 14293"/>
              <a:gd name="T58" fmla="*/ 9275780 w 20470"/>
              <a:gd name="T59" fmla="*/ 872304 h 14293"/>
              <a:gd name="T60" fmla="*/ 9675677 w 20470"/>
              <a:gd name="T61" fmla="*/ 786417 h 14293"/>
              <a:gd name="T62" fmla="*/ 9757190 w 20470"/>
              <a:gd name="T63" fmla="*/ 375695 h 14293"/>
              <a:gd name="T64" fmla="*/ 9574024 w 20470"/>
              <a:gd name="T65" fmla="*/ 0 h 14293"/>
              <a:gd name="T66" fmla="*/ 0 w 20470"/>
              <a:gd name="T67" fmla="*/ 0 h 14293"/>
              <a:gd name="T68" fmla="*/ 0 w 20470"/>
              <a:gd name="T69" fmla="*/ 6858000 h 1429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470" h="14293">
                <a:moveTo>
                  <a:pt x="0" y="14293"/>
                </a:moveTo>
                <a:lnTo>
                  <a:pt x="5684" y="14293"/>
                </a:lnTo>
                <a:cubicBezTo>
                  <a:pt x="5495" y="13905"/>
                  <a:pt x="5306" y="13517"/>
                  <a:pt x="5306" y="13517"/>
                </a:cubicBezTo>
                <a:cubicBezTo>
                  <a:pt x="5306" y="13517"/>
                  <a:pt x="5077" y="13038"/>
                  <a:pt x="5472" y="12643"/>
                </a:cubicBezTo>
                <a:cubicBezTo>
                  <a:pt x="5708" y="12407"/>
                  <a:pt x="6053" y="12349"/>
                  <a:pt x="6345" y="12478"/>
                </a:cubicBezTo>
                <a:cubicBezTo>
                  <a:pt x="6357" y="12483"/>
                  <a:pt x="7917" y="13245"/>
                  <a:pt x="7917" y="13245"/>
                </a:cubicBezTo>
                <a:cubicBezTo>
                  <a:pt x="7917" y="13245"/>
                  <a:pt x="8353" y="13466"/>
                  <a:pt x="8751" y="13067"/>
                </a:cubicBezTo>
                <a:cubicBezTo>
                  <a:pt x="8982" y="12837"/>
                  <a:pt x="9042" y="12503"/>
                  <a:pt x="8921" y="12211"/>
                </a:cubicBezTo>
                <a:cubicBezTo>
                  <a:pt x="8913" y="12193"/>
                  <a:pt x="8164" y="10659"/>
                  <a:pt x="8164" y="10659"/>
                </a:cubicBezTo>
                <a:cubicBezTo>
                  <a:pt x="8164" y="10659"/>
                  <a:pt x="7935" y="10180"/>
                  <a:pt x="8330" y="9785"/>
                </a:cubicBezTo>
                <a:cubicBezTo>
                  <a:pt x="8566" y="9549"/>
                  <a:pt x="8912" y="9491"/>
                  <a:pt x="9203" y="9620"/>
                </a:cubicBezTo>
                <a:cubicBezTo>
                  <a:pt x="9215" y="9625"/>
                  <a:pt x="10775" y="10387"/>
                  <a:pt x="10775" y="10387"/>
                </a:cubicBezTo>
                <a:cubicBezTo>
                  <a:pt x="10775" y="10387"/>
                  <a:pt x="11211" y="10608"/>
                  <a:pt x="11609" y="10209"/>
                </a:cubicBezTo>
                <a:cubicBezTo>
                  <a:pt x="11840" y="9979"/>
                  <a:pt x="11901" y="9645"/>
                  <a:pt x="11780" y="9353"/>
                </a:cubicBezTo>
                <a:cubicBezTo>
                  <a:pt x="11771" y="9335"/>
                  <a:pt x="11022" y="7801"/>
                  <a:pt x="11022" y="7801"/>
                </a:cubicBezTo>
                <a:cubicBezTo>
                  <a:pt x="11022" y="7801"/>
                  <a:pt x="10793" y="7322"/>
                  <a:pt x="11188" y="6927"/>
                </a:cubicBezTo>
                <a:cubicBezTo>
                  <a:pt x="11425" y="6691"/>
                  <a:pt x="11770" y="6633"/>
                  <a:pt x="12061" y="6762"/>
                </a:cubicBezTo>
                <a:cubicBezTo>
                  <a:pt x="12074" y="6767"/>
                  <a:pt x="13631" y="7532"/>
                  <a:pt x="13631" y="7532"/>
                </a:cubicBezTo>
                <a:cubicBezTo>
                  <a:pt x="13631" y="7532"/>
                  <a:pt x="14095" y="7723"/>
                  <a:pt x="14462" y="7357"/>
                </a:cubicBezTo>
                <a:cubicBezTo>
                  <a:pt x="14692" y="7127"/>
                  <a:pt x="14753" y="6793"/>
                  <a:pt x="14632" y="6500"/>
                </a:cubicBezTo>
                <a:cubicBezTo>
                  <a:pt x="14623" y="6483"/>
                  <a:pt x="13875" y="4948"/>
                  <a:pt x="13875" y="4948"/>
                </a:cubicBezTo>
                <a:cubicBezTo>
                  <a:pt x="13875" y="4948"/>
                  <a:pt x="13646" y="4470"/>
                  <a:pt x="14040" y="4075"/>
                </a:cubicBezTo>
                <a:cubicBezTo>
                  <a:pt x="14277" y="3838"/>
                  <a:pt x="14622" y="3781"/>
                  <a:pt x="14913" y="3910"/>
                </a:cubicBezTo>
                <a:cubicBezTo>
                  <a:pt x="14926" y="3915"/>
                  <a:pt x="16486" y="4676"/>
                  <a:pt x="16486" y="4676"/>
                </a:cubicBezTo>
                <a:cubicBezTo>
                  <a:pt x="16486" y="4676"/>
                  <a:pt x="16921" y="4897"/>
                  <a:pt x="17320" y="4499"/>
                </a:cubicBezTo>
                <a:cubicBezTo>
                  <a:pt x="17550" y="4268"/>
                  <a:pt x="17611" y="3935"/>
                  <a:pt x="17490" y="3642"/>
                </a:cubicBezTo>
                <a:cubicBezTo>
                  <a:pt x="17481" y="3624"/>
                  <a:pt x="16733" y="2090"/>
                  <a:pt x="16733" y="2090"/>
                </a:cubicBezTo>
                <a:cubicBezTo>
                  <a:pt x="16733" y="2090"/>
                  <a:pt x="16504" y="1611"/>
                  <a:pt x="16899" y="1217"/>
                </a:cubicBezTo>
                <a:cubicBezTo>
                  <a:pt x="17135" y="980"/>
                  <a:pt x="17480" y="922"/>
                  <a:pt x="17772" y="1051"/>
                </a:cubicBezTo>
                <a:cubicBezTo>
                  <a:pt x="17784" y="1056"/>
                  <a:pt x="19345" y="1818"/>
                  <a:pt x="19345" y="1818"/>
                </a:cubicBezTo>
                <a:cubicBezTo>
                  <a:pt x="19345" y="1818"/>
                  <a:pt x="19807" y="2012"/>
                  <a:pt x="20179" y="1639"/>
                </a:cubicBezTo>
                <a:cubicBezTo>
                  <a:pt x="20409" y="1409"/>
                  <a:pt x="20470" y="1075"/>
                  <a:pt x="20349" y="783"/>
                </a:cubicBezTo>
                <a:cubicBezTo>
                  <a:pt x="20345" y="774"/>
                  <a:pt x="20156" y="386"/>
                  <a:pt x="19967" y="0"/>
                </a:cubicBezTo>
                <a:lnTo>
                  <a:pt x="0" y="0"/>
                </a:lnTo>
                <a:lnTo>
                  <a:pt x="0" y="14293"/>
                </a:lnTo>
                <a:close/>
              </a:path>
            </a:pathLst>
          </a:custGeom>
          <a:solidFill>
            <a:srgbClr val="00924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183742311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Kansi 4 B">
    <p:bg>
      <p:bgPr>
        <a:solidFill>
          <a:srgbClr val="FFC61E"/>
        </a:solidFill>
        <a:effectLst/>
      </p:bgPr>
    </p:bg>
    <p:spTree>
      <p:nvGrpSpPr>
        <p:cNvPr id="1" name=""/>
        <p:cNvGrpSpPr/>
        <p:nvPr/>
      </p:nvGrpSpPr>
      <p:grpSpPr>
        <a:xfrm>
          <a:off x="0" y="0"/>
          <a:ext cx="0" cy="0"/>
          <a:chOff x="0" y="0"/>
          <a:chExt cx="0" cy="0"/>
        </a:xfrm>
      </p:grpSpPr>
      <p:sp>
        <p:nvSpPr>
          <p:cNvPr id="4" name="Freeform 18"/>
          <p:cNvSpPr>
            <a:spLocks/>
          </p:cNvSpPr>
          <p:nvPr/>
        </p:nvSpPr>
        <p:spPr bwMode="auto">
          <a:xfrm>
            <a:off x="0" y="0"/>
            <a:ext cx="12193588" cy="6858000"/>
          </a:xfrm>
          <a:custGeom>
            <a:avLst/>
            <a:gdLst>
              <a:gd name="T0" fmla="*/ 0 w 25400"/>
              <a:gd name="T1" fmla="*/ 6858000 h 14293"/>
              <a:gd name="T2" fmla="*/ 5607912 w 25400"/>
              <a:gd name="T3" fmla="*/ 6858000 h 14293"/>
              <a:gd name="T4" fmla="*/ 5425974 w 25400"/>
              <a:gd name="T5" fmla="*/ 6485663 h 14293"/>
              <a:gd name="T6" fmla="*/ 5505662 w 25400"/>
              <a:gd name="T7" fmla="*/ 6066305 h 14293"/>
              <a:gd name="T8" fmla="*/ 5924743 w 25400"/>
              <a:gd name="T9" fmla="*/ 5987135 h 14293"/>
              <a:gd name="T10" fmla="*/ 6679377 w 25400"/>
              <a:gd name="T11" fmla="*/ 6355154 h 14293"/>
              <a:gd name="T12" fmla="*/ 7079737 w 25400"/>
              <a:gd name="T13" fmla="*/ 6269746 h 14293"/>
              <a:gd name="T14" fmla="*/ 7161825 w 25400"/>
              <a:gd name="T15" fmla="*/ 5859025 h 14293"/>
              <a:gd name="T16" fmla="*/ 6797949 w 25400"/>
              <a:gd name="T17" fmla="*/ 5114351 h 14293"/>
              <a:gd name="T18" fmla="*/ 6877637 w 25400"/>
              <a:gd name="T19" fmla="*/ 4694993 h 14293"/>
              <a:gd name="T20" fmla="*/ 7296718 w 25400"/>
              <a:gd name="T21" fmla="*/ 4615823 h 14293"/>
              <a:gd name="T22" fmla="*/ 8051832 w 25400"/>
              <a:gd name="T23" fmla="*/ 4983841 h 14293"/>
              <a:gd name="T24" fmla="*/ 8452192 w 25400"/>
              <a:gd name="T25" fmla="*/ 4898434 h 14293"/>
              <a:gd name="T26" fmla="*/ 8533800 w 25400"/>
              <a:gd name="T27" fmla="*/ 4487712 h 14293"/>
              <a:gd name="T28" fmla="*/ 8170404 w 25400"/>
              <a:gd name="T29" fmla="*/ 3743039 h 14293"/>
              <a:gd name="T30" fmla="*/ 8249612 w 25400"/>
              <a:gd name="T31" fmla="*/ 3323681 h 14293"/>
              <a:gd name="T32" fmla="*/ 8668693 w 25400"/>
              <a:gd name="T33" fmla="*/ 3244511 h 14293"/>
              <a:gd name="T34" fmla="*/ 9422367 w 25400"/>
              <a:gd name="T35" fmla="*/ 3613969 h 14293"/>
              <a:gd name="T36" fmla="*/ 9821287 w 25400"/>
              <a:gd name="T37" fmla="*/ 3530001 h 14293"/>
              <a:gd name="T38" fmla="*/ 9902895 w 25400"/>
              <a:gd name="T39" fmla="*/ 3118799 h 14293"/>
              <a:gd name="T40" fmla="*/ 9539499 w 25400"/>
              <a:gd name="T41" fmla="*/ 2374126 h 14293"/>
              <a:gd name="T42" fmla="*/ 9619187 w 25400"/>
              <a:gd name="T43" fmla="*/ 1955247 h 14293"/>
              <a:gd name="T44" fmla="*/ 10038268 w 25400"/>
              <a:gd name="T45" fmla="*/ 1876078 h 14293"/>
              <a:gd name="T46" fmla="*/ 10792902 w 25400"/>
              <a:gd name="T47" fmla="*/ 2243616 h 14293"/>
              <a:gd name="T48" fmla="*/ 11193262 w 25400"/>
              <a:gd name="T49" fmla="*/ 2158689 h 14293"/>
              <a:gd name="T50" fmla="*/ 11274870 w 25400"/>
              <a:gd name="T51" fmla="*/ 1747487 h 14293"/>
              <a:gd name="T52" fmla="*/ 10911474 w 25400"/>
              <a:gd name="T53" fmla="*/ 1002814 h 14293"/>
              <a:gd name="T54" fmla="*/ 10991162 w 25400"/>
              <a:gd name="T55" fmla="*/ 583935 h 14293"/>
              <a:gd name="T56" fmla="*/ 11410243 w 25400"/>
              <a:gd name="T57" fmla="*/ 504286 h 14293"/>
              <a:gd name="T58" fmla="*/ 12165357 w 25400"/>
              <a:gd name="T59" fmla="*/ 872304 h 14293"/>
              <a:gd name="T60" fmla="*/ 12193200 w 25400"/>
              <a:gd name="T61" fmla="*/ 881421 h 14293"/>
              <a:gd name="T62" fmla="*/ 12193200 w 25400"/>
              <a:gd name="T63" fmla="*/ 0 h 14293"/>
              <a:gd name="T64" fmla="*/ 0 w 25400"/>
              <a:gd name="T65" fmla="*/ 0 h 14293"/>
              <a:gd name="T66" fmla="*/ 0 w 25400"/>
              <a:gd name="T67" fmla="*/ 6858000 h 142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5400" h="14293">
                <a:moveTo>
                  <a:pt x="0" y="14293"/>
                </a:moveTo>
                <a:lnTo>
                  <a:pt x="11682" y="14293"/>
                </a:lnTo>
                <a:cubicBezTo>
                  <a:pt x="11492" y="13905"/>
                  <a:pt x="11303" y="13517"/>
                  <a:pt x="11303" y="13517"/>
                </a:cubicBezTo>
                <a:cubicBezTo>
                  <a:pt x="11303" y="13517"/>
                  <a:pt x="11074" y="13038"/>
                  <a:pt x="11469" y="12643"/>
                </a:cubicBezTo>
                <a:cubicBezTo>
                  <a:pt x="11705" y="12407"/>
                  <a:pt x="12051" y="12349"/>
                  <a:pt x="12342" y="12478"/>
                </a:cubicBezTo>
                <a:cubicBezTo>
                  <a:pt x="12354" y="12483"/>
                  <a:pt x="13914" y="13245"/>
                  <a:pt x="13914" y="13245"/>
                </a:cubicBezTo>
                <a:cubicBezTo>
                  <a:pt x="13914" y="13245"/>
                  <a:pt x="14350" y="13466"/>
                  <a:pt x="14748" y="13067"/>
                </a:cubicBezTo>
                <a:cubicBezTo>
                  <a:pt x="14979" y="12837"/>
                  <a:pt x="15040" y="12503"/>
                  <a:pt x="14919" y="12211"/>
                </a:cubicBezTo>
                <a:cubicBezTo>
                  <a:pt x="14910" y="12193"/>
                  <a:pt x="14161" y="10659"/>
                  <a:pt x="14161" y="10659"/>
                </a:cubicBezTo>
                <a:cubicBezTo>
                  <a:pt x="14161" y="10659"/>
                  <a:pt x="13932" y="10180"/>
                  <a:pt x="14327" y="9785"/>
                </a:cubicBezTo>
                <a:cubicBezTo>
                  <a:pt x="14564" y="9549"/>
                  <a:pt x="14909" y="9491"/>
                  <a:pt x="15200" y="9620"/>
                </a:cubicBezTo>
                <a:cubicBezTo>
                  <a:pt x="15213" y="9625"/>
                  <a:pt x="16773" y="10387"/>
                  <a:pt x="16773" y="10387"/>
                </a:cubicBezTo>
                <a:cubicBezTo>
                  <a:pt x="16773" y="10387"/>
                  <a:pt x="17208" y="10608"/>
                  <a:pt x="17607" y="10209"/>
                </a:cubicBezTo>
                <a:cubicBezTo>
                  <a:pt x="17837" y="9979"/>
                  <a:pt x="17898" y="9645"/>
                  <a:pt x="17777" y="9353"/>
                </a:cubicBezTo>
                <a:cubicBezTo>
                  <a:pt x="17768" y="9335"/>
                  <a:pt x="17020" y="7801"/>
                  <a:pt x="17020" y="7801"/>
                </a:cubicBezTo>
                <a:cubicBezTo>
                  <a:pt x="17020" y="7801"/>
                  <a:pt x="16791" y="7322"/>
                  <a:pt x="17185" y="6927"/>
                </a:cubicBezTo>
                <a:cubicBezTo>
                  <a:pt x="17422" y="6691"/>
                  <a:pt x="17767" y="6633"/>
                  <a:pt x="18058" y="6762"/>
                </a:cubicBezTo>
                <a:cubicBezTo>
                  <a:pt x="18071" y="6767"/>
                  <a:pt x="19628" y="7532"/>
                  <a:pt x="19628" y="7532"/>
                </a:cubicBezTo>
                <a:cubicBezTo>
                  <a:pt x="19628" y="7532"/>
                  <a:pt x="20093" y="7723"/>
                  <a:pt x="20459" y="7357"/>
                </a:cubicBezTo>
                <a:cubicBezTo>
                  <a:pt x="20689" y="7127"/>
                  <a:pt x="20750" y="6793"/>
                  <a:pt x="20629" y="6500"/>
                </a:cubicBezTo>
                <a:cubicBezTo>
                  <a:pt x="20620" y="6483"/>
                  <a:pt x="19872" y="4948"/>
                  <a:pt x="19872" y="4948"/>
                </a:cubicBezTo>
                <a:cubicBezTo>
                  <a:pt x="19872" y="4948"/>
                  <a:pt x="19643" y="4470"/>
                  <a:pt x="20038" y="4075"/>
                </a:cubicBezTo>
                <a:cubicBezTo>
                  <a:pt x="20274" y="3838"/>
                  <a:pt x="20619" y="3781"/>
                  <a:pt x="20911" y="3910"/>
                </a:cubicBezTo>
                <a:cubicBezTo>
                  <a:pt x="20923" y="3915"/>
                  <a:pt x="22483" y="4676"/>
                  <a:pt x="22483" y="4676"/>
                </a:cubicBezTo>
                <a:cubicBezTo>
                  <a:pt x="22483" y="4676"/>
                  <a:pt x="22919" y="4897"/>
                  <a:pt x="23317" y="4499"/>
                </a:cubicBezTo>
                <a:cubicBezTo>
                  <a:pt x="23547" y="4268"/>
                  <a:pt x="23608" y="3935"/>
                  <a:pt x="23487" y="3642"/>
                </a:cubicBezTo>
                <a:cubicBezTo>
                  <a:pt x="23479" y="3624"/>
                  <a:pt x="22730" y="2090"/>
                  <a:pt x="22730" y="2090"/>
                </a:cubicBezTo>
                <a:cubicBezTo>
                  <a:pt x="22730" y="2090"/>
                  <a:pt x="22501" y="1611"/>
                  <a:pt x="22896" y="1217"/>
                </a:cubicBezTo>
                <a:cubicBezTo>
                  <a:pt x="23132" y="980"/>
                  <a:pt x="23478" y="922"/>
                  <a:pt x="23769" y="1051"/>
                </a:cubicBezTo>
                <a:cubicBezTo>
                  <a:pt x="23781" y="1056"/>
                  <a:pt x="25342" y="1818"/>
                  <a:pt x="25342" y="1818"/>
                </a:cubicBezTo>
                <a:cubicBezTo>
                  <a:pt x="25342" y="1818"/>
                  <a:pt x="25363" y="1827"/>
                  <a:pt x="25400" y="1837"/>
                </a:cubicBezTo>
                <a:lnTo>
                  <a:pt x="25400" y="0"/>
                </a:lnTo>
                <a:lnTo>
                  <a:pt x="0" y="0"/>
                </a:lnTo>
                <a:lnTo>
                  <a:pt x="0" y="14293"/>
                </a:lnTo>
                <a:close/>
              </a:path>
            </a:pathLst>
          </a:custGeom>
          <a:solidFill>
            <a:srgbClr val="00924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174309320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Kansi 5">
    <p:bg>
      <p:bgPr>
        <a:solidFill>
          <a:srgbClr val="FFC61E"/>
        </a:solidFill>
        <a:effectLst/>
      </p:bgPr>
    </p:bg>
    <p:spTree>
      <p:nvGrpSpPr>
        <p:cNvPr id="1" name=""/>
        <p:cNvGrpSpPr/>
        <p:nvPr/>
      </p:nvGrpSpPr>
      <p:grpSpPr>
        <a:xfrm>
          <a:off x="0" y="0"/>
          <a:ext cx="0" cy="0"/>
          <a:chOff x="0" y="0"/>
          <a:chExt cx="0" cy="0"/>
        </a:xfrm>
      </p:grpSpPr>
      <p:sp>
        <p:nvSpPr>
          <p:cNvPr id="4" name="Freeform 5"/>
          <p:cNvSpPr>
            <a:spLocks noChangeAspect="1"/>
          </p:cNvSpPr>
          <p:nvPr/>
        </p:nvSpPr>
        <p:spPr bwMode="auto">
          <a:xfrm>
            <a:off x="-17463" y="-17463"/>
            <a:ext cx="9726613" cy="6875463"/>
          </a:xfrm>
          <a:custGeom>
            <a:avLst/>
            <a:gdLst>
              <a:gd name="T0" fmla="*/ 12981 w 20233"/>
              <a:gd name="T1" fmla="*/ 6251 h 14300"/>
              <a:gd name="T2" fmla="*/ 12981 w 20233"/>
              <a:gd name="T3" fmla="*/ 6876000 h 14300"/>
              <a:gd name="T4" fmla="*/ 3610270 w 20233"/>
              <a:gd name="T5" fmla="*/ 6876000 h 14300"/>
              <a:gd name="T6" fmla="*/ 3608347 w 20233"/>
              <a:gd name="T7" fmla="*/ 6056169 h 14300"/>
              <a:gd name="T8" fmla="*/ 4484350 w 20233"/>
              <a:gd name="T9" fmla="*/ 6058573 h 14300"/>
              <a:gd name="T10" fmla="*/ 4481946 w 20233"/>
              <a:gd name="T11" fmla="*/ 5182004 h 14300"/>
              <a:gd name="T12" fmla="*/ 5358431 w 20233"/>
              <a:gd name="T13" fmla="*/ 5184408 h 14300"/>
              <a:gd name="T14" fmla="*/ 5356027 w 20233"/>
              <a:gd name="T15" fmla="*/ 4368424 h 14300"/>
              <a:gd name="T16" fmla="*/ 6232031 w 20233"/>
              <a:gd name="T17" fmla="*/ 4370828 h 14300"/>
              <a:gd name="T18" fmla="*/ 6229627 w 20233"/>
              <a:gd name="T19" fmla="*/ 3494258 h 14300"/>
              <a:gd name="T20" fmla="*/ 7106111 w 20233"/>
              <a:gd name="T21" fmla="*/ 3496662 h 14300"/>
              <a:gd name="T22" fmla="*/ 7103707 w 20233"/>
              <a:gd name="T23" fmla="*/ 2620573 h 14300"/>
              <a:gd name="T24" fmla="*/ 7980192 w 20233"/>
              <a:gd name="T25" fmla="*/ 2622978 h 14300"/>
              <a:gd name="T26" fmla="*/ 7977788 w 20233"/>
              <a:gd name="T27" fmla="*/ 1746408 h 14300"/>
              <a:gd name="T28" fmla="*/ 8853791 w 20233"/>
              <a:gd name="T29" fmla="*/ 1748812 h 14300"/>
              <a:gd name="T30" fmla="*/ 8851388 w 20233"/>
              <a:gd name="T31" fmla="*/ 872723 h 14300"/>
              <a:gd name="T32" fmla="*/ 9727872 w 20233"/>
              <a:gd name="T33" fmla="*/ 875127 h 14300"/>
              <a:gd name="T34" fmla="*/ 9725468 w 20233"/>
              <a:gd name="T35" fmla="*/ 0 h 14300"/>
              <a:gd name="T36" fmla="*/ 12981 w 20233"/>
              <a:gd name="T37" fmla="*/ 6251 h 143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233" h="14300">
                <a:moveTo>
                  <a:pt x="27" y="13"/>
                </a:moveTo>
                <a:cubicBezTo>
                  <a:pt x="-68" y="4714"/>
                  <a:pt x="122" y="9599"/>
                  <a:pt x="27" y="14300"/>
                </a:cubicBezTo>
                <a:lnTo>
                  <a:pt x="7509" y="14300"/>
                </a:lnTo>
                <a:cubicBezTo>
                  <a:pt x="7508" y="13732"/>
                  <a:pt x="7506" y="13163"/>
                  <a:pt x="7505" y="12595"/>
                </a:cubicBezTo>
                <a:lnTo>
                  <a:pt x="9327" y="12600"/>
                </a:lnTo>
                <a:cubicBezTo>
                  <a:pt x="9325" y="11992"/>
                  <a:pt x="9324" y="11385"/>
                  <a:pt x="9322" y="10777"/>
                </a:cubicBezTo>
                <a:lnTo>
                  <a:pt x="11145" y="10782"/>
                </a:lnTo>
                <a:cubicBezTo>
                  <a:pt x="11143" y="10216"/>
                  <a:pt x="11142" y="9651"/>
                  <a:pt x="11140" y="9085"/>
                </a:cubicBezTo>
                <a:lnTo>
                  <a:pt x="12962" y="9090"/>
                </a:lnTo>
                <a:cubicBezTo>
                  <a:pt x="12960" y="8482"/>
                  <a:pt x="12959" y="7875"/>
                  <a:pt x="12957" y="7267"/>
                </a:cubicBezTo>
                <a:lnTo>
                  <a:pt x="14780" y="7272"/>
                </a:lnTo>
                <a:cubicBezTo>
                  <a:pt x="14778" y="6665"/>
                  <a:pt x="14777" y="6057"/>
                  <a:pt x="14775" y="5450"/>
                </a:cubicBezTo>
                <a:lnTo>
                  <a:pt x="16598" y="5455"/>
                </a:lnTo>
                <a:cubicBezTo>
                  <a:pt x="16596" y="4847"/>
                  <a:pt x="16595" y="4240"/>
                  <a:pt x="16593" y="3632"/>
                </a:cubicBezTo>
                <a:lnTo>
                  <a:pt x="18415" y="3637"/>
                </a:lnTo>
                <a:cubicBezTo>
                  <a:pt x="18413" y="3030"/>
                  <a:pt x="18412" y="2422"/>
                  <a:pt x="18410" y="1815"/>
                </a:cubicBezTo>
                <a:lnTo>
                  <a:pt x="20233" y="1820"/>
                </a:lnTo>
                <a:cubicBezTo>
                  <a:pt x="20231" y="1213"/>
                  <a:pt x="20230" y="607"/>
                  <a:pt x="20228" y="0"/>
                </a:cubicBezTo>
                <a:lnTo>
                  <a:pt x="27" y="13"/>
                </a:lnTo>
                <a:close/>
              </a:path>
            </a:pathLst>
          </a:custGeom>
          <a:solidFill>
            <a:srgbClr val="00924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57709959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Kansi 5 B">
    <p:bg>
      <p:bgPr>
        <a:solidFill>
          <a:srgbClr val="FFC61E"/>
        </a:solidFill>
        <a:effectLst/>
      </p:bgPr>
    </p:bg>
    <p:spTree>
      <p:nvGrpSpPr>
        <p:cNvPr id="1" name=""/>
        <p:cNvGrpSpPr/>
        <p:nvPr/>
      </p:nvGrpSpPr>
      <p:grpSpPr>
        <a:xfrm>
          <a:off x="0" y="0"/>
          <a:ext cx="0" cy="0"/>
          <a:chOff x="0" y="0"/>
          <a:chExt cx="0" cy="0"/>
        </a:xfrm>
      </p:grpSpPr>
      <p:sp>
        <p:nvSpPr>
          <p:cNvPr id="4" name="Freeform 5"/>
          <p:cNvSpPr>
            <a:spLocks/>
          </p:cNvSpPr>
          <p:nvPr/>
        </p:nvSpPr>
        <p:spPr bwMode="auto">
          <a:xfrm>
            <a:off x="0" y="0"/>
            <a:ext cx="12193588" cy="6858000"/>
          </a:xfrm>
          <a:custGeom>
            <a:avLst/>
            <a:gdLst>
              <a:gd name="T0" fmla="*/ 0 w 25400"/>
              <a:gd name="T1" fmla="*/ 0 h 14300"/>
              <a:gd name="T2" fmla="*/ 0 w 25400"/>
              <a:gd name="T3" fmla="*/ 6858000 h 14300"/>
              <a:gd name="T4" fmla="*/ 6962125 w 25400"/>
              <a:gd name="T5" fmla="*/ 6858000 h 14300"/>
              <a:gd name="T6" fmla="*/ 6959725 w 25400"/>
              <a:gd name="T7" fmla="*/ 6040315 h 14300"/>
              <a:gd name="T8" fmla="*/ 7834851 w 25400"/>
              <a:gd name="T9" fmla="*/ 6042713 h 14300"/>
              <a:gd name="T10" fmla="*/ 7832451 w 25400"/>
              <a:gd name="T11" fmla="*/ 5168438 h 14300"/>
              <a:gd name="T12" fmla="*/ 8707097 w 25400"/>
              <a:gd name="T13" fmla="*/ 5170836 h 14300"/>
              <a:gd name="T14" fmla="*/ 8704697 w 25400"/>
              <a:gd name="T15" fmla="*/ 4356988 h 14300"/>
              <a:gd name="T16" fmla="*/ 9579823 w 25400"/>
              <a:gd name="T17" fmla="*/ 4359386 h 14300"/>
              <a:gd name="T18" fmla="*/ 9577423 w 25400"/>
              <a:gd name="T19" fmla="*/ 3485111 h 14300"/>
              <a:gd name="T20" fmla="*/ 10452069 w 25400"/>
              <a:gd name="T21" fmla="*/ 3487509 h 14300"/>
              <a:gd name="T22" fmla="*/ 10449668 w 25400"/>
              <a:gd name="T23" fmla="*/ 2613713 h 14300"/>
              <a:gd name="T24" fmla="*/ 11324795 w 25400"/>
              <a:gd name="T25" fmla="*/ 2616111 h 14300"/>
              <a:gd name="T26" fmla="*/ 11322394 w 25400"/>
              <a:gd name="T27" fmla="*/ 1741836 h 14300"/>
              <a:gd name="T28" fmla="*/ 12193200 w 25400"/>
              <a:gd name="T29" fmla="*/ 1744234 h 14300"/>
              <a:gd name="T30" fmla="*/ 12193200 w 25400"/>
              <a:gd name="T31" fmla="*/ 0 h 14300"/>
              <a:gd name="T32" fmla="*/ 0 w 25400"/>
              <a:gd name="T33" fmla="*/ 0 h 14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5400" h="14300">
                <a:moveTo>
                  <a:pt x="0" y="0"/>
                </a:moveTo>
                <a:lnTo>
                  <a:pt x="0" y="14300"/>
                </a:lnTo>
                <a:lnTo>
                  <a:pt x="14503" y="14300"/>
                </a:lnTo>
                <a:lnTo>
                  <a:pt x="14498" y="12595"/>
                </a:lnTo>
                <a:lnTo>
                  <a:pt x="16321" y="12600"/>
                </a:lnTo>
                <a:lnTo>
                  <a:pt x="16316" y="10777"/>
                </a:lnTo>
                <a:lnTo>
                  <a:pt x="18138" y="10782"/>
                </a:lnTo>
                <a:lnTo>
                  <a:pt x="18133" y="9085"/>
                </a:lnTo>
                <a:lnTo>
                  <a:pt x="19956" y="9090"/>
                </a:lnTo>
                <a:lnTo>
                  <a:pt x="19951" y="7267"/>
                </a:lnTo>
                <a:lnTo>
                  <a:pt x="21773" y="7272"/>
                </a:lnTo>
                <a:lnTo>
                  <a:pt x="21768" y="5450"/>
                </a:lnTo>
                <a:lnTo>
                  <a:pt x="23591" y="5455"/>
                </a:lnTo>
                <a:lnTo>
                  <a:pt x="23586" y="3632"/>
                </a:lnTo>
                <a:lnTo>
                  <a:pt x="25400" y="3637"/>
                </a:lnTo>
                <a:lnTo>
                  <a:pt x="25400" y="0"/>
                </a:lnTo>
                <a:lnTo>
                  <a:pt x="0" y="0"/>
                </a:lnTo>
                <a:close/>
              </a:path>
            </a:pathLst>
          </a:custGeom>
          <a:solidFill>
            <a:srgbClr val="00924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i-FI"/>
          </a:p>
        </p:txBody>
      </p:sp>
      <p:sp>
        <p:nvSpPr>
          <p:cNvPr id="2" name="Otsikko 1"/>
          <p:cNvSpPr>
            <a:spLocks noGrp="1"/>
          </p:cNvSpPr>
          <p:nvPr>
            <p:ph type="ctrTitle"/>
          </p:nvPr>
        </p:nvSpPr>
        <p:spPr>
          <a:xfrm>
            <a:off x="408563" y="457200"/>
            <a:ext cx="10739336" cy="2071991"/>
          </a:xfrm>
        </p:spPr>
        <p:txBody>
          <a:bodyPr/>
          <a:lstStyle>
            <a:lvl1pPr algn="l">
              <a:lnSpc>
                <a:spcPct val="85000"/>
              </a:lnSpc>
              <a:defRPr sz="7000">
                <a:solidFill>
                  <a:srgbClr val="FFFFFF"/>
                </a:solidFill>
                <a:latin typeface="+mj-lt"/>
              </a:defRPr>
            </a:lvl1pPr>
          </a:lstStyle>
          <a:p>
            <a:r>
              <a:rPr lang="fi-FI" dirty="0"/>
              <a:t>Muokkaa </a:t>
            </a:r>
            <a:r>
              <a:rPr lang="fi-FI" dirty="0" err="1"/>
              <a:t>perustyyl</a:t>
            </a:r>
            <a:r>
              <a:rPr lang="fi-FI" dirty="0"/>
              <a:t>. </a:t>
            </a:r>
            <a:r>
              <a:rPr lang="fi-FI" dirty="0" err="1"/>
              <a:t>napsautt</a:t>
            </a:r>
            <a:r>
              <a:rPr lang="fi-FI" dirty="0"/>
              <a:t>.</a:t>
            </a:r>
          </a:p>
        </p:txBody>
      </p:sp>
      <p:sp>
        <p:nvSpPr>
          <p:cNvPr id="12" name="Tekstin paikkamerkki 11"/>
          <p:cNvSpPr>
            <a:spLocks noGrp="1"/>
          </p:cNvSpPr>
          <p:nvPr>
            <p:ph type="body" sz="quarter" idx="13"/>
          </p:nvPr>
        </p:nvSpPr>
        <p:spPr>
          <a:xfrm>
            <a:off x="447472" y="2665378"/>
            <a:ext cx="10709478" cy="972000"/>
          </a:xfrm>
        </p:spPr>
        <p:txBody>
          <a:bodyPr/>
          <a:lstStyle>
            <a:lvl1pPr marL="0" indent="0">
              <a:buNone/>
              <a:defRPr b="1">
                <a:solidFill>
                  <a:srgbClr val="FFFFFF"/>
                </a:solidFill>
                <a:latin typeface="+mj-lt"/>
              </a:defRPr>
            </a:lvl1pPr>
          </a:lstStyle>
          <a:p>
            <a:pPr lvl="0"/>
            <a:r>
              <a:rPr lang="fi-FI" dirty="0"/>
              <a:t>Muokkaa tekstin perustyylejä napsauttamalla</a:t>
            </a:r>
          </a:p>
        </p:txBody>
      </p:sp>
      <p:pic>
        <p:nvPicPr>
          <p:cNvPr id="18" name="Kuva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1652" y="6128102"/>
            <a:ext cx="974221" cy="483458"/>
          </a:xfrm>
          <a:prstGeom prst="rect">
            <a:avLst/>
          </a:prstGeom>
        </p:spPr>
      </p:pic>
    </p:spTree>
    <p:extLst>
      <p:ext uri="{BB962C8B-B14F-4D97-AF65-F5344CB8AC3E}">
        <p14:creationId xmlns:p14="http://schemas.microsoft.com/office/powerpoint/2010/main" val="23478065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21" Type="http://schemas.openxmlformats.org/officeDocument/2006/relationships/image" Target="../media/image4.png"/><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theme" Target="../theme/theme2.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 Type="http://schemas.openxmlformats.org/officeDocument/2006/relationships/slideLayout" Target="../slideLayouts/slideLayout58.xml"/><Relationship Id="rId21" Type="http://schemas.openxmlformats.org/officeDocument/2006/relationships/image" Target="../media/image5.png"/><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theme" Target="../theme/theme3.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3" Type="http://schemas.openxmlformats.org/officeDocument/2006/relationships/slideLayout" Target="../slideLayouts/slideLayout77.xml"/><Relationship Id="rId21" Type="http://schemas.openxmlformats.org/officeDocument/2006/relationships/image" Target="../media/image6.png"/><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theme" Target="../theme/theme4.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Otsikon paikkamerkki 1"/>
          <p:cNvSpPr>
            <a:spLocks noGrp="1"/>
          </p:cNvSpPr>
          <p:nvPr>
            <p:ph type="title"/>
          </p:nvPr>
        </p:nvSpPr>
        <p:spPr bwMode="auto">
          <a:xfrm>
            <a:off x="457200" y="407988"/>
            <a:ext cx="1123473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altLang="fi-FI"/>
              <a:t>Muokkaa perustyyl. napsautt.</a:t>
            </a:r>
          </a:p>
        </p:txBody>
      </p:sp>
      <p:sp>
        <p:nvSpPr>
          <p:cNvPr id="3075" name="Tekstin paikkamerkki 2"/>
          <p:cNvSpPr>
            <a:spLocks noGrp="1"/>
          </p:cNvSpPr>
          <p:nvPr>
            <p:ph type="body" idx="1"/>
          </p:nvPr>
        </p:nvSpPr>
        <p:spPr bwMode="auto">
          <a:xfrm>
            <a:off x="457200" y="1196975"/>
            <a:ext cx="11234738" cy="497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4" name="Päivämäärän paikkamerkki 3"/>
          <p:cNvSpPr>
            <a:spLocks noGrp="1"/>
          </p:cNvSpPr>
          <p:nvPr>
            <p:ph type="dt" sz="half" idx="2"/>
          </p:nvPr>
        </p:nvSpPr>
        <p:spPr>
          <a:xfrm>
            <a:off x="1663700" y="6269038"/>
            <a:ext cx="1304925" cy="258762"/>
          </a:xfrm>
          <a:prstGeom prst="rect">
            <a:avLst/>
          </a:prstGeom>
        </p:spPr>
        <p:txBody>
          <a:bodyPr vert="horz" lIns="0" tIns="0" rIns="0" bIns="0" rtlCol="0" anchor="ctr">
            <a:noAutofit/>
          </a:bodyPr>
          <a:lstStyle>
            <a:lvl1pPr algn="ctr" eaLnBrk="1" fontAlgn="auto" hangingPunct="1">
              <a:spcBef>
                <a:spcPts val="0"/>
              </a:spcBef>
              <a:spcAft>
                <a:spcPts val="0"/>
              </a:spcAft>
              <a:defRPr sz="1300" smtClean="0">
                <a:solidFill>
                  <a:srgbClr val="000000"/>
                </a:solidFill>
                <a:latin typeface="+mn-lt"/>
              </a:defRPr>
            </a:lvl1pPr>
          </a:lstStyle>
          <a:p>
            <a:pPr>
              <a:defRPr/>
            </a:pPr>
            <a:fld id="{04B0A147-AF6C-4598-A335-D837D7030D3B}" type="datetime1">
              <a:rPr lang="fi-FI" smtClean="0"/>
              <a:t>22.9.2022</a:t>
            </a:fld>
            <a:endParaRPr lang="fi-FI" dirty="0"/>
          </a:p>
        </p:txBody>
      </p:sp>
      <p:sp>
        <p:nvSpPr>
          <p:cNvPr id="5" name="Alatunnisteen paikkamerkki 4"/>
          <p:cNvSpPr>
            <a:spLocks noGrp="1"/>
          </p:cNvSpPr>
          <p:nvPr>
            <p:ph type="ftr" sz="quarter" idx="3"/>
          </p:nvPr>
        </p:nvSpPr>
        <p:spPr>
          <a:xfrm>
            <a:off x="3201988" y="6269038"/>
            <a:ext cx="4114800" cy="258762"/>
          </a:xfrm>
          <a:prstGeom prst="rect">
            <a:avLst/>
          </a:prstGeom>
        </p:spPr>
        <p:txBody>
          <a:bodyPr vert="horz" lIns="0" tIns="0" rIns="0" bIns="0" rtlCol="0" anchor="ctr">
            <a:noAutofit/>
          </a:bodyPr>
          <a:lstStyle>
            <a:lvl1pPr algn="l" eaLnBrk="1" fontAlgn="auto" hangingPunct="1">
              <a:spcBef>
                <a:spcPts val="0"/>
              </a:spcBef>
              <a:spcAft>
                <a:spcPts val="0"/>
              </a:spcAft>
              <a:defRPr sz="1300" smtClean="0">
                <a:solidFill>
                  <a:srgbClr val="000000"/>
                </a:solidFill>
                <a:latin typeface="+mn-lt"/>
              </a:defRPr>
            </a:lvl1pPr>
          </a:lstStyle>
          <a:p>
            <a:pPr>
              <a:defRPr/>
            </a:pPr>
            <a:endParaRPr lang="fi-FI" dirty="0"/>
          </a:p>
        </p:txBody>
      </p:sp>
      <p:sp>
        <p:nvSpPr>
          <p:cNvPr id="6" name="Dian numeron paikkamerkki 5"/>
          <p:cNvSpPr>
            <a:spLocks noGrp="1"/>
          </p:cNvSpPr>
          <p:nvPr>
            <p:ph type="sldNum" sz="quarter" idx="4"/>
          </p:nvPr>
        </p:nvSpPr>
        <p:spPr>
          <a:xfrm>
            <a:off x="10437813" y="6269038"/>
            <a:ext cx="1236662" cy="258762"/>
          </a:xfrm>
          <a:prstGeom prst="rect">
            <a:avLst/>
          </a:prstGeom>
        </p:spPr>
        <p:txBody>
          <a:bodyPr vert="horz" lIns="0" tIns="0" rIns="0" bIns="0" rtlCol="0" anchor="ctr">
            <a:noAutofit/>
          </a:bodyPr>
          <a:lstStyle>
            <a:lvl1pPr algn="r" eaLnBrk="1" fontAlgn="auto" hangingPunct="1">
              <a:spcBef>
                <a:spcPts val="0"/>
              </a:spcBef>
              <a:spcAft>
                <a:spcPts val="0"/>
              </a:spcAft>
              <a:defRPr sz="1300" b="1" smtClean="0">
                <a:solidFill>
                  <a:srgbClr val="000000"/>
                </a:solidFill>
                <a:latin typeface="+mn-lt"/>
              </a:defRPr>
            </a:lvl1pPr>
          </a:lstStyle>
          <a:p>
            <a:pPr>
              <a:defRPr/>
            </a:pPr>
            <a:fld id="{B5C6A22F-21FA-401F-8BC7-615D7899174A}" type="slidenum">
              <a:rPr lang="fi-FI"/>
              <a:pPr>
                <a:defRPr/>
              </a:pPr>
              <a:t>‹#›</a:t>
            </a:fld>
            <a:endParaRPr lang="fi-FI" dirty="0"/>
          </a:p>
        </p:txBody>
      </p:sp>
      <p:pic>
        <p:nvPicPr>
          <p:cNvPr id="2" name="Kuva 1"/>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457200" y="6176963"/>
            <a:ext cx="1011583" cy="501999"/>
          </a:xfrm>
          <a:prstGeom prst="rect">
            <a:avLst/>
          </a:prstGeom>
        </p:spPr>
      </p:pic>
    </p:spTree>
  </p:cSld>
  <p:clrMap bg1="lt1" tx1="dk1" bg2="lt2" tx2="dk2" accent1="accent1" accent2="accent2" accent3="accent3" accent4="accent4" accent5="accent5" accent6="accent6" hlink="hlink" folHlink="folHlink"/>
  <p:sldLayoutIdLst>
    <p:sldLayoutId id="2147483820" r:id="rId1"/>
    <p:sldLayoutId id="2147483852" r:id="rId2"/>
    <p:sldLayoutId id="2147483853" r:id="rId3"/>
    <p:sldLayoutId id="2147483854" r:id="rId4"/>
    <p:sldLayoutId id="2147483855" r:id="rId5"/>
    <p:sldLayoutId id="2147483856" r:id="rId6"/>
    <p:sldLayoutId id="2147483857" r:id="rId7"/>
    <p:sldLayoutId id="2147483858" r:id="rId8"/>
    <p:sldLayoutId id="2147483821" r:id="rId9"/>
    <p:sldLayoutId id="2147483859" r:id="rId10"/>
    <p:sldLayoutId id="2147483860" r:id="rId11"/>
    <p:sldLayoutId id="2147483861" r:id="rId12"/>
    <p:sldLayoutId id="2147483862" r:id="rId13"/>
    <p:sldLayoutId id="2147483863" r:id="rId14"/>
    <p:sldLayoutId id="2147483822" r:id="rId15"/>
    <p:sldLayoutId id="2147483823" r:id="rId16"/>
    <p:sldLayoutId id="2147483824" r:id="rId17"/>
    <p:sldLayoutId id="2147483825" r:id="rId18"/>
    <p:sldLayoutId id="2147483826" r:id="rId19"/>
    <p:sldLayoutId id="2147483827" r:id="rId20"/>
    <p:sldLayoutId id="2147483828" r:id="rId21"/>
    <p:sldLayoutId id="2147483864" r:id="rId22"/>
    <p:sldLayoutId id="2147483865" r:id="rId23"/>
    <p:sldLayoutId id="2147483866" r:id="rId24"/>
    <p:sldLayoutId id="2147483829" r:id="rId25"/>
    <p:sldLayoutId id="2147483830" r:id="rId26"/>
    <p:sldLayoutId id="2147483867" r:id="rId27"/>
    <p:sldLayoutId id="2147483868" r:id="rId28"/>
    <p:sldLayoutId id="2147483869" r:id="rId29"/>
    <p:sldLayoutId id="2147483870" r:id="rId30"/>
    <p:sldLayoutId id="2147483871" r:id="rId31"/>
    <p:sldLayoutId id="2147483872" r:id="rId32"/>
    <p:sldLayoutId id="2147483873" r:id="rId33"/>
    <p:sldLayoutId id="2147483874" r:id="rId34"/>
    <p:sldLayoutId id="2147483875" r:id="rId35"/>
    <p:sldLayoutId id="2147483876" r:id="rId36"/>
  </p:sldLayoutIdLst>
  <p:hf hdr="0"/>
  <p:txStyles>
    <p:titleStyle>
      <a:lvl1pPr algn="l" rtl="0" eaLnBrk="1" fontAlgn="base" hangingPunct="1">
        <a:lnSpc>
          <a:spcPct val="90000"/>
        </a:lnSpc>
        <a:spcBef>
          <a:spcPct val="0"/>
        </a:spcBef>
        <a:spcAft>
          <a:spcPct val="0"/>
        </a:spcAft>
        <a:defRPr sz="4200" b="1" kern="1200">
          <a:solidFill>
            <a:schemeClr val="tx1"/>
          </a:solidFill>
          <a:latin typeface="Arial Black" panose="020B0A04020102020204" pitchFamily="34" charset="0"/>
          <a:ea typeface="+mj-ea"/>
          <a:cs typeface="+mj-cs"/>
        </a:defRPr>
      </a:lvl1pPr>
      <a:lvl2pPr algn="l" rtl="0" eaLnBrk="1" fontAlgn="base" hangingPunct="1">
        <a:lnSpc>
          <a:spcPct val="90000"/>
        </a:lnSpc>
        <a:spcBef>
          <a:spcPct val="0"/>
        </a:spcBef>
        <a:spcAft>
          <a:spcPct val="0"/>
        </a:spcAft>
        <a:defRPr sz="4200" b="1">
          <a:solidFill>
            <a:schemeClr val="tx1"/>
          </a:solidFill>
          <a:latin typeface="Arial Black" panose="020B0A04020102020204" pitchFamily="34" charset="0"/>
        </a:defRPr>
      </a:lvl2pPr>
      <a:lvl3pPr algn="l" rtl="0" eaLnBrk="1" fontAlgn="base" hangingPunct="1">
        <a:lnSpc>
          <a:spcPct val="90000"/>
        </a:lnSpc>
        <a:spcBef>
          <a:spcPct val="0"/>
        </a:spcBef>
        <a:spcAft>
          <a:spcPct val="0"/>
        </a:spcAft>
        <a:defRPr sz="4200" b="1">
          <a:solidFill>
            <a:schemeClr val="tx1"/>
          </a:solidFill>
          <a:latin typeface="Arial Black" panose="020B0A04020102020204" pitchFamily="34" charset="0"/>
        </a:defRPr>
      </a:lvl3pPr>
      <a:lvl4pPr algn="l" rtl="0" eaLnBrk="1" fontAlgn="base" hangingPunct="1">
        <a:lnSpc>
          <a:spcPct val="90000"/>
        </a:lnSpc>
        <a:spcBef>
          <a:spcPct val="0"/>
        </a:spcBef>
        <a:spcAft>
          <a:spcPct val="0"/>
        </a:spcAft>
        <a:defRPr sz="4200" b="1">
          <a:solidFill>
            <a:schemeClr val="tx1"/>
          </a:solidFill>
          <a:latin typeface="Arial Black" panose="020B0A04020102020204" pitchFamily="34" charset="0"/>
        </a:defRPr>
      </a:lvl4pPr>
      <a:lvl5pPr algn="l" rtl="0" eaLnBrk="1" fontAlgn="base" hangingPunct="1">
        <a:lnSpc>
          <a:spcPct val="90000"/>
        </a:lnSpc>
        <a:spcBef>
          <a:spcPct val="0"/>
        </a:spcBef>
        <a:spcAft>
          <a:spcPct val="0"/>
        </a:spcAft>
        <a:defRPr sz="4200" b="1">
          <a:solidFill>
            <a:schemeClr val="tx1"/>
          </a:solidFill>
          <a:latin typeface="Arial Black" panose="020B0A04020102020204" pitchFamily="34" charset="0"/>
        </a:defRPr>
      </a:lvl5pPr>
      <a:lvl6pPr marL="457200" algn="l" rtl="0" eaLnBrk="1" fontAlgn="base" hangingPunct="1">
        <a:lnSpc>
          <a:spcPct val="90000"/>
        </a:lnSpc>
        <a:spcBef>
          <a:spcPct val="0"/>
        </a:spcBef>
        <a:spcAft>
          <a:spcPct val="0"/>
        </a:spcAft>
        <a:defRPr sz="4200" b="1">
          <a:solidFill>
            <a:schemeClr val="tx1"/>
          </a:solidFill>
          <a:latin typeface="Arial Black" panose="020B0A04020102020204" pitchFamily="34" charset="0"/>
        </a:defRPr>
      </a:lvl6pPr>
      <a:lvl7pPr marL="914400" algn="l" rtl="0" eaLnBrk="1" fontAlgn="base" hangingPunct="1">
        <a:lnSpc>
          <a:spcPct val="90000"/>
        </a:lnSpc>
        <a:spcBef>
          <a:spcPct val="0"/>
        </a:spcBef>
        <a:spcAft>
          <a:spcPct val="0"/>
        </a:spcAft>
        <a:defRPr sz="4200" b="1">
          <a:solidFill>
            <a:schemeClr val="tx1"/>
          </a:solidFill>
          <a:latin typeface="Arial Black" panose="020B0A04020102020204" pitchFamily="34" charset="0"/>
        </a:defRPr>
      </a:lvl7pPr>
      <a:lvl8pPr marL="1371600" algn="l" rtl="0" eaLnBrk="1" fontAlgn="base" hangingPunct="1">
        <a:lnSpc>
          <a:spcPct val="90000"/>
        </a:lnSpc>
        <a:spcBef>
          <a:spcPct val="0"/>
        </a:spcBef>
        <a:spcAft>
          <a:spcPct val="0"/>
        </a:spcAft>
        <a:defRPr sz="4200" b="1">
          <a:solidFill>
            <a:schemeClr val="tx1"/>
          </a:solidFill>
          <a:latin typeface="Arial Black" panose="020B0A04020102020204" pitchFamily="34" charset="0"/>
        </a:defRPr>
      </a:lvl8pPr>
      <a:lvl9pPr marL="1828800" algn="l" rtl="0" eaLnBrk="1" fontAlgn="base" hangingPunct="1">
        <a:lnSpc>
          <a:spcPct val="90000"/>
        </a:lnSpc>
        <a:spcBef>
          <a:spcPct val="0"/>
        </a:spcBef>
        <a:spcAft>
          <a:spcPct val="0"/>
        </a:spcAft>
        <a:defRPr sz="4200" b="1">
          <a:solidFill>
            <a:schemeClr val="tx1"/>
          </a:solidFill>
          <a:latin typeface="Arial Black" panose="020B0A04020102020204" pitchFamily="34" charset="0"/>
        </a:defRPr>
      </a:lvl9pPr>
    </p:titleStyle>
    <p:bodyStyle>
      <a:lvl1pPr marL="228600" indent="-228600" algn="l" rtl="0" eaLnBrk="1" fontAlgn="base" hangingPunct="1">
        <a:spcBef>
          <a:spcPct val="0"/>
        </a:spcBef>
        <a:spcAft>
          <a:spcPct val="0"/>
        </a:spcAft>
        <a:buFont typeface="Arial" panose="020B0604020202020204" pitchFamily="34" charset="0"/>
        <a:buChar char="•"/>
        <a:defRPr sz="2500" kern="1200">
          <a:solidFill>
            <a:schemeClr val="tx1"/>
          </a:solidFill>
          <a:latin typeface="+mn-lt"/>
          <a:ea typeface="+mn-ea"/>
          <a:cs typeface="+mn-cs"/>
        </a:defRPr>
      </a:lvl1pPr>
      <a:lvl2pPr marL="685800" indent="-228600" algn="l" rtl="0" eaLnBrk="1" fontAlgn="base" hangingPunct="1">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Otsikon paikkamerkki 1"/>
          <p:cNvSpPr>
            <a:spLocks noGrp="1"/>
          </p:cNvSpPr>
          <p:nvPr>
            <p:ph type="title"/>
          </p:nvPr>
        </p:nvSpPr>
        <p:spPr bwMode="auto">
          <a:xfrm>
            <a:off x="457200" y="407988"/>
            <a:ext cx="1123473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altLang="fi-FI"/>
              <a:t>Muokkaa perustyyl. napsautt.</a:t>
            </a:r>
          </a:p>
        </p:txBody>
      </p:sp>
      <p:sp>
        <p:nvSpPr>
          <p:cNvPr id="4099" name="Tekstin paikkamerkki 2"/>
          <p:cNvSpPr>
            <a:spLocks noGrp="1"/>
          </p:cNvSpPr>
          <p:nvPr>
            <p:ph type="body" idx="1"/>
          </p:nvPr>
        </p:nvSpPr>
        <p:spPr bwMode="auto">
          <a:xfrm>
            <a:off x="457200" y="1196975"/>
            <a:ext cx="11234738" cy="497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4" name="Päivämäärän paikkamerkki 3"/>
          <p:cNvSpPr>
            <a:spLocks noGrp="1"/>
          </p:cNvSpPr>
          <p:nvPr>
            <p:ph type="dt" sz="half" idx="2"/>
          </p:nvPr>
        </p:nvSpPr>
        <p:spPr>
          <a:xfrm>
            <a:off x="1663700" y="6269038"/>
            <a:ext cx="1304925" cy="258762"/>
          </a:xfrm>
          <a:prstGeom prst="rect">
            <a:avLst/>
          </a:prstGeom>
        </p:spPr>
        <p:txBody>
          <a:bodyPr vert="horz" lIns="0" tIns="0" rIns="0" bIns="0" rtlCol="0" anchor="ctr">
            <a:noAutofit/>
          </a:bodyPr>
          <a:lstStyle>
            <a:lvl1pPr algn="ctr" eaLnBrk="1" fontAlgn="auto" hangingPunct="1">
              <a:spcBef>
                <a:spcPts val="0"/>
              </a:spcBef>
              <a:spcAft>
                <a:spcPts val="0"/>
              </a:spcAft>
              <a:defRPr sz="1300" smtClean="0">
                <a:solidFill>
                  <a:srgbClr val="0000BF"/>
                </a:solidFill>
                <a:latin typeface="+mn-lt"/>
              </a:defRPr>
            </a:lvl1pPr>
          </a:lstStyle>
          <a:p>
            <a:pPr>
              <a:defRPr/>
            </a:pPr>
            <a:fld id="{510D2FDC-9D56-4049-B2C2-7751116AD9A5}" type="datetime1">
              <a:rPr lang="fi-FI" smtClean="0"/>
              <a:t>22.9.2022</a:t>
            </a:fld>
            <a:endParaRPr lang="fi-FI" dirty="0"/>
          </a:p>
        </p:txBody>
      </p:sp>
      <p:sp>
        <p:nvSpPr>
          <p:cNvPr id="5" name="Alatunnisteen paikkamerkki 4"/>
          <p:cNvSpPr>
            <a:spLocks noGrp="1"/>
          </p:cNvSpPr>
          <p:nvPr>
            <p:ph type="ftr" sz="quarter" idx="3"/>
          </p:nvPr>
        </p:nvSpPr>
        <p:spPr>
          <a:xfrm>
            <a:off x="3201988" y="6269038"/>
            <a:ext cx="4114800" cy="258762"/>
          </a:xfrm>
          <a:prstGeom prst="rect">
            <a:avLst/>
          </a:prstGeom>
        </p:spPr>
        <p:txBody>
          <a:bodyPr vert="horz" lIns="0" tIns="0" rIns="0" bIns="0" rtlCol="0" anchor="ctr">
            <a:noAutofit/>
          </a:bodyPr>
          <a:lstStyle>
            <a:lvl1pPr algn="l" eaLnBrk="1" fontAlgn="auto" hangingPunct="1">
              <a:spcBef>
                <a:spcPts val="0"/>
              </a:spcBef>
              <a:spcAft>
                <a:spcPts val="0"/>
              </a:spcAft>
              <a:defRPr sz="1300" smtClean="0">
                <a:solidFill>
                  <a:srgbClr val="0000BF"/>
                </a:solidFill>
                <a:latin typeface="+mn-lt"/>
              </a:defRPr>
            </a:lvl1pPr>
          </a:lstStyle>
          <a:p>
            <a:pPr>
              <a:defRPr/>
            </a:pPr>
            <a:endParaRPr lang="fi-FI" dirty="0"/>
          </a:p>
        </p:txBody>
      </p:sp>
      <p:sp>
        <p:nvSpPr>
          <p:cNvPr id="6" name="Dian numeron paikkamerkki 5"/>
          <p:cNvSpPr>
            <a:spLocks noGrp="1"/>
          </p:cNvSpPr>
          <p:nvPr>
            <p:ph type="sldNum" sz="quarter" idx="4"/>
          </p:nvPr>
        </p:nvSpPr>
        <p:spPr>
          <a:xfrm>
            <a:off x="10437813" y="6269038"/>
            <a:ext cx="1236662" cy="258762"/>
          </a:xfrm>
          <a:prstGeom prst="rect">
            <a:avLst/>
          </a:prstGeom>
        </p:spPr>
        <p:txBody>
          <a:bodyPr vert="horz" lIns="0" tIns="0" rIns="0" bIns="0" rtlCol="0" anchor="ctr">
            <a:noAutofit/>
          </a:bodyPr>
          <a:lstStyle>
            <a:lvl1pPr algn="r" eaLnBrk="1" fontAlgn="auto" hangingPunct="1">
              <a:spcBef>
                <a:spcPts val="0"/>
              </a:spcBef>
              <a:spcAft>
                <a:spcPts val="0"/>
              </a:spcAft>
              <a:defRPr sz="1300" b="1" smtClean="0">
                <a:solidFill>
                  <a:srgbClr val="0000BF"/>
                </a:solidFill>
                <a:latin typeface="+mn-lt"/>
              </a:defRPr>
            </a:lvl1pPr>
          </a:lstStyle>
          <a:p>
            <a:pPr>
              <a:defRPr/>
            </a:pPr>
            <a:fld id="{593C62A2-8F4B-4BA5-BB95-3B4A6DD9E671}" type="slidenum">
              <a:rPr lang="fi-FI"/>
              <a:pPr>
                <a:defRPr/>
              </a:pPr>
              <a:t>‹#›</a:t>
            </a:fld>
            <a:endParaRPr lang="fi-FI" dirty="0"/>
          </a:p>
        </p:txBody>
      </p:sp>
      <p:pic>
        <p:nvPicPr>
          <p:cNvPr id="2" name="Kuva 1"/>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64980" y="6110309"/>
            <a:ext cx="1133725" cy="644588"/>
          </a:xfrm>
          <a:prstGeom prst="rect">
            <a:avLst/>
          </a:prstGeom>
        </p:spPr>
      </p:pic>
    </p:spTree>
  </p:cSld>
  <p:clrMap bg1="lt1" tx1="dk1" bg2="lt2" tx2="dk2" accent1="accent1" accent2="accent2" accent3="accent3" accent4="accent4" accent5="accent5" accent6="accent6" hlink="hlink" folHlink="folHlink"/>
  <p:sldLayoutIdLst>
    <p:sldLayoutId id="2147483831" r:id="rId1"/>
    <p:sldLayoutId id="2147483877" r:id="rId2"/>
    <p:sldLayoutId id="2147483832" r:id="rId3"/>
    <p:sldLayoutId id="2147483878" r:id="rId4"/>
    <p:sldLayoutId id="2147483833" r:id="rId5"/>
    <p:sldLayoutId id="2147483834" r:id="rId6"/>
    <p:sldLayoutId id="2147483835" r:id="rId7"/>
    <p:sldLayoutId id="2147483836" r:id="rId8"/>
    <p:sldLayoutId id="2147483837" r:id="rId9"/>
    <p:sldLayoutId id="2147483879" r:id="rId10"/>
    <p:sldLayoutId id="2147483880" r:id="rId11"/>
    <p:sldLayoutId id="2147483881" r:id="rId12"/>
    <p:sldLayoutId id="2147483882" r:id="rId13"/>
    <p:sldLayoutId id="2147483883" r:id="rId14"/>
    <p:sldLayoutId id="2147483884" r:id="rId15"/>
    <p:sldLayoutId id="2147483885" r:id="rId16"/>
    <p:sldLayoutId id="2147483886" r:id="rId17"/>
    <p:sldLayoutId id="2147483887" r:id="rId18"/>
    <p:sldLayoutId id="2147483888" r:id="rId19"/>
  </p:sldLayoutIdLst>
  <p:hf hdr="0"/>
  <p:txStyles>
    <p:titleStyle>
      <a:lvl1pPr algn="l" rtl="0" fontAlgn="base">
        <a:lnSpc>
          <a:spcPct val="90000"/>
        </a:lnSpc>
        <a:spcBef>
          <a:spcPct val="0"/>
        </a:spcBef>
        <a:spcAft>
          <a:spcPct val="0"/>
        </a:spcAft>
        <a:defRPr sz="4200" b="1" kern="1200">
          <a:solidFill>
            <a:srgbClr val="0000BF"/>
          </a:solidFill>
          <a:latin typeface="Arial Black" panose="020B0A04020102020204" pitchFamily="34" charset="0"/>
          <a:ea typeface="+mj-ea"/>
          <a:cs typeface="+mj-cs"/>
        </a:defRPr>
      </a:lvl1pPr>
      <a:lvl2pPr algn="l" rtl="0" fontAlgn="base">
        <a:lnSpc>
          <a:spcPct val="90000"/>
        </a:lnSpc>
        <a:spcBef>
          <a:spcPct val="0"/>
        </a:spcBef>
        <a:spcAft>
          <a:spcPct val="0"/>
        </a:spcAft>
        <a:defRPr sz="4200" b="1">
          <a:solidFill>
            <a:srgbClr val="0000BF"/>
          </a:solidFill>
          <a:latin typeface="Arial Black" panose="020B0A04020102020204" pitchFamily="34" charset="0"/>
        </a:defRPr>
      </a:lvl2pPr>
      <a:lvl3pPr algn="l" rtl="0" fontAlgn="base">
        <a:lnSpc>
          <a:spcPct val="90000"/>
        </a:lnSpc>
        <a:spcBef>
          <a:spcPct val="0"/>
        </a:spcBef>
        <a:spcAft>
          <a:spcPct val="0"/>
        </a:spcAft>
        <a:defRPr sz="4200" b="1">
          <a:solidFill>
            <a:srgbClr val="0000BF"/>
          </a:solidFill>
          <a:latin typeface="Arial Black" panose="020B0A04020102020204" pitchFamily="34" charset="0"/>
        </a:defRPr>
      </a:lvl3pPr>
      <a:lvl4pPr algn="l" rtl="0" fontAlgn="base">
        <a:lnSpc>
          <a:spcPct val="90000"/>
        </a:lnSpc>
        <a:spcBef>
          <a:spcPct val="0"/>
        </a:spcBef>
        <a:spcAft>
          <a:spcPct val="0"/>
        </a:spcAft>
        <a:defRPr sz="4200" b="1">
          <a:solidFill>
            <a:srgbClr val="0000BF"/>
          </a:solidFill>
          <a:latin typeface="Arial Black" panose="020B0A04020102020204" pitchFamily="34" charset="0"/>
        </a:defRPr>
      </a:lvl4pPr>
      <a:lvl5pPr algn="l" rtl="0" fontAlgn="base">
        <a:lnSpc>
          <a:spcPct val="90000"/>
        </a:lnSpc>
        <a:spcBef>
          <a:spcPct val="0"/>
        </a:spcBef>
        <a:spcAft>
          <a:spcPct val="0"/>
        </a:spcAft>
        <a:defRPr sz="4200" b="1">
          <a:solidFill>
            <a:srgbClr val="0000BF"/>
          </a:solidFill>
          <a:latin typeface="Arial Black" panose="020B0A04020102020204" pitchFamily="34" charset="0"/>
        </a:defRPr>
      </a:lvl5pPr>
      <a:lvl6pPr marL="457200" algn="l" rtl="0" fontAlgn="base">
        <a:lnSpc>
          <a:spcPct val="90000"/>
        </a:lnSpc>
        <a:spcBef>
          <a:spcPct val="0"/>
        </a:spcBef>
        <a:spcAft>
          <a:spcPct val="0"/>
        </a:spcAft>
        <a:defRPr sz="4200" b="1">
          <a:solidFill>
            <a:srgbClr val="0000BF"/>
          </a:solidFill>
          <a:latin typeface="Arial Black" panose="020B0A04020102020204" pitchFamily="34" charset="0"/>
        </a:defRPr>
      </a:lvl6pPr>
      <a:lvl7pPr marL="914400" algn="l" rtl="0" fontAlgn="base">
        <a:lnSpc>
          <a:spcPct val="90000"/>
        </a:lnSpc>
        <a:spcBef>
          <a:spcPct val="0"/>
        </a:spcBef>
        <a:spcAft>
          <a:spcPct val="0"/>
        </a:spcAft>
        <a:defRPr sz="4200" b="1">
          <a:solidFill>
            <a:srgbClr val="0000BF"/>
          </a:solidFill>
          <a:latin typeface="Arial Black" panose="020B0A04020102020204" pitchFamily="34" charset="0"/>
        </a:defRPr>
      </a:lvl7pPr>
      <a:lvl8pPr marL="1371600" algn="l" rtl="0" fontAlgn="base">
        <a:lnSpc>
          <a:spcPct val="90000"/>
        </a:lnSpc>
        <a:spcBef>
          <a:spcPct val="0"/>
        </a:spcBef>
        <a:spcAft>
          <a:spcPct val="0"/>
        </a:spcAft>
        <a:defRPr sz="4200" b="1">
          <a:solidFill>
            <a:srgbClr val="0000BF"/>
          </a:solidFill>
          <a:latin typeface="Arial Black" panose="020B0A04020102020204" pitchFamily="34" charset="0"/>
        </a:defRPr>
      </a:lvl8pPr>
      <a:lvl9pPr marL="1828800" algn="l" rtl="0" fontAlgn="base">
        <a:lnSpc>
          <a:spcPct val="90000"/>
        </a:lnSpc>
        <a:spcBef>
          <a:spcPct val="0"/>
        </a:spcBef>
        <a:spcAft>
          <a:spcPct val="0"/>
        </a:spcAft>
        <a:defRPr sz="4200" b="1">
          <a:solidFill>
            <a:srgbClr val="0000BF"/>
          </a:solidFill>
          <a:latin typeface="Arial Black" panose="020B0A04020102020204" pitchFamily="34" charset="0"/>
        </a:defRPr>
      </a:lvl9pPr>
    </p:titleStyle>
    <p:bodyStyle>
      <a:lvl1pPr marL="228600" indent="-228600" algn="l" rtl="0" fontAlgn="base">
        <a:spcBef>
          <a:spcPct val="0"/>
        </a:spcBef>
        <a:spcAft>
          <a:spcPct val="0"/>
        </a:spcAft>
        <a:buFont typeface="Arial" panose="020B0604020202020204" pitchFamily="34" charset="0"/>
        <a:buChar char="•"/>
        <a:defRPr sz="2500" kern="1200">
          <a:solidFill>
            <a:schemeClr val="tx1"/>
          </a:solidFill>
          <a:latin typeface="+mn-lt"/>
          <a:ea typeface="+mn-ea"/>
          <a:cs typeface="+mn-cs"/>
        </a:defRPr>
      </a:lvl1pPr>
      <a:lvl2pPr marL="685800" indent="-22860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Otsikon paikkamerkki 1"/>
          <p:cNvSpPr>
            <a:spLocks noGrp="1"/>
          </p:cNvSpPr>
          <p:nvPr>
            <p:ph type="title"/>
          </p:nvPr>
        </p:nvSpPr>
        <p:spPr bwMode="auto">
          <a:xfrm>
            <a:off x="457200" y="407988"/>
            <a:ext cx="1123473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altLang="fi-FI"/>
              <a:t>Muokkaa perustyyl. napsautt.</a:t>
            </a:r>
          </a:p>
        </p:txBody>
      </p:sp>
      <p:sp>
        <p:nvSpPr>
          <p:cNvPr id="5123" name="Tekstin paikkamerkki 2"/>
          <p:cNvSpPr>
            <a:spLocks noGrp="1"/>
          </p:cNvSpPr>
          <p:nvPr>
            <p:ph type="body" idx="1"/>
          </p:nvPr>
        </p:nvSpPr>
        <p:spPr bwMode="auto">
          <a:xfrm>
            <a:off x="457200" y="1196975"/>
            <a:ext cx="11234738" cy="497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4" name="Päivämäärän paikkamerkki 3"/>
          <p:cNvSpPr>
            <a:spLocks noGrp="1"/>
          </p:cNvSpPr>
          <p:nvPr>
            <p:ph type="dt" sz="half" idx="2"/>
          </p:nvPr>
        </p:nvSpPr>
        <p:spPr>
          <a:xfrm>
            <a:off x="1663700" y="6269038"/>
            <a:ext cx="1304925" cy="258762"/>
          </a:xfrm>
          <a:prstGeom prst="rect">
            <a:avLst/>
          </a:prstGeom>
        </p:spPr>
        <p:txBody>
          <a:bodyPr vert="horz" lIns="0" tIns="0" rIns="0" bIns="0" rtlCol="0" anchor="ctr">
            <a:noAutofit/>
          </a:bodyPr>
          <a:lstStyle>
            <a:lvl1pPr algn="ctr" eaLnBrk="1" fontAlgn="auto" hangingPunct="1">
              <a:spcBef>
                <a:spcPts val="0"/>
              </a:spcBef>
              <a:spcAft>
                <a:spcPts val="0"/>
              </a:spcAft>
              <a:defRPr sz="1300" smtClean="0">
                <a:solidFill>
                  <a:srgbClr val="FD4F00"/>
                </a:solidFill>
                <a:latin typeface="+mn-lt"/>
              </a:defRPr>
            </a:lvl1pPr>
          </a:lstStyle>
          <a:p>
            <a:pPr>
              <a:defRPr/>
            </a:pPr>
            <a:fld id="{CB28023A-672D-4A99-8E50-4E29BEF6F9B5}" type="datetime1">
              <a:rPr lang="fi-FI" smtClean="0"/>
              <a:t>22.9.2022</a:t>
            </a:fld>
            <a:endParaRPr lang="fi-FI" dirty="0"/>
          </a:p>
        </p:txBody>
      </p:sp>
      <p:sp>
        <p:nvSpPr>
          <p:cNvPr id="5" name="Alatunnisteen paikkamerkki 4"/>
          <p:cNvSpPr>
            <a:spLocks noGrp="1"/>
          </p:cNvSpPr>
          <p:nvPr>
            <p:ph type="ftr" sz="quarter" idx="3"/>
          </p:nvPr>
        </p:nvSpPr>
        <p:spPr>
          <a:xfrm>
            <a:off x="3201988" y="6269038"/>
            <a:ext cx="4114800" cy="258762"/>
          </a:xfrm>
          <a:prstGeom prst="rect">
            <a:avLst/>
          </a:prstGeom>
        </p:spPr>
        <p:txBody>
          <a:bodyPr vert="horz" lIns="0" tIns="0" rIns="0" bIns="0" rtlCol="0" anchor="ctr">
            <a:noAutofit/>
          </a:bodyPr>
          <a:lstStyle>
            <a:lvl1pPr algn="l" eaLnBrk="1" fontAlgn="auto" hangingPunct="1">
              <a:spcBef>
                <a:spcPts val="0"/>
              </a:spcBef>
              <a:spcAft>
                <a:spcPts val="0"/>
              </a:spcAft>
              <a:defRPr sz="1300" smtClean="0">
                <a:solidFill>
                  <a:srgbClr val="FD4F00"/>
                </a:solidFill>
                <a:latin typeface="+mn-lt"/>
              </a:defRPr>
            </a:lvl1pPr>
          </a:lstStyle>
          <a:p>
            <a:pPr>
              <a:defRPr/>
            </a:pPr>
            <a:endParaRPr lang="fi-FI" dirty="0"/>
          </a:p>
        </p:txBody>
      </p:sp>
      <p:sp>
        <p:nvSpPr>
          <p:cNvPr id="6" name="Dian numeron paikkamerkki 5"/>
          <p:cNvSpPr>
            <a:spLocks noGrp="1"/>
          </p:cNvSpPr>
          <p:nvPr>
            <p:ph type="sldNum" sz="quarter" idx="4"/>
          </p:nvPr>
        </p:nvSpPr>
        <p:spPr>
          <a:xfrm>
            <a:off x="10437813" y="6269038"/>
            <a:ext cx="1236662" cy="258762"/>
          </a:xfrm>
          <a:prstGeom prst="rect">
            <a:avLst/>
          </a:prstGeom>
        </p:spPr>
        <p:txBody>
          <a:bodyPr vert="horz" lIns="0" tIns="0" rIns="0" bIns="0" rtlCol="0" anchor="ctr">
            <a:noAutofit/>
          </a:bodyPr>
          <a:lstStyle>
            <a:lvl1pPr algn="r" eaLnBrk="1" fontAlgn="auto" hangingPunct="1">
              <a:spcBef>
                <a:spcPts val="0"/>
              </a:spcBef>
              <a:spcAft>
                <a:spcPts val="0"/>
              </a:spcAft>
              <a:defRPr sz="1300" b="1" smtClean="0">
                <a:solidFill>
                  <a:srgbClr val="FD4F00"/>
                </a:solidFill>
                <a:latin typeface="+mn-lt"/>
              </a:defRPr>
            </a:lvl1pPr>
          </a:lstStyle>
          <a:p>
            <a:pPr>
              <a:defRPr/>
            </a:pPr>
            <a:fld id="{86E4FE70-929C-4534-AD5C-35ECB10BA3EF}" type="slidenum">
              <a:rPr lang="fi-FI"/>
              <a:pPr>
                <a:defRPr/>
              </a:pPr>
              <a:t>‹#›</a:t>
            </a:fld>
            <a:endParaRPr lang="fi-FI" dirty="0"/>
          </a:p>
        </p:txBody>
      </p:sp>
      <p:pic>
        <p:nvPicPr>
          <p:cNvPr id="2" name="Kuva 1"/>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65474" y="6102989"/>
            <a:ext cx="1039225" cy="590860"/>
          </a:xfrm>
          <a:prstGeom prst="rect">
            <a:avLst/>
          </a:prstGeom>
        </p:spPr>
      </p:pic>
    </p:spTree>
  </p:cSld>
  <p:clrMap bg1="lt1" tx1="dk1" bg2="lt2" tx2="dk2" accent1="accent1" accent2="accent2" accent3="accent3" accent4="accent4" accent5="accent5" accent6="accent6" hlink="hlink" folHlink="folHlink"/>
  <p:sldLayoutIdLst>
    <p:sldLayoutId id="2147483838" r:id="rId1"/>
    <p:sldLayoutId id="2147483889" r:id="rId2"/>
    <p:sldLayoutId id="2147483839" r:id="rId3"/>
    <p:sldLayoutId id="2147483890" r:id="rId4"/>
    <p:sldLayoutId id="2147483840" r:id="rId5"/>
    <p:sldLayoutId id="2147483841" r:id="rId6"/>
    <p:sldLayoutId id="2147483842" r:id="rId7"/>
    <p:sldLayoutId id="2147483843" r:id="rId8"/>
    <p:sldLayoutId id="2147483844" r:id="rId9"/>
    <p:sldLayoutId id="2147483891" r:id="rId10"/>
    <p:sldLayoutId id="2147483892" r:id="rId11"/>
    <p:sldLayoutId id="2147483893" r:id="rId12"/>
    <p:sldLayoutId id="2147483894" r:id="rId13"/>
    <p:sldLayoutId id="2147483895" r:id="rId14"/>
    <p:sldLayoutId id="2147483896" r:id="rId15"/>
    <p:sldLayoutId id="2147483897" r:id="rId16"/>
    <p:sldLayoutId id="2147483898" r:id="rId17"/>
    <p:sldLayoutId id="2147483899" r:id="rId18"/>
    <p:sldLayoutId id="2147483900" r:id="rId19"/>
  </p:sldLayoutIdLst>
  <p:hf hdr="0"/>
  <p:txStyles>
    <p:titleStyle>
      <a:lvl1pPr algn="l" rtl="0" fontAlgn="base">
        <a:lnSpc>
          <a:spcPct val="90000"/>
        </a:lnSpc>
        <a:spcBef>
          <a:spcPct val="0"/>
        </a:spcBef>
        <a:spcAft>
          <a:spcPct val="0"/>
        </a:spcAft>
        <a:defRPr sz="4200" b="1" kern="1200">
          <a:solidFill>
            <a:srgbClr val="FD4F00"/>
          </a:solidFill>
          <a:latin typeface="Arial Black" panose="020B0A04020102020204" pitchFamily="34" charset="0"/>
          <a:ea typeface="+mj-ea"/>
          <a:cs typeface="+mj-cs"/>
        </a:defRPr>
      </a:lvl1pPr>
      <a:lvl2pPr algn="l" rtl="0" fontAlgn="base">
        <a:lnSpc>
          <a:spcPct val="90000"/>
        </a:lnSpc>
        <a:spcBef>
          <a:spcPct val="0"/>
        </a:spcBef>
        <a:spcAft>
          <a:spcPct val="0"/>
        </a:spcAft>
        <a:defRPr sz="4200" b="1">
          <a:solidFill>
            <a:srgbClr val="FD4F00"/>
          </a:solidFill>
          <a:latin typeface="Arial Black" panose="020B0A04020102020204" pitchFamily="34" charset="0"/>
        </a:defRPr>
      </a:lvl2pPr>
      <a:lvl3pPr algn="l" rtl="0" fontAlgn="base">
        <a:lnSpc>
          <a:spcPct val="90000"/>
        </a:lnSpc>
        <a:spcBef>
          <a:spcPct val="0"/>
        </a:spcBef>
        <a:spcAft>
          <a:spcPct val="0"/>
        </a:spcAft>
        <a:defRPr sz="4200" b="1">
          <a:solidFill>
            <a:srgbClr val="FD4F00"/>
          </a:solidFill>
          <a:latin typeface="Arial Black" panose="020B0A04020102020204" pitchFamily="34" charset="0"/>
        </a:defRPr>
      </a:lvl3pPr>
      <a:lvl4pPr algn="l" rtl="0" fontAlgn="base">
        <a:lnSpc>
          <a:spcPct val="90000"/>
        </a:lnSpc>
        <a:spcBef>
          <a:spcPct val="0"/>
        </a:spcBef>
        <a:spcAft>
          <a:spcPct val="0"/>
        </a:spcAft>
        <a:defRPr sz="4200" b="1">
          <a:solidFill>
            <a:srgbClr val="FD4F00"/>
          </a:solidFill>
          <a:latin typeface="Arial Black" panose="020B0A04020102020204" pitchFamily="34" charset="0"/>
        </a:defRPr>
      </a:lvl4pPr>
      <a:lvl5pPr algn="l" rtl="0" fontAlgn="base">
        <a:lnSpc>
          <a:spcPct val="90000"/>
        </a:lnSpc>
        <a:spcBef>
          <a:spcPct val="0"/>
        </a:spcBef>
        <a:spcAft>
          <a:spcPct val="0"/>
        </a:spcAft>
        <a:defRPr sz="4200" b="1">
          <a:solidFill>
            <a:srgbClr val="FD4F00"/>
          </a:solidFill>
          <a:latin typeface="Arial Black" panose="020B0A04020102020204" pitchFamily="34" charset="0"/>
        </a:defRPr>
      </a:lvl5pPr>
      <a:lvl6pPr marL="457200" algn="l" rtl="0" fontAlgn="base">
        <a:lnSpc>
          <a:spcPct val="90000"/>
        </a:lnSpc>
        <a:spcBef>
          <a:spcPct val="0"/>
        </a:spcBef>
        <a:spcAft>
          <a:spcPct val="0"/>
        </a:spcAft>
        <a:defRPr sz="4200" b="1">
          <a:solidFill>
            <a:srgbClr val="FD4F00"/>
          </a:solidFill>
          <a:latin typeface="Arial Black" panose="020B0A04020102020204" pitchFamily="34" charset="0"/>
        </a:defRPr>
      </a:lvl6pPr>
      <a:lvl7pPr marL="914400" algn="l" rtl="0" fontAlgn="base">
        <a:lnSpc>
          <a:spcPct val="90000"/>
        </a:lnSpc>
        <a:spcBef>
          <a:spcPct val="0"/>
        </a:spcBef>
        <a:spcAft>
          <a:spcPct val="0"/>
        </a:spcAft>
        <a:defRPr sz="4200" b="1">
          <a:solidFill>
            <a:srgbClr val="FD4F00"/>
          </a:solidFill>
          <a:latin typeface="Arial Black" panose="020B0A04020102020204" pitchFamily="34" charset="0"/>
        </a:defRPr>
      </a:lvl7pPr>
      <a:lvl8pPr marL="1371600" algn="l" rtl="0" fontAlgn="base">
        <a:lnSpc>
          <a:spcPct val="90000"/>
        </a:lnSpc>
        <a:spcBef>
          <a:spcPct val="0"/>
        </a:spcBef>
        <a:spcAft>
          <a:spcPct val="0"/>
        </a:spcAft>
        <a:defRPr sz="4200" b="1">
          <a:solidFill>
            <a:srgbClr val="FD4F00"/>
          </a:solidFill>
          <a:latin typeface="Arial Black" panose="020B0A04020102020204" pitchFamily="34" charset="0"/>
        </a:defRPr>
      </a:lvl8pPr>
      <a:lvl9pPr marL="1828800" algn="l" rtl="0" fontAlgn="base">
        <a:lnSpc>
          <a:spcPct val="90000"/>
        </a:lnSpc>
        <a:spcBef>
          <a:spcPct val="0"/>
        </a:spcBef>
        <a:spcAft>
          <a:spcPct val="0"/>
        </a:spcAft>
        <a:defRPr sz="4200" b="1">
          <a:solidFill>
            <a:srgbClr val="FD4F00"/>
          </a:solidFill>
          <a:latin typeface="Arial Black" panose="020B0A04020102020204" pitchFamily="34" charset="0"/>
        </a:defRPr>
      </a:lvl9pPr>
    </p:titleStyle>
    <p:bodyStyle>
      <a:lvl1pPr marL="228600" indent="-228600" algn="l" rtl="0" fontAlgn="base">
        <a:spcBef>
          <a:spcPct val="0"/>
        </a:spcBef>
        <a:spcAft>
          <a:spcPct val="0"/>
        </a:spcAft>
        <a:buFont typeface="Arial" panose="020B0604020202020204" pitchFamily="34" charset="0"/>
        <a:buChar char="•"/>
        <a:defRPr sz="2500" kern="1200">
          <a:solidFill>
            <a:schemeClr val="tx1"/>
          </a:solidFill>
          <a:latin typeface="+mn-lt"/>
          <a:ea typeface="+mn-ea"/>
          <a:cs typeface="+mn-cs"/>
        </a:defRPr>
      </a:lvl1pPr>
      <a:lvl2pPr marL="685800" indent="-22860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Otsikon paikkamerkki 1"/>
          <p:cNvSpPr>
            <a:spLocks noGrp="1"/>
          </p:cNvSpPr>
          <p:nvPr>
            <p:ph type="title"/>
          </p:nvPr>
        </p:nvSpPr>
        <p:spPr bwMode="auto">
          <a:xfrm>
            <a:off x="457200" y="407988"/>
            <a:ext cx="1123473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altLang="fi-FI"/>
              <a:t>Muokkaa perustyyl. napsautt.</a:t>
            </a:r>
          </a:p>
        </p:txBody>
      </p:sp>
      <p:sp>
        <p:nvSpPr>
          <p:cNvPr id="6147" name="Tekstin paikkamerkki 2"/>
          <p:cNvSpPr>
            <a:spLocks noGrp="1"/>
          </p:cNvSpPr>
          <p:nvPr>
            <p:ph type="body" idx="1"/>
          </p:nvPr>
        </p:nvSpPr>
        <p:spPr bwMode="auto">
          <a:xfrm>
            <a:off x="457200" y="1196975"/>
            <a:ext cx="11234738" cy="497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4" name="Päivämäärän paikkamerkki 3"/>
          <p:cNvSpPr>
            <a:spLocks noGrp="1"/>
          </p:cNvSpPr>
          <p:nvPr>
            <p:ph type="dt" sz="half" idx="2"/>
          </p:nvPr>
        </p:nvSpPr>
        <p:spPr>
          <a:xfrm>
            <a:off x="1663700" y="6269038"/>
            <a:ext cx="1304925" cy="258762"/>
          </a:xfrm>
          <a:prstGeom prst="rect">
            <a:avLst/>
          </a:prstGeom>
        </p:spPr>
        <p:txBody>
          <a:bodyPr vert="horz" lIns="0" tIns="0" rIns="0" bIns="0" rtlCol="0" anchor="ctr">
            <a:noAutofit/>
          </a:bodyPr>
          <a:lstStyle>
            <a:lvl1pPr algn="ctr" eaLnBrk="1" fontAlgn="auto" hangingPunct="1">
              <a:spcBef>
                <a:spcPts val="0"/>
              </a:spcBef>
              <a:spcAft>
                <a:spcPts val="0"/>
              </a:spcAft>
              <a:defRPr sz="1300" smtClean="0">
                <a:solidFill>
                  <a:srgbClr val="009246"/>
                </a:solidFill>
                <a:latin typeface="+mn-lt"/>
              </a:defRPr>
            </a:lvl1pPr>
          </a:lstStyle>
          <a:p>
            <a:pPr>
              <a:defRPr/>
            </a:pPr>
            <a:fld id="{CAC8FE71-59E9-4A3C-BFE6-BB48EA6DBA66}" type="datetime1">
              <a:rPr lang="fi-FI" smtClean="0"/>
              <a:t>22.9.2022</a:t>
            </a:fld>
            <a:endParaRPr lang="fi-FI" dirty="0"/>
          </a:p>
        </p:txBody>
      </p:sp>
      <p:sp>
        <p:nvSpPr>
          <p:cNvPr id="5" name="Alatunnisteen paikkamerkki 4"/>
          <p:cNvSpPr>
            <a:spLocks noGrp="1"/>
          </p:cNvSpPr>
          <p:nvPr>
            <p:ph type="ftr" sz="quarter" idx="3"/>
          </p:nvPr>
        </p:nvSpPr>
        <p:spPr>
          <a:xfrm>
            <a:off x="3201988" y="6269038"/>
            <a:ext cx="4114800" cy="258762"/>
          </a:xfrm>
          <a:prstGeom prst="rect">
            <a:avLst/>
          </a:prstGeom>
        </p:spPr>
        <p:txBody>
          <a:bodyPr vert="horz" lIns="0" tIns="0" rIns="0" bIns="0" rtlCol="0" anchor="ctr">
            <a:noAutofit/>
          </a:bodyPr>
          <a:lstStyle>
            <a:lvl1pPr algn="l" eaLnBrk="1" fontAlgn="auto" hangingPunct="1">
              <a:spcBef>
                <a:spcPts val="0"/>
              </a:spcBef>
              <a:spcAft>
                <a:spcPts val="0"/>
              </a:spcAft>
              <a:defRPr sz="1300" smtClean="0">
                <a:solidFill>
                  <a:srgbClr val="009246"/>
                </a:solidFill>
                <a:latin typeface="+mn-lt"/>
              </a:defRPr>
            </a:lvl1pPr>
          </a:lstStyle>
          <a:p>
            <a:pPr>
              <a:defRPr/>
            </a:pPr>
            <a:endParaRPr lang="fi-FI" dirty="0"/>
          </a:p>
        </p:txBody>
      </p:sp>
      <p:sp>
        <p:nvSpPr>
          <p:cNvPr id="6" name="Dian numeron paikkamerkki 5"/>
          <p:cNvSpPr>
            <a:spLocks noGrp="1"/>
          </p:cNvSpPr>
          <p:nvPr>
            <p:ph type="sldNum" sz="quarter" idx="4"/>
          </p:nvPr>
        </p:nvSpPr>
        <p:spPr>
          <a:xfrm>
            <a:off x="10437813" y="6269038"/>
            <a:ext cx="1236662" cy="258762"/>
          </a:xfrm>
          <a:prstGeom prst="rect">
            <a:avLst/>
          </a:prstGeom>
        </p:spPr>
        <p:txBody>
          <a:bodyPr vert="horz" lIns="0" tIns="0" rIns="0" bIns="0" rtlCol="0" anchor="ctr">
            <a:noAutofit/>
          </a:bodyPr>
          <a:lstStyle>
            <a:lvl1pPr algn="r" eaLnBrk="1" fontAlgn="auto" hangingPunct="1">
              <a:spcBef>
                <a:spcPts val="0"/>
              </a:spcBef>
              <a:spcAft>
                <a:spcPts val="0"/>
              </a:spcAft>
              <a:defRPr sz="1300" b="1" smtClean="0">
                <a:solidFill>
                  <a:srgbClr val="009246"/>
                </a:solidFill>
                <a:latin typeface="+mn-lt"/>
              </a:defRPr>
            </a:lvl1pPr>
          </a:lstStyle>
          <a:p>
            <a:pPr>
              <a:defRPr/>
            </a:pPr>
            <a:fld id="{7987D597-3FC0-4A5C-AEFB-3D5BFA0892D2}" type="slidenum">
              <a:rPr lang="fi-FI"/>
              <a:pPr>
                <a:defRPr/>
              </a:pPr>
              <a:t>‹#›</a:t>
            </a:fld>
            <a:endParaRPr lang="fi-FI" dirty="0"/>
          </a:p>
        </p:txBody>
      </p:sp>
      <p:pic>
        <p:nvPicPr>
          <p:cNvPr id="2" name="Kuva 1"/>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59967" y="6117344"/>
            <a:ext cx="1078916" cy="613426"/>
          </a:xfrm>
          <a:prstGeom prst="rect">
            <a:avLst/>
          </a:prstGeom>
        </p:spPr>
      </p:pic>
    </p:spTree>
  </p:cSld>
  <p:clrMap bg1="lt1" tx1="dk1" bg2="lt2" tx2="dk2" accent1="accent1" accent2="accent2" accent3="accent3" accent4="accent4" accent5="accent5" accent6="accent6" hlink="hlink" folHlink="folHlink"/>
  <p:sldLayoutIdLst>
    <p:sldLayoutId id="2147483845" r:id="rId1"/>
    <p:sldLayoutId id="2147483901" r:id="rId2"/>
    <p:sldLayoutId id="2147483846" r:id="rId3"/>
    <p:sldLayoutId id="2147483902" r:id="rId4"/>
    <p:sldLayoutId id="2147483847" r:id="rId5"/>
    <p:sldLayoutId id="2147483848" r:id="rId6"/>
    <p:sldLayoutId id="2147483849" r:id="rId7"/>
    <p:sldLayoutId id="2147483850" r:id="rId8"/>
    <p:sldLayoutId id="2147483851" r:id="rId9"/>
    <p:sldLayoutId id="2147483903" r:id="rId10"/>
    <p:sldLayoutId id="2147483904" r:id="rId11"/>
    <p:sldLayoutId id="2147483905" r:id="rId12"/>
    <p:sldLayoutId id="2147483906" r:id="rId13"/>
    <p:sldLayoutId id="2147483907" r:id="rId14"/>
    <p:sldLayoutId id="2147483908" r:id="rId15"/>
    <p:sldLayoutId id="2147483909" r:id="rId16"/>
    <p:sldLayoutId id="2147483910" r:id="rId17"/>
    <p:sldLayoutId id="2147483911" r:id="rId18"/>
    <p:sldLayoutId id="2147483912" r:id="rId19"/>
  </p:sldLayoutIdLst>
  <p:hf hdr="0"/>
  <p:txStyles>
    <p:titleStyle>
      <a:lvl1pPr algn="l" rtl="0" fontAlgn="base">
        <a:lnSpc>
          <a:spcPct val="90000"/>
        </a:lnSpc>
        <a:spcBef>
          <a:spcPct val="0"/>
        </a:spcBef>
        <a:spcAft>
          <a:spcPct val="0"/>
        </a:spcAft>
        <a:defRPr sz="4200" b="1" kern="1200">
          <a:solidFill>
            <a:srgbClr val="009246"/>
          </a:solidFill>
          <a:latin typeface="Arial Black" panose="020B0A04020102020204" pitchFamily="34" charset="0"/>
          <a:ea typeface="+mj-ea"/>
          <a:cs typeface="+mj-cs"/>
        </a:defRPr>
      </a:lvl1pPr>
      <a:lvl2pPr algn="l" rtl="0" fontAlgn="base">
        <a:lnSpc>
          <a:spcPct val="90000"/>
        </a:lnSpc>
        <a:spcBef>
          <a:spcPct val="0"/>
        </a:spcBef>
        <a:spcAft>
          <a:spcPct val="0"/>
        </a:spcAft>
        <a:defRPr sz="4200" b="1">
          <a:solidFill>
            <a:srgbClr val="009246"/>
          </a:solidFill>
          <a:latin typeface="Arial Black" panose="020B0A04020102020204" pitchFamily="34" charset="0"/>
        </a:defRPr>
      </a:lvl2pPr>
      <a:lvl3pPr algn="l" rtl="0" fontAlgn="base">
        <a:lnSpc>
          <a:spcPct val="90000"/>
        </a:lnSpc>
        <a:spcBef>
          <a:spcPct val="0"/>
        </a:spcBef>
        <a:spcAft>
          <a:spcPct val="0"/>
        </a:spcAft>
        <a:defRPr sz="4200" b="1">
          <a:solidFill>
            <a:srgbClr val="009246"/>
          </a:solidFill>
          <a:latin typeface="Arial Black" panose="020B0A04020102020204" pitchFamily="34" charset="0"/>
        </a:defRPr>
      </a:lvl3pPr>
      <a:lvl4pPr algn="l" rtl="0" fontAlgn="base">
        <a:lnSpc>
          <a:spcPct val="90000"/>
        </a:lnSpc>
        <a:spcBef>
          <a:spcPct val="0"/>
        </a:spcBef>
        <a:spcAft>
          <a:spcPct val="0"/>
        </a:spcAft>
        <a:defRPr sz="4200" b="1">
          <a:solidFill>
            <a:srgbClr val="009246"/>
          </a:solidFill>
          <a:latin typeface="Arial Black" panose="020B0A04020102020204" pitchFamily="34" charset="0"/>
        </a:defRPr>
      </a:lvl4pPr>
      <a:lvl5pPr algn="l" rtl="0" fontAlgn="base">
        <a:lnSpc>
          <a:spcPct val="90000"/>
        </a:lnSpc>
        <a:spcBef>
          <a:spcPct val="0"/>
        </a:spcBef>
        <a:spcAft>
          <a:spcPct val="0"/>
        </a:spcAft>
        <a:defRPr sz="4200" b="1">
          <a:solidFill>
            <a:srgbClr val="009246"/>
          </a:solidFill>
          <a:latin typeface="Arial Black" panose="020B0A04020102020204" pitchFamily="34" charset="0"/>
        </a:defRPr>
      </a:lvl5pPr>
      <a:lvl6pPr marL="457200" algn="l" rtl="0" fontAlgn="base">
        <a:lnSpc>
          <a:spcPct val="90000"/>
        </a:lnSpc>
        <a:spcBef>
          <a:spcPct val="0"/>
        </a:spcBef>
        <a:spcAft>
          <a:spcPct val="0"/>
        </a:spcAft>
        <a:defRPr sz="4200" b="1">
          <a:solidFill>
            <a:srgbClr val="009246"/>
          </a:solidFill>
          <a:latin typeface="Arial Black" panose="020B0A04020102020204" pitchFamily="34" charset="0"/>
        </a:defRPr>
      </a:lvl6pPr>
      <a:lvl7pPr marL="914400" algn="l" rtl="0" fontAlgn="base">
        <a:lnSpc>
          <a:spcPct val="90000"/>
        </a:lnSpc>
        <a:spcBef>
          <a:spcPct val="0"/>
        </a:spcBef>
        <a:spcAft>
          <a:spcPct val="0"/>
        </a:spcAft>
        <a:defRPr sz="4200" b="1">
          <a:solidFill>
            <a:srgbClr val="009246"/>
          </a:solidFill>
          <a:latin typeface="Arial Black" panose="020B0A04020102020204" pitchFamily="34" charset="0"/>
        </a:defRPr>
      </a:lvl7pPr>
      <a:lvl8pPr marL="1371600" algn="l" rtl="0" fontAlgn="base">
        <a:lnSpc>
          <a:spcPct val="90000"/>
        </a:lnSpc>
        <a:spcBef>
          <a:spcPct val="0"/>
        </a:spcBef>
        <a:spcAft>
          <a:spcPct val="0"/>
        </a:spcAft>
        <a:defRPr sz="4200" b="1">
          <a:solidFill>
            <a:srgbClr val="009246"/>
          </a:solidFill>
          <a:latin typeface="Arial Black" panose="020B0A04020102020204" pitchFamily="34" charset="0"/>
        </a:defRPr>
      </a:lvl8pPr>
      <a:lvl9pPr marL="1828800" algn="l" rtl="0" fontAlgn="base">
        <a:lnSpc>
          <a:spcPct val="90000"/>
        </a:lnSpc>
        <a:spcBef>
          <a:spcPct val="0"/>
        </a:spcBef>
        <a:spcAft>
          <a:spcPct val="0"/>
        </a:spcAft>
        <a:defRPr sz="4200" b="1">
          <a:solidFill>
            <a:srgbClr val="009246"/>
          </a:solidFill>
          <a:latin typeface="Arial Black" panose="020B0A04020102020204" pitchFamily="34" charset="0"/>
        </a:defRPr>
      </a:lvl9pPr>
    </p:titleStyle>
    <p:bodyStyle>
      <a:lvl1pPr marL="228600" indent="-228600" algn="l" rtl="0" fontAlgn="base">
        <a:spcBef>
          <a:spcPct val="0"/>
        </a:spcBef>
        <a:spcAft>
          <a:spcPct val="0"/>
        </a:spcAft>
        <a:buFont typeface="Arial" panose="020B0604020202020204" pitchFamily="34" charset="0"/>
        <a:buChar char="•"/>
        <a:defRPr sz="2500" kern="1200">
          <a:solidFill>
            <a:schemeClr val="tx1"/>
          </a:solidFill>
          <a:latin typeface="+mn-lt"/>
          <a:ea typeface="+mn-ea"/>
          <a:cs typeface="+mn-cs"/>
        </a:defRPr>
      </a:lvl1pPr>
      <a:lvl2pPr marL="685800" indent="-22860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58.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hyperlink" Target="mailto:Tomi.kiilakoski@youthresearch.fi" TargetMode="External"/><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5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3.xml.rels><?xml version="1.0" encoding="UTF-8" standalone="yes"?>
<Relationships xmlns="http://schemas.openxmlformats.org/package/2006/relationships"><Relationship Id="rId3" Type="http://schemas.openxmlformats.org/officeDocument/2006/relationships/hyperlink" Target="mailto:sini.perho@hel.fi" TargetMode="External"/><Relationship Id="rId2" Type="http://schemas.openxmlformats.org/officeDocument/2006/relationships/notesSlide" Target="../notesSlides/notesSlide3.xml"/><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308810" y="1664208"/>
            <a:ext cx="8469430" cy="2322575"/>
          </a:xfrm>
        </p:spPr>
        <p:txBody>
          <a:bodyPr/>
          <a:lstStyle/>
          <a:p>
            <a:pPr algn="ctr"/>
            <a:r>
              <a:rPr lang="fi-FI" sz="5400" dirty="0" err="1"/>
              <a:t>The</a:t>
            </a:r>
            <a:r>
              <a:rPr lang="fi-FI" sz="5400" dirty="0"/>
              <a:t> Basic Plan of Youth </a:t>
            </a:r>
            <a:r>
              <a:rPr lang="fi-FI" sz="5400" dirty="0" err="1"/>
              <a:t>Work</a:t>
            </a:r>
            <a:r>
              <a:rPr lang="fi-FI" sz="5400" dirty="0"/>
              <a:t> / Nuorisotyön perussuunnitelma,</a:t>
            </a:r>
            <a:br>
              <a:rPr lang="fi-FI" sz="6000" dirty="0"/>
            </a:br>
            <a:r>
              <a:rPr lang="fi-FI" sz="5400" dirty="0"/>
              <a:t>Youth division,</a:t>
            </a:r>
            <a:br>
              <a:rPr lang="fi-FI" sz="5400" dirty="0"/>
            </a:br>
            <a:r>
              <a:rPr lang="fi-FI" sz="5400" dirty="0"/>
              <a:t>City of Helsinki</a:t>
            </a:r>
            <a:br>
              <a:rPr lang="fi-FI" sz="4800" dirty="0"/>
            </a:br>
            <a:r>
              <a:rPr lang="fi-FI" sz="4800" dirty="0"/>
              <a:t>														</a:t>
            </a:r>
            <a:r>
              <a:rPr lang="fi-FI" sz="3600" dirty="0"/>
              <a:t>Sini Perho				</a:t>
            </a:r>
            <a:r>
              <a:rPr lang="fi-FI" sz="4800" dirty="0"/>
              <a:t>		</a:t>
            </a:r>
            <a:br>
              <a:rPr lang="fi-FI" sz="6000" dirty="0"/>
            </a:br>
            <a:endParaRPr lang="fi-FI" sz="6000" dirty="0"/>
          </a:p>
        </p:txBody>
      </p:sp>
    </p:spTree>
    <p:extLst>
      <p:ext uri="{BB962C8B-B14F-4D97-AF65-F5344CB8AC3E}">
        <p14:creationId xmlns:p14="http://schemas.microsoft.com/office/powerpoint/2010/main" val="4713241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Otsikko 1">
            <a:extLst>
              <a:ext uri="{FF2B5EF4-FFF2-40B4-BE49-F238E27FC236}">
                <a16:creationId xmlns:a16="http://schemas.microsoft.com/office/drawing/2014/main" id="{824F30D4-8AFF-E317-BEC3-CD3A17D2F626}"/>
              </a:ext>
            </a:extLst>
          </p:cNvPr>
          <p:cNvSpPr>
            <a:spLocks noGrp="1"/>
          </p:cNvSpPr>
          <p:nvPr>
            <p:ph type="title"/>
          </p:nvPr>
        </p:nvSpPr>
        <p:spPr/>
        <p:txBody>
          <a:bodyPr/>
          <a:lstStyle/>
          <a:p>
            <a:r>
              <a:rPr lang="en-US" altLang="fi-FI"/>
              <a:t>Finland</a:t>
            </a:r>
          </a:p>
        </p:txBody>
      </p:sp>
      <p:pic>
        <p:nvPicPr>
          <p:cNvPr id="14339" name="Picture 4">
            <a:extLst>
              <a:ext uri="{FF2B5EF4-FFF2-40B4-BE49-F238E27FC236}">
                <a16:creationId xmlns:a16="http://schemas.microsoft.com/office/drawing/2014/main" id="{3A78DE2A-7B35-A351-D0AE-3FC76B34C15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28889" y="1825625"/>
            <a:ext cx="7134225" cy="435133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Nuoli oikealle 2">
            <a:extLst>
              <a:ext uri="{FF2B5EF4-FFF2-40B4-BE49-F238E27FC236}">
                <a16:creationId xmlns:a16="http://schemas.microsoft.com/office/drawing/2014/main" id="{51BED78E-CDD2-E292-5C23-682B1F15BBAF}"/>
              </a:ext>
            </a:extLst>
          </p:cNvPr>
          <p:cNvSpPr/>
          <p:nvPr/>
        </p:nvSpPr>
        <p:spPr>
          <a:xfrm>
            <a:off x="6942138" y="3386139"/>
            <a:ext cx="685800" cy="857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p>
        </p:txBody>
      </p:sp>
      <p:sp>
        <p:nvSpPr>
          <p:cNvPr id="2" name="Nuoli oikealle 2">
            <a:extLst>
              <a:ext uri="{FF2B5EF4-FFF2-40B4-BE49-F238E27FC236}">
                <a16:creationId xmlns:a16="http://schemas.microsoft.com/office/drawing/2014/main" id="{E77B107E-336E-8786-A2EA-CF255D0A25FB}"/>
              </a:ext>
            </a:extLst>
          </p:cNvPr>
          <p:cNvSpPr/>
          <p:nvPr/>
        </p:nvSpPr>
        <p:spPr>
          <a:xfrm>
            <a:off x="6911975" y="3751263"/>
            <a:ext cx="685800" cy="87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p>
        </p:txBody>
      </p:sp>
      <p:sp>
        <p:nvSpPr>
          <p:cNvPr id="4" name="Nuoli oikealle 2">
            <a:extLst>
              <a:ext uri="{FF2B5EF4-FFF2-40B4-BE49-F238E27FC236}">
                <a16:creationId xmlns:a16="http://schemas.microsoft.com/office/drawing/2014/main" id="{890C19AA-66A2-5814-0FA3-D891820B2E95}"/>
              </a:ext>
            </a:extLst>
          </p:cNvPr>
          <p:cNvSpPr/>
          <p:nvPr/>
        </p:nvSpPr>
        <p:spPr>
          <a:xfrm>
            <a:off x="6791325" y="3190876"/>
            <a:ext cx="685800" cy="87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p>
        </p:txBody>
      </p:sp>
      <p:sp>
        <p:nvSpPr>
          <p:cNvPr id="5" name="Nuoli oikealle 2">
            <a:extLst>
              <a:ext uri="{FF2B5EF4-FFF2-40B4-BE49-F238E27FC236}">
                <a16:creationId xmlns:a16="http://schemas.microsoft.com/office/drawing/2014/main" id="{299B9D3B-85CD-2172-F2C1-47F5C7FEE21F}"/>
              </a:ext>
            </a:extLst>
          </p:cNvPr>
          <p:cNvSpPr/>
          <p:nvPr/>
        </p:nvSpPr>
        <p:spPr>
          <a:xfrm>
            <a:off x="7134225" y="4202113"/>
            <a:ext cx="685800" cy="87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p>
        </p:txBody>
      </p:sp>
      <p:sp>
        <p:nvSpPr>
          <p:cNvPr id="6" name="Nuoli oikealle 2">
            <a:extLst>
              <a:ext uri="{FF2B5EF4-FFF2-40B4-BE49-F238E27FC236}">
                <a16:creationId xmlns:a16="http://schemas.microsoft.com/office/drawing/2014/main" id="{AA868E70-AE93-9766-2F6D-A099E4BF7BF2}"/>
              </a:ext>
            </a:extLst>
          </p:cNvPr>
          <p:cNvSpPr/>
          <p:nvPr/>
        </p:nvSpPr>
        <p:spPr>
          <a:xfrm>
            <a:off x="7254875" y="4316413"/>
            <a:ext cx="685800" cy="87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tsikko 1">
            <a:extLst>
              <a:ext uri="{FF2B5EF4-FFF2-40B4-BE49-F238E27FC236}">
                <a16:creationId xmlns:a16="http://schemas.microsoft.com/office/drawing/2014/main" id="{601C7594-62BF-5545-F25B-5DEC3CC9905E}"/>
              </a:ext>
            </a:extLst>
          </p:cNvPr>
          <p:cNvSpPr>
            <a:spLocks noGrp="1"/>
          </p:cNvSpPr>
          <p:nvPr>
            <p:ph type="title"/>
          </p:nvPr>
        </p:nvSpPr>
        <p:spPr/>
        <p:txBody>
          <a:bodyPr/>
          <a:lstStyle/>
          <a:p>
            <a:r>
              <a:rPr lang="en-US" altLang="fi-FI"/>
              <a:t>Finland</a:t>
            </a:r>
          </a:p>
        </p:txBody>
      </p:sp>
      <p:pic>
        <p:nvPicPr>
          <p:cNvPr id="15363" name="Picture 4">
            <a:extLst>
              <a:ext uri="{FF2B5EF4-FFF2-40B4-BE49-F238E27FC236}">
                <a16:creationId xmlns:a16="http://schemas.microsoft.com/office/drawing/2014/main" id="{F762F295-DDCB-0B6F-47A4-F756EDC97B3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28889" y="1825625"/>
            <a:ext cx="7134225" cy="435133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Nuoli oikealle 2">
            <a:extLst>
              <a:ext uri="{FF2B5EF4-FFF2-40B4-BE49-F238E27FC236}">
                <a16:creationId xmlns:a16="http://schemas.microsoft.com/office/drawing/2014/main" id="{4E6FA7FD-2BE2-2902-97AF-C337F2541205}"/>
              </a:ext>
            </a:extLst>
          </p:cNvPr>
          <p:cNvSpPr/>
          <p:nvPr/>
        </p:nvSpPr>
        <p:spPr>
          <a:xfrm>
            <a:off x="6942138" y="3386139"/>
            <a:ext cx="685800" cy="857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p>
        </p:txBody>
      </p:sp>
      <p:sp>
        <p:nvSpPr>
          <p:cNvPr id="2" name="Nuoli oikealle 2">
            <a:extLst>
              <a:ext uri="{FF2B5EF4-FFF2-40B4-BE49-F238E27FC236}">
                <a16:creationId xmlns:a16="http://schemas.microsoft.com/office/drawing/2014/main" id="{57678515-F89E-4951-3278-D546DD01A422}"/>
              </a:ext>
            </a:extLst>
          </p:cNvPr>
          <p:cNvSpPr/>
          <p:nvPr/>
        </p:nvSpPr>
        <p:spPr>
          <a:xfrm>
            <a:off x="6911975" y="3751263"/>
            <a:ext cx="685800" cy="87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p>
        </p:txBody>
      </p:sp>
      <p:sp>
        <p:nvSpPr>
          <p:cNvPr id="4" name="Nuoli oikealle 2">
            <a:extLst>
              <a:ext uri="{FF2B5EF4-FFF2-40B4-BE49-F238E27FC236}">
                <a16:creationId xmlns:a16="http://schemas.microsoft.com/office/drawing/2014/main" id="{8661C042-612D-9710-CB69-3BB3C95CFE2E}"/>
              </a:ext>
            </a:extLst>
          </p:cNvPr>
          <p:cNvSpPr/>
          <p:nvPr/>
        </p:nvSpPr>
        <p:spPr>
          <a:xfrm>
            <a:off x="6791325" y="3190876"/>
            <a:ext cx="685800" cy="87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p>
        </p:txBody>
      </p:sp>
      <p:sp>
        <p:nvSpPr>
          <p:cNvPr id="5" name="Nuoli oikealle 2">
            <a:extLst>
              <a:ext uri="{FF2B5EF4-FFF2-40B4-BE49-F238E27FC236}">
                <a16:creationId xmlns:a16="http://schemas.microsoft.com/office/drawing/2014/main" id="{C8A2DF6D-2EB0-3A23-88FC-19F53B06EA4E}"/>
              </a:ext>
            </a:extLst>
          </p:cNvPr>
          <p:cNvSpPr/>
          <p:nvPr/>
        </p:nvSpPr>
        <p:spPr>
          <a:xfrm>
            <a:off x="7064375" y="4457701"/>
            <a:ext cx="685800" cy="87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p>
        </p:txBody>
      </p:sp>
      <p:sp>
        <p:nvSpPr>
          <p:cNvPr id="6" name="Nuoli oikealle 2">
            <a:extLst>
              <a:ext uri="{FF2B5EF4-FFF2-40B4-BE49-F238E27FC236}">
                <a16:creationId xmlns:a16="http://schemas.microsoft.com/office/drawing/2014/main" id="{B4843B2A-1F3F-5B38-5D5C-197D8C454F8D}"/>
              </a:ext>
            </a:extLst>
          </p:cNvPr>
          <p:cNvSpPr/>
          <p:nvPr/>
        </p:nvSpPr>
        <p:spPr>
          <a:xfrm>
            <a:off x="7254875" y="4316413"/>
            <a:ext cx="685800" cy="87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p>
        </p:txBody>
      </p:sp>
      <p:sp>
        <p:nvSpPr>
          <p:cNvPr id="7" name="Nuoli oikealle 2">
            <a:extLst>
              <a:ext uri="{FF2B5EF4-FFF2-40B4-BE49-F238E27FC236}">
                <a16:creationId xmlns:a16="http://schemas.microsoft.com/office/drawing/2014/main" id="{67A1BA69-397B-204C-8C3A-EE741DD5B007}"/>
              </a:ext>
            </a:extLst>
          </p:cNvPr>
          <p:cNvSpPr/>
          <p:nvPr/>
        </p:nvSpPr>
        <p:spPr>
          <a:xfrm>
            <a:off x="7064375" y="3903663"/>
            <a:ext cx="685800" cy="87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p>
        </p:txBody>
      </p:sp>
      <p:sp>
        <p:nvSpPr>
          <p:cNvPr id="8" name="Nuoli oikealle 2">
            <a:extLst>
              <a:ext uri="{FF2B5EF4-FFF2-40B4-BE49-F238E27FC236}">
                <a16:creationId xmlns:a16="http://schemas.microsoft.com/office/drawing/2014/main" id="{ECB7F9B3-0B1E-DA49-9079-4BF17FEDB074}"/>
              </a:ext>
            </a:extLst>
          </p:cNvPr>
          <p:cNvSpPr/>
          <p:nvPr/>
        </p:nvSpPr>
        <p:spPr>
          <a:xfrm>
            <a:off x="7386638" y="4159251"/>
            <a:ext cx="685800" cy="87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tsikko 1">
            <a:extLst>
              <a:ext uri="{FF2B5EF4-FFF2-40B4-BE49-F238E27FC236}">
                <a16:creationId xmlns:a16="http://schemas.microsoft.com/office/drawing/2014/main" id="{E3354911-9426-3334-5179-2D9CC2020065}"/>
              </a:ext>
            </a:extLst>
          </p:cNvPr>
          <p:cNvSpPr>
            <a:spLocks noGrp="1"/>
          </p:cNvSpPr>
          <p:nvPr>
            <p:ph type="title"/>
          </p:nvPr>
        </p:nvSpPr>
        <p:spPr/>
        <p:txBody>
          <a:bodyPr/>
          <a:lstStyle/>
          <a:p>
            <a:r>
              <a:rPr lang="fi-FI" altLang="fi-FI"/>
              <a:t>Four cycles of action research</a:t>
            </a:r>
          </a:p>
        </p:txBody>
      </p:sp>
      <p:sp>
        <p:nvSpPr>
          <p:cNvPr id="16387" name="Sisällön paikkamerkki 2">
            <a:extLst>
              <a:ext uri="{FF2B5EF4-FFF2-40B4-BE49-F238E27FC236}">
                <a16:creationId xmlns:a16="http://schemas.microsoft.com/office/drawing/2014/main" id="{0A721B9A-37D6-6D3D-E1B4-C308F1EEBF77}"/>
              </a:ext>
            </a:extLst>
          </p:cNvPr>
          <p:cNvSpPr>
            <a:spLocks noGrp="1"/>
          </p:cNvSpPr>
          <p:nvPr>
            <p:ph idx="1"/>
          </p:nvPr>
        </p:nvSpPr>
        <p:spPr/>
        <p:txBody>
          <a:bodyPr/>
          <a:lstStyle/>
          <a:p>
            <a:pPr marL="0" indent="0">
              <a:buNone/>
            </a:pPr>
            <a:r>
              <a:rPr lang="fi-FI" altLang="fi-FI"/>
              <a:t>1. Cycle: Creating concepts and basic structure for youth work. 2011.</a:t>
            </a:r>
          </a:p>
          <a:p>
            <a:pPr marL="0" indent="0">
              <a:buNone/>
            </a:pPr>
            <a:r>
              <a:rPr lang="fi-FI" altLang="fi-FI"/>
              <a:t>2. Cycle. Creating the first youth work curriculum in Kokkola. Applying the concepts. 2012-2014.</a:t>
            </a:r>
          </a:p>
          <a:p>
            <a:pPr marL="0" indent="0">
              <a:buNone/>
            </a:pPr>
            <a:r>
              <a:rPr lang="fi-FI" altLang="fi-FI"/>
              <a:t>3. Cycle. Designing a youth work curriculum in other cities. 2014 – (on going)</a:t>
            </a:r>
          </a:p>
          <a:p>
            <a:pPr marL="0" indent="0">
              <a:buNone/>
            </a:pPr>
            <a:r>
              <a:rPr lang="fi-FI" altLang="fi-FI"/>
              <a:t>4. Cycle. Reflecting on youth work management and evaluation. 2019 -</a:t>
            </a:r>
          </a:p>
        </p:txBody>
      </p:sp>
      <p:sp>
        <p:nvSpPr>
          <p:cNvPr id="4" name="Päivämäärän paikkamerkki 3">
            <a:extLst>
              <a:ext uri="{FF2B5EF4-FFF2-40B4-BE49-F238E27FC236}">
                <a16:creationId xmlns:a16="http://schemas.microsoft.com/office/drawing/2014/main" id="{B8E56793-A56C-28B6-42C1-3D89E79A2B8E}"/>
              </a:ext>
            </a:extLst>
          </p:cNvPr>
          <p:cNvSpPr>
            <a:spLocks noGrp="1"/>
          </p:cNvSpPr>
          <p:nvPr>
            <p:ph type="dt" sz="quarter" idx="10"/>
          </p:nvPr>
        </p:nvSpPr>
        <p:spPr/>
        <p:txBody>
          <a:bodyPr/>
          <a:lstStyle/>
          <a:p>
            <a:pPr>
              <a:defRPr/>
            </a:pPr>
            <a:fld id="{AFF16A4E-01D3-4F1D-AF9D-81EC1A2B36A7}" type="datetime1">
              <a:rPr lang="fi-FI" smtClean="0"/>
              <a:pPr>
                <a:defRPr/>
              </a:pPr>
              <a:t>22.9.2022</a:t>
            </a:fld>
            <a:endParaRPr lang="fi-FI"/>
          </a:p>
        </p:txBody>
      </p:sp>
      <p:sp>
        <p:nvSpPr>
          <p:cNvPr id="5" name="Alatunnisteen paikkamerkki 4">
            <a:extLst>
              <a:ext uri="{FF2B5EF4-FFF2-40B4-BE49-F238E27FC236}">
                <a16:creationId xmlns:a16="http://schemas.microsoft.com/office/drawing/2014/main" id="{D57D7609-87A0-063C-3057-67FA4F5A066F}"/>
              </a:ext>
            </a:extLst>
          </p:cNvPr>
          <p:cNvSpPr>
            <a:spLocks noGrp="1"/>
          </p:cNvSpPr>
          <p:nvPr>
            <p:ph type="ftr" sz="quarter" idx="11"/>
          </p:nvPr>
        </p:nvSpPr>
        <p:spPr/>
        <p:txBody>
          <a:bodyPr/>
          <a:lstStyle/>
          <a:p>
            <a:pPr>
              <a:defRPr/>
            </a:pPr>
            <a:r>
              <a:rPr lang="fi-FI"/>
              <a:t>Tomi Kiilakoski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FD3CAC3-153C-3F71-9859-9596626DEA6A}"/>
              </a:ext>
            </a:extLst>
          </p:cNvPr>
          <p:cNvSpPr>
            <a:spLocks noGrp="1"/>
          </p:cNvSpPr>
          <p:nvPr>
            <p:ph type="title"/>
          </p:nvPr>
        </p:nvSpPr>
        <p:spPr/>
        <p:txBody>
          <a:bodyPr>
            <a:normAutofit fontScale="90000"/>
          </a:bodyPr>
          <a:lstStyle/>
          <a:p>
            <a:pPr>
              <a:defRPr/>
            </a:pPr>
            <a:r>
              <a:rPr lang="fi-FI" dirty="0" err="1"/>
              <a:t>Elements</a:t>
            </a:r>
            <a:r>
              <a:rPr lang="fi-FI" dirty="0"/>
              <a:t> of </a:t>
            </a:r>
            <a:r>
              <a:rPr lang="fi-FI" dirty="0" err="1"/>
              <a:t>youth</a:t>
            </a:r>
            <a:r>
              <a:rPr lang="fi-FI" dirty="0"/>
              <a:t> </a:t>
            </a:r>
            <a:r>
              <a:rPr lang="fi-FI" dirty="0" err="1"/>
              <a:t>work</a:t>
            </a:r>
            <a:r>
              <a:rPr lang="fi-FI" dirty="0"/>
              <a:t> </a:t>
            </a:r>
            <a:r>
              <a:rPr lang="fi-FI" dirty="0" err="1"/>
              <a:t>curriculum</a:t>
            </a:r>
            <a:r>
              <a:rPr lang="fi-FI" dirty="0"/>
              <a:t> (Kiilakoski, Kinnunen &amp; </a:t>
            </a:r>
            <a:r>
              <a:rPr lang="fi-FI" dirty="0" err="1"/>
              <a:t>Djupsund</a:t>
            </a:r>
            <a:r>
              <a:rPr lang="fi-FI" dirty="0"/>
              <a:t> 2018)</a:t>
            </a:r>
          </a:p>
        </p:txBody>
      </p:sp>
      <p:pic>
        <p:nvPicPr>
          <p:cNvPr id="17411" name="Picture 2">
            <a:extLst>
              <a:ext uri="{FF2B5EF4-FFF2-40B4-BE49-F238E27FC236}">
                <a16:creationId xmlns:a16="http://schemas.microsoft.com/office/drawing/2014/main" id="{E8A7EB0B-A4E4-8CA2-6664-BDC4B8F0D80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95550" y="1935164"/>
            <a:ext cx="6624638" cy="438943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Otsikko 1">
            <a:extLst>
              <a:ext uri="{FF2B5EF4-FFF2-40B4-BE49-F238E27FC236}">
                <a16:creationId xmlns:a16="http://schemas.microsoft.com/office/drawing/2014/main" id="{E1E6DF1D-4F81-ABD4-9681-AAC52444FA07}"/>
              </a:ext>
            </a:extLst>
          </p:cNvPr>
          <p:cNvSpPr>
            <a:spLocks noGrp="1"/>
          </p:cNvSpPr>
          <p:nvPr>
            <p:ph type="title"/>
          </p:nvPr>
        </p:nvSpPr>
        <p:spPr/>
        <p:txBody>
          <a:bodyPr/>
          <a:lstStyle/>
          <a:p>
            <a:r>
              <a:rPr lang="fi-FI" altLang="fi-FI"/>
              <a:t>Scientific reports, mostly in Finnish. </a:t>
            </a:r>
          </a:p>
        </p:txBody>
      </p:sp>
      <p:sp>
        <p:nvSpPr>
          <p:cNvPr id="4" name="Päivämäärän paikkamerkki 3">
            <a:extLst>
              <a:ext uri="{FF2B5EF4-FFF2-40B4-BE49-F238E27FC236}">
                <a16:creationId xmlns:a16="http://schemas.microsoft.com/office/drawing/2014/main" id="{BC7BA1D1-972C-1CED-5C58-E9F1ECD557FC}"/>
              </a:ext>
            </a:extLst>
          </p:cNvPr>
          <p:cNvSpPr>
            <a:spLocks noGrp="1"/>
          </p:cNvSpPr>
          <p:nvPr>
            <p:ph type="dt" sz="quarter" idx="10"/>
          </p:nvPr>
        </p:nvSpPr>
        <p:spPr/>
        <p:txBody>
          <a:bodyPr/>
          <a:lstStyle/>
          <a:p>
            <a:pPr>
              <a:defRPr/>
            </a:pPr>
            <a:fld id="{AFF16A4E-01D3-4F1D-AF9D-81EC1A2B36A7}" type="datetime1">
              <a:rPr lang="fi-FI" smtClean="0"/>
              <a:pPr>
                <a:defRPr/>
              </a:pPr>
              <a:t>22.9.2022</a:t>
            </a:fld>
            <a:endParaRPr lang="fi-FI"/>
          </a:p>
        </p:txBody>
      </p:sp>
      <p:sp>
        <p:nvSpPr>
          <p:cNvPr id="5" name="Alatunnisteen paikkamerkki 4">
            <a:extLst>
              <a:ext uri="{FF2B5EF4-FFF2-40B4-BE49-F238E27FC236}">
                <a16:creationId xmlns:a16="http://schemas.microsoft.com/office/drawing/2014/main" id="{D33AF05C-6955-EB2E-4CC5-B5927E253DFD}"/>
              </a:ext>
            </a:extLst>
          </p:cNvPr>
          <p:cNvSpPr>
            <a:spLocks noGrp="1"/>
          </p:cNvSpPr>
          <p:nvPr>
            <p:ph type="ftr" sz="quarter" idx="11"/>
          </p:nvPr>
        </p:nvSpPr>
        <p:spPr/>
        <p:txBody>
          <a:bodyPr/>
          <a:lstStyle/>
          <a:p>
            <a:pPr>
              <a:defRPr/>
            </a:pPr>
            <a:r>
              <a:rPr lang="fi-FI"/>
              <a:t>Tomi Kiilakoski</a:t>
            </a:r>
          </a:p>
        </p:txBody>
      </p:sp>
      <p:pic>
        <p:nvPicPr>
          <p:cNvPr id="18437" name="Picture 2" descr="Tietokirja nuorisotyön opetussuunnitelmasta">
            <a:extLst>
              <a:ext uri="{FF2B5EF4-FFF2-40B4-BE49-F238E27FC236}">
                <a16:creationId xmlns:a16="http://schemas.microsoft.com/office/drawing/2014/main" id="{C8F3C763-4577-A873-0FF9-806A44BFE5B4}"/>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178051" y="1844675"/>
            <a:ext cx="1903413" cy="2732088"/>
          </a:xfrm>
          <a:noFill/>
        </p:spPr>
      </p:pic>
      <p:pic>
        <p:nvPicPr>
          <p:cNvPr id="18438" name="Picture 6" descr="Kenen nuorisotyö">
            <a:extLst>
              <a:ext uri="{FF2B5EF4-FFF2-40B4-BE49-F238E27FC236}">
                <a16:creationId xmlns:a16="http://schemas.microsoft.com/office/drawing/2014/main" id="{18C466C1-AB42-FFAB-2AB8-CC2640C214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1676" y="1989138"/>
            <a:ext cx="1800225" cy="258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8" descr="Mitä Jyväskylä tarkoittaa? -teoksen kansikuva.">
            <a:extLst>
              <a:ext uri="{FF2B5EF4-FFF2-40B4-BE49-F238E27FC236}">
                <a16:creationId xmlns:a16="http://schemas.microsoft.com/office/drawing/2014/main" id="{38404E4D-7775-B15C-8595-7173029EE0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9600" y="1966914"/>
            <a:ext cx="1930400"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Otsikko 1">
            <a:extLst>
              <a:ext uri="{FF2B5EF4-FFF2-40B4-BE49-F238E27FC236}">
                <a16:creationId xmlns:a16="http://schemas.microsoft.com/office/drawing/2014/main" id="{156386F0-3803-73B7-57BF-841207E426D4}"/>
              </a:ext>
            </a:extLst>
          </p:cNvPr>
          <p:cNvSpPr>
            <a:spLocks noGrp="1"/>
          </p:cNvSpPr>
          <p:nvPr>
            <p:ph type="title"/>
          </p:nvPr>
        </p:nvSpPr>
        <p:spPr/>
        <p:txBody>
          <a:bodyPr/>
          <a:lstStyle/>
          <a:p>
            <a:r>
              <a:rPr lang="fi-FI" altLang="fi-FI"/>
              <a:t>Thank you.</a:t>
            </a:r>
          </a:p>
        </p:txBody>
      </p:sp>
      <p:sp>
        <p:nvSpPr>
          <p:cNvPr id="19459" name="Sisällön paikkamerkki 2">
            <a:extLst>
              <a:ext uri="{FF2B5EF4-FFF2-40B4-BE49-F238E27FC236}">
                <a16:creationId xmlns:a16="http://schemas.microsoft.com/office/drawing/2014/main" id="{ADC0DB1F-CDF5-D229-DED8-6E7B465A5DA2}"/>
              </a:ext>
            </a:extLst>
          </p:cNvPr>
          <p:cNvSpPr>
            <a:spLocks noGrp="1"/>
          </p:cNvSpPr>
          <p:nvPr>
            <p:ph idx="1"/>
          </p:nvPr>
        </p:nvSpPr>
        <p:spPr/>
        <p:txBody>
          <a:bodyPr/>
          <a:lstStyle/>
          <a:p>
            <a:pPr marL="0" indent="0">
              <a:buNone/>
            </a:pPr>
            <a:r>
              <a:rPr lang="fi-FI" altLang="fi-FI"/>
              <a:t>Tomi Kiilakoski</a:t>
            </a:r>
          </a:p>
          <a:p>
            <a:pPr marL="0" indent="0">
              <a:buNone/>
            </a:pPr>
            <a:r>
              <a:rPr lang="fi-FI" altLang="fi-FI"/>
              <a:t>Leading Senior Researcher, Finnish Youth Research Network; Adjunct Professor, University of Tampere</a:t>
            </a:r>
          </a:p>
          <a:p>
            <a:pPr marL="0" indent="0">
              <a:buNone/>
            </a:pPr>
            <a:r>
              <a:rPr lang="fi-FI" altLang="fi-FI">
                <a:hlinkClick r:id="rId2"/>
              </a:rPr>
              <a:t>Tomi.kiilakoski@youthresearch.fi</a:t>
            </a:r>
            <a:r>
              <a:rPr lang="fi-FI" altLang="fi-FI"/>
              <a:t> ; </a:t>
            </a:r>
          </a:p>
          <a:p>
            <a:pPr marL="0" indent="0">
              <a:buNone/>
            </a:pPr>
            <a:endParaRPr lang="fi-FI" altLang="fi-FI"/>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457200" y="1132933"/>
            <a:ext cx="9236594" cy="4979988"/>
          </a:xfrm>
        </p:spPr>
        <p:txBody>
          <a:bodyPr/>
          <a:lstStyle/>
          <a:p>
            <a:r>
              <a:rPr lang="fi-FI" sz="2000" dirty="0" err="1"/>
              <a:t>Common</a:t>
            </a:r>
            <a:r>
              <a:rPr lang="fi-FI" sz="2000" dirty="0"/>
              <a:t> </a:t>
            </a:r>
            <a:r>
              <a:rPr lang="fi-FI" sz="2000" dirty="0" err="1"/>
              <a:t>discussion</a:t>
            </a:r>
            <a:r>
              <a:rPr lang="fi-FI" sz="2000" dirty="0"/>
              <a:t> of </a:t>
            </a:r>
            <a:r>
              <a:rPr lang="fi-FI" sz="2000" dirty="0" err="1"/>
              <a:t>youth</a:t>
            </a:r>
            <a:r>
              <a:rPr lang="fi-FI" sz="2000" dirty="0"/>
              <a:t> </a:t>
            </a:r>
            <a:r>
              <a:rPr lang="fi-FI" sz="2000" dirty="0" err="1"/>
              <a:t>work</a:t>
            </a:r>
            <a:r>
              <a:rPr lang="fi-FI" sz="2000" dirty="0"/>
              <a:t> </a:t>
            </a:r>
            <a:r>
              <a:rPr lang="fi-FI" sz="2000" dirty="0" err="1"/>
              <a:t>was</a:t>
            </a:r>
            <a:r>
              <a:rPr lang="fi-FI" sz="2000" dirty="0"/>
              <a:t> </a:t>
            </a:r>
            <a:r>
              <a:rPr lang="fi-FI" sz="2000" dirty="0" err="1"/>
              <a:t>important</a:t>
            </a:r>
            <a:r>
              <a:rPr lang="fi-FI" sz="2000" dirty="0"/>
              <a:t> and </a:t>
            </a:r>
            <a:r>
              <a:rPr lang="fi-FI" sz="2000" dirty="0" err="1"/>
              <a:t>needed</a:t>
            </a:r>
            <a:endParaRPr lang="fi-FI" sz="2000" dirty="0"/>
          </a:p>
          <a:p>
            <a:endParaRPr lang="fi-FI" sz="2000" dirty="0"/>
          </a:p>
          <a:p>
            <a:r>
              <a:rPr lang="fi-FI" sz="2000" dirty="0"/>
              <a:t>To </a:t>
            </a:r>
            <a:r>
              <a:rPr lang="fi-FI" sz="2000" dirty="0" err="1"/>
              <a:t>keep</a:t>
            </a:r>
            <a:r>
              <a:rPr lang="fi-FI" sz="2000" dirty="0"/>
              <a:t> </a:t>
            </a:r>
            <a:r>
              <a:rPr lang="fi-FI" sz="2000" dirty="0" err="1"/>
              <a:t>up</a:t>
            </a:r>
            <a:r>
              <a:rPr lang="fi-FI" sz="2000" dirty="0"/>
              <a:t> </a:t>
            </a:r>
            <a:r>
              <a:rPr lang="fi-FI" sz="2000" dirty="0" err="1"/>
              <a:t>with</a:t>
            </a:r>
            <a:r>
              <a:rPr lang="fi-FI" sz="2000" dirty="0"/>
              <a:t> </a:t>
            </a:r>
            <a:r>
              <a:rPr lang="fi-FI" sz="2000" dirty="0" err="1"/>
              <a:t>the</a:t>
            </a:r>
            <a:r>
              <a:rPr lang="fi-FI" sz="2000" dirty="0"/>
              <a:t> </a:t>
            </a:r>
            <a:r>
              <a:rPr lang="fi-FI" sz="2000" dirty="0" err="1"/>
              <a:t>change</a:t>
            </a:r>
            <a:r>
              <a:rPr lang="fi-FI" sz="2000" dirty="0"/>
              <a:t> in </a:t>
            </a:r>
            <a:r>
              <a:rPr lang="fi-FI" sz="2000" dirty="0" err="1"/>
              <a:t>operational</a:t>
            </a:r>
            <a:r>
              <a:rPr lang="fi-FI" sz="2000" dirty="0"/>
              <a:t> </a:t>
            </a:r>
            <a:r>
              <a:rPr lang="fi-FI" sz="2000" dirty="0" err="1"/>
              <a:t>environment</a:t>
            </a:r>
            <a:r>
              <a:rPr lang="fi-FI" sz="2000" dirty="0"/>
              <a:t> and </a:t>
            </a:r>
            <a:r>
              <a:rPr lang="fi-FI" sz="2000" dirty="0" err="1"/>
              <a:t>youth</a:t>
            </a:r>
            <a:r>
              <a:rPr lang="fi-FI" sz="2000" dirty="0"/>
              <a:t> </a:t>
            </a:r>
            <a:r>
              <a:rPr lang="fi-FI" sz="2000" dirty="0" err="1"/>
              <a:t>cultures</a:t>
            </a:r>
            <a:endParaRPr lang="fi-FI" sz="2000" dirty="0"/>
          </a:p>
          <a:p>
            <a:endParaRPr lang="fi-FI" sz="2000" dirty="0"/>
          </a:p>
          <a:p>
            <a:r>
              <a:rPr lang="fi-FI" sz="2000" dirty="0" err="1"/>
              <a:t>The</a:t>
            </a:r>
            <a:r>
              <a:rPr lang="fi-FI" sz="2000" dirty="0"/>
              <a:t> </a:t>
            </a:r>
            <a:r>
              <a:rPr lang="fi-FI" sz="2000" dirty="0" err="1"/>
              <a:t>need</a:t>
            </a:r>
            <a:r>
              <a:rPr lang="fi-FI" sz="2000" dirty="0"/>
              <a:t> for </a:t>
            </a:r>
            <a:r>
              <a:rPr lang="fi-FI" sz="2000" dirty="0" err="1"/>
              <a:t>being</a:t>
            </a:r>
            <a:r>
              <a:rPr lang="fi-FI" sz="2000" dirty="0"/>
              <a:t> </a:t>
            </a:r>
            <a:r>
              <a:rPr lang="fi-FI" sz="2000" dirty="0" err="1"/>
              <a:t>able</a:t>
            </a:r>
            <a:r>
              <a:rPr lang="fi-FI" sz="2000" dirty="0"/>
              <a:t> to </a:t>
            </a:r>
            <a:r>
              <a:rPr lang="fi-FI" sz="2000" dirty="0" err="1"/>
              <a:t>clear</a:t>
            </a:r>
            <a:r>
              <a:rPr lang="fi-FI" sz="2000" dirty="0"/>
              <a:t> </a:t>
            </a:r>
            <a:r>
              <a:rPr lang="fi-FI" sz="2000" dirty="0" err="1"/>
              <a:t>about</a:t>
            </a:r>
            <a:r>
              <a:rPr lang="fi-FI" sz="2000" dirty="0"/>
              <a:t> </a:t>
            </a:r>
            <a:r>
              <a:rPr lang="fi-FI" sz="2000" dirty="0" err="1"/>
              <a:t>our</a:t>
            </a:r>
            <a:r>
              <a:rPr lang="fi-FI" sz="2000" dirty="0"/>
              <a:t> </a:t>
            </a:r>
            <a:r>
              <a:rPr lang="fi-FI" sz="2000" dirty="0" err="1"/>
              <a:t>rationale</a:t>
            </a:r>
            <a:r>
              <a:rPr lang="fi-FI" sz="2000" dirty="0"/>
              <a:t> of </a:t>
            </a:r>
            <a:r>
              <a:rPr lang="fi-FI" sz="2000" dirty="0" err="1"/>
              <a:t>practice</a:t>
            </a:r>
            <a:r>
              <a:rPr lang="fi-FI" sz="2000" dirty="0"/>
              <a:t> and to </a:t>
            </a:r>
            <a:r>
              <a:rPr lang="fi-FI" sz="2000" dirty="0" err="1"/>
              <a:t>develop</a:t>
            </a:r>
            <a:r>
              <a:rPr lang="fi-FI" sz="2000" dirty="0"/>
              <a:t> a </a:t>
            </a:r>
            <a:r>
              <a:rPr lang="fi-FI" sz="2000" dirty="0" err="1"/>
              <a:t>better</a:t>
            </a:r>
            <a:r>
              <a:rPr lang="fi-FI" sz="2000" dirty="0"/>
              <a:t> </a:t>
            </a:r>
            <a:r>
              <a:rPr lang="fi-FI" sz="2000" dirty="0" err="1"/>
              <a:t>articulation</a:t>
            </a:r>
            <a:r>
              <a:rPr lang="fi-FI" sz="2000" dirty="0"/>
              <a:t> of </a:t>
            </a:r>
            <a:r>
              <a:rPr lang="fi-FI" sz="2000" dirty="0" err="1"/>
              <a:t>youth</a:t>
            </a:r>
            <a:r>
              <a:rPr lang="fi-FI" sz="2000" dirty="0"/>
              <a:t> </a:t>
            </a:r>
            <a:r>
              <a:rPr lang="fi-FI" sz="2000" dirty="0" err="1"/>
              <a:t>work</a:t>
            </a:r>
            <a:endParaRPr lang="fi-FI" sz="2000" dirty="0"/>
          </a:p>
          <a:p>
            <a:endParaRPr lang="fi-FI" sz="2000" dirty="0"/>
          </a:p>
          <a:p>
            <a:r>
              <a:rPr lang="fi-FI" sz="2000" dirty="0"/>
              <a:t>To </a:t>
            </a:r>
            <a:r>
              <a:rPr lang="fi-FI" sz="2000" dirty="0" err="1"/>
              <a:t>understand</a:t>
            </a:r>
            <a:r>
              <a:rPr lang="fi-FI" sz="2000" dirty="0"/>
              <a:t> </a:t>
            </a:r>
            <a:r>
              <a:rPr lang="fi-FI" sz="2000" dirty="0" err="1"/>
              <a:t>the</a:t>
            </a:r>
            <a:r>
              <a:rPr lang="fi-FI" sz="2000" dirty="0"/>
              <a:t> </a:t>
            </a:r>
            <a:r>
              <a:rPr lang="fi-FI" sz="2000" dirty="0" err="1"/>
              <a:t>role</a:t>
            </a:r>
            <a:r>
              <a:rPr lang="fi-FI" sz="2000" dirty="0"/>
              <a:t> of </a:t>
            </a:r>
            <a:r>
              <a:rPr lang="fi-FI" sz="2000" dirty="0" err="1"/>
              <a:t>youth</a:t>
            </a:r>
            <a:r>
              <a:rPr lang="fi-FI" sz="2000" dirty="0"/>
              <a:t> </a:t>
            </a:r>
            <a:r>
              <a:rPr lang="fi-FI" sz="2000" dirty="0" err="1"/>
              <a:t>work</a:t>
            </a:r>
            <a:r>
              <a:rPr lang="fi-FI" sz="2000" dirty="0"/>
              <a:t> in </a:t>
            </a:r>
            <a:r>
              <a:rPr lang="fi-FI" sz="2000" dirty="0" err="1"/>
              <a:t>relation</a:t>
            </a:r>
            <a:r>
              <a:rPr lang="fi-FI" sz="2000" dirty="0"/>
              <a:t> to </a:t>
            </a:r>
            <a:r>
              <a:rPr lang="fi-FI" sz="2000" dirty="0" err="1"/>
              <a:t>other</a:t>
            </a:r>
            <a:r>
              <a:rPr lang="fi-FI" sz="2000" dirty="0"/>
              <a:t> </a:t>
            </a:r>
            <a:r>
              <a:rPr lang="fi-FI" sz="2000" dirty="0" err="1"/>
              <a:t>services</a:t>
            </a:r>
            <a:r>
              <a:rPr lang="fi-FI" sz="2000" dirty="0"/>
              <a:t> in </a:t>
            </a:r>
            <a:r>
              <a:rPr lang="fi-FI" sz="2000" dirty="0" err="1"/>
              <a:t>the</a:t>
            </a:r>
            <a:r>
              <a:rPr lang="fi-FI" sz="2000" dirty="0"/>
              <a:t> </a:t>
            </a:r>
            <a:r>
              <a:rPr lang="fi-FI" sz="2000" dirty="0" err="1"/>
              <a:t>Sector</a:t>
            </a:r>
            <a:r>
              <a:rPr lang="fi-FI" sz="2000" dirty="0"/>
              <a:t> of Culture and </a:t>
            </a:r>
            <a:r>
              <a:rPr lang="fi-FI" sz="2000" dirty="0" err="1"/>
              <a:t>leisure</a:t>
            </a:r>
            <a:r>
              <a:rPr lang="fi-FI" sz="2000" dirty="0"/>
              <a:t> (</a:t>
            </a:r>
            <a:r>
              <a:rPr lang="fi-FI" sz="2000" dirty="0" err="1"/>
              <a:t>the</a:t>
            </a:r>
            <a:r>
              <a:rPr lang="fi-FI" sz="2000" dirty="0"/>
              <a:t> </a:t>
            </a:r>
            <a:r>
              <a:rPr lang="fi-FI" sz="2000" dirty="0" err="1"/>
              <a:t>growth</a:t>
            </a:r>
            <a:r>
              <a:rPr lang="fi-FI" sz="2000" dirty="0"/>
              <a:t> of </a:t>
            </a:r>
            <a:r>
              <a:rPr lang="fi-FI" sz="2000" dirty="0" err="1"/>
              <a:t>the</a:t>
            </a:r>
            <a:r>
              <a:rPr lang="fi-FI" sz="2000" dirty="0"/>
              <a:t> </a:t>
            </a:r>
            <a:r>
              <a:rPr lang="fi-FI" sz="2000" dirty="0" err="1"/>
              <a:t>population</a:t>
            </a:r>
            <a:r>
              <a:rPr lang="fi-FI" sz="2000" dirty="0"/>
              <a:t> in Helsinki is </a:t>
            </a:r>
            <a:r>
              <a:rPr lang="fi-FI" sz="2000" dirty="0" err="1"/>
              <a:t>especially</a:t>
            </a:r>
            <a:r>
              <a:rPr lang="fi-FI" sz="2000" dirty="0"/>
              <a:t> </a:t>
            </a:r>
            <a:r>
              <a:rPr lang="fi-FI" sz="2000" dirty="0" err="1"/>
              <a:t>high</a:t>
            </a:r>
            <a:r>
              <a:rPr lang="fi-FI" sz="2000" dirty="0"/>
              <a:t> in </a:t>
            </a:r>
            <a:r>
              <a:rPr lang="fi-FI" sz="2000" dirty="0" err="1"/>
              <a:t>young</a:t>
            </a:r>
            <a:r>
              <a:rPr lang="fi-FI" sz="2000" dirty="0"/>
              <a:t> </a:t>
            </a:r>
            <a:r>
              <a:rPr lang="fi-FI" sz="2000" dirty="0" err="1"/>
              <a:t>population</a:t>
            </a:r>
            <a:r>
              <a:rPr lang="fi-FI" sz="2000" dirty="0"/>
              <a:t>: </a:t>
            </a:r>
            <a:r>
              <a:rPr lang="fi-FI" sz="2000" dirty="0" err="1"/>
              <a:t>related</a:t>
            </a:r>
            <a:r>
              <a:rPr lang="fi-FI" sz="2000" dirty="0"/>
              <a:t> to </a:t>
            </a:r>
            <a:r>
              <a:rPr lang="fi-FI" sz="2000" dirty="0" err="1"/>
              <a:t>immigration</a:t>
            </a:r>
            <a:r>
              <a:rPr lang="fi-FI" sz="2000" dirty="0"/>
              <a:t>)</a:t>
            </a:r>
          </a:p>
          <a:p>
            <a:endParaRPr lang="fi-FI" sz="1200" dirty="0"/>
          </a:p>
          <a:p>
            <a:r>
              <a:rPr lang="fi-FI" sz="2000" dirty="0"/>
              <a:t>To </a:t>
            </a:r>
            <a:r>
              <a:rPr lang="fi-FI" sz="2000" dirty="0" err="1"/>
              <a:t>clear</a:t>
            </a:r>
            <a:r>
              <a:rPr lang="fi-FI" sz="2000" dirty="0"/>
              <a:t> </a:t>
            </a:r>
            <a:r>
              <a:rPr lang="fi-FI" sz="2000" dirty="0" err="1"/>
              <a:t>up</a:t>
            </a:r>
            <a:r>
              <a:rPr lang="fi-FI" sz="2000" dirty="0"/>
              <a:t> </a:t>
            </a:r>
            <a:r>
              <a:rPr lang="fi-FI" sz="2000" dirty="0" err="1"/>
              <a:t>our</a:t>
            </a:r>
            <a:r>
              <a:rPr lang="fi-FI" sz="2000" dirty="0"/>
              <a:t> </a:t>
            </a:r>
            <a:r>
              <a:rPr lang="fi-FI" sz="2000" dirty="0" err="1"/>
              <a:t>role</a:t>
            </a:r>
            <a:r>
              <a:rPr lang="fi-FI" sz="2000" dirty="0"/>
              <a:t> </a:t>
            </a:r>
            <a:r>
              <a:rPr lang="fi-FI" sz="2000" dirty="0" err="1"/>
              <a:t>among</a:t>
            </a:r>
            <a:r>
              <a:rPr lang="fi-FI" sz="2000" dirty="0"/>
              <a:t> </a:t>
            </a:r>
            <a:r>
              <a:rPr lang="fi-FI" sz="2000" dirty="0" err="1"/>
              <a:t>the</a:t>
            </a:r>
            <a:r>
              <a:rPr lang="fi-FI" sz="2000" dirty="0"/>
              <a:t> </a:t>
            </a:r>
            <a:r>
              <a:rPr lang="fi-FI" sz="2000" dirty="0" err="1"/>
              <a:t>others</a:t>
            </a:r>
            <a:r>
              <a:rPr lang="fi-FI" sz="2000" dirty="0"/>
              <a:t> </a:t>
            </a:r>
            <a:r>
              <a:rPr lang="fi-FI" sz="2000" dirty="0" err="1"/>
              <a:t>actors</a:t>
            </a:r>
            <a:r>
              <a:rPr lang="fi-FI" sz="2000" dirty="0"/>
              <a:t> </a:t>
            </a:r>
            <a:r>
              <a:rPr lang="fi-FI" sz="2000" dirty="0" err="1"/>
              <a:t>working</a:t>
            </a:r>
            <a:r>
              <a:rPr lang="fi-FI" sz="2000" dirty="0"/>
              <a:t> </a:t>
            </a:r>
            <a:r>
              <a:rPr lang="fi-FI" sz="2000" dirty="0" err="1"/>
              <a:t>with</a:t>
            </a:r>
            <a:r>
              <a:rPr lang="fi-FI" sz="2000" dirty="0"/>
              <a:t> </a:t>
            </a:r>
            <a:r>
              <a:rPr lang="fi-FI" sz="2000" dirty="0" err="1"/>
              <a:t>youth</a:t>
            </a:r>
            <a:r>
              <a:rPr lang="fi-FI" sz="2000" dirty="0"/>
              <a:t> </a:t>
            </a:r>
          </a:p>
          <a:p>
            <a:endParaRPr lang="fi-FI" sz="2000" dirty="0"/>
          </a:p>
          <a:p>
            <a:r>
              <a:rPr lang="fi-FI" sz="2000" dirty="0"/>
              <a:t>To </a:t>
            </a:r>
            <a:r>
              <a:rPr lang="fi-FI" sz="2000" dirty="0" err="1"/>
              <a:t>strengthen</a:t>
            </a:r>
            <a:r>
              <a:rPr lang="fi-FI" sz="2000" dirty="0"/>
              <a:t> </a:t>
            </a:r>
            <a:r>
              <a:rPr lang="fi-FI" sz="2000" dirty="0" err="1"/>
              <a:t>the</a:t>
            </a:r>
            <a:r>
              <a:rPr lang="fi-FI" sz="2000" dirty="0"/>
              <a:t> </a:t>
            </a:r>
            <a:r>
              <a:rPr lang="fi-FI" sz="2000" dirty="0" err="1"/>
              <a:t>ability</a:t>
            </a:r>
            <a:r>
              <a:rPr lang="fi-FI" sz="2000" dirty="0"/>
              <a:t> for long-</a:t>
            </a:r>
            <a:r>
              <a:rPr lang="fi-FI" sz="2000" dirty="0" err="1"/>
              <a:t>term</a:t>
            </a:r>
            <a:r>
              <a:rPr lang="fi-FI" sz="2000" dirty="0"/>
              <a:t> </a:t>
            </a:r>
            <a:r>
              <a:rPr lang="fi-FI" sz="2000" dirty="0" err="1"/>
              <a:t>planning</a:t>
            </a:r>
            <a:r>
              <a:rPr lang="fi-FI" sz="2000" dirty="0"/>
              <a:t> of </a:t>
            </a:r>
            <a:r>
              <a:rPr lang="fi-FI" sz="2000" dirty="0" err="1"/>
              <a:t>youth</a:t>
            </a:r>
            <a:r>
              <a:rPr lang="fi-FI" sz="2000" dirty="0"/>
              <a:t> </a:t>
            </a:r>
            <a:r>
              <a:rPr lang="fi-FI" sz="2000" dirty="0" err="1"/>
              <a:t>work</a:t>
            </a:r>
            <a:r>
              <a:rPr lang="fi-FI" sz="2000" dirty="0"/>
              <a:t> </a:t>
            </a:r>
            <a:r>
              <a:rPr lang="fi-FI" sz="2000" dirty="0" err="1"/>
              <a:t>but</a:t>
            </a:r>
            <a:r>
              <a:rPr lang="fi-FI" sz="2000" dirty="0"/>
              <a:t> </a:t>
            </a:r>
            <a:r>
              <a:rPr lang="fi-FI" sz="2000" dirty="0" err="1"/>
              <a:t>still</a:t>
            </a:r>
            <a:r>
              <a:rPr lang="fi-FI" sz="2000" dirty="0"/>
              <a:t> </a:t>
            </a:r>
            <a:r>
              <a:rPr lang="fi-FI" sz="2000" dirty="0" err="1"/>
              <a:t>keep</a:t>
            </a:r>
            <a:r>
              <a:rPr lang="fi-FI" sz="2000" dirty="0"/>
              <a:t> </a:t>
            </a:r>
            <a:r>
              <a:rPr lang="fi-FI" sz="2000" dirty="0" err="1"/>
              <a:t>up</a:t>
            </a:r>
            <a:r>
              <a:rPr lang="fi-FI" sz="2000" dirty="0"/>
              <a:t> </a:t>
            </a:r>
            <a:r>
              <a:rPr lang="fi-FI" sz="2000" dirty="0" err="1"/>
              <a:t>with</a:t>
            </a:r>
            <a:r>
              <a:rPr lang="fi-FI" sz="2000" dirty="0"/>
              <a:t> </a:t>
            </a:r>
            <a:r>
              <a:rPr lang="fi-FI" sz="2000" dirty="0" err="1"/>
              <a:t>the</a:t>
            </a:r>
            <a:r>
              <a:rPr lang="fi-FI" sz="2000" dirty="0"/>
              <a:t> </a:t>
            </a:r>
            <a:r>
              <a:rPr lang="fi-FI" sz="2000" dirty="0" err="1"/>
              <a:t>flexibility</a:t>
            </a:r>
            <a:r>
              <a:rPr lang="fi-FI" sz="2000" dirty="0"/>
              <a:t> of it</a:t>
            </a:r>
            <a:endParaRPr lang="fi-FI" dirty="0"/>
          </a:p>
        </p:txBody>
      </p:sp>
      <p:sp>
        <p:nvSpPr>
          <p:cNvPr id="4" name="Päivämäärän paikkamerkki 3"/>
          <p:cNvSpPr>
            <a:spLocks noGrp="1"/>
          </p:cNvSpPr>
          <p:nvPr>
            <p:ph type="dt" sz="half" idx="10"/>
          </p:nvPr>
        </p:nvSpPr>
        <p:spPr/>
        <p:txBody>
          <a:bodyPr/>
          <a:lstStyle/>
          <a:p>
            <a:pPr>
              <a:defRPr/>
            </a:pPr>
            <a:fld id="{B4052959-B402-4E64-BC04-BDA5997856DB}" type="datetime1">
              <a:rPr lang="fi-FI" smtClean="0"/>
              <a:t>22.9.2022</a:t>
            </a:fld>
            <a:endParaRPr lang="fi-FI"/>
          </a:p>
        </p:txBody>
      </p:sp>
      <p:sp>
        <p:nvSpPr>
          <p:cNvPr id="6" name="Dian numeron paikkamerkki 5"/>
          <p:cNvSpPr>
            <a:spLocks noGrp="1"/>
          </p:cNvSpPr>
          <p:nvPr>
            <p:ph type="sldNum" sz="quarter" idx="12"/>
          </p:nvPr>
        </p:nvSpPr>
        <p:spPr/>
        <p:txBody>
          <a:bodyPr/>
          <a:lstStyle/>
          <a:p>
            <a:pPr>
              <a:defRPr/>
            </a:pPr>
            <a:fld id="{21D465F9-A8AA-48E0-96FD-5EA515275563}" type="slidenum">
              <a:rPr lang="fi-FI" smtClean="0"/>
              <a:pPr>
                <a:defRPr/>
              </a:pPr>
              <a:t>16</a:t>
            </a:fld>
            <a:endParaRPr lang="fi-FI"/>
          </a:p>
        </p:txBody>
      </p:sp>
      <p:sp>
        <p:nvSpPr>
          <p:cNvPr id="8" name="Otsikko 1"/>
          <p:cNvSpPr txBox="1">
            <a:spLocks/>
          </p:cNvSpPr>
          <p:nvPr/>
        </p:nvSpPr>
        <p:spPr bwMode="auto">
          <a:xfrm>
            <a:off x="891153" y="361031"/>
            <a:ext cx="973957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fontAlgn="base">
              <a:lnSpc>
                <a:spcPct val="90000"/>
              </a:lnSpc>
              <a:spcBef>
                <a:spcPct val="0"/>
              </a:spcBef>
              <a:spcAft>
                <a:spcPct val="0"/>
              </a:spcAft>
              <a:defRPr sz="4200" b="1" kern="1200">
                <a:solidFill>
                  <a:srgbClr val="FD4F00"/>
                </a:solidFill>
                <a:latin typeface="Arial Black" panose="020B0A04020102020204" pitchFamily="34" charset="0"/>
                <a:ea typeface="+mj-ea"/>
                <a:cs typeface="+mj-cs"/>
              </a:defRPr>
            </a:lvl1pPr>
            <a:lvl2pPr algn="l" rtl="0" fontAlgn="base">
              <a:lnSpc>
                <a:spcPct val="90000"/>
              </a:lnSpc>
              <a:spcBef>
                <a:spcPct val="0"/>
              </a:spcBef>
              <a:spcAft>
                <a:spcPct val="0"/>
              </a:spcAft>
              <a:defRPr sz="4200" b="1">
                <a:solidFill>
                  <a:srgbClr val="FD4F00"/>
                </a:solidFill>
                <a:latin typeface="Arial Black" panose="020B0A04020102020204" pitchFamily="34" charset="0"/>
              </a:defRPr>
            </a:lvl2pPr>
            <a:lvl3pPr algn="l" rtl="0" fontAlgn="base">
              <a:lnSpc>
                <a:spcPct val="90000"/>
              </a:lnSpc>
              <a:spcBef>
                <a:spcPct val="0"/>
              </a:spcBef>
              <a:spcAft>
                <a:spcPct val="0"/>
              </a:spcAft>
              <a:defRPr sz="4200" b="1">
                <a:solidFill>
                  <a:srgbClr val="FD4F00"/>
                </a:solidFill>
                <a:latin typeface="Arial Black" panose="020B0A04020102020204" pitchFamily="34" charset="0"/>
              </a:defRPr>
            </a:lvl3pPr>
            <a:lvl4pPr algn="l" rtl="0" fontAlgn="base">
              <a:lnSpc>
                <a:spcPct val="90000"/>
              </a:lnSpc>
              <a:spcBef>
                <a:spcPct val="0"/>
              </a:spcBef>
              <a:spcAft>
                <a:spcPct val="0"/>
              </a:spcAft>
              <a:defRPr sz="4200" b="1">
                <a:solidFill>
                  <a:srgbClr val="FD4F00"/>
                </a:solidFill>
                <a:latin typeface="Arial Black" panose="020B0A04020102020204" pitchFamily="34" charset="0"/>
              </a:defRPr>
            </a:lvl4pPr>
            <a:lvl5pPr algn="l" rtl="0" fontAlgn="base">
              <a:lnSpc>
                <a:spcPct val="90000"/>
              </a:lnSpc>
              <a:spcBef>
                <a:spcPct val="0"/>
              </a:spcBef>
              <a:spcAft>
                <a:spcPct val="0"/>
              </a:spcAft>
              <a:defRPr sz="4200" b="1">
                <a:solidFill>
                  <a:srgbClr val="FD4F00"/>
                </a:solidFill>
                <a:latin typeface="Arial Black" panose="020B0A04020102020204" pitchFamily="34" charset="0"/>
              </a:defRPr>
            </a:lvl5pPr>
            <a:lvl6pPr marL="457200" algn="l" rtl="0" fontAlgn="base">
              <a:lnSpc>
                <a:spcPct val="90000"/>
              </a:lnSpc>
              <a:spcBef>
                <a:spcPct val="0"/>
              </a:spcBef>
              <a:spcAft>
                <a:spcPct val="0"/>
              </a:spcAft>
              <a:defRPr sz="4200" b="1">
                <a:solidFill>
                  <a:srgbClr val="FD4F00"/>
                </a:solidFill>
                <a:latin typeface="Arial Black" panose="020B0A04020102020204" pitchFamily="34" charset="0"/>
              </a:defRPr>
            </a:lvl6pPr>
            <a:lvl7pPr marL="914400" algn="l" rtl="0" fontAlgn="base">
              <a:lnSpc>
                <a:spcPct val="90000"/>
              </a:lnSpc>
              <a:spcBef>
                <a:spcPct val="0"/>
              </a:spcBef>
              <a:spcAft>
                <a:spcPct val="0"/>
              </a:spcAft>
              <a:defRPr sz="4200" b="1">
                <a:solidFill>
                  <a:srgbClr val="FD4F00"/>
                </a:solidFill>
                <a:latin typeface="Arial Black" panose="020B0A04020102020204" pitchFamily="34" charset="0"/>
              </a:defRPr>
            </a:lvl7pPr>
            <a:lvl8pPr marL="1371600" algn="l" rtl="0" fontAlgn="base">
              <a:lnSpc>
                <a:spcPct val="90000"/>
              </a:lnSpc>
              <a:spcBef>
                <a:spcPct val="0"/>
              </a:spcBef>
              <a:spcAft>
                <a:spcPct val="0"/>
              </a:spcAft>
              <a:defRPr sz="4200" b="1">
                <a:solidFill>
                  <a:srgbClr val="FD4F00"/>
                </a:solidFill>
                <a:latin typeface="Arial Black" panose="020B0A04020102020204" pitchFamily="34" charset="0"/>
              </a:defRPr>
            </a:lvl8pPr>
            <a:lvl9pPr marL="1828800" algn="l" rtl="0" fontAlgn="base">
              <a:lnSpc>
                <a:spcPct val="90000"/>
              </a:lnSpc>
              <a:spcBef>
                <a:spcPct val="0"/>
              </a:spcBef>
              <a:spcAft>
                <a:spcPct val="0"/>
              </a:spcAft>
              <a:defRPr sz="4200" b="1">
                <a:solidFill>
                  <a:srgbClr val="FD4F00"/>
                </a:solidFill>
                <a:latin typeface="Arial Black" panose="020B0A04020102020204" pitchFamily="34" charset="0"/>
              </a:defRPr>
            </a:lvl9pPr>
          </a:lstStyle>
          <a:p>
            <a:pPr algn="ctr" eaLnBrk="1" hangingPunct="1"/>
            <a:r>
              <a:rPr lang="fi-FI" sz="2800" dirty="0" err="1"/>
              <a:t>Why</a:t>
            </a:r>
            <a:r>
              <a:rPr lang="fi-FI" sz="2800" dirty="0"/>
              <a:t> NUPS?</a:t>
            </a:r>
          </a:p>
        </p:txBody>
      </p:sp>
    </p:spTree>
    <p:extLst>
      <p:ext uri="{BB962C8B-B14F-4D97-AF65-F5344CB8AC3E}">
        <p14:creationId xmlns:p14="http://schemas.microsoft.com/office/powerpoint/2010/main" val="2316364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668837" y="1726058"/>
            <a:ext cx="9768975" cy="4592944"/>
          </a:xfrm>
        </p:spPr>
        <p:txBody>
          <a:bodyPr/>
          <a:lstStyle/>
          <a:p>
            <a:r>
              <a:rPr lang="fi-FI" sz="2000" dirty="0" err="1"/>
              <a:t>The</a:t>
            </a:r>
            <a:r>
              <a:rPr lang="fi-FI" sz="2000" dirty="0"/>
              <a:t> </a:t>
            </a:r>
            <a:r>
              <a:rPr lang="fi-FI" sz="2000" dirty="0" err="1"/>
              <a:t>process</a:t>
            </a:r>
            <a:r>
              <a:rPr lang="fi-FI" sz="2000" dirty="0"/>
              <a:t> </a:t>
            </a:r>
            <a:r>
              <a:rPr lang="fi-FI" sz="2000" dirty="0" err="1"/>
              <a:t>aimed</a:t>
            </a:r>
            <a:r>
              <a:rPr lang="fi-FI" sz="2000" dirty="0"/>
              <a:t> at </a:t>
            </a:r>
            <a:r>
              <a:rPr lang="fi-FI" sz="2000" dirty="0" err="1"/>
              <a:t>producing</a:t>
            </a:r>
            <a:r>
              <a:rPr lang="fi-FI" sz="2000" dirty="0"/>
              <a:t> a </a:t>
            </a:r>
            <a:r>
              <a:rPr lang="fi-FI" sz="2000" dirty="0" err="1"/>
              <a:t>curriculum</a:t>
            </a:r>
            <a:r>
              <a:rPr lang="fi-FI" sz="2000" dirty="0"/>
              <a:t> of </a:t>
            </a:r>
            <a:r>
              <a:rPr lang="fi-FI" sz="2000" dirty="0" err="1"/>
              <a:t>youth</a:t>
            </a:r>
            <a:r>
              <a:rPr lang="fi-FI" sz="2000" dirty="0"/>
              <a:t> </a:t>
            </a:r>
            <a:r>
              <a:rPr lang="fi-FI" sz="2000" dirty="0" err="1"/>
              <a:t>work</a:t>
            </a:r>
            <a:r>
              <a:rPr lang="fi-FI" sz="2000" dirty="0"/>
              <a:t> in Helsinki</a:t>
            </a:r>
          </a:p>
          <a:p>
            <a:endParaRPr lang="fi-FI" sz="2000" dirty="0"/>
          </a:p>
          <a:p>
            <a:r>
              <a:rPr lang="fi-FI" sz="1800" dirty="0" err="1"/>
              <a:t>The</a:t>
            </a:r>
            <a:r>
              <a:rPr lang="fi-FI" sz="1800" dirty="0"/>
              <a:t> </a:t>
            </a:r>
            <a:r>
              <a:rPr lang="fi-FI" sz="1800" dirty="0" err="1"/>
              <a:t>process</a:t>
            </a:r>
            <a:r>
              <a:rPr lang="fi-FI" sz="1800" dirty="0"/>
              <a:t> </a:t>
            </a:r>
            <a:r>
              <a:rPr lang="fi-FI" sz="1800" dirty="0" err="1"/>
              <a:t>was</a:t>
            </a:r>
            <a:r>
              <a:rPr lang="fi-FI" sz="1800" dirty="0"/>
              <a:t> </a:t>
            </a:r>
            <a:r>
              <a:rPr lang="fi-FI" sz="1800" dirty="0" err="1"/>
              <a:t>based</a:t>
            </a:r>
            <a:r>
              <a:rPr lang="fi-FI" sz="1800" dirty="0"/>
              <a:t> in </a:t>
            </a:r>
            <a:r>
              <a:rPr lang="fi-FI" sz="1800" dirty="0" err="1"/>
              <a:t>participation</a:t>
            </a:r>
            <a:r>
              <a:rPr lang="fi-FI" sz="1800" dirty="0"/>
              <a:t> of </a:t>
            </a:r>
            <a:r>
              <a:rPr lang="fi-FI" sz="1800" dirty="0" err="1"/>
              <a:t>the</a:t>
            </a:r>
            <a:r>
              <a:rPr lang="fi-FI" sz="1800" dirty="0"/>
              <a:t> </a:t>
            </a:r>
            <a:r>
              <a:rPr lang="fi-FI" sz="1800" dirty="0" err="1"/>
              <a:t>staff</a:t>
            </a:r>
            <a:r>
              <a:rPr lang="fi-FI" sz="1800" dirty="0"/>
              <a:t> of Youth division</a:t>
            </a:r>
          </a:p>
          <a:p>
            <a:endParaRPr lang="fi-FI" sz="1800" dirty="0"/>
          </a:p>
          <a:p>
            <a:r>
              <a:rPr lang="fi-FI" sz="1800" dirty="0" err="1"/>
              <a:t>The</a:t>
            </a:r>
            <a:r>
              <a:rPr lang="fi-FI" sz="1800" dirty="0"/>
              <a:t> </a:t>
            </a:r>
            <a:r>
              <a:rPr lang="fi-FI" sz="1800" dirty="0" err="1"/>
              <a:t>aim</a:t>
            </a:r>
            <a:r>
              <a:rPr lang="fi-FI" sz="1800" dirty="0"/>
              <a:t> </a:t>
            </a:r>
            <a:r>
              <a:rPr lang="fi-FI" sz="1800" dirty="0" err="1"/>
              <a:t>was</a:t>
            </a:r>
            <a:r>
              <a:rPr lang="fi-FI" sz="1800" dirty="0"/>
              <a:t> to </a:t>
            </a:r>
            <a:r>
              <a:rPr lang="fi-FI" sz="1800" dirty="0" err="1"/>
              <a:t>create</a:t>
            </a:r>
            <a:r>
              <a:rPr lang="fi-FI" sz="1800" dirty="0"/>
              <a:t> a </a:t>
            </a:r>
            <a:r>
              <a:rPr lang="fi-FI" sz="1800" dirty="0" err="1"/>
              <a:t>common</a:t>
            </a:r>
            <a:r>
              <a:rPr lang="fi-FI" sz="1800" dirty="0"/>
              <a:t> </a:t>
            </a:r>
            <a:r>
              <a:rPr lang="fi-FI" sz="1800" dirty="0" err="1"/>
              <a:t>framework</a:t>
            </a:r>
            <a:r>
              <a:rPr lang="fi-FI" sz="1800" dirty="0"/>
              <a:t> for </a:t>
            </a:r>
            <a:r>
              <a:rPr lang="fi-FI" sz="1800" dirty="0" err="1"/>
              <a:t>youth</a:t>
            </a:r>
            <a:r>
              <a:rPr lang="fi-FI" sz="1800" dirty="0"/>
              <a:t> </a:t>
            </a:r>
            <a:r>
              <a:rPr lang="fi-FI" sz="1800" dirty="0" err="1"/>
              <a:t>work</a:t>
            </a:r>
            <a:r>
              <a:rPr lang="fi-FI" sz="1800" dirty="0"/>
              <a:t> </a:t>
            </a:r>
            <a:r>
              <a:rPr lang="fi-FI" sz="1800" dirty="0" err="1"/>
              <a:t>now</a:t>
            </a:r>
            <a:r>
              <a:rPr lang="fi-FI" sz="1800" dirty="0"/>
              <a:t> and in </a:t>
            </a:r>
            <a:r>
              <a:rPr lang="fi-FI" sz="1800" dirty="0" err="1"/>
              <a:t>the</a:t>
            </a:r>
            <a:r>
              <a:rPr lang="fi-FI" sz="1800" dirty="0"/>
              <a:t> </a:t>
            </a:r>
            <a:r>
              <a:rPr lang="fi-FI" sz="1800" dirty="0" err="1"/>
              <a:t>future</a:t>
            </a:r>
            <a:endParaRPr lang="fi-FI" sz="1800" dirty="0"/>
          </a:p>
          <a:p>
            <a:pPr lvl="1"/>
            <a:endParaRPr lang="fi-FI" sz="1800" dirty="0"/>
          </a:p>
          <a:p>
            <a:r>
              <a:rPr lang="fi-FI" sz="2000" dirty="0" err="1"/>
              <a:t>Core</a:t>
            </a:r>
            <a:r>
              <a:rPr lang="fi-FI" sz="2000" dirty="0"/>
              <a:t> </a:t>
            </a:r>
            <a:r>
              <a:rPr lang="fi-FI" sz="2000" dirty="0" err="1"/>
              <a:t>questions</a:t>
            </a:r>
            <a:r>
              <a:rPr lang="fi-FI" sz="2000" dirty="0"/>
              <a:t> </a:t>
            </a:r>
            <a:r>
              <a:rPr lang="fi-FI" sz="2000" dirty="0" err="1"/>
              <a:t>were</a:t>
            </a:r>
            <a:r>
              <a:rPr lang="fi-FI" sz="2000" dirty="0"/>
              <a:t>:</a:t>
            </a:r>
          </a:p>
          <a:p>
            <a:pPr lvl="1">
              <a:spcAft>
                <a:spcPts val="600"/>
              </a:spcAft>
            </a:pPr>
            <a:r>
              <a:rPr lang="fi-FI" sz="1900" dirty="0" err="1"/>
              <a:t>What</a:t>
            </a:r>
            <a:r>
              <a:rPr lang="fi-FI" sz="1900" dirty="0"/>
              <a:t> </a:t>
            </a:r>
            <a:r>
              <a:rPr lang="fi-FI" sz="1900" dirty="0" err="1"/>
              <a:t>we</a:t>
            </a:r>
            <a:r>
              <a:rPr lang="fi-FI" sz="1900" dirty="0"/>
              <a:t> </a:t>
            </a:r>
            <a:r>
              <a:rPr lang="fi-FI" sz="1900" dirty="0" err="1"/>
              <a:t>do</a:t>
            </a:r>
            <a:r>
              <a:rPr lang="fi-FI" sz="1900" dirty="0"/>
              <a:t> in </a:t>
            </a:r>
            <a:r>
              <a:rPr lang="fi-FI" sz="1900" dirty="0" err="1"/>
              <a:t>youth</a:t>
            </a:r>
            <a:r>
              <a:rPr lang="fi-FI" sz="1900" dirty="0"/>
              <a:t> division and </a:t>
            </a:r>
            <a:r>
              <a:rPr lang="fi-FI" sz="1900" dirty="0" err="1"/>
              <a:t>what</a:t>
            </a:r>
            <a:r>
              <a:rPr lang="fi-FI" sz="1900" dirty="0"/>
              <a:t> </a:t>
            </a:r>
            <a:r>
              <a:rPr lang="fi-FI" sz="1900" dirty="0" err="1"/>
              <a:t>are</a:t>
            </a:r>
            <a:r>
              <a:rPr lang="fi-FI" sz="1900" dirty="0"/>
              <a:t> </a:t>
            </a:r>
            <a:r>
              <a:rPr lang="fi-FI" sz="1900" dirty="0" err="1"/>
              <a:t>our</a:t>
            </a:r>
            <a:r>
              <a:rPr lang="fi-FI" sz="1900" dirty="0"/>
              <a:t> ”</a:t>
            </a:r>
            <a:r>
              <a:rPr lang="fi-FI" sz="1900" dirty="0" err="1"/>
              <a:t>target</a:t>
            </a:r>
            <a:r>
              <a:rPr lang="fi-FI" sz="1900" dirty="0"/>
              <a:t> </a:t>
            </a:r>
            <a:r>
              <a:rPr lang="fi-FI" sz="1900" dirty="0" err="1"/>
              <a:t>groups</a:t>
            </a:r>
            <a:r>
              <a:rPr lang="fi-FI" sz="1900" dirty="0"/>
              <a:t>”</a:t>
            </a:r>
          </a:p>
          <a:p>
            <a:pPr lvl="1">
              <a:spcAft>
                <a:spcPts val="600"/>
              </a:spcAft>
            </a:pPr>
            <a:r>
              <a:rPr lang="fi-FI" sz="1900" dirty="0" err="1"/>
              <a:t>What</a:t>
            </a:r>
            <a:r>
              <a:rPr lang="fi-FI" sz="1900" dirty="0"/>
              <a:t> </a:t>
            </a:r>
            <a:r>
              <a:rPr lang="fi-FI" sz="1900" dirty="0" err="1"/>
              <a:t>are</a:t>
            </a:r>
            <a:r>
              <a:rPr lang="fi-FI" sz="1900" dirty="0"/>
              <a:t> </a:t>
            </a:r>
            <a:r>
              <a:rPr lang="fi-FI" sz="1900" dirty="0" err="1"/>
              <a:t>the</a:t>
            </a:r>
            <a:r>
              <a:rPr lang="fi-FI" sz="1900" dirty="0"/>
              <a:t> </a:t>
            </a:r>
            <a:r>
              <a:rPr lang="fi-FI" sz="1900" dirty="0" err="1"/>
              <a:t>goals</a:t>
            </a:r>
            <a:r>
              <a:rPr lang="fi-FI" sz="1900" dirty="0"/>
              <a:t> and </a:t>
            </a:r>
            <a:r>
              <a:rPr lang="fi-FI" sz="1900" dirty="0" err="1"/>
              <a:t>why</a:t>
            </a:r>
            <a:r>
              <a:rPr lang="fi-FI" sz="1900" dirty="0"/>
              <a:t>?</a:t>
            </a:r>
          </a:p>
          <a:p>
            <a:pPr lvl="1">
              <a:spcAft>
                <a:spcPts val="600"/>
              </a:spcAft>
            </a:pPr>
            <a:r>
              <a:rPr lang="fi-FI" sz="1900" dirty="0" err="1"/>
              <a:t>What</a:t>
            </a:r>
            <a:r>
              <a:rPr lang="fi-FI" sz="1900" dirty="0"/>
              <a:t> </a:t>
            </a:r>
            <a:r>
              <a:rPr lang="fi-FI" sz="1900" dirty="0" err="1"/>
              <a:t>are</a:t>
            </a:r>
            <a:r>
              <a:rPr lang="fi-FI" sz="1900" dirty="0"/>
              <a:t> </a:t>
            </a:r>
            <a:r>
              <a:rPr lang="fi-FI" sz="1900" dirty="0" err="1"/>
              <a:t>the</a:t>
            </a:r>
            <a:r>
              <a:rPr lang="fi-FI" sz="1900" dirty="0"/>
              <a:t> </a:t>
            </a:r>
            <a:r>
              <a:rPr lang="fi-FI" sz="1900" dirty="0" err="1"/>
              <a:t>methods</a:t>
            </a:r>
            <a:r>
              <a:rPr lang="fi-FI" sz="1900" dirty="0"/>
              <a:t> </a:t>
            </a:r>
            <a:r>
              <a:rPr lang="fi-FI" sz="1900" dirty="0" err="1"/>
              <a:t>used</a:t>
            </a:r>
            <a:r>
              <a:rPr lang="fi-FI" sz="1900" dirty="0"/>
              <a:t> and </a:t>
            </a:r>
            <a:r>
              <a:rPr lang="fi-FI" sz="1900" dirty="0" err="1"/>
              <a:t>why</a:t>
            </a:r>
            <a:r>
              <a:rPr lang="fi-FI" sz="1900" dirty="0"/>
              <a:t> </a:t>
            </a:r>
            <a:r>
              <a:rPr lang="fi-FI" sz="1900" dirty="0" err="1"/>
              <a:t>they</a:t>
            </a:r>
            <a:r>
              <a:rPr lang="fi-FI" sz="1900" dirty="0"/>
              <a:t> </a:t>
            </a:r>
            <a:r>
              <a:rPr lang="fi-FI" sz="1900" dirty="0" err="1"/>
              <a:t>are</a:t>
            </a:r>
            <a:r>
              <a:rPr lang="fi-FI" sz="1900" dirty="0"/>
              <a:t> </a:t>
            </a:r>
            <a:r>
              <a:rPr lang="fi-FI" sz="1900" dirty="0" err="1"/>
              <a:t>used</a:t>
            </a:r>
            <a:r>
              <a:rPr lang="fi-FI" sz="1900" dirty="0"/>
              <a:t>?</a:t>
            </a:r>
          </a:p>
          <a:p>
            <a:endParaRPr lang="fi-FI" sz="2000" dirty="0"/>
          </a:p>
          <a:p>
            <a:r>
              <a:rPr lang="fi-FI" sz="2000" dirty="0" err="1"/>
              <a:t>The</a:t>
            </a:r>
            <a:r>
              <a:rPr lang="fi-FI" sz="2000" dirty="0"/>
              <a:t> </a:t>
            </a:r>
            <a:r>
              <a:rPr lang="fi-FI" sz="2000" dirty="0" err="1"/>
              <a:t>process</a:t>
            </a:r>
            <a:r>
              <a:rPr lang="fi-FI" sz="2000" dirty="0"/>
              <a:t> </a:t>
            </a:r>
            <a:r>
              <a:rPr lang="fi-FI" sz="2000" dirty="0" err="1"/>
              <a:t>was</a:t>
            </a:r>
            <a:r>
              <a:rPr lang="fi-FI" sz="2000" dirty="0"/>
              <a:t> </a:t>
            </a:r>
            <a:r>
              <a:rPr lang="fi-FI" sz="2000" dirty="0" err="1"/>
              <a:t>carried</a:t>
            </a:r>
            <a:r>
              <a:rPr lang="fi-FI" sz="2000" dirty="0"/>
              <a:t> out </a:t>
            </a:r>
            <a:r>
              <a:rPr lang="fi-FI" sz="2000" dirty="0" err="1"/>
              <a:t>together</a:t>
            </a:r>
            <a:r>
              <a:rPr lang="fi-FI" sz="2000" dirty="0"/>
              <a:t> </a:t>
            </a:r>
            <a:r>
              <a:rPr lang="fi-FI" sz="2000" dirty="0" err="1"/>
              <a:t>with</a:t>
            </a:r>
            <a:r>
              <a:rPr lang="fi-FI" sz="2000" dirty="0"/>
              <a:t> </a:t>
            </a:r>
            <a:r>
              <a:rPr lang="fi-FI" sz="2000" dirty="0" err="1"/>
              <a:t>the</a:t>
            </a:r>
            <a:r>
              <a:rPr lang="fi-FI" sz="2000" dirty="0"/>
              <a:t> </a:t>
            </a:r>
            <a:r>
              <a:rPr lang="fi-FI" sz="2000" dirty="0" err="1"/>
              <a:t>Finnish</a:t>
            </a:r>
            <a:r>
              <a:rPr lang="fi-FI" sz="2000" dirty="0"/>
              <a:t> Youth </a:t>
            </a:r>
            <a:r>
              <a:rPr lang="fi-FI" sz="2000" dirty="0" err="1"/>
              <a:t>Research</a:t>
            </a:r>
            <a:r>
              <a:rPr lang="fi-FI" sz="2000" dirty="0"/>
              <a:t> Network</a:t>
            </a:r>
          </a:p>
          <a:p>
            <a:pPr marL="0" indent="0">
              <a:buNone/>
            </a:pPr>
            <a:endParaRPr lang="fi-FI" sz="2400" dirty="0"/>
          </a:p>
        </p:txBody>
      </p:sp>
      <p:sp>
        <p:nvSpPr>
          <p:cNvPr id="4" name="Päivämäärän paikkamerkki 3"/>
          <p:cNvSpPr>
            <a:spLocks noGrp="1"/>
          </p:cNvSpPr>
          <p:nvPr>
            <p:ph type="dt" sz="half" idx="10"/>
          </p:nvPr>
        </p:nvSpPr>
        <p:spPr/>
        <p:txBody>
          <a:bodyPr/>
          <a:lstStyle/>
          <a:p>
            <a:pPr>
              <a:defRPr/>
            </a:pPr>
            <a:fld id="{A19F4783-A6FD-4726-9D1A-A12374816740}" type="datetime1">
              <a:rPr lang="fi-FI" smtClean="0"/>
              <a:t>22.9.2022</a:t>
            </a:fld>
            <a:endParaRPr lang="fi-FI" dirty="0"/>
          </a:p>
        </p:txBody>
      </p:sp>
      <p:sp>
        <p:nvSpPr>
          <p:cNvPr id="6" name="Dian numeron paikkamerkki 5"/>
          <p:cNvSpPr>
            <a:spLocks noGrp="1"/>
          </p:cNvSpPr>
          <p:nvPr>
            <p:ph type="sldNum" sz="quarter" idx="12"/>
          </p:nvPr>
        </p:nvSpPr>
        <p:spPr/>
        <p:txBody>
          <a:bodyPr/>
          <a:lstStyle/>
          <a:p>
            <a:pPr>
              <a:defRPr/>
            </a:pPr>
            <a:fld id="{1AE05BE9-4658-48DD-9A9B-957C4720502C}" type="slidenum">
              <a:rPr lang="fi-FI" smtClean="0"/>
              <a:pPr>
                <a:defRPr/>
              </a:pPr>
              <a:t>17</a:t>
            </a:fld>
            <a:endParaRPr lang="fi-FI"/>
          </a:p>
        </p:txBody>
      </p:sp>
      <p:sp>
        <p:nvSpPr>
          <p:cNvPr id="8" name="Otsikko 1"/>
          <p:cNvSpPr txBox="1">
            <a:spLocks/>
          </p:cNvSpPr>
          <p:nvPr/>
        </p:nvSpPr>
        <p:spPr bwMode="auto">
          <a:xfrm>
            <a:off x="426203" y="551614"/>
            <a:ext cx="973957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fontAlgn="base">
              <a:lnSpc>
                <a:spcPct val="90000"/>
              </a:lnSpc>
              <a:spcBef>
                <a:spcPct val="0"/>
              </a:spcBef>
              <a:spcAft>
                <a:spcPct val="0"/>
              </a:spcAft>
              <a:defRPr sz="4200" b="1" kern="1200">
                <a:solidFill>
                  <a:srgbClr val="FD4F00"/>
                </a:solidFill>
                <a:latin typeface="Arial Black" panose="020B0A04020102020204" pitchFamily="34" charset="0"/>
                <a:ea typeface="+mj-ea"/>
                <a:cs typeface="+mj-cs"/>
              </a:defRPr>
            </a:lvl1pPr>
            <a:lvl2pPr algn="l" rtl="0" fontAlgn="base">
              <a:lnSpc>
                <a:spcPct val="90000"/>
              </a:lnSpc>
              <a:spcBef>
                <a:spcPct val="0"/>
              </a:spcBef>
              <a:spcAft>
                <a:spcPct val="0"/>
              </a:spcAft>
              <a:defRPr sz="4200" b="1">
                <a:solidFill>
                  <a:srgbClr val="FD4F00"/>
                </a:solidFill>
                <a:latin typeface="Arial Black" panose="020B0A04020102020204" pitchFamily="34" charset="0"/>
              </a:defRPr>
            </a:lvl2pPr>
            <a:lvl3pPr algn="l" rtl="0" fontAlgn="base">
              <a:lnSpc>
                <a:spcPct val="90000"/>
              </a:lnSpc>
              <a:spcBef>
                <a:spcPct val="0"/>
              </a:spcBef>
              <a:spcAft>
                <a:spcPct val="0"/>
              </a:spcAft>
              <a:defRPr sz="4200" b="1">
                <a:solidFill>
                  <a:srgbClr val="FD4F00"/>
                </a:solidFill>
                <a:latin typeface="Arial Black" panose="020B0A04020102020204" pitchFamily="34" charset="0"/>
              </a:defRPr>
            </a:lvl3pPr>
            <a:lvl4pPr algn="l" rtl="0" fontAlgn="base">
              <a:lnSpc>
                <a:spcPct val="90000"/>
              </a:lnSpc>
              <a:spcBef>
                <a:spcPct val="0"/>
              </a:spcBef>
              <a:spcAft>
                <a:spcPct val="0"/>
              </a:spcAft>
              <a:defRPr sz="4200" b="1">
                <a:solidFill>
                  <a:srgbClr val="FD4F00"/>
                </a:solidFill>
                <a:latin typeface="Arial Black" panose="020B0A04020102020204" pitchFamily="34" charset="0"/>
              </a:defRPr>
            </a:lvl4pPr>
            <a:lvl5pPr algn="l" rtl="0" fontAlgn="base">
              <a:lnSpc>
                <a:spcPct val="90000"/>
              </a:lnSpc>
              <a:spcBef>
                <a:spcPct val="0"/>
              </a:spcBef>
              <a:spcAft>
                <a:spcPct val="0"/>
              </a:spcAft>
              <a:defRPr sz="4200" b="1">
                <a:solidFill>
                  <a:srgbClr val="FD4F00"/>
                </a:solidFill>
                <a:latin typeface="Arial Black" panose="020B0A04020102020204" pitchFamily="34" charset="0"/>
              </a:defRPr>
            </a:lvl5pPr>
            <a:lvl6pPr marL="457200" algn="l" rtl="0" fontAlgn="base">
              <a:lnSpc>
                <a:spcPct val="90000"/>
              </a:lnSpc>
              <a:spcBef>
                <a:spcPct val="0"/>
              </a:spcBef>
              <a:spcAft>
                <a:spcPct val="0"/>
              </a:spcAft>
              <a:defRPr sz="4200" b="1">
                <a:solidFill>
                  <a:srgbClr val="FD4F00"/>
                </a:solidFill>
                <a:latin typeface="Arial Black" panose="020B0A04020102020204" pitchFamily="34" charset="0"/>
              </a:defRPr>
            </a:lvl6pPr>
            <a:lvl7pPr marL="914400" algn="l" rtl="0" fontAlgn="base">
              <a:lnSpc>
                <a:spcPct val="90000"/>
              </a:lnSpc>
              <a:spcBef>
                <a:spcPct val="0"/>
              </a:spcBef>
              <a:spcAft>
                <a:spcPct val="0"/>
              </a:spcAft>
              <a:defRPr sz="4200" b="1">
                <a:solidFill>
                  <a:srgbClr val="FD4F00"/>
                </a:solidFill>
                <a:latin typeface="Arial Black" panose="020B0A04020102020204" pitchFamily="34" charset="0"/>
              </a:defRPr>
            </a:lvl7pPr>
            <a:lvl8pPr marL="1371600" algn="l" rtl="0" fontAlgn="base">
              <a:lnSpc>
                <a:spcPct val="90000"/>
              </a:lnSpc>
              <a:spcBef>
                <a:spcPct val="0"/>
              </a:spcBef>
              <a:spcAft>
                <a:spcPct val="0"/>
              </a:spcAft>
              <a:defRPr sz="4200" b="1">
                <a:solidFill>
                  <a:srgbClr val="FD4F00"/>
                </a:solidFill>
                <a:latin typeface="Arial Black" panose="020B0A04020102020204" pitchFamily="34" charset="0"/>
              </a:defRPr>
            </a:lvl8pPr>
            <a:lvl9pPr marL="1828800" algn="l" rtl="0" fontAlgn="base">
              <a:lnSpc>
                <a:spcPct val="90000"/>
              </a:lnSpc>
              <a:spcBef>
                <a:spcPct val="0"/>
              </a:spcBef>
              <a:spcAft>
                <a:spcPct val="0"/>
              </a:spcAft>
              <a:defRPr sz="4200" b="1">
                <a:solidFill>
                  <a:srgbClr val="FD4F00"/>
                </a:solidFill>
                <a:latin typeface="Arial Black" panose="020B0A04020102020204" pitchFamily="34" charset="0"/>
              </a:defRPr>
            </a:lvl9pPr>
          </a:lstStyle>
          <a:p>
            <a:pPr algn="ctr" eaLnBrk="1" hangingPunct="1"/>
            <a:r>
              <a:rPr lang="fi-FI" sz="2800" dirty="0" err="1"/>
              <a:t>The</a:t>
            </a:r>
            <a:r>
              <a:rPr lang="fi-FI" sz="2800" dirty="0"/>
              <a:t> </a:t>
            </a:r>
            <a:r>
              <a:rPr lang="fi-FI" sz="2800" dirty="0" err="1"/>
              <a:t>aims</a:t>
            </a:r>
            <a:r>
              <a:rPr lang="fi-FI" sz="2800" dirty="0"/>
              <a:t> of Basic Plan of Youth </a:t>
            </a:r>
            <a:r>
              <a:rPr lang="fi-FI" sz="2800" dirty="0" err="1"/>
              <a:t>Work</a:t>
            </a:r>
            <a:r>
              <a:rPr lang="fi-FI" sz="2800" dirty="0"/>
              <a:t> (=NUPS) in Helsinki</a:t>
            </a:r>
          </a:p>
        </p:txBody>
      </p:sp>
    </p:spTree>
    <p:extLst>
      <p:ext uri="{BB962C8B-B14F-4D97-AF65-F5344CB8AC3E}">
        <p14:creationId xmlns:p14="http://schemas.microsoft.com/office/powerpoint/2010/main" val="2522633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pPr>
              <a:defRPr/>
            </a:pPr>
            <a:fld id="{2A92F24D-5590-4CFF-B438-A4924161E9B9}" type="datetime1">
              <a:rPr lang="fi-FI" smtClean="0"/>
              <a:t>22.9.2022</a:t>
            </a:fld>
            <a:endParaRPr lang="fi-FI" dirty="0"/>
          </a:p>
        </p:txBody>
      </p:sp>
      <p:sp>
        <p:nvSpPr>
          <p:cNvPr id="5" name="Alatunnisteen paikkamerkki 4"/>
          <p:cNvSpPr>
            <a:spLocks noGrp="1"/>
          </p:cNvSpPr>
          <p:nvPr>
            <p:ph type="ftr" sz="quarter" idx="11"/>
          </p:nvPr>
        </p:nvSpPr>
        <p:spPr/>
        <p:txBody>
          <a:bodyPr/>
          <a:lstStyle/>
          <a:p>
            <a:pPr>
              <a:defRPr/>
            </a:pPr>
            <a:endParaRPr lang="fi-FI" dirty="0"/>
          </a:p>
        </p:txBody>
      </p:sp>
      <p:sp>
        <p:nvSpPr>
          <p:cNvPr id="6" name="Dian numeron paikkamerkki 5"/>
          <p:cNvSpPr>
            <a:spLocks noGrp="1"/>
          </p:cNvSpPr>
          <p:nvPr>
            <p:ph type="sldNum" sz="quarter" idx="12"/>
          </p:nvPr>
        </p:nvSpPr>
        <p:spPr/>
        <p:txBody>
          <a:bodyPr/>
          <a:lstStyle/>
          <a:p>
            <a:pPr>
              <a:defRPr/>
            </a:pPr>
            <a:fld id="{B5622F2E-52EB-47DA-9716-C0E16F8C7CCE}" type="slidenum">
              <a:rPr lang="fi-FI" smtClean="0"/>
              <a:pPr>
                <a:defRPr/>
              </a:pPr>
              <a:t>18</a:t>
            </a:fld>
            <a:endParaRPr lang="fi-FI" dirty="0"/>
          </a:p>
        </p:txBody>
      </p:sp>
      <p:sp>
        <p:nvSpPr>
          <p:cNvPr id="8" name="Otsikko 1"/>
          <p:cNvSpPr txBox="1">
            <a:spLocks/>
          </p:cNvSpPr>
          <p:nvPr/>
        </p:nvSpPr>
        <p:spPr bwMode="auto">
          <a:xfrm>
            <a:off x="477794" y="87086"/>
            <a:ext cx="11214143" cy="1041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fontAlgn="base">
              <a:lnSpc>
                <a:spcPct val="90000"/>
              </a:lnSpc>
              <a:spcBef>
                <a:spcPct val="0"/>
              </a:spcBef>
              <a:spcAft>
                <a:spcPct val="0"/>
              </a:spcAft>
              <a:defRPr sz="4200" b="1" kern="1200">
                <a:solidFill>
                  <a:srgbClr val="FD4F00"/>
                </a:solidFill>
                <a:latin typeface="Arial Black" panose="020B0A04020102020204" pitchFamily="34" charset="0"/>
                <a:ea typeface="+mj-ea"/>
                <a:cs typeface="+mj-cs"/>
              </a:defRPr>
            </a:lvl1pPr>
            <a:lvl2pPr algn="l" rtl="0" fontAlgn="base">
              <a:lnSpc>
                <a:spcPct val="90000"/>
              </a:lnSpc>
              <a:spcBef>
                <a:spcPct val="0"/>
              </a:spcBef>
              <a:spcAft>
                <a:spcPct val="0"/>
              </a:spcAft>
              <a:defRPr sz="4200" b="1">
                <a:solidFill>
                  <a:srgbClr val="FD4F00"/>
                </a:solidFill>
                <a:latin typeface="Arial Black" panose="020B0A04020102020204" pitchFamily="34" charset="0"/>
              </a:defRPr>
            </a:lvl2pPr>
            <a:lvl3pPr algn="l" rtl="0" fontAlgn="base">
              <a:lnSpc>
                <a:spcPct val="90000"/>
              </a:lnSpc>
              <a:spcBef>
                <a:spcPct val="0"/>
              </a:spcBef>
              <a:spcAft>
                <a:spcPct val="0"/>
              </a:spcAft>
              <a:defRPr sz="4200" b="1">
                <a:solidFill>
                  <a:srgbClr val="FD4F00"/>
                </a:solidFill>
                <a:latin typeface="Arial Black" panose="020B0A04020102020204" pitchFamily="34" charset="0"/>
              </a:defRPr>
            </a:lvl3pPr>
            <a:lvl4pPr algn="l" rtl="0" fontAlgn="base">
              <a:lnSpc>
                <a:spcPct val="90000"/>
              </a:lnSpc>
              <a:spcBef>
                <a:spcPct val="0"/>
              </a:spcBef>
              <a:spcAft>
                <a:spcPct val="0"/>
              </a:spcAft>
              <a:defRPr sz="4200" b="1">
                <a:solidFill>
                  <a:srgbClr val="FD4F00"/>
                </a:solidFill>
                <a:latin typeface="Arial Black" panose="020B0A04020102020204" pitchFamily="34" charset="0"/>
              </a:defRPr>
            </a:lvl4pPr>
            <a:lvl5pPr algn="l" rtl="0" fontAlgn="base">
              <a:lnSpc>
                <a:spcPct val="90000"/>
              </a:lnSpc>
              <a:spcBef>
                <a:spcPct val="0"/>
              </a:spcBef>
              <a:spcAft>
                <a:spcPct val="0"/>
              </a:spcAft>
              <a:defRPr sz="4200" b="1">
                <a:solidFill>
                  <a:srgbClr val="FD4F00"/>
                </a:solidFill>
                <a:latin typeface="Arial Black" panose="020B0A04020102020204" pitchFamily="34" charset="0"/>
              </a:defRPr>
            </a:lvl5pPr>
            <a:lvl6pPr marL="457200" algn="l" rtl="0" fontAlgn="base">
              <a:lnSpc>
                <a:spcPct val="90000"/>
              </a:lnSpc>
              <a:spcBef>
                <a:spcPct val="0"/>
              </a:spcBef>
              <a:spcAft>
                <a:spcPct val="0"/>
              </a:spcAft>
              <a:defRPr sz="4200" b="1">
                <a:solidFill>
                  <a:srgbClr val="FD4F00"/>
                </a:solidFill>
                <a:latin typeface="Arial Black" panose="020B0A04020102020204" pitchFamily="34" charset="0"/>
              </a:defRPr>
            </a:lvl6pPr>
            <a:lvl7pPr marL="914400" algn="l" rtl="0" fontAlgn="base">
              <a:lnSpc>
                <a:spcPct val="90000"/>
              </a:lnSpc>
              <a:spcBef>
                <a:spcPct val="0"/>
              </a:spcBef>
              <a:spcAft>
                <a:spcPct val="0"/>
              </a:spcAft>
              <a:defRPr sz="4200" b="1">
                <a:solidFill>
                  <a:srgbClr val="FD4F00"/>
                </a:solidFill>
                <a:latin typeface="Arial Black" panose="020B0A04020102020204" pitchFamily="34" charset="0"/>
              </a:defRPr>
            </a:lvl7pPr>
            <a:lvl8pPr marL="1371600" algn="l" rtl="0" fontAlgn="base">
              <a:lnSpc>
                <a:spcPct val="90000"/>
              </a:lnSpc>
              <a:spcBef>
                <a:spcPct val="0"/>
              </a:spcBef>
              <a:spcAft>
                <a:spcPct val="0"/>
              </a:spcAft>
              <a:defRPr sz="4200" b="1">
                <a:solidFill>
                  <a:srgbClr val="FD4F00"/>
                </a:solidFill>
                <a:latin typeface="Arial Black" panose="020B0A04020102020204" pitchFamily="34" charset="0"/>
              </a:defRPr>
            </a:lvl8pPr>
            <a:lvl9pPr marL="1828800" algn="l" rtl="0" fontAlgn="base">
              <a:lnSpc>
                <a:spcPct val="90000"/>
              </a:lnSpc>
              <a:spcBef>
                <a:spcPct val="0"/>
              </a:spcBef>
              <a:spcAft>
                <a:spcPct val="0"/>
              </a:spcAft>
              <a:defRPr sz="4200" b="1">
                <a:solidFill>
                  <a:srgbClr val="FD4F00"/>
                </a:solidFill>
                <a:latin typeface="Arial Black" panose="020B0A04020102020204" pitchFamily="34" charset="0"/>
              </a:defRPr>
            </a:lvl9pPr>
          </a:lstStyle>
          <a:p>
            <a:pPr algn="ctr" eaLnBrk="1" hangingPunct="1"/>
            <a:r>
              <a:rPr lang="fi-FI" sz="2400" dirty="0"/>
              <a:t>Data </a:t>
            </a:r>
            <a:r>
              <a:rPr lang="fi-FI" sz="2400" dirty="0" err="1"/>
              <a:t>collection</a:t>
            </a:r>
            <a:r>
              <a:rPr lang="fi-FI" sz="2400" dirty="0"/>
              <a:t> / 2019</a:t>
            </a:r>
          </a:p>
        </p:txBody>
      </p:sp>
      <p:graphicFrame>
        <p:nvGraphicFramePr>
          <p:cNvPr id="2" name="Taulukko 1"/>
          <p:cNvGraphicFramePr>
            <a:graphicFrameLocks noGrp="1"/>
          </p:cNvGraphicFramePr>
          <p:nvPr>
            <p:extLst>
              <p:ext uri="{D42A27DB-BD31-4B8C-83A1-F6EECF244321}">
                <p14:modId xmlns:p14="http://schemas.microsoft.com/office/powerpoint/2010/main" val="3719196661"/>
              </p:ext>
            </p:extLst>
          </p:nvPr>
        </p:nvGraphicFramePr>
        <p:xfrm>
          <a:off x="308768" y="516293"/>
          <a:ext cx="10803989" cy="5195573"/>
        </p:xfrm>
        <a:graphic>
          <a:graphicData uri="http://schemas.openxmlformats.org/drawingml/2006/table">
            <a:tbl>
              <a:tblPr firstRow="1" bandRow="1">
                <a:tableStyleId>{5C22544A-7EE6-4342-B048-85BDC9FD1C3A}</a:tableStyleId>
              </a:tblPr>
              <a:tblGrid>
                <a:gridCol w="1693816">
                  <a:extLst>
                    <a:ext uri="{9D8B030D-6E8A-4147-A177-3AD203B41FA5}">
                      <a16:colId xmlns:a16="http://schemas.microsoft.com/office/drawing/2014/main" val="20000"/>
                    </a:ext>
                  </a:extLst>
                </a:gridCol>
                <a:gridCol w="7212220">
                  <a:extLst>
                    <a:ext uri="{9D8B030D-6E8A-4147-A177-3AD203B41FA5}">
                      <a16:colId xmlns:a16="http://schemas.microsoft.com/office/drawing/2014/main" val="20001"/>
                    </a:ext>
                  </a:extLst>
                </a:gridCol>
                <a:gridCol w="1897953">
                  <a:extLst>
                    <a:ext uri="{9D8B030D-6E8A-4147-A177-3AD203B41FA5}">
                      <a16:colId xmlns:a16="http://schemas.microsoft.com/office/drawing/2014/main" val="20002"/>
                    </a:ext>
                  </a:extLst>
                </a:gridCol>
              </a:tblGrid>
              <a:tr h="277599">
                <a:tc>
                  <a:txBody>
                    <a:bodyPr/>
                    <a:lstStyle/>
                    <a:p>
                      <a:r>
                        <a:rPr lang="fi-FI" dirty="0" err="1"/>
                        <a:t>What</a:t>
                      </a:r>
                      <a:r>
                        <a:rPr lang="fi-FI" dirty="0"/>
                        <a:t>?</a:t>
                      </a:r>
                    </a:p>
                  </a:txBody>
                  <a:tcPr/>
                </a:tc>
                <a:tc>
                  <a:txBody>
                    <a:bodyPr/>
                    <a:lstStyle/>
                    <a:p>
                      <a:r>
                        <a:rPr lang="fi-FI" dirty="0"/>
                        <a:t>How?</a:t>
                      </a:r>
                    </a:p>
                  </a:txBody>
                  <a:tcPr/>
                </a:tc>
                <a:tc>
                  <a:txBody>
                    <a:bodyPr/>
                    <a:lstStyle/>
                    <a:p>
                      <a:r>
                        <a:rPr lang="fi-FI" dirty="0" err="1"/>
                        <a:t>When</a:t>
                      </a:r>
                      <a:endParaRPr lang="fi-FI" dirty="0"/>
                    </a:p>
                  </a:txBody>
                  <a:tcPr/>
                </a:tc>
                <a:extLst>
                  <a:ext uri="{0D108BD9-81ED-4DB2-BD59-A6C34878D82A}">
                    <a16:rowId xmlns:a16="http://schemas.microsoft.com/office/drawing/2014/main" val="10000"/>
                  </a:ext>
                </a:extLst>
              </a:tr>
              <a:tr h="1375575">
                <a:tc>
                  <a:txBody>
                    <a:bodyPr/>
                    <a:lstStyle/>
                    <a:p>
                      <a:r>
                        <a:rPr lang="fi-FI" sz="1200" b="1" dirty="0"/>
                        <a:t>Focus</a:t>
                      </a:r>
                      <a:r>
                        <a:rPr lang="fi-FI" sz="1200" b="1" baseline="0" dirty="0"/>
                        <a:t> </a:t>
                      </a:r>
                      <a:r>
                        <a:rPr lang="fi-FI" sz="1200" b="1" baseline="0" dirty="0" err="1"/>
                        <a:t>group-</a:t>
                      </a:r>
                      <a:r>
                        <a:rPr lang="fi-FI" sz="1200" b="1" baseline="0" dirty="0"/>
                        <a:t> </a:t>
                      </a:r>
                      <a:r>
                        <a:rPr lang="fi-FI" sz="1200" b="1" baseline="0" dirty="0" err="1"/>
                        <a:t>discussions</a:t>
                      </a:r>
                      <a:endParaRPr lang="fi-FI" sz="12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dirty="0" err="1"/>
                        <a:t>Theme</a:t>
                      </a:r>
                      <a:r>
                        <a:rPr lang="fi-FI" sz="1200" dirty="0"/>
                        <a:t>: my</a:t>
                      </a:r>
                      <a:r>
                        <a:rPr lang="fi-FI" sz="1200" baseline="0" dirty="0"/>
                        <a:t> </a:t>
                      </a:r>
                      <a:r>
                        <a:rPr lang="fi-FI" sz="1200" baseline="0" dirty="0" err="1"/>
                        <a:t>youth</a:t>
                      </a:r>
                      <a:r>
                        <a:rPr lang="fi-FI" sz="1200" baseline="0" dirty="0"/>
                        <a:t> </a:t>
                      </a:r>
                      <a:r>
                        <a:rPr lang="fi-FI" sz="1200" baseline="0" dirty="0" err="1"/>
                        <a:t>work</a:t>
                      </a:r>
                      <a:r>
                        <a:rPr lang="fi-FI" sz="1200" baseline="0" dirty="0"/>
                        <a:t> and </a:t>
                      </a:r>
                      <a:r>
                        <a:rPr lang="fi-FI" sz="1200" baseline="0" dirty="0" err="1"/>
                        <a:t>youth</a:t>
                      </a:r>
                      <a:r>
                        <a:rPr lang="fi-FI" sz="1200" baseline="0" dirty="0"/>
                        <a:t> </a:t>
                      </a:r>
                      <a:r>
                        <a:rPr lang="fi-FI" sz="1200" baseline="0" dirty="0" err="1"/>
                        <a:t>work</a:t>
                      </a:r>
                      <a:r>
                        <a:rPr lang="fi-FI" sz="1200" baseline="0" dirty="0"/>
                        <a:t> in Helsinki</a:t>
                      </a:r>
                      <a:r>
                        <a:rPr lang="fi-FI" sz="1200" dirty="0"/>
                        <a:t> oma ja nuorisopalveluiden työ Helsingissä</a:t>
                      </a:r>
                    </a:p>
                    <a:p>
                      <a:pPr marL="171450" lvl="0" indent="-171450">
                        <a:buFont typeface="Arial" panose="020B0604020202020204" pitchFamily="34" charset="0"/>
                        <a:buChar char="•"/>
                        <a:defRPr/>
                      </a:pPr>
                      <a:r>
                        <a:rPr lang="fi-FI" sz="1200" dirty="0" err="1"/>
                        <a:t>Groups</a:t>
                      </a:r>
                      <a:r>
                        <a:rPr lang="fi-FI" sz="1200" baseline="0" dirty="0"/>
                        <a:t> of </a:t>
                      </a:r>
                      <a:r>
                        <a:rPr lang="fi-FI" sz="1200" dirty="0"/>
                        <a:t>2-6</a:t>
                      </a:r>
                      <a:r>
                        <a:rPr lang="fi-FI" sz="1200" baseline="0" dirty="0"/>
                        <a:t> </a:t>
                      </a:r>
                      <a:r>
                        <a:rPr lang="fi-FI" sz="1200" baseline="0" dirty="0" err="1"/>
                        <a:t>persons</a:t>
                      </a:r>
                      <a:r>
                        <a:rPr lang="fi-FI" sz="1200" dirty="0"/>
                        <a:t> </a:t>
                      </a:r>
                    </a:p>
                    <a:p>
                      <a:pPr marL="171450" lvl="0" indent="-171450">
                        <a:buFont typeface="Arial" panose="020B0604020202020204" pitchFamily="34" charset="0"/>
                        <a:buChar char="•"/>
                        <a:defRPr/>
                      </a:pPr>
                      <a:endParaRPr lang="fi-FI" sz="1200" dirty="0"/>
                    </a:p>
                    <a:p>
                      <a:pPr marL="171450" lvl="0" indent="-171450">
                        <a:buFont typeface="Arial" panose="020B0604020202020204" pitchFamily="34" charset="0"/>
                        <a:buChar char="•"/>
                        <a:defRPr/>
                      </a:pPr>
                      <a:r>
                        <a:rPr lang="fi-FI" sz="1200" dirty="0" err="1"/>
                        <a:t>Theme</a:t>
                      </a:r>
                      <a:r>
                        <a:rPr lang="fi-FI" sz="1200" dirty="0"/>
                        <a:t>:</a:t>
                      </a:r>
                      <a:r>
                        <a:rPr lang="fi-FI" sz="1200" baseline="0" dirty="0"/>
                        <a:t> summer </a:t>
                      </a:r>
                      <a:r>
                        <a:rPr lang="fi-FI" sz="1200" baseline="0" dirty="0" err="1"/>
                        <a:t>activities</a:t>
                      </a:r>
                      <a:r>
                        <a:rPr lang="fi-FI" sz="1200" baseline="0" dirty="0"/>
                        <a:t> in </a:t>
                      </a:r>
                      <a:r>
                        <a:rPr lang="fi-FI" sz="1200" baseline="0" dirty="0" err="1"/>
                        <a:t>youth</a:t>
                      </a:r>
                      <a:r>
                        <a:rPr lang="fi-FI" sz="1200" baseline="0" dirty="0"/>
                        <a:t> </a:t>
                      </a:r>
                      <a:r>
                        <a:rPr lang="fi-FI" sz="1200" baseline="0" dirty="0" err="1"/>
                        <a:t>work</a:t>
                      </a:r>
                      <a:endParaRPr lang="fi-FI" sz="1200" dirty="0"/>
                    </a:p>
                  </a:txBody>
                  <a:tcPr/>
                </a:tc>
                <a:tc>
                  <a:txBody>
                    <a:bodyPr/>
                    <a:lstStyle/>
                    <a:p>
                      <a:r>
                        <a:rPr lang="fi-FI" sz="1200" dirty="0" err="1"/>
                        <a:t>Spring</a:t>
                      </a:r>
                      <a:r>
                        <a:rPr lang="fi-FI" sz="1200" dirty="0"/>
                        <a:t> </a:t>
                      </a:r>
                    </a:p>
                    <a:p>
                      <a:endParaRPr lang="fi-FI" sz="1200" dirty="0"/>
                    </a:p>
                    <a:p>
                      <a:endParaRPr lang="fi-FI" sz="1200" dirty="0"/>
                    </a:p>
                    <a:p>
                      <a:r>
                        <a:rPr lang="fi-FI" sz="1200" dirty="0" err="1"/>
                        <a:t>Autumn</a:t>
                      </a:r>
                      <a:endParaRPr lang="fi-FI" sz="1200" dirty="0"/>
                    </a:p>
                  </a:txBody>
                  <a:tcPr/>
                </a:tc>
                <a:extLst>
                  <a:ext uri="{0D108BD9-81ED-4DB2-BD59-A6C34878D82A}">
                    <a16:rowId xmlns:a16="http://schemas.microsoft.com/office/drawing/2014/main" val="10001"/>
                  </a:ext>
                </a:extLst>
              </a:tr>
              <a:tr h="990688">
                <a:tc>
                  <a:txBody>
                    <a:bodyPr/>
                    <a:lstStyle/>
                    <a:p>
                      <a:r>
                        <a:rPr lang="fi-FI" sz="1200" b="1" dirty="0" err="1"/>
                        <a:t>Individual</a:t>
                      </a:r>
                      <a:r>
                        <a:rPr lang="fi-FI" sz="1200" b="1" dirty="0"/>
                        <a:t> </a:t>
                      </a:r>
                      <a:r>
                        <a:rPr lang="fi-FI" sz="1200" b="1" dirty="0" err="1"/>
                        <a:t>interviews</a:t>
                      </a:r>
                      <a:endParaRPr lang="fi-FI" sz="1200" b="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kern="1200" dirty="0" err="1">
                          <a:solidFill>
                            <a:schemeClr val="dk1"/>
                          </a:solidFill>
                          <a:latin typeface="+mn-lt"/>
                          <a:ea typeface="+mn-ea"/>
                          <a:cs typeface="+mn-cs"/>
                        </a:rPr>
                        <a:t>Same</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themes</a:t>
                      </a:r>
                      <a:r>
                        <a:rPr lang="fi-FI" sz="1200" kern="1200" baseline="0" dirty="0">
                          <a:solidFill>
                            <a:schemeClr val="dk1"/>
                          </a:solidFill>
                          <a:latin typeface="+mn-lt"/>
                          <a:ea typeface="+mn-ea"/>
                          <a:cs typeface="+mn-cs"/>
                        </a:rPr>
                        <a:t> as </a:t>
                      </a:r>
                      <a:r>
                        <a:rPr lang="fi-FI" sz="1200" kern="1200" baseline="0" dirty="0" err="1">
                          <a:solidFill>
                            <a:schemeClr val="dk1"/>
                          </a:solidFill>
                          <a:latin typeface="+mn-lt"/>
                          <a:ea typeface="+mn-ea"/>
                          <a:cs typeface="+mn-cs"/>
                        </a:rPr>
                        <a:t>above</a:t>
                      </a:r>
                      <a:endParaRPr lang="fi-FI" sz="1200" kern="1200" baseline="0" dirty="0">
                        <a:solidFill>
                          <a:schemeClr val="dk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kern="1200" baseline="0" dirty="0">
                          <a:solidFill>
                            <a:schemeClr val="dk1"/>
                          </a:solidFill>
                          <a:latin typeface="+mn-lt"/>
                          <a:ea typeface="+mn-ea"/>
                          <a:cs typeface="+mn-cs"/>
                        </a:rPr>
                        <a:t>For </a:t>
                      </a:r>
                      <a:r>
                        <a:rPr lang="fi-FI" sz="1200" kern="1200" baseline="0" dirty="0" err="1">
                          <a:solidFill>
                            <a:schemeClr val="dk1"/>
                          </a:solidFill>
                          <a:latin typeface="+mn-lt"/>
                          <a:ea typeface="+mn-ea"/>
                          <a:cs typeface="+mn-cs"/>
                        </a:rPr>
                        <a:t>those</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who</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want</a:t>
                      </a:r>
                      <a:r>
                        <a:rPr lang="fi-FI" sz="1200" kern="1200" baseline="0" dirty="0">
                          <a:solidFill>
                            <a:schemeClr val="dk1"/>
                          </a:solidFill>
                          <a:latin typeface="+mn-lt"/>
                          <a:ea typeface="+mn-ea"/>
                          <a:cs typeface="+mn-cs"/>
                        </a:rPr>
                        <a:t> to </a:t>
                      </a:r>
                      <a:r>
                        <a:rPr lang="fi-FI" sz="1200" kern="1200" baseline="0" dirty="0" err="1">
                          <a:solidFill>
                            <a:schemeClr val="dk1"/>
                          </a:solidFill>
                          <a:latin typeface="+mn-lt"/>
                          <a:ea typeface="+mn-ea"/>
                          <a:cs typeface="+mn-cs"/>
                        </a:rPr>
                        <a:t>discuss</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individually</a:t>
                      </a:r>
                      <a:r>
                        <a:rPr lang="fi-FI" sz="1200" kern="1200" baseline="0" dirty="0">
                          <a:solidFill>
                            <a:schemeClr val="dk1"/>
                          </a:solidFill>
                          <a:latin typeface="+mn-lt"/>
                          <a:ea typeface="+mn-ea"/>
                          <a:cs typeface="+mn-cs"/>
                        </a:rPr>
                        <a:t> </a:t>
                      </a:r>
                      <a:endParaRPr lang="fi-FI" sz="1200" kern="1200" dirty="0">
                        <a:solidFill>
                          <a:schemeClr val="dk1"/>
                        </a:solidFill>
                        <a:latin typeface="+mn-lt"/>
                        <a:ea typeface="+mn-ea"/>
                        <a:cs typeface="+mn-cs"/>
                      </a:endParaRPr>
                    </a:p>
                  </a:txBody>
                  <a:tcPr/>
                </a:tc>
                <a:tc>
                  <a:txBody>
                    <a:bodyPr/>
                    <a:lstStyle/>
                    <a:p>
                      <a:pPr marL="0" algn="l" defTabSz="914400" rtl="0" eaLnBrk="1" latinLnBrk="0" hangingPunct="1"/>
                      <a:r>
                        <a:rPr lang="fi-FI" sz="1200" kern="1200" dirty="0" err="1">
                          <a:solidFill>
                            <a:schemeClr val="dk1"/>
                          </a:solidFill>
                          <a:latin typeface="+mn-lt"/>
                          <a:ea typeface="+mn-ea"/>
                          <a:cs typeface="+mn-cs"/>
                        </a:rPr>
                        <a:t>Spring</a:t>
                      </a:r>
                      <a:endParaRPr lang="fi-FI" sz="1200" kern="1200" dirty="0">
                        <a:solidFill>
                          <a:schemeClr val="dk1"/>
                        </a:solidFill>
                        <a:latin typeface="+mn-lt"/>
                        <a:ea typeface="+mn-ea"/>
                        <a:cs typeface="+mn-cs"/>
                      </a:endParaRPr>
                    </a:p>
                  </a:txBody>
                  <a:tcPr/>
                </a:tc>
                <a:extLst>
                  <a:ext uri="{0D108BD9-81ED-4DB2-BD59-A6C34878D82A}">
                    <a16:rowId xmlns:a16="http://schemas.microsoft.com/office/drawing/2014/main" val="10002"/>
                  </a:ext>
                </a:extLst>
              </a:tr>
              <a:tr h="664923">
                <a:tc>
                  <a:txBody>
                    <a:bodyPr/>
                    <a:lstStyle/>
                    <a:p>
                      <a:pPr marL="0" algn="l" defTabSz="914400" rtl="0" eaLnBrk="1" latinLnBrk="0" hangingPunct="1"/>
                      <a:r>
                        <a:rPr lang="fi-FI" sz="1200" b="1" kern="1200" dirty="0" err="1">
                          <a:solidFill>
                            <a:schemeClr val="dk1"/>
                          </a:solidFill>
                          <a:latin typeface="+mn-lt"/>
                          <a:ea typeface="+mn-ea"/>
                          <a:cs typeface="+mn-cs"/>
                        </a:rPr>
                        <a:t>Diary</a:t>
                      </a:r>
                      <a:r>
                        <a:rPr lang="fi-FI" sz="1200" b="1" kern="1200" baseline="0" dirty="0">
                          <a:solidFill>
                            <a:schemeClr val="dk1"/>
                          </a:solidFill>
                          <a:latin typeface="+mn-lt"/>
                          <a:ea typeface="+mn-ea"/>
                          <a:cs typeface="+mn-cs"/>
                        </a:rPr>
                        <a:t> of </a:t>
                      </a:r>
                      <a:r>
                        <a:rPr lang="fi-FI" sz="1200" b="1" kern="1200" baseline="0" dirty="0" err="1">
                          <a:solidFill>
                            <a:schemeClr val="dk1"/>
                          </a:solidFill>
                          <a:latin typeface="+mn-lt"/>
                          <a:ea typeface="+mn-ea"/>
                          <a:cs typeface="+mn-cs"/>
                        </a:rPr>
                        <a:t>youth</a:t>
                      </a:r>
                      <a:r>
                        <a:rPr lang="fi-FI" sz="1200" b="1" kern="1200" baseline="0" dirty="0">
                          <a:solidFill>
                            <a:schemeClr val="dk1"/>
                          </a:solidFill>
                          <a:latin typeface="+mn-lt"/>
                          <a:ea typeface="+mn-ea"/>
                          <a:cs typeface="+mn-cs"/>
                        </a:rPr>
                        <a:t> </a:t>
                      </a:r>
                      <a:r>
                        <a:rPr lang="fi-FI" sz="1200" b="1" kern="1200" baseline="0" dirty="0" err="1">
                          <a:solidFill>
                            <a:schemeClr val="dk1"/>
                          </a:solidFill>
                          <a:latin typeface="+mn-lt"/>
                          <a:ea typeface="+mn-ea"/>
                          <a:cs typeface="+mn-cs"/>
                        </a:rPr>
                        <a:t>work</a:t>
                      </a:r>
                      <a:endParaRPr lang="fi-FI" sz="1200" b="1" kern="1200" dirty="0">
                        <a:solidFill>
                          <a:schemeClr val="dk1"/>
                        </a:solidFill>
                        <a:latin typeface="+mn-lt"/>
                        <a:ea typeface="+mn-ea"/>
                        <a:cs typeface="+mn-cs"/>
                      </a:endParaRPr>
                    </a:p>
                    <a:p>
                      <a:pPr marL="0" algn="l" defTabSz="914400" rtl="0" eaLnBrk="1" latinLnBrk="0" hangingPunct="1"/>
                      <a:endParaRPr lang="fi-FI" sz="1200" kern="1200" dirty="0">
                        <a:solidFill>
                          <a:schemeClr val="dk1"/>
                        </a:solidFill>
                        <a:latin typeface="+mn-lt"/>
                        <a:ea typeface="+mn-ea"/>
                        <a:cs typeface="+mn-cs"/>
                      </a:endParaRPr>
                    </a:p>
                  </a:txBody>
                  <a:tcPr/>
                </a:tc>
                <a:tc>
                  <a:txBody>
                    <a:bodyPr/>
                    <a:lstStyle/>
                    <a:p>
                      <a:pPr marL="171450" lvl="0" indent="-171450" algn="l" defTabSz="914400" rtl="0" eaLnBrk="1" latinLnBrk="0" hangingPunct="1">
                        <a:buFont typeface="Arial" panose="020B0604020202020204" pitchFamily="34" charset="0"/>
                        <a:buChar char="•"/>
                        <a:defRPr/>
                      </a:pPr>
                      <a:r>
                        <a:rPr lang="fi-FI" sz="1200" kern="1200" dirty="0" err="1">
                          <a:solidFill>
                            <a:schemeClr val="dk1"/>
                          </a:solidFill>
                          <a:latin typeface="+mn-lt"/>
                          <a:ea typeface="+mn-ea"/>
                          <a:cs typeface="+mn-cs"/>
                        </a:rPr>
                        <a:t>Writing</a:t>
                      </a:r>
                      <a:r>
                        <a:rPr lang="fi-FI" sz="1200" kern="1200" baseline="0" dirty="0">
                          <a:solidFill>
                            <a:schemeClr val="dk1"/>
                          </a:solidFill>
                          <a:latin typeface="+mn-lt"/>
                          <a:ea typeface="+mn-ea"/>
                          <a:cs typeface="+mn-cs"/>
                        </a:rPr>
                        <a:t> of </a:t>
                      </a:r>
                      <a:r>
                        <a:rPr lang="fi-FI" sz="1200" kern="1200" baseline="0" dirty="0" err="1">
                          <a:solidFill>
                            <a:schemeClr val="dk1"/>
                          </a:solidFill>
                          <a:latin typeface="+mn-lt"/>
                          <a:ea typeface="+mn-ea"/>
                          <a:cs typeface="+mn-cs"/>
                        </a:rPr>
                        <a:t>diary</a:t>
                      </a:r>
                      <a:r>
                        <a:rPr lang="fi-FI" sz="1200" kern="1200" baseline="0" dirty="0">
                          <a:solidFill>
                            <a:schemeClr val="dk1"/>
                          </a:solidFill>
                          <a:latin typeface="+mn-lt"/>
                          <a:ea typeface="+mn-ea"/>
                          <a:cs typeface="+mn-cs"/>
                        </a:rPr>
                        <a:t> of </a:t>
                      </a:r>
                      <a:r>
                        <a:rPr lang="fi-FI" sz="1200" kern="1200" baseline="0" dirty="0" err="1">
                          <a:solidFill>
                            <a:schemeClr val="dk1"/>
                          </a:solidFill>
                          <a:latin typeface="+mn-lt"/>
                          <a:ea typeface="+mn-ea"/>
                          <a:cs typeface="+mn-cs"/>
                        </a:rPr>
                        <a:t>youth</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work</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one</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month</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period</a:t>
                      </a:r>
                      <a:endParaRPr lang="fi-FI" sz="1200" kern="1200" dirty="0">
                        <a:solidFill>
                          <a:schemeClr val="dk1"/>
                        </a:solidFill>
                        <a:latin typeface="+mn-lt"/>
                        <a:ea typeface="+mn-ea"/>
                        <a:cs typeface="+mn-cs"/>
                      </a:endParaRPr>
                    </a:p>
                  </a:txBody>
                  <a:tcPr/>
                </a:tc>
                <a:tc>
                  <a:txBody>
                    <a:bodyPr/>
                    <a:lstStyle/>
                    <a:p>
                      <a:r>
                        <a:rPr lang="fi-FI" sz="1200" baseline="0" dirty="0" err="1"/>
                        <a:t>Spring</a:t>
                      </a:r>
                      <a:endParaRPr lang="fi-FI" sz="1200" baseline="0" dirty="0"/>
                    </a:p>
                  </a:txBody>
                  <a:tcPr/>
                </a:tc>
                <a:extLst>
                  <a:ext uri="{0D108BD9-81ED-4DB2-BD59-A6C34878D82A}">
                    <a16:rowId xmlns:a16="http://schemas.microsoft.com/office/drawing/2014/main" val="10003"/>
                  </a:ext>
                </a:extLst>
              </a:tr>
              <a:tr h="1798627">
                <a:tc>
                  <a:txBody>
                    <a:bodyPr/>
                    <a:lstStyle/>
                    <a:p>
                      <a:r>
                        <a:rPr lang="fi-FI" sz="1200" b="1" dirty="0"/>
                        <a:t>Young</a:t>
                      </a:r>
                      <a:r>
                        <a:rPr lang="fi-FI" sz="1200" b="1" baseline="0" dirty="0"/>
                        <a:t> </a:t>
                      </a:r>
                      <a:r>
                        <a:rPr lang="fi-FI" sz="1200" b="1" baseline="0" dirty="0" err="1"/>
                        <a:t>people’s</a:t>
                      </a:r>
                      <a:r>
                        <a:rPr lang="fi-FI" sz="1200" b="1" baseline="0" dirty="0"/>
                        <a:t> </a:t>
                      </a:r>
                      <a:r>
                        <a:rPr lang="fi-FI" sz="1200" b="1" baseline="0" dirty="0" err="1"/>
                        <a:t>stories</a:t>
                      </a:r>
                      <a:endParaRPr lang="fi-FI" sz="1200" b="1" dirty="0"/>
                    </a:p>
                  </a:txBody>
                  <a:tcPr/>
                </a:tc>
                <a:tc>
                  <a:txBody>
                    <a:bodyPr/>
                    <a:lstStyle/>
                    <a:p>
                      <a:pPr marL="171450" lvl="0" indent="-171450" algn="l" defTabSz="914400" rtl="0" eaLnBrk="1" latinLnBrk="0" hangingPunct="1">
                        <a:buFont typeface="Arial" panose="020B0604020202020204" pitchFamily="34" charset="0"/>
                        <a:buChar char="•"/>
                        <a:defRPr/>
                      </a:pPr>
                      <a:r>
                        <a:rPr lang="fi-FI" sz="1200" kern="1200" dirty="0">
                          <a:solidFill>
                            <a:schemeClr val="dk1"/>
                          </a:solidFill>
                          <a:latin typeface="+mn-lt"/>
                          <a:ea typeface="+mn-ea"/>
                          <a:cs typeface="+mn-cs"/>
                        </a:rPr>
                        <a:t>Young </a:t>
                      </a:r>
                      <a:r>
                        <a:rPr lang="fi-FI" sz="1200" kern="1200" dirty="0" err="1">
                          <a:solidFill>
                            <a:schemeClr val="dk1"/>
                          </a:solidFill>
                          <a:latin typeface="+mn-lt"/>
                          <a:ea typeface="+mn-ea"/>
                          <a:cs typeface="+mn-cs"/>
                        </a:rPr>
                        <a:t>people</a:t>
                      </a:r>
                      <a:r>
                        <a:rPr lang="fi-FI" sz="1200" kern="1200" dirty="0">
                          <a:solidFill>
                            <a:schemeClr val="dk1"/>
                          </a:solidFill>
                          <a:latin typeface="+mn-lt"/>
                          <a:ea typeface="+mn-ea"/>
                          <a:cs typeface="+mn-cs"/>
                        </a:rPr>
                        <a:t> </a:t>
                      </a:r>
                      <a:r>
                        <a:rPr lang="fi-FI" sz="1200" kern="1200" dirty="0" err="1">
                          <a:solidFill>
                            <a:schemeClr val="dk1"/>
                          </a:solidFill>
                          <a:latin typeface="+mn-lt"/>
                          <a:ea typeface="+mn-ea"/>
                          <a:cs typeface="+mn-cs"/>
                        </a:rPr>
                        <a:t>are</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asked</a:t>
                      </a:r>
                      <a:r>
                        <a:rPr lang="fi-FI" sz="1200" kern="1200" baseline="0" dirty="0">
                          <a:solidFill>
                            <a:schemeClr val="dk1"/>
                          </a:solidFill>
                          <a:latin typeface="+mn-lt"/>
                          <a:ea typeface="+mn-ea"/>
                          <a:cs typeface="+mn-cs"/>
                        </a:rPr>
                        <a:t> to </a:t>
                      </a:r>
                      <a:r>
                        <a:rPr lang="fi-FI" sz="1200" kern="1200" baseline="0" dirty="0" err="1">
                          <a:solidFill>
                            <a:schemeClr val="dk1"/>
                          </a:solidFill>
                          <a:latin typeface="+mn-lt"/>
                          <a:ea typeface="+mn-ea"/>
                          <a:cs typeface="+mn-cs"/>
                        </a:rPr>
                        <a:t>write</a:t>
                      </a:r>
                      <a:r>
                        <a:rPr lang="fi-FI" sz="1200" kern="1200" baseline="0" dirty="0">
                          <a:solidFill>
                            <a:schemeClr val="dk1"/>
                          </a:solidFill>
                          <a:latin typeface="+mn-lt"/>
                          <a:ea typeface="+mn-ea"/>
                          <a:cs typeface="+mn-cs"/>
                        </a:rPr>
                        <a:t> a </a:t>
                      </a:r>
                      <a:r>
                        <a:rPr lang="fi-FI" sz="1200" kern="1200" baseline="0" dirty="0" err="1">
                          <a:solidFill>
                            <a:schemeClr val="dk1"/>
                          </a:solidFill>
                          <a:latin typeface="+mn-lt"/>
                          <a:ea typeface="+mn-ea"/>
                          <a:cs typeface="+mn-cs"/>
                        </a:rPr>
                        <a:t>story</a:t>
                      </a:r>
                      <a:r>
                        <a:rPr lang="fi-FI" sz="1200" kern="1200" baseline="0" dirty="0">
                          <a:solidFill>
                            <a:schemeClr val="dk1"/>
                          </a:solidFill>
                          <a:latin typeface="+mn-lt"/>
                          <a:ea typeface="+mn-ea"/>
                          <a:cs typeface="+mn-cs"/>
                        </a:rPr>
                        <a:t> of </a:t>
                      </a:r>
                      <a:r>
                        <a:rPr lang="fi-FI" sz="1200" kern="1200" baseline="0" dirty="0" err="1">
                          <a:solidFill>
                            <a:schemeClr val="dk1"/>
                          </a:solidFill>
                          <a:latin typeface="+mn-lt"/>
                          <a:ea typeface="+mn-ea"/>
                          <a:cs typeface="+mn-cs"/>
                        </a:rPr>
                        <a:t>the</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lenght</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they</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wish</a:t>
                      </a:r>
                      <a:r>
                        <a:rPr lang="fi-FI" sz="1200" kern="1200" baseline="0" dirty="0">
                          <a:solidFill>
                            <a:schemeClr val="dk1"/>
                          </a:solidFill>
                          <a:latin typeface="+mn-lt"/>
                          <a:ea typeface="+mn-ea"/>
                          <a:cs typeface="+mn-cs"/>
                        </a:rPr>
                        <a:t> to, </a:t>
                      </a:r>
                      <a:r>
                        <a:rPr lang="fi-FI" sz="1200" kern="1200" baseline="0" dirty="0" err="1">
                          <a:solidFill>
                            <a:schemeClr val="dk1"/>
                          </a:solidFill>
                          <a:latin typeface="+mn-lt"/>
                          <a:ea typeface="+mn-ea"/>
                          <a:cs typeface="+mn-cs"/>
                        </a:rPr>
                        <a:t>concerning</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their</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experiences</a:t>
                      </a:r>
                      <a:r>
                        <a:rPr lang="fi-FI" sz="1200" kern="1200" baseline="0" dirty="0">
                          <a:solidFill>
                            <a:schemeClr val="dk1"/>
                          </a:solidFill>
                          <a:latin typeface="+mn-lt"/>
                          <a:ea typeface="+mn-ea"/>
                          <a:cs typeface="+mn-cs"/>
                        </a:rPr>
                        <a:t> of </a:t>
                      </a:r>
                      <a:r>
                        <a:rPr lang="fi-FI" sz="1200" kern="1200" baseline="0" dirty="0" err="1">
                          <a:solidFill>
                            <a:schemeClr val="dk1"/>
                          </a:solidFill>
                          <a:latin typeface="+mn-lt"/>
                          <a:ea typeface="+mn-ea"/>
                          <a:cs typeface="+mn-cs"/>
                        </a:rPr>
                        <a:t>youth</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work</a:t>
                      </a:r>
                      <a:endParaRPr lang="fi-FI" sz="1200" kern="1200" baseline="0" dirty="0">
                        <a:solidFill>
                          <a:schemeClr val="dk1"/>
                        </a:solidFill>
                        <a:latin typeface="+mn-lt"/>
                        <a:ea typeface="+mn-ea"/>
                        <a:cs typeface="+mn-cs"/>
                      </a:endParaRPr>
                    </a:p>
                    <a:p>
                      <a:pPr marL="171450" lvl="0" indent="-171450" algn="l" defTabSz="914400" rtl="0" eaLnBrk="1" latinLnBrk="0" hangingPunct="1">
                        <a:buFont typeface="Arial" panose="020B0604020202020204" pitchFamily="34" charset="0"/>
                        <a:buChar char="•"/>
                        <a:defRPr/>
                      </a:pPr>
                      <a:r>
                        <a:rPr lang="fi-FI" sz="1200" kern="1200" baseline="0" dirty="0" err="1">
                          <a:solidFill>
                            <a:schemeClr val="dk1"/>
                          </a:solidFill>
                          <a:latin typeface="+mn-lt"/>
                          <a:ea typeface="+mn-ea"/>
                          <a:cs typeface="+mn-cs"/>
                        </a:rPr>
                        <a:t>Youth</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worker</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who</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knows</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the</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young</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one</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personally</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writes</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his</a:t>
                      </a:r>
                      <a:r>
                        <a:rPr lang="fi-FI" sz="1200" kern="1200" baseline="0" dirty="0">
                          <a:solidFill>
                            <a:schemeClr val="dk1"/>
                          </a:solidFill>
                          <a:latin typeface="+mn-lt"/>
                          <a:ea typeface="+mn-ea"/>
                          <a:cs typeface="+mn-cs"/>
                        </a:rPr>
                        <a:t>/</a:t>
                      </a:r>
                      <a:r>
                        <a:rPr lang="fi-FI" sz="1200" kern="1200" baseline="0" dirty="0" err="1">
                          <a:solidFill>
                            <a:schemeClr val="dk1"/>
                          </a:solidFill>
                          <a:latin typeface="+mn-lt"/>
                          <a:ea typeface="+mn-ea"/>
                          <a:cs typeface="+mn-cs"/>
                        </a:rPr>
                        <a:t>her</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story</a:t>
                      </a:r>
                      <a:r>
                        <a:rPr lang="fi-FI" sz="1200" kern="1200" baseline="0" dirty="0">
                          <a:solidFill>
                            <a:schemeClr val="dk1"/>
                          </a:solidFill>
                          <a:latin typeface="+mn-lt"/>
                          <a:ea typeface="+mn-ea"/>
                          <a:cs typeface="+mn-cs"/>
                        </a:rPr>
                        <a:t> on </a:t>
                      </a:r>
                      <a:r>
                        <a:rPr lang="fi-FI" sz="1200" kern="1200" baseline="0" dirty="0" err="1">
                          <a:solidFill>
                            <a:schemeClr val="dk1"/>
                          </a:solidFill>
                          <a:latin typeface="+mn-lt"/>
                          <a:ea typeface="+mn-ea"/>
                          <a:cs typeface="+mn-cs"/>
                        </a:rPr>
                        <a:t>how</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this</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young</a:t>
                      </a:r>
                      <a:r>
                        <a:rPr lang="fi-FI" sz="1200" kern="1200" baseline="0" dirty="0">
                          <a:solidFill>
                            <a:schemeClr val="dk1"/>
                          </a:solidFill>
                          <a:latin typeface="+mn-lt"/>
                          <a:ea typeface="+mn-ea"/>
                          <a:cs typeface="+mn-cs"/>
                        </a:rPr>
                        <a:t> person </a:t>
                      </a:r>
                      <a:r>
                        <a:rPr lang="fi-FI" sz="1200" kern="1200" baseline="0" dirty="0" err="1">
                          <a:solidFill>
                            <a:schemeClr val="dk1"/>
                          </a:solidFill>
                          <a:latin typeface="+mn-lt"/>
                          <a:ea typeface="+mn-ea"/>
                          <a:cs typeface="+mn-cs"/>
                        </a:rPr>
                        <a:t>has</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entered</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the</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activity</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youth</a:t>
                      </a:r>
                      <a:r>
                        <a:rPr lang="fi-FI" sz="1200" kern="1200" baseline="0" dirty="0">
                          <a:solidFill>
                            <a:schemeClr val="dk1"/>
                          </a:solidFill>
                          <a:latin typeface="+mn-lt"/>
                          <a:ea typeface="+mn-ea"/>
                          <a:cs typeface="+mn-cs"/>
                        </a:rPr>
                        <a:t> </a:t>
                      </a:r>
                      <a:r>
                        <a:rPr lang="fi-FI" sz="1200" kern="1200" baseline="0" dirty="0" err="1">
                          <a:solidFill>
                            <a:schemeClr val="dk1"/>
                          </a:solidFill>
                          <a:latin typeface="+mn-lt"/>
                          <a:ea typeface="+mn-ea"/>
                          <a:cs typeface="+mn-cs"/>
                        </a:rPr>
                        <a:t>work</a:t>
                      </a:r>
                      <a:endParaRPr lang="fi-FI" sz="1200" kern="1200" dirty="0">
                        <a:solidFill>
                          <a:schemeClr val="dk1"/>
                        </a:solidFill>
                        <a:latin typeface="+mn-lt"/>
                        <a:ea typeface="+mn-ea"/>
                        <a:cs typeface="+mn-cs"/>
                      </a:endParaRPr>
                    </a:p>
                  </a:txBody>
                  <a:tcPr/>
                </a:tc>
                <a:tc>
                  <a:txBody>
                    <a:bodyPr/>
                    <a:lstStyle/>
                    <a:p>
                      <a:r>
                        <a:rPr lang="fi-FI" sz="1200" kern="1200" dirty="0" err="1">
                          <a:solidFill>
                            <a:schemeClr val="dk1"/>
                          </a:solidFill>
                          <a:latin typeface="+mn-lt"/>
                          <a:ea typeface="+mn-ea"/>
                          <a:cs typeface="+mn-cs"/>
                        </a:rPr>
                        <a:t>Spring</a:t>
                      </a:r>
                      <a:endParaRPr lang="fi-FI" sz="1200" kern="1200" dirty="0">
                        <a:solidFill>
                          <a:schemeClr val="dk1"/>
                        </a:solidFill>
                        <a:latin typeface="+mn-lt"/>
                        <a:ea typeface="+mn-ea"/>
                        <a:cs typeface="+mn-cs"/>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24011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Ryhmä 63">
            <a:extLst>
              <a:ext uri="{FF2B5EF4-FFF2-40B4-BE49-F238E27FC236}">
                <a16:creationId xmlns:a16="http://schemas.microsoft.com/office/drawing/2014/main" id="{8ADC4F3E-1215-4AAF-B542-4CB55BF6D800}"/>
              </a:ext>
            </a:extLst>
          </p:cNvPr>
          <p:cNvGrpSpPr/>
          <p:nvPr/>
        </p:nvGrpSpPr>
        <p:grpSpPr>
          <a:xfrm>
            <a:off x="304552" y="2037997"/>
            <a:ext cx="1277344" cy="481425"/>
            <a:chOff x="304552" y="2037997"/>
            <a:chExt cx="1277344" cy="481425"/>
          </a:xfrm>
        </p:grpSpPr>
        <p:sp>
          <p:nvSpPr>
            <p:cNvPr id="7" name="Nuoli oikealle 6"/>
            <p:cNvSpPr/>
            <p:nvPr/>
          </p:nvSpPr>
          <p:spPr>
            <a:xfrm>
              <a:off x="439002" y="2037997"/>
              <a:ext cx="1142894" cy="481425"/>
            </a:xfrm>
            <a:prstGeom prst="rightArrow">
              <a:avLst/>
            </a:prstGeom>
            <a:solidFill>
              <a:srgbClr val="70AD47">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Tekstiruutu 29"/>
            <p:cNvSpPr txBox="1"/>
            <p:nvPr/>
          </p:nvSpPr>
          <p:spPr>
            <a:xfrm>
              <a:off x="304552" y="2103479"/>
              <a:ext cx="8579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0" cap="none" spc="0" normalizeH="0" baseline="0" noProof="0" dirty="0">
                  <a:ln>
                    <a:noFill/>
                  </a:ln>
                  <a:solidFill>
                    <a:prstClr val="black"/>
                  </a:solidFill>
                  <a:effectLst/>
                  <a:uLnTx/>
                  <a:uFillTx/>
                  <a:latin typeface="Calibri" panose="020F0502020204030204"/>
                  <a:ea typeface="+mn-ea"/>
                  <a:cs typeface="+mn-cs"/>
                </a:rPr>
                <a:t>Phase1</a:t>
              </a:r>
            </a:p>
          </p:txBody>
        </p:sp>
      </p:grpSp>
      <p:grpSp>
        <p:nvGrpSpPr>
          <p:cNvPr id="63" name="Ryhmä 62">
            <a:extLst>
              <a:ext uri="{FF2B5EF4-FFF2-40B4-BE49-F238E27FC236}">
                <a16:creationId xmlns:a16="http://schemas.microsoft.com/office/drawing/2014/main" id="{DA7CEC1D-9B0E-4238-8D7C-84A89A163976}"/>
              </a:ext>
            </a:extLst>
          </p:cNvPr>
          <p:cNvGrpSpPr/>
          <p:nvPr/>
        </p:nvGrpSpPr>
        <p:grpSpPr>
          <a:xfrm>
            <a:off x="3402733" y="2019727"/>
            <a:ext cx="1187864" cy="481425"/>
            <a:chOff x="3402733" y="2019727"/>
            <a:chExt cx="1187864" cy="481425"/>
          </a:xfrm>
        </p:grpSpPr>
        <p:sp>
          <p:nvSpPr>
            <p:cNvPr id="34" name="Nuoli oikealle 33"/>
            <p:cNvSpPr/>
            <p:nvPr/>
          </p:nvSpPr>
          <p:spPr>
            <a:xfrm>
              <a:off x="3447703" y="2019727"/>
              <a:ext cx="1142894" cy="481425"/>
            </a:xfrm>
            <a:prstGeom prst="rightArrow">
              <a:avLst/>
            </a:prstGeom>
            <a:solidFill>
              <a:srgbClr val="70AD47">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1" name="Tekstiruutu 30"/>
            <p:cNvSpPr txBox="1"/>
            <p:nvPr/>
          </p:nvSpPr>
          <p:spPr>
            <a:xfrm>
              <a:off x="3402733" y="2085209"/>
              <a:ext cx="9108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0" cap="none" spc="0" normalizeH="0" baseline="0" noProof="0" dirty="0" err="1">
                  <a:ln>
                    <a:noFill/>
                  </a:ln>
                  <a:solidFill>
                    <a:prstClr val="black"/>
                  </a:solidFill>
                  <a:effectLst/>
                  <a:uLnTx/>
                  <a:uFillTx/>
                  <a:latin typeface="Calibri" panose="020F0502020204030204"/>
                  <a:ea typeface="+mn-ea"/>
                  <a:cs typeface="+mn-cs"/>
                </a:rPr>
                <a:t>Phase</a:t>
              </a:r>
              <a:r>
                <a:rPr kumimoji="0" lang="fi-FI" sz="1800" b="0" i="0" u="none" strike="noStrike" kern="0" cap="none" spc="0" normalizeH="0" baseline="0" noProof="0" dirty="0">
                  <a:ln>
                    <a:noFill/>
                  </a:ln>
                  <a:solidFill>
                    <a:prstClr val="black"/>
                  </a:solidFill>
                  <a:effectLst/>
                  <a:uLnTx/>
                  <a:uFillTx/>
                  <a:latin typeface="Calibri" panose="020F0502020204030204"/>
                  <a:ea typeface="+mn-ea"/>
                  <a:cs typeface="+mn-cs"/>
                </a:rPr>
                <a:t> 2</a:t>
              </a:r>
            </a:p>
          </p:txBody>
        </p:sp>
      </p:grpSp>
      <p:grpSp>
        <p:nvGrpSpPr>
          <p:cNvPr id="66" name="Ryhmä 65">
            <a:extLst>
              <a:ext uri="{FF2B5EF4-FFF2-40B4-BE49-F238E27FC236}">
                <a16:creationId xmlns:a16="http://schemas.microsoft.com/office/drawing/2014/main" id="{38F7F01E-1EAC-4C1C-9BC9-7005C7DB5852}"/>
              </a:ext>
            </a:extLst>
          </p:cNvPr>
          <p:cNvGrpSpPr/>
          <p:nvPr/>
        </p:nvGrpSpPr>
        <p:grpSpPr>
          <a:xfrm>
            <a:off x="10435" y="1012246"/>
            <a:ext cx="12046791" cy="5256792"/>
            <a:chOff x="67876" y="1304096"/>
            <a:chExt cx="12046791" cy="5256792"/>
          </a:xfrm>
        </p:grpSpPr>
        <p:sp>
          <p:nvSpPr>
            <p:cNvPr id="8" name="Nuoli oikealle 7"/>
            <p:cNvSpPr/>
            <p:nvPr/>
          </p:nvSpPr>
          <p:spPr>
            <a:xfrm>
              <a:off x="8032277" y="2020523"/>
              <a:ext cx="1142894" cy="481425"/>
            </a:xfrm>
            <a:prstGeom prst="rightArrow">
              <a:avLst/>
            </a:prstGeom>
            <a:no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Pyöristetty suorakulmio 8"/>
            <p:cNvSpPr/>
            <p:nvPr/>
          </p:nvSpPr>
          <p:spPr>
            <a:xfrm>
              <a:off x="3021835" y="3279638"/>
              <a:ext cx="1704286" cy="2492990"/>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0" dirty="0" err="1">
                  <a:solidFill>
                    <a:prstClr val="black"/>
                  </a:solidFill>
                  <a:latin typeface="Calibri" panose="020F0502020204030204"/>
                </a:rPr>
                <a:t>Additional</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ways</a:t>
              </a:r>
              <a:r>
                <a:rPr lang="fi-FI" sz="1200" kern="0" dirty="0">
                  <a:solidFill>
                    <a:prstClr val="black"/>
                  </a:solidFill>
                  <a:latin typeface="Calibri" panose="020F0502020204030204"/>
                </a:rPr>
                <a:t> to </a:t>
              </a:r>
              <a:r>
                <a:rPr lang="fi-FI" sz="1200" kern="0" dirty="0" err="1">
                  <a:solidFill>
                    <a:prstClr val="black"/>
                  </a:solidFill>
                  <a:latin typeface="Calibri" panose="020F0502020204030204"/>
                </a:rPr>
                <a:t>participate</a:t>
              </a:r>
              <a:r>
                <a:rPr lang="fi-FI" sz="1200" kern="0" dirty="0">
                  <a:solidFill>
                    <a:prstClr val="black"/>
                  </a:solidFill>
                  <a:latin typeface="Calibri" panose="020F0502020204030204"/>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data </a:t>
              </a: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workshops</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9.9. ja 11.9.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0" dirty="0" err="1">
                  <a:solidFill>
                    <a:prstClr val="black"/>
                  </a:solidFill>
                  <a:latin typeface="Calibri" panose="020F0502020204030204"/>
                </a:rPr>
                <a:t>Managers’s</a:t>
              </a:r>
              <a:r>
                <a:rPr lang="fi-FI" sz="1200" kern="0" dirty="0">
                  <a:solidFill>
                    <a:prstClr val="black"/>
                  </a:solidFill>
                  <a:latin typeface="Calibri" panose="020F0502020204030204"/>
                </a:rPr>
                <a:t> workshop</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22.8.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Interviews</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on summer </a:t>
              </a: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activities</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0" name="Pyöristetty suorakulmio 9"/>
            <p:cNvSpPr/>
            <p:nvPr/>
          </p:nvSpPr>
          <p:spPr>
            <a:xfrm>
              <a:off x="1169450" y="3283517"/>
              <a:ext cx="1809586" cy="2492990"/>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Tekstiruutu 10"/>
            <p:cNvSpPr txBox="1"/>
            <p:nvPr/>
          </p:nvSpPr>
          <p:spPr>
            <a:xfrm>
              <a:off x="1271497" y="3332262"/>
              <a:ext cx="1782182"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0" dirty="0">
                  <a:solidFill>
                    <a:srgbClr val="FD4F00"/>
                  </a:solidFill>
                  <a:latin typeface="Calibri" panose="020F0502020204030204"/>
                </a:rPr>
                <a:t>For </a:t>
              </a:r>
              <a:r>
                <a:rPr lang="fi-FI" sz="1200" kern="0" dirty="0" err="1">
                  <a:solidFill>
                    <a:srgbClr val="FD4F00"/>
                  </a:solidFill>
                  <a:latin typeface="Calibri" panose="020F0502020204030204"/>
                </a:rPr>
                <a:t>everyone</a:t>
              </a:r>
              <a:r>
                <a:rPr lang="fi-FI" sz="1200" kern="0" dirty="0">
                  <a:solidFill>
                    <a:srgbClr val="FD4F00"/>
                  </a:solidFill>
                  <a:latin typeface="Calibri" panose="020F0502020204030204"/>
                </a:rPr>
                <a:t>:</a:t>
              </a:r>
              <a:endParaRPr kumimoji="0" lang="fi-FI" sz="1200" b="0" i="0" u="none" strike="noStrike" kern="0" cap="none" spc="0" normalizeH="0" baseline="0" noProof="0" dirty="0">
                <a:ln>
                  <a:noFill/>
                </a:ln>
                <a:solidFill>
                  <a:srgbClr val="FD4F00"/>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kern="0" dirty="0" err="1">
                  <a:solidFill>
                    <a:prstClr val="black"/>
                  </a:solidFill>
                  <a:latin typeface="Calibri" panose="020F0502020204030204"/>
                </a:rPr>
                <a:t>Forums</a:t>
              </a:r>
              <a:r>
                <a:rPr lang="fi-FI" sz="1200" kern="0" dirty="0">
                  <a:solidFill>
                    <a:prstClr val="black"/>
                  </a:solidFill>
                  <a:latin typeface="Calibri" panose="020F0502020204030204"/>
                </a:rPr>
                <a:t> for (</a:t>
              </a:r>
              <a:r>
                <a:rPr lang="fi-FI" sz="1200" kern="0" dirty="0" err="1">
                  <a:solidFill>
                    <a:prstClr val="black"/>
                  </a:solidFill>
                  <a:latin typeface="Calibri" panose="020F0502020204030204"/>
                </a:rPr>
                <a:t>three</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different</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youth</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work</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areas</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12.3.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Spring</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seminar</a:t>
              </a:r>
              <a:r>
                <a:rPr lang="fi-FI" sz="1200" kern="0" dirty="0">
                  <a:solidFill>
                    <a:prstClr val="black"/>
                  </a:solidFill>
                  <a:latin typeface="Calibri" panose="020F0502020204030204"/>
                </a:rPr>
                <a:t> for </a:t>
              </a:r>
              <a:r>
                <a:rPr lang="fi-FI" sz="1200" kern="0" dirty="0" err="1">
                  <a:solidFill>
                    <a:prstClr val="black"/>
                  </a:solidFill>
                  <a:latin typeface="Calibri" panose="020F0502020204030204"/>
                </a:rPr>
                <a:t>all</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the</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staff</a:t>
              </a:r>
              <a:r>
                <a:rPr lang="fi-FI" sz="1200" kern="0" dirty="0">
                  <a:solidFill>
                    <a:prstClr val="black"/>
                  </a:solidFill>
                  <a:latin typeface="Calibri" panose="020F0502020204030204"/>
                </a:rPr>
                <a:t> </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21.5.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kern="0" dirty="0" err="1">
                  <a:solidFill>
                    <a:prstClr val="black"/>
                  </a:solidFill>
                  <a:latin typeface="Calibri" panose="020F0502020204030204"/>
                </a:rPr>
                <a:t>Seminar</a:t>
              </a:r>
              <a:r>
                <a:rPr lang="fi-FI" sz="1200" kern="0" dirty="0">
                  <a:solidFill>
                    <a:prstClr val="black"/>
                  </a:solidFill>
                  <a:latin typeface="Calibri" panose="020F0502020204030204"/>
                </a:rPr>
                <a:t> for </a:t>
              </a:r>
              <a:r>
                <a:rPr lang="fi-FI" sz="1200" kern="0" dirty="0" err="1">
                  <a:solidFill>
                    <a:prstClr val="black"/>
                  </a:solidFill>
                  <a:latin typeface="Calibri" panose="020F0502020204030204"/>
                </a:rPr>
                <a:t>managers</a:t>
              </a:r>
              <a:r>
                <a:rPr lang="fi-FI" sz="1200" kern="0" dirty="0">
                  <a:solidFill>
                    <a:prstClr val="black"/>
                  </a:solidFill>
                  <a:latin typeface="Calibri" panose="020F0502020204030204"/>
                </a:rPr>
                <a:t> and </a:t>
              </a:r>
              <a:r>
                <a:rPr lang="fi-FI" sz="1200" kern="0" dirty="0" err="1">
                  <a:solidFill>
                    <a:prstClr val="black"/>
                  </a:solidFill>
                  <a:latin typeface="Calibri" panose="020F0502020204030204"/>
                </a:rPr>
                <a:t>planning</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officers</a:t>
              </a:r>
              <a:r>
                <a:rPr lang="fi-FI" sz="1200" kern="0" dirty="0">
                  <a:solidFill>
                    <a:prstClr val="black"/>
                  </a:solidFill>
                  <a:latin typeface="Calibri" panose="020F0502020204030204"/>
                </a:rPr>
                <a:t> </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7.6.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Additional</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ways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to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participate</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interviews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focus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groups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diaries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young</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ones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stories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workshops</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(24.4., 15.5. ja 5.6.)</a:t>
              </a:r>
            </a:p>
          </p:txBody>
        </p:sp>
        <p:sp>
          <p:nvSpPr>
            <p:cNvPr id="12" name="Pyöristetty suorakulmio 11"/>
            <p:cNvSpPr/>
            <p:nvPr/>
          </p:nvSpPr>
          <p:spPr>
            <a:xfrm>
              <a:off x="4535837" y="3271428"/>
              <a:ext cx="1684018" cy="1946434"/>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Tekstiruutu 12"/>
            <p:cNvSpPr txBox="1"/>
            <p:nvPr/>
          </p:nvSpPr>
          <p:spPr>
            <a:xfrm>
              <a:off x="4662716" y="3355012"/>
              <a:ext cx="1579192"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0" dirty="0">
                  <a:solidFill>
                    <a:srgbClr val="FD4F00"/>
                  </a:solidFill>
                  <a:latin typeface="Calibri" panose="020F0502020204030204"/>
                </a:rPr>
                <a:t>For </a:t>
              </a:r>
              <a:r>
                <a:rPr lang="fi-FI" sz="1200" kern="0" dirty="0" err="1">
                  <a:solidFill>
                    <a:srgbClr val="FD4F00"/>
                  </a:solidFill>
                  <a:latin typeface="Calibri" panose="020F0502020204030204"/>
                </a:rPr>
                <a:t>everyone</a:t>
              </a:r>
              <a:r>
                <a:rPr lang="fi-FI" sz="1200" kern="0" dirty="0">
                  <a:solidFill>
                    <a:srgbClr val="FD4F00"/>
                  </a:solidFill>
                  <a:latin typeface="Calibri" panose="020F0502020204030204"/>
                </a:rPr>
                <a:t>:</a:t>
              </a:r>
              <a:endParaRPr kumimoji="0" lang="fi-FI" sz="1200" b="0" i="0" u="none" strike="noStrike" kern="0" cap="none" spc="0" normalizeH="0" baseline="0" noProof="0" dirty="0">
                <a:ln>
                  <a:noFill/>
                </a:ln>
                <a:solidFill>
                  <a:srgbClr val="FD4F00"/>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kern="0" dirty="0" err="1">
                  <a:solidFill>
                    <a:prstClr val="black"/>
                  </a:solidFill>
                  <a:latin typeface="Calibri" panose="020F0502020204030204"/>
                </a:rPr>
                <a:t>Autumn</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seminar</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17.9.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Youth</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work</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lang="fi-FI" sz="1200" kern="0" dirty="0" err="1">
                  <a:solidFill>
                    <a:prstClr val="black"/>
                  </a:solidFill>
                  <a:latin typeface="Calibri" panose="020F0502020204030204"/>
                </a:rPr>
                <a:t>units</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woskshops</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kern="0" dirty="0" err="1">
                  <a:solidFill>
                    <a:prstClr val="black"/>
                  </a:solidFill>
                  <a:latin typeface="Calibri" panose="020F0502020204030204"/>
                </a:rPr>
                <a:t>Forums</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fos</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youth</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work</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areas</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5.11.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Managers</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meetings</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Seminar</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for </a:t>
              </a: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managers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and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planning</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officers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24.-25.10.</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0" baseline="0" dirty="0" err="1">
                  <a:solidFill>
                    <a:prstClr val="black"/>
                  </a:solidFill>
                  <a:latin typeface="Calibri" panose="020F0502020204030204"/>
                </a:rPr>
                <a:t>Steering</a:t>
              </a:r>
              <a:r>
                <a:rPr lang="fi-FI" sz="1200" kern="0" baseline="0" dirty="0">
                  <a:solidFill>
                    <a:prstClr val="black"/>
                  </a:solidFill>
                  <a:latin typeface="Calibri" panose="020F0502020204030204"/>
                </a:rPr>
                <a:t> </a:t>
              </a:r>
              <a:r>
                <a:rPr lang="fi-FI" sz="1200" kern="0" baseline="0" dirty="0" err="1">
                  <a:solidFill>
                    <a:prstClr val="black"/>
                  </a:solidFill>
                  <a:latin typeface="Calibri" panose="020F0502020204030204"/>
                </a:rPr>
                <a:t>group</a:t>
              </a:r>
              <a:r>
                <a:rPr lang="fi-FI" sz="1200" kern="0" baseline="0" dirty="0">
                  <a:solidFill>
                    <a:prstClr val="black"/>
                  </a:solidFill>
                  <a:latin typeface="Calibri" panose="020F0502020204030204"/>
                </a:rPr>
                <a:t> </a:t>
              </a:r>
              <a:r>
                <a:rPr lang="fi-FI" sz="1200" kern="0" baseline="0" dirty="0" err="1">
                  <a:solidFill>
                    <a:prstClr val="black"/>
                  </a:solidFill>
                  <a:latin typeface="Calibri" panose="020F0502020204030204"/>
                </a:rPr>
                <a:t>meetings</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 name="Nuoli oikealle 13"/>
            <p:cNvSpPr/>
            <p:nvPr/>
          </p:nvSpPr>
          <p:spPr>
            <a:xfrm>
              <a:off x="304552" y="1439497"/>
              <a:ext cx="6577676" cy="654430"/>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kern="0" dirty="0" err="1">
                  <a:solidFill>
                    <a:prstClr val="white"/>
                  </a:solidFill>
                  <a:latin typeface="Calibri" panose="020F0502020204030204"/>
                </a:rPr>
                <a:t>Spring</a:t>
              </a:r>
              <a:r>
                <a:rPr kumimoji="0" lang="fi-FI" sz="1800" b="0" i="0" u="none" strike="noStrike" kern="0" cap="none" spc="0" normalizeH="0" baseline="0" noProof="0" dirty="0">
                  <a:ln>
                    <a:noFill/>
                  </a:ln>
                  <a:solidFill>
                    <a:prstClr val="white"/>
                  </a:solidFill>
                  <a:effectLst/>
                  <a:uLnTx/>
                  <a:uFillTx/>
                  <a:latin typeface="Calibri" panose="020F0502020204030204"/>
                  <a:ea typeface="+mn-ea"/>
                  <a:cs typeface="+mn-cs"/>
                </a:rPr>
                <a:t>                                Summer          </a:t>
              </a:r>
              <a:r>
                <a:rPr kumimoji="0" lang="fi-FI" sz="1800" b="0" i="0" u="none" strike="noStrike" kern="0" cap="none" spc="0" normalizeH="0" baseline="0" noProof="0" dirty="0" err="1">
                  <a:ln>
                    <a:noFill/>
                  </a:ln>
                  <a:solidFill>
                    <a:prstClr val="white"/>
                  </a:solidFill>
                  <a:effectLst/>
                  <a:uLnTx/>
                  <a:uFillTx/>
                  <a:latin typeface="Calibri" panose="020F0502020204030204"/>
                  <a:ea typeface="+mn-ea"/>
                  <a:cs typeface="+mn-cs"/>
                </a:rPr>
                <a:t>Autumn</a:t>
              </a:r>
              <a:r>
                <a:rPr kumimoji="0" lang="fi-FI" sz="1800" b="0" i="0" u="none" strike="noStrike" kern="0" cap="none" spc="0" normalizeH="0" baseline="0" noProof="0" dirty="0">
                  <a:ln>
                    <a:noFill/>
                  </a:ln>
                  <a:solidFill>
                    <a:prstClr val="white"/>
                  </a:solidFill>
                  <a:effectLst/>
                  <a:uLnTx/>
                  <a:uFillTx/>
                  <a:latin typeface="Calibri" panose="020F0502020204030204"/>
                  <a:ea typeface="+mn-ea"/>
                  <a:cs typeface="+mn-cs"/>
                </a:rPr>
                <a:t> and </a:t>
              </a:r>
              <a:r>
                <a:rPr kumimoji="0" lang="fi-FI" sz="1800" b="0" i="0" u="none" strike="noStrike" kern="0" cap="none" spc="0" normalizeH="0" baseline="0" noProof="0" dirty="0" err="1">
                  <a:ln>
                    <a:noFill/>
                  </a:ln>
                  <a:solidFill>
                    <a:prstClr val="white"/>
                  </a:solidFill>
                  <a:effectLst/>
                  <a:uLnTx/>
                  <a:uFillTx/>
                  <a:latin typeface="Calibri" panose="020F0502020204030204"/>
                  <a:ea typeface="+mn-ea"/>
                  <a:cs typeface="+mn-cs"/>
                </a:rPr>
                <a:t>winter</a:t>
              </a:r>
              <a:r>
                <a:rPr kumimoji="0" lang="fi-FI" sz="1800" b="0" i="0" u="none" strike="noStrike" kern="0" cap="none" spc="0" normalizeH="0" baseline="0" noProof="0" dirty="0">
                  <a:ln>
                    <a:noFill/>
                  </a:ln>
                  <a:solidFill>
                    <a:prstClr val="white"/>
                  </a:solidFill>
                  <a:effectLst/>
                  <a:uLnTx/>
                  <a:uFillTx/>
                  <a:latin typeface="Calibri" panose="020F0502020204030204"/>
                  <a:ea typeface="+mn-ea"/>
                  <a:cs typeface="+mn-cs"/>
                </a:rPr>
                <a:t>                  </a:t>
              </a:r>
            </a:p>
          </p:txBody>
        </p:sp>
        <p:sp>
          <p:nvSpPr>
            <p:cNvPr id="15" name="Nuoli oikealle 14"/>
            <p:cNvSpPr/>
            <p:nvPr/>
          </p:nvSpPr>
          <p:spPr>
            <a:xfrm>
              <a:off x="6882228" y="1643705"/>
              <a:ext cx="5043864" cy="457200"/>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0" cap="none" spc="0" normalizeH="0" baseline="0" noProof="0" dirty="0" err="1">
                  <a:ln>
                    <a:noFill/>
                  </a:ln>
                  <a:solidFill>
                    <a:prstClr val="white"/>
                  </a:solidFill>
                  <a:effectLst/>
                  <a:uLnTx/>
                  <a:uFillTx/>
                  <a:latin typeface="Calibri" panose="020F0502020204030204"/>
                  <a:ea typeface="+mn-ea"/>
                  <a:cs typeface="+mn-cs"/>
                </a:rPr>
                <a:t>Spring</a:t>
              </a:r>
              <a:r>
                <a:rPr kumimoji="0" lang="fi-FI" sz="1800" b="0" i="0" u="none" strike="noStrike" kern="0" cap="none" spc="0" normalizeH="0" baseline="0" noProof="0" dirty="0">
                  <a:ln>
                    <a:noFill/>
                  </a:ln>
                  <a:solidFill>
                    <a:prstClr val="white"/>
                  </a:solidFill>
                  <a:effectLst/>
                  <a:uLnTx/>
                  <a:uFillTx/>
                  <a:latin typeface="Calibri" panose="020F0502020204030204"/>
                  <a:ea typeface="+mn-ea"/>
                  <a:cs typeface="+mn-cs"/>
                </a:rPr>
                <a:t>                 </a:t>
              </a:r>
              <a:r>
                <a:rPr lang="fi-FI" kern="0" dirty="0">
                  <a:solidFill>
                    <a:prstClr val="white"/>
                  </a:solidFill>
                  <a:latin typeface="Calibri" panose="020F0502020204030204"/>
                </a:rPr>
                <a:t>Summer</a:t>
              </a:r>
              <a:r>
                <a:rPr kumimoji="0" lang="fi-FI" sz="1800" b="0" i="0" u="none" strike="noStrike" kern="0" cap="none" spc="0" normalizeH="0" baseline="0" noProof="0" dirty="0">
                  <a:ln>
                    <a:noFill/>
                  </a:ln>
                  <a:solidFill>
                    <a:prstClr val="white"/>
                  </a:solidFill>
                  <a:effectLst/>
                  <a:uLnTx/>
                  <a:uFillTx/>
                  <a:latin typeface="Calibri" panose="020F0502020204030204"/>
                  <a:ea typeface="+mn-ea"/>
                  <a:cs typeface="+mn-cs"/>
                </a:rPr>
                <a:t>                </a:t>
              </a:r>
              <a:r>
                <a:rPr kumimoji="0" lang="fi-FI" sz="1800" b="0" i="0" u="none" strike="noStrike" kern="0" cap="none" spc="0" normalizeH="0" baseline="0" noProof="0" dirty="0" err="1">
                  <a:ln>
                    <a:noFill/>
                  </a:ln>
                  <a:solidFill>
                    <a:prstClr val="white"/>
                  </a:solidFill>
                  <a:effectLst/>
                  <a:uLnTx/>
                  <a:uFillTx/>
                  <a:latin typeface="Calibri" panose="020F0502020204030204"/>
                  <a:ea typeface="+mn-ea"/>
                  <a:cs typeface="+mn-cs"/>
                </a:rPr>
                <a:t>Autumn</a:t>
              </a:r>
              <a:endParaRPr kumimoji="0" lang="fi-FI"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6" name="Tekstiruutu 15"/>
            <p:cNvSpPr txBox="1"/>
            <p:nvPr/>
          </p:nvSpPr>
          <p:spPr>
            <a:xfrm>
              <a:off x="3262844" y="1304096"/>
              <a:ext cx="6527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0" cap="none" spc="0" normalizeH="0" baseline="0" noProof="0" dirty="0">
                  <a:ln>
                    <a:noFill/>
                  </a:ln>
                  <a:solidFill>
                    <a:prstClr val="black"/>
                  </a:solidFill>
                  <a:effectLst/>
                  <a:uLnTx/>
                  <a:uFillTx/>
                  <a:latin typeface="Calibri" panose="020F0502020204030204"/>
                  <a:ea typeface="+mn-ea"/>
                  <a:cs typeface="+mn-cs"/>
                </a:rPr>
                <a:t>2019</a:t>
              </a:r>
            </a:p>
          </p:txBody>
        </p:sp>
        <p:sp>
          <p:nvSpPr>
            <p:cNvPr id="17" name="Tekstiruutu 16"/>
            <p:cNvSpPr txBox="1"/>
            <p:nvPr/>
          </p:nvSpPr>
          <p:spPr>
            <a:xfrm>
              <a:off x="8911769" y="1397380"/>
              <a:ext cx="6527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0" cap="none" spc="0" normalizeH="0" baseline="0" noProof="0" dirty="0">
                  <a:ln>
                    <a:noFill/>
                  </a:ln>
                  <a:solidFill>
                    <a:prstClr val="black"/>
                  </a:solidFill>
                  <a:effectLst/>
                  <a:uLnTx/>
                  <a:uFillTx/>
                  <a:latin typeface="Calibri" panose="020F0502020204030204"/>
                  <a:ea typeface="+mn-ea"/>
                  <a:cs typeface="+mn-cs"/>
                </a:rPr>
                <a:t>2020</a:t>
              </a:r>
            </a:p>
          </p:txBody>
        </p:sp>
        <p:sp>
          <p:nvSpPr>
            <p:cNvPr id="18" name="Pyöristetty suorakulmio 17"/>
            <p:cNvSpPr/>
            <p:nvPr/>
          </p:nvSpPr>
          <p:spPr>
            <a:xfrm>
              <a:off x="8171160" y="3280243"/>
              <a:ext cx="1664798" cy="2308324"/>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Tekstiruutu 18"/>
            <p:cNvSpPr txBox="1"/>
            <p:nvPr/>
          </p:nvSpPr>
          <p:spPr>
            <a:xfrm>
              <a:off x="8253655" y="3329234"/>
              <a:ext cx="1459783" cy="32316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0" dirty="0">
                  <a:solidFill>
                    <a:srgbClr val="FD4F00"/>
                  </a:solidFill>
                  <a:latin typeface="Calibri" panose="020F0502020204030204"/>
                </a:rPr>
                <a:t>For </a:t>
              </a:r>
              <a:r>
                <a:rPr lang="fi-FI" sz="1200" kern="0" dirty="0" err="1">
                  <a:solidFill>
                    <a:srgbClr val="FD4F00"/>
                  </a:solidFill>
                  <a:latin typeface="Calibri" panose="020F0502020204030204"/>
                </a:rPr>
                <a:t>everyone</a:t>
              </a:r>
              <a:r>
                <a:rPr lang="fi-FI" sz="1200" kern="0" dirty="0">
                  <a:solidFill>
                    <a:srgbClr val="FD4F00"/>
                  </a:solidFill>
                  <a:latin typeface="Calibri" panose="020F0502020204030204"/>
                </a:rPr>
                <a:t>:</a:t>
              </a:r>
              <a:endParaRPr kumimoji="0" lang="fi-FI" sz="1200" b="0" i="0" u="none" strike="noStrike" kern="0" cap="none" spc="0" normalizeH="0" baseline="0" noProof="0" dirty="0">
                <a:ln>
                  <a:noFill/>
                </a:ln>
                <a:solidFill>
                  <a:srgbClr val="FD4F00"/>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kern="0" dirty="0" err="1">
                  <a:solidFill>
                    <a:prstClr val="black"/>
                  </a:solidFill>
                  <a:latin typeface="Calibri" panose="020F0502020204030204"/>
                </a:rPr>
                <a:t>Forums</a:t>
              </a:r>
              <a:r>
                <a:rPr lang="fi-FI" sz="1200" kern="0" dirty="0">
                  <a:solidFill>
                    <a:prstClr val="black"/>
                  </a:solidFill>
                  <a:latin typeface="Calibri" panose="020F0502020204030204"/>
                </a:rPr>
                <a:t> for </a:t>
              </a:r>
              <a:r>
                <a:rPr lang="fi-FI" sz="1200" kern="0" dirty="0" err="1">
                  <a:solidFill>
                    <a:prstClr val="black"/>
                  </a:solidFill>
                  <a:latin typeface="Calibri" panose="020F0502020204030204"/>
                </a:rPr>
                <a:t>youth</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work</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areas</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Spring</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seminar</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err="1">
                  <a:ln>
                    <a:noFill/>
                  </a:ln>
                  <a:solidFill>
                    <a:srgbClr val="0070C0"/>
                  </a:solidFill>
                  <a:effectLst/>
                  <a:uLnTx/>
                  <a:uFillTx/>
                  <a:latin typeface="Calibri" panose="020F0502020204030204"/>
                  <a:ea typeface="+mn-ea"/>
                  <a:cs typeface="+mn-cs"/>
                </a:rPr>
                <a:t>Additional</a:t>
              </a:r>
              <a:r>
                <a:rPr kumimoji="0" lang="fi-FI" sz="1200" b="0" i="0" u="none" strike="noStrike" kern="0" cap="none" spc="0" normalizeH="0" baseline="0" noProof="0" dirty="0">
                  <a:ln>
                    <a:noFill/>
                  </a:ln>
                  <a:solidFill>
                    <a:srgbClr val="0070C0"/>
                  </a:solidFill>
                  <a:effectLst/>
                  <a:uLnTx/>
                  <a:uFillTx/>
                  <a:latin typeface="Calibri" panose="020F0502020204030204"/>
                  <a:ea typeface="+mn-ea"/>
                  <a:cs typeface="+mn-cs"/>
                </a:rPr>
                <a:t> </a:t>
              </a:r>
              <a:r>
                <a:rPr kumimoji="0" lang="fi-FI" sz="1200" b="0" i="0" u="none" strike="noStrike" kern="0" cap="none" spc="0" normalizeH="0" baseline="0" noProof="0" dirty="0" err="1">
                  <a:ln>
                    <a:noFill/>
                  </a:ln>
                  <a:solidFill>
                    <a:srgbClr val="0070C0"/>
                  </a:solidFill>
                  <a:effectLst/>
                  <a:uLnTx/>
                  <a:uFillTx/>
                  <a:latin typeface="Calibri" panose="020F0502020204030204"/>
                  <a:ea typeface="+mn-ea"/>
                  <a:cs typeface="+mn-cs"/>
                </a:rPr>
                <a:t>ways</a:t>
              </a:r>
              <a:r>
                <a:rPr kumimoji="0" lang="fi-FI" sz="1200" b="0" i="0" u="none" strike="noStrike" kern="0" cap="none" spc="0" normalizeH="0" baseline="0" noProof="0" dirty="0">
                  <a:ln>
                    <a:noFill/>
                  </a:ln>
                  <a:solidFill>
                    <a:srgbClr val="0070C0"/>
                  </a:solidFill>
                  <a:effectLst/>
                  <a:uLnTx/>
                  <a:uFillTx/>
                  <a:latin typeface="Calibri" panose="020F0502020204030204"/>
                  <a:ea typeface="+mn-ea"/>
                  <a:cs typeface="+mn-cs"/>
                </a:rPr>
                <a:t> to </a:t>
              </a:r>
              <a:r>
                <a:rPr kumimoji="0" lang="fi-FI" sz="1200" b="0" i="0" u="none" strike="noStrike" kern="0" cap="none" spc="0" normalizeH="0" baseline="0" noProof="0" dirty="0" err="1">
                  <a:ln>
                    <a:noFill/>
                  </a:ln>
                  <a:solidFill>
                    <a:srgbClr val="0070C0"/>
                  </a:solidFill>
                  <a:effectLst/>
                  <a:uLnTx/>
                  <a:uFillTx/>
                  <a:latin typeface="Calibri" panose="020F0502020204030204"/>
                  <a:ea typeface="+mn-ea"/>
                  <a:cs typeface="+mn-cs"/>
                </a:rPr>
                <a:t>participate</a:t>
              </a:r>
              <a:r>
                <a:rPr kumimoji="0" lang="fi-FI" sz="1200" b="0" i="0" u="none" strike="noStrike" kern="0" cap="none" spc="0" normalizeH="0" baseline="0" noProof="0" dirty="0">
                  <a:ln>
                    <a:noFill/>
                  </a:ln>
                  <a:solidFill>
                    <a:srgbClr val="0070C0"/>
                  </a:solidFill>
                  <a:effectLst/>
                  <a:uLnTx/>
                  <a:uFillTx/>
                  <a:latin typeface="Calibri" panose="020F0502020204030204"/>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Working</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groups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for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processing</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of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forms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of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youth</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work</a:t>
              </a:r>
              <a:endParaRPr kumimoji="0" lang="fi-FI" sz="1200" b="0" i="0" u="none" strike="noStrike" kern="0" cap="none" spc="0" normalizeH="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fi-FI" sz="1200" kern="0" baseline="0" dirty="0" err="1">
                  <a:solidFill>
                    <a:prstClr val="black"/>
                  </a:solidFill>
                  <a:latin typeface="Calibri" panose="020F0502020204030204"/>
                </a:rPr>
                <a:t>Managers</a:t>
              </a:r>
              <a:r>
                <a:rPr lang="fi-FI" sz="1200" kern="0" baseline="0" dirty="0">
                  <a:solidFill>
                    <a:prstClr val="black"/>
                  </a:solidFill>
                  <a:latin typeface="Calibri" panose="020F0502020204030204"/>
                </a:rPr>
                <a:t>’ </a:t>
              </a:r>
              <a:r>
                <a:rPr lang="fi-FI" sz="1200" kern="0" baseline="0" dirty="0" err="1">
                  <a:solidFill>
                    <a:prstClr val="black"/>
                  </a:solidFill>
                  <a:latin typeface="Calibri" panose="020F0502020204030204"/>
                </a:rPr>
                <a:t>meetings</a:t>
              </a:r>
              <a:endParaRPr lang="fi-FI" sz="1200" kern="0" baseline="0" dirty="0">
                <a:solidFill>
                  <a:prstClr val="black"/>
                </a:solidFill>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r>
                <a:rPr lang="fi-FI" sz="1200" kern="0" dirty="0" err="1">
                  <a:solidFill>
                    <a:prstClr val="black"/>
                  </a:solidFill>
                  <a:latin typeface="Calibri" panose="020F0502020204030204"/>
                </a:rPr>
                <a:t>Seminar</a:t>
              </a:r>
              <a:r>
                <a:rPr lang="fi-FI" sz="1200" kern="0" dirty="0">
                  <a:solidFill>
                    <a:prstClr val="black"/>
                  </a:solidFill>
                  <a:latin typeface="Calibri" panose="020F0502020204030204"/>
                </a:rPr>
                <a:t> for </a:t>
              </a:r>
              <a:r>
                <a:rPr lang="fi-FI" sz="1200" kern="0" dirty="0" err="1">
                  <a:solidFill>
                    <a:prstClr val="black"/>
                  </a:solidFill>
                  <a:latin typeface="Calibri" panose="020F0502020204030204"/>
                </a:rPr>
                <a:t>managers</a:t>
              </a:r>
              <a:r>
                <a:rPr lang="fi-FI" sz="1200" kern="0" dirty="0">
                  <a:solidFill>
                    <a:prstClr val="black"/>
                  </a:solidFill>
                  <a:latin typeface="Calibri" panose="020F0502020204030204"/>
                </a:rPr>
                <a:t> and </a:t>
              </a:r>
              <a:r>
                <a:rPr lang="fi-FI" sz="1200" kern="0" dirty="0" err="1">
                  <a:solidFill>
                    <a:prstClr val="black"/>
                  </a:solidFill>
                  <a:latin typeface="Calibri" panose="020F0502020204030204"/>
                </a:rPr>
                <a:t>planning</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officers</a:t>
              </a:r>
              <a:endParaRPr lang="fi-FI" sz="1200" kern="0" dirty="0">
                <a:solidFill>
                  <a:prstClr val="black"/>
                </a:solidFill>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Steering</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group</a:t>
              </a:r>
              <a:r>
                <a:rPr lang="fi-FI" sz="1200" kern="0" noProof="0" dirty="0">
                  <a:solidFill>
                    <a:prstClr val="black"/>
                  </a:solidFill>
                  <a:latin typeface="Calibri" panose="020F0502020204030204"/>
                </a:rPr>
                <a:t> </a:t>
              </a:r>
              <a:r>
                <a:rPr lang="fi-FI" sz="1200" kern="0" noProof="0" dirty="0" err="1">
                  <a:solidFill>
                    <a:prstClr val="black"/>
                  </a:solidFill>
                  <a:latin typeface="Calibri" panose="020F0502020204030204"/>
                </a:rPr>
                <a:t>meetings</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0" name="Suorakulmio 19"/>
            <p:cNvSpPr/>
            <p:nvPr/>
          </p:nvSpPr>
          <p:spPr>
            <a:xfrm>
              <a:off x="6096000" y="1797126"/>
              <a:ext cx="568997" cy="167722"/>
            </a:xfrm>
            <a:prstGeom prst="rect">
              <a:avLst/>
            </a:prstGeom>
            <a:solidFill>
              <a:srgbClr val="5B9BD5"/>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21" name="Ryhmä 20"/>
            <p:cNvGrpSpPr/>
            <p:nvPr/>
          </p:nvGrpSpPr>
          <p:grpSpPr>
            <a:xfrm>
              <a:off x="7861672" y="2548787"/>
              <a:ext cx="3318205" cy="514573"/>
              <a:chOff x="2365017" y="905736"/>
              <a:chExt cx="1433851" cy="570195"/>
            </a:xfrm>
          </p:grpSpPr>
          <p:sp>
            <p:nvSpPr>
              <p:cNvPr id="50" name="Pyöristetty suorakulmio 49"/>
              <p:cNvSpPr/>
              <p:nvPr/>
            </p:nvSpPr>
            <p:spPr>
              <a:xfrm>
                <a:off x="2365017" y="905736"/>
                <a:ext cx="1433851" cy="570195"/>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51" name="Pyöristetty suorakulmio 8"/>
              <p:cNvSpPr/>
              <p:nvPr/>
            </p:nvSpPr>
            <p:spPr>
              <a:xfrm>
                <a:off x="2381717" y="922436"/>
                <a:ext cx="1400451" cy="536795"/>
              </a:xfrm>
              <a:prstGeom prst="rect">
                <a:avLst/>
              </a:prstGeom>
              <a:noFill/>
              <a:ln>
                <a:noFill/>
              </a:ln>
              <a:effectLst/>
            </p:spPr>
            <p:txBody>
              <a:bodyPr spcFirstLastPara="0" vert="horz" wrap="square" lIns="32385" tIns="21590" rIns="32385" bIns="21590"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lang="fi-FI" sz="1400" kern="0" noProof="0" dirty="0">
                    <a:solidFill>
                      <a:prstClr val="white"/>
                    </a:solidFill>
                    <a:latin typeface="Calibri" panose="020F0502020204030204"/>
                  </a:rPr>
                  <a:t>Processing of data</a:t>
                </a:r>
                <a:endParaRPr kumimoji="0" lang="fi-FI" sz="1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2" name="Ryhmä 21"/>
            <p:cNvGrpSpPr/>
            <p:nvPr/>
          </p:nvGrpSpPr>
          <p:grpSpPr>
            <a:xfrm>
              <a:off x="4787397" y="2993795"/>
              <a:ext cx="2617569" cy="327686"/>
              <a:chOff x="2062546" y="1089627"/>
              <a:chExt cx="1736322" cy="369604"/>
            </a:xfrm>
          </p:grpSpPr>
          <p:sp>
            <p:nvSpPr>
              <p:cNvPr id="48" name="Pyöristetty suorakulmio 47"/>
              <p:cNvSpPr/>
              <p:nvPr/>
            </p:nvSpPr>
            <p:spPr>
              <a:xfrm>
                <a:off x="2062546" y="1089627"/>
                <a:ext cx="1736322" cy="36633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49" name="Pyöristetty suorakulmio 8"/>
              <p:cNvSpPr/>
              <p:nvPr/>
            </p:nvSpPr>
            <p:spPr>
              <a:xfrm>
                <a:off x="2129497" y="1089627"/>
                <a:ext cx="1652672" cy="369604"/>
              </a:xfrm>
              <a:prstGeom prst="rect">
                <a:avLst/>
              </a:prstGeom>
              <a:noFill/>
              <a:ln>
                <a:noFill/>
              </a:ln>
              <a:effectLst/>
            </p:spPr>
            <p:txBody>
              <a:bodyPr spcFirstLastPara="0" vert="horz" wrap="square" lIns="32385" tIns="21590" rIns="32385" bIns="21590"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lang="fi-FI" sz="1400" kern="0" dirty="0">
                    <a:solidFill>
                      <a:prstClr val="white"/>
                    </a:solidFill>
                    <a:latin typeface="Calibri" panose="020F0502020204030204"/>
                  </a:rPr>
                  <a:t>Processing of data</a:t>
                </a:r>
                <a:endParaRPr kumimoji="0" lang="fi-FI" sz="1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3" name="Ryhmä 22"/>
            <p:cNvGrpSpPr/>
            <p:nvPr/>
          </p:nvGrpSpPr>
          <p:grpSpPr>
            <a:xfrm>
              <a:off x="67876" y="3352557"/>
              <a:ext cx="1196324" cy="475738"/>
              <a:chOff x="3783026" y="1736860"/>
              <a:chExt cx="1196324" cy="475738"/>
            </a:xfrm>
          </p:grpSpPr>
          <p:sp>
            <p:nvSpPr>
              <p:cNvPr id="46" name="Pyöristetty suorakulmio 45"/>
              <p:cNvSpPr/>
              <p:nvPr/>
            </p:nvSpPr>
            <p:spPr>
              <a:xfrm>
                <a:off x="3783026" y="1736860"/>
                <a:ext cx="1196324" cy="47573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47" name="Pyöristetty suorakulmio 6"/>
              <p:cNvSpPr/>
              <p:nvPr/>
            </p:nvSpPr>
            <p:spPr>
              <a:xfrm>
                <a:off x="3796960" y="1750794"/>
                <a:ext cx="1168456" cy="447870"/>
              </a:xfrm>
              <a:prstGeom prst="rect">
                <a:avLst/>
              </a:prstGeom>
              <a:noFill/>
              <a:ln>
                <a:noFill/>
              </a:ln>
              <a:effectLst/>
            </p:spPr>
            <p:txBody>
              <a:bodyPr spcFirstLastPara="0" vert="horz" wrap="square" lIns="26670" tIns="17780" rIns="26670"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400" b="0" i="0" u="none" strike="noStrike" kern="0" cap="none" spc="0" normalizeH="0" baseline="0" noProof="0" dirty="0">
                    <a:ln>
                      <a:noFill/>
                    </a:ln>
                    <a:solidFill>
                      <a:prstClr val="white"/>
                    </a:solidFill>
                    <a:effectLst/>
                    <a:uLnTx/>
                    <a:uFillTx/>
                    <a:latin typeface="Calibri" panose="020F0502020204030204"/>
                    <a:ea typeface="+mn-ea"/>
                    <a:cs typeface="+mn-cs"/>
                  </a:rPr>
                  <a:t>NUPS-</a:t>
                </a:r>
                <a:r>
                  <a:rPr kumimoji="0" lang="fi-FI" sz="1400" b="0" i="0" u="none" strike="noStrike" kern="0" cap="none" spc="0" normalizeH="0" baseline="0" noProof="0" dirty="0" err="1">
                    <a:ln>
                      <a:noFill/>
                    </a:ln>
                    <a:solidFill>
                      <a:prstClr val="white"/>
                    </a:solidFill>
                    <a:effectLst/>
                    <a:uLnTx/>
                    <a:uFillTx/>
                    <a:latin typeface="Calibri" panose="020F0502020204030204"/>
                    <a:ea typeface="+mn-ea"/>
                    <a:cs typeface="+mn-cs"/>
                  </a:rPr>
                  <a:t>kick</a:t>
                </a:r>
                <a:r>
                  <a:rPr kumimoji="0" lang="fi-FI" sz="1400" b="0" i="0" u="none" strike="noStrike" kern="0" cap="none" spc="0" normalizeH="0" noProof="0" dirty="0">
                    <a:ln>
                      <a:noFill/>
                    </a:ln>
                    <a:solidFill>
                      <a:prstClr val="white"/>
                    </a:solidFill>
                    <a:effectLst/>
                    <a:uLnTx/>
                    <a:uFillTx/>
                    <a:latin typeface="Calibri" panose="020F0502020204030204"/>
                    <a:ea typeface="+mn-ea"/>
                    <a:cs typeface="+mn-cs"/>
                  </a:rPr>
                  <a:t> </a:t>
                </a:r>
                <a:r>
                  <a:rPr kumimoji="0" lang="fi-FI" sz="1400" b="0" i="0" u="none" strike="noStrike" kern="0" cap="none" spc="0" normalizeH="0" noProof="0" dirty="0" err="1">
                    <a:ln>
                      <a:noFill/>
                    </a:ln>
                    <a:solidFill>
                      <a:prstClr val="white"/>
                    </a:solidFill>
                    <a:effectLst/>
                    <a:uLnTx/>
                    <a:uFillTx/>
                    <a:latin typeface="Calibri" panose="020F0502020204030204"/>
                    <a:ea typeface="+mn-ea"/>
                    <a:cs typeface="+mn-cs"/>
                  </a:rPr>
                  <a:t>off</a:t>
                </a:r>
                <a:endParaRPr kumimoji="0" lang="fi-FI" sz="1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4" name="Ryhmä 23"/>
            <p:cNvGrpSpPr/>
            <p:nvPr/>
          </p:nvGrpSpPr>
          <p:grpSpPr>
            <a:xfrm>
              <a:off x="916991" y="2796415"/>
              <a:ext cx="1701721" cy="513769"/>
              <a:chOff x="681250" y="1538122"/>
              <a:chExt cx="1202565" cy="513769"/>
            </a:xfrm>
          </p:grpSpPr>
          <p:sp>
            <p:nvSpPr>
              <p:cNvPr id="44" name="Pyöristetty suorakulmio 43"/>
              <p:cNvSpPr/>
              <p:nvPr/>
            </p:nvSpPr>
            <p:spPr>
              <a:xfrm>
                <a:off x="681250" y="1538122"/>
                <a:ext cx="1202565" cy="513769"/>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45" name="Pyöristetty suorakulmio 4"/>
              <p:cNvSpPr/>
              <p:nvPr/>
            </p:nvSpPr>
            <p:spPr>
              <a:xfrm>
                <a:off x="681250" y="1553170"/>
                <a:ext cx="1187517" cy="483673"/>
              </a:xfrm>
              <a:prstGeom prst="rect">
                <a:avLst/>
              </a:prstGeom>
              <a:noFill/>
              <a:ln>
                <a:noFill/>
              </a:ln>
              <a:effectLst/>
            </p:spPr>
            <p:txBody>
              <a:bodyPr spcFirstLastPara="0" vert="horz" wrap="square" lIns="26670" tIns="17780" rIns="26670"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lang="fi-FI" sz="1400" kern="0" dirty="0">
                    <a:solidFill>
                      <a:prstClr val="white"/>
                    </a:solidFill>
                    <a:latin typeface="Calibri" panose="020F0502020204030204"/>
                  </a:rPr>
                  <a:t>P</a:t>
                </a:r>
                <a:r>
                  <a:rPr kumimoji="0" lang="fi-FI" sz="1400" b="0" i="0" u="none" strike="noStrike" kern="0" cap="none" spc="0" normalizeH="0" baseline="0" noProof="0" dirty="0" err="1">
                    <a:ln>
                      <a:noFill/>
                    </a:ln>
                    <a:solidFill>
                      <a:prstClr val="white"/>
                    </a:solidFill>
                    <a:effectLst/>
                    <a:uLnTx/>
                    <a:uFillTx/>
                    <a:latin typeface="Calibri" panose="020F0502020204030204"/>
                    <a:ea typeface="+mn-ea"/>
                    <a:cs typeface="+mn-cs"/>
                  </a:rPr>
                  <a:t>roduc</a:t>
                </a:r>
                <a:r>
                  <a:rPr lang="fi-FI" sz="1400" kern="0" noProof="0" dirty="0" err="1">
                    <a:solidFill>
                      <a:prstClr val="white"/>
                    </a:solidFill>
                    <a:latin typeface="Calibri" panose="020F0502020204030204"/>
                  </a:rPr>
                  <a:t>ing</a:t>
                </a:r>
                <a:r>
                  <a:rPr lang="fi-FI" sz="1400" kern="0" dirty="0">
                    <a:solidFill>
                      <a:prstClr val="white"/>
                    </a:solidFill>
                    <a:latin typeface="Calibri" panose="020F0502020204030204"/>
                  </a:rPr>
                  <a:t> </a:t>
                </a:r>
                <a:r>
                  <a:rPr kumimoji="0" lang="fi-FI" sz="1400" b="0" i="0" u="none" strike="noStrike" kern="0" cap="none" spc="0" normalizeH="0" noProof="0" dirty="0" err="1">
                    <a:ln>
                      <a:noFill/>
                    </a:ln>
                    <a:solidFill>
                      <a:prstClr val="white"/>
                    </a:solidFill>
                    <a:effectLst/>
                    <a:uLnTx/>
                    <a:uFillTx/>
                    <a:latin typeface="Calibri" panose="020F0502020204030204"/>
                    <a:ea typeface="+mn-ea"/>
                    <a:cs typeface="+mn-cs"/>
                  </a:rPr>
                  <a:t>m</a:t>
                </a:r>
                <a:r>
                  <a:rPr kumimoji="0" lang="fi-FI" sz="1400" b="0" i="0" u="none" strike="noStrike" kern="0" cap="none" spc="0" normalizeH="0" baseline="0" noProof="0" dirty="0" err="1">
                    <a:ln>
                      <a:noFill/>
                    </a:ln>
                    <a:solidFill>
                      <a:prstClr val="white"/>
                    </a:solidFill>
                    <a:effectLst/>
                    <a:uLnTx/>
                    <a:uFillTx/>
                    <a:latin typeface="Calibri" panose="020F0502020204030204"/>
                    <a:ea typeface="+mn-ea"/>
                    <a:cs typeface="+mn-cs"/>
                  </a:rPr>
                  <a:t>aterial</a:t>
                </a:r>
                <a:endParaRPr kumimoji="0" lang="fi-FI" sz="1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5" name="Ryhmä 24"/>
            <p:cNvGrpSpPr/>
            <p:nvPr/>
          </p:nvGrpSpPr>
          <p:grpSpPr>
            <a:xfrm>
              <a:off x="2893989" y="2682935"/>
              <a:ext cx="4507371" cy="338588"/>
              <a:chOff x="2956173" y="309576"/>
              <a:chExt cx="1822840" cy="285659"/>
            </a:xfrm>
          </p:grpSpPr>
          <p:sp>
            <p:nvSpPr>
              <p:cNvPr id="42" name="Pyöristetty suorakulmio 41"/>
              <p:cNvSpPr/>
              <p:nvPr/>
            </p:nvSpPr>
            <p:spPr>
              <a:xfrm>
                <a:off x="2956173" y="309576"/>
                <a:ext cx="1822840" cy="269414"/>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43" name="Pyöristetty suorakulmio 4"/>
              <p:cNvSpPr/>
              <p:nvPr/>
            </p:nvSpPr>
            <p:spPr>
              <a:xfrm>
                <a:off x="2999610" y="334331"/>
                <a:ext cx="1088544" cy="260904"/>
              </a:xfrm>
              <a:prstGeom prst="rect">
                <a:avLst/>
              </a:prstGeom>
              <a:noFill/>
              <a:ln>
                <a:noFill/>
              </a:ln>
              <a:effectLst/>
            </p:spPr>
            <p:txBody>
              <a:bodyPr spcFirstLastPara="0" vert="horz" wrap="square" lIns="26670" tIns="17780" rIns="26670" bIns="17780" numCol="1" spcCol="1270" anchor="ctr" anchorCtr="0">
                <a:noAutofit/>
              </a:bodyPr>
              <a:lstStyle/>
              <a:p>
                <a:pPr marL="0" marR="0" lvl="0" indent="0" algn="l" defTabSz="622300" rtl="0" eaLnBrk="1" fontAlgn="auto" latinLnBrk="0" hangingPunct="1">
                  <a:lnSpc>
                    <a:spcPct val="90000"/>
                  </a:lnSpc>
                  <a:spcBef>
                    <a:spcPct val="0"/>
                  </a:spcBef>
                  <a:spcAft>
                    <a:spcPct val="35000"/>
                  </a:spcAft>
                  <a:buClrTx/>
                  <a:buSzTx/>
                  <a:buFontTx/>
                  <a:buNone/>
                  <a:tabLst/>
                  <a:defRPr/>
                </a:pPr>
                <a:r>
                  <a:rPr lang="fi-FI" sz="1400" kern="0" dirty="0">
                    <a:solidFill>
                      <a:prstClr val="white"/>
                    </a:solidFill>
                    <a:latin typeface="Calibri" panose="020F0502020204030204"/>
                  </a:rPr>
                  <a:t>An</a:t>
                </a:r>
                <a:r>
                  <a:rPr kumimoji="0" lang="fi-FI" sz="1400" b="0" i="0" u="none" strike="noStrike" kern="0" cap="none" spc="0" normalizeH="0" baseline="0" noProof="0" dirty="0" err="1">
                    <a:ln>
                      <a:noFill/>
                    </a:ln>
                    <a:solidFill>
                      <a:prstClr val="white"/>
                    </a:solidFill>
                    <a:effectLst/>
                    <a:uLnTx/>
                    <a:uFillTx/>
                    <a:latin typeface="Calibri" panose="020F0502020204030204"/>
                    <a:ea typeface="+mn-ea"/>
                    <a:cs typeface="+mn-cs"/>
                  </a:rPr>
                  <a:t>alyzing</a:t>
                </a:r>
                <a:r>
                  <a:rPr kumimoji="0" lang="fi-FI" sz="1400" b="0" i="0" u="none" strike="noStrike" kern="0" cap="none" spc="0" normalizeH="0" baseline="0" noProof="0" dirty="0">
                    <a:ln>
                      <a:noFill/>
                    </a:ln>
                    <a:solidFill>
                      <a:prstClr val="white"/>
                    </a:solidFill>
                    <a:effectLst/>
                    <a:uLnTx/>
                    <a:uFillTx/>
                    <a:latin typeface="Calibri" panose="020F0502020204030204"/>
                    <a:ea typeface="+mn-ea"/>
                    <a:cs typeface="+mn-cs"/>
                  </a:rPr>
                  <a:t> data </a:t>
                </a:r>
              </a:p>
            </p:txBody>
          </p:sp>
        </p:grpSp>
        <p:grpSp>
          <p:nvGrpSpPr>
            <p:cNvPr id="26" name="Ryhmä 25"/>
            <p:cNvGrpSpPr/>
            <p:nvPr/>
          </p:nvGrpSpPr>
          <p:grpSpPr>
            <a:xfrm>
              <a:off x="7376738" y="2940349"/>
              <a:ext cx="1080104" cy="451151"/>
              <a:chOff x="6350617" y="1176259"/>
              <a:chExt cx="1080104" cy="504460"/>
            </a:xfrm>
            <a:solidFill>
              <a:srgbClr val="00B050"/>
            </a:solidFill>
          </p:grpSpPr>
          <p:sp>
            <p:nvSpPr>
              <p:cNvPr id="40" name="Pyöristetty suorakulmio 39"/>
              <p:cNvSpPr/>
              <p:nvPr/>
            </p:nvSpPr>
            <p:spPr>
              <a:xfrm>
                <a:off x="6350617" y="1206294"/>
                <a:ext cx="1058098" cy="474425"/>
              </a:xfrm>
              <a:prstGeom prst="roundRect">
                <a:avLst>
                  <a:gd name="adj" fmla="val 10000"/>
                </a:avLst>
              </a:prstGeom>
              <a:grpFill/>
              <a:ln w="12700" cap="flat" cmpd="sng" algn="ctr">
                <a:solidFill>
                  <a:sysClr val="window" lastClr="FFFFFF">
                    <a:hueOff val="0"/>
                    <a:satOff val="0"/>
                    <a:lumOff val="0"/>
                    <a:alphaOff val="0"/>
                  </a:sysClr>
                </a:solidFill>
                <a:prstDash val="solid"/>
                <a:miter lim="800000"/>
              </a:ln>
              <a:effectLst/>
            </p:spPr>
          </p:sp>
          <p:sp>
            <p:nvSpPr>
              <p:cNvPr id="41" name="Pyöristetty suorakulmio 4"/>
              <p:cNvSpPr/>
              <p:nvPr/>
            </p:nvSpPr>
            <p:spPr>
              <a:xfrm>
                <a:off x="6400413" y="1176259"/>
                <a:ext cx="1030308" cy="446635"/>
              </a:xfrm>
              <a:prstGeom prst="rect">
                <a:avLst/>
              </a:prstGeom>
              <a:grpFill/>
              <a:ln>
                <a:noFill/>
              </a:ln>
              <a:effectLst/>
            </p:spPr>
            <p:txBody>
              <a:bodyPr spcFirstLastPara="0" vert="horz" wrap="square" lIns="26670" tIns="17780" rIns="26670"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lang="fi-FI" sz="1400" kern="0" dirty="0" err="1">
                    <a:solidFill>
                      <a:prstClr val="white"/>
                    </a:solidFill>
                    <a:latin typeface="Calibri" panose="020F0502020204030204"/>
                  </a:rPr>
                  <a:t>Draft</a:t>
                </a:r>
                <a:r>
                  <a:rPr lang="fi-FI" sz="1400" kern="0" dirty="0">
                    <a:solidFill>
                      <a:prstClr val="white"/>
                    </a:solidFill>
                    <a:latin typeface="Calibri" panose="020F0502020204030204"/>
                  </a:rPr>
                  <a:t> </a:t>
                </a:r>
                <a:r>
                  <a:rPr kumimoji="0" lang="fi-FI" sz="1400" b="0" i="0" u="none" strike="noStrike" kern="0" cap="none" spc="0" normalizeH="0" baseline="0" noProof="0" dirty="0">
                    <a:ln>
                      <a:noFill/>
                    </a:ln>
                    <a:solidFill>
                      <a:prstClr val="white"/>
                    </a:solidFill>
                    <a:effectLst/>
                    <a:uLnTx/>
                    <a:uFillTx/>
                    <a:latin typeface="Calibri" panose="020F0502020204030204"/>
                    <a:ea typeface="+mn-ea"/>
                    <a:cs typeface="+mn-cs"/>
                  </a:rPr>
                  <a:t>1</a:t>
                </a:r>
              </a:p>
            </p:txBody>
          </p:sp>
        </p:grpSp>
        <p:grpSp>
          <p:nvGrpSpPr>
            <p:cNvPr id="28" name="Ryhmä 27"/>
            <p:cNvGrpSpPr/>
            <p:nvPr/>
          </p:nvGrpSpPr>
          <p:grpSpPr>
            <a:xfrm>
              <a:off x="4343890" y="2339724"/>
              <a:ext cx="3008507" cy="381539"/>
              <a:chOff x="3584082" y="1276248"/>
              <a:chExt cx="2819082" cy="293278"/>
            </a:xfrm>
          </p:grpSpPr>
          <p:sp>
            <p:nvSpPr>
              <p:cNvPr id="36" name="Pyöristetty suorakulmio 35"/>
              <p:cNvSpPr/>
              <p:nvPr/>
            </p:nvSpPr>
            <p:spPr>
              <a:xfrm>
                <a:off x="3584082" y="1276248"/>
                <a:ext cx="2819082" cy="29327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37" name="Pyöristetty suorakulmio 4"/>
              <p:cNvSpPr/>
              <p:nvPr/>
            </p:nvSpPr>
            <p:spPr>
              <a:xfrm>
                <a:off x="3740489" y="1325271"/>
                <a:ext cx="2005884" cy="191155"/>
              </a:xfrm>
              <a:prstGeom prst="rect">
                <a:avLst/>
              </a:prstGeom>
              <a:noFill/>
              <a:ln>
                <a:noFill/>
              </a:ln>
              <a:effectLst/>
            </p:spPr>
            <p:txBody>
              <a:bodyPr spcFirstLastPara="0" vert="horz" wrap="square" lIns="26670" tIns="17780" rIns="26670"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lang="fi-FI" sz="1400" kern="0" dirty="0">
                    <a:solidFill>
                      <a:prstClr val="white"/>
                    </a:solidFill>
                    <a:latin typeface="Calibri" panose="020F0502020204030204"/>
                  </a:rPr>
                  <a:t>P</a:t>
                </a:r>
                <a:r>
                  <a:rPr kumimoji="0" lang="fi-FI" sz="1400" b="0" i="0" u="none" strike="noStrike" kern="0" cap="none" spc="0" normalizeH="0" baseline="0" noProof="0" dirty="0" err="1">
                    <a:ln>
                      <a:noFill/>
                    </a:ln>
                    <a:solidFill>
                      <a:prstClr val="white"/>
                    </a:solidFill>
                    <a:effectLst/>
                    <a:uLnTx/>
                    <a:uFillTx/>
                    <a:latin typeface="Calibri" panose="020F0502020204030204"/>
                    <a:ea typeface="+mn-ea"/>
                    <a:cs typeface="+mn-cs"/>
                  </a:rPr>
                  <a:t>roducing</a:t>
                </a:r>
                <a:r>
                  <a:rPr kumimoji="0" lang="fi-FI" sz="1400" b="0" i="0" u="none" strike="noStrike" kern="0" cap="none" spc="0" normalizeH="0" baseline="0" noProof="0" dirty="0">
                    <a:ln>
                      <a:noFill/>
                    </a:ln>
                    <a:solidFill>
                      <a:prstClr val="white"/>
                    </a:solidFill>
                    <a:effectLst/>
                    <a:uLnTx/>
                    <a:uFillTx/>
                    <a:latin typeface="Calibri" panose="020F0502020204030204"/>
                    <a:ea typeface="+mn-ea"/>
                    <a:cs typeface="+mn-cs"/>
                  </a:rPr>
                  <a:t> </a:t>
                </a:r>
                <a:r>
                  <a:rPr kumimoji="0" lang="fi-FI" sz="1400" b="0" i="0" u="none" strike="noStrike" kern="0" cap="none" spc="0" normalizeH="0" baseline="0" noProof="0" dirty="0" err="1">
                    <a:ln>
                      <a:noFill/>
                    </a:ln>
                    <a:solidFill>
                      <a:prstClr val="white"/>
                    </a:solidFill>
                    <a:effectLst/>
                    <a:uLnTx/>
                    <a:uFillTx/>
                    <a:latin typeface="Calibri" panose="020F0502020204030204"/>
                    <a:ea typeface="+mn-ea"/>
                    <a:cs typeface="+mn-cs"/>
                  </a:rPr>
                  <a:t>additional</a:t>
                </a:r>
                <a:r>
                  <a:rPr kumimoji="0" lang="fi-FI" sz="1400" b="0" i="0" u="none" strike="noStrike" kern="0" cap="none" spc="0" normalizeH="0" baseline="0" noProof="0" dirty="0">
                    <a:ln>
                      <a:noFill/>
                    </a:ln>
                    <a:solidFill>
                      <a:prstClr val="white"/>
                    </a:solidFill>
                    <a:effectLst/>
                    <a:uLnTx/>
                    <a:uFillTx/>
                    <a:latin typeface="Calibri" panose="020F0502020204030204"/>
                    <a:ea typeface="+mn-ea"/>
                    <a:cs typeface="+mn-cs"/>
                  </a:rPr>
                  <a:t> data</a:t>
                </a:r>
              </a:p>
            </p:txBody>
          </p:sp>
        </p:grpSp>
        <p:sp>
          <p:nvSpPr>
            <p:cNvPr id="32" name="Tekstiruutu 31"/>
            <p:cNvSpPr txBox="1"/>
            <p:nvPr/>
          </p:nvSpPr>
          <p:spPr>
            <a:xfrm>
              <a:off x="8187362" y="2086005"/>
              <a:ext cx="9108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0" cap="none" spc="0" normalizeH="0" baseline="0" noProof="0" dirty="0" err="1">
                  <a:ln>
                    <a:noFill/>
                  </a:ln>
                  <a:solidFill>
                    <a:prstClr val="black"/>
                  </a:solidFill>
                  <a:effectLst/>
                  <a:uLnTx/>
                  <a:uFillTx/>
                  <a:latin typeface="Calibri" panose="020F0502020204030204"/>
                  <a:ea typeface="+mn-ea"/>
                  <a:cs typeface="+mn-cs"/>
                </a:rPr>
                <a:t>Phase</a:t>
              </a:r>
              <a:r>
                <a:rPr kumimoji="0" lang="fi-FI" sz="1800" b="0" i="0" u="none" strike="noStrike" kern="0" cap="none" spc="0" normalizeH="0" baseline="0" noProof="0" dirty="0">
                  <a:ln>
                    <a:noFill/>
                  </a:ln>
                  <a:solidFill>
                    <a:prstClr val="black"/>
                  </a:solidFill>
                  <a:effectLst/>
                  <a:uLnTx/>
                  <a:uFillTx/>
                  <a:latin typeface="Calibri" panose="020F0502020204030204"/>
                  <a:ea typeface="+mn-ea"/>
                  <a:cs typeface="+mn-cs"/>
                </a:rPr>
                <a:t> 3</a:t>
              </a:r>
            </a:p>
          </p:txBody>
        </p:sp>
        <p:sp>
          <p:nvSpPr>
            <p:cNvPr id="33" name="Tekstiruutu 32"/>
            <p:cNvSpPr txBox="1"/>
            <p:nvPr/>
          </p:nvSpPr>
          <p:spPr>
            <a:xfrm>
              <a:off x="11077061" y="2102016"/>
              <a:ext cx="9108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kern="0" dirty="0" err="1">
                  <a:solidFill>
                    <a:prstClr val="black"/>
                  </a:solidFill>
                  <a:latin typeface="Calibri" panose="020F0502020204030204"/>
                </a:rPr>
                <a:t>Phase</a:t>
              </a:r>
              <a:r>
                <a:rPr kumimoji="0" lang="fi-FI" sz="1800" b="0" i="0" u="none" strike="noStrike" kern="0" cap="none" spc="0" normalizeH="0" baseline="0" noProof="0" dirty="0">
                  <a:ln>
                    <a:noFill/>
                  </a:ln>
                  <a:solidFill>
                    <a:prstClr val="black"/>
                  </a:solidFill>
                  <a:effectLst/>
                  <a:uLnTx/>
                  <a:uFillTx/>
                  <a:latin typeface="Calibri" panose="020F0502020204030204"/>
                  <a:ea typeface="+mn-ea"/>
                  <a:cs typeface="+mn-cs"/>
                </a:rPr>
                <a:t> 4</a:t>
              </a:r>
            </a:p>
          </p:txBody>
        </p:sp>
        <p:sp>
          <p:nvSpPr>
            <p:cNvPr id="35" name="Nuoli oikealle 34"/>
            <p:cNvSpPr/>
            <p:nvPr/>
          </p:nvSpPr>
          <p:spPr>
            <a:xfrm>
              <a:off x="10971773" y="2036802"/>
              <a:ext cx="1142894" cy="481425"/>
            </a:xfrm>
            <a:prstGeom prst="rightArrow">
              <a:avLst/>
            </a:prstGeom>
            <a:no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3" name="Päivämäärän paikkamerkki 2"/>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FEFEAAF-1FC5-4E02-A912-5AB2FBC84184}" type="datetime1">
              <a:rPr kumimoji="0" lang="fi-FI" sz="1300" b="0" i="0" u="none" strike="noStrike" kern="1200" cap="none" spc="0" normalizeH="0" baseline="0" noProof="0" smtClean="0">
                <a:ln>
                  <a:noFill/>
                </a:ln>
                <a:solidFill>
                  <a:srgbClr val="FD4F00"/>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22.9.2022</a:t>
            </a:fld>
            <a:endParaRPr kumimoji="0" lang="fi-FI" sz="1300" b="0" i="0" u="none" strike="noStrike" kern="1200" cap="none" spc="0" normalizeH="0" baseline="0" noProof="0" dirty="0">
              <a:ln>
                <a:noFill/>
              </a:ln>
              <a:solidFill>
                <a:srgbClr val="FD4F00"/>
              </a:solidFill>
              <a:effectLst/>
              <a:uLnTx/>
              <a:uFillTx/>
              <a:latin typeface="Arial" panose="020B0604020202020204"/>
              <a:ea typeface="+mn-ea"/>
              <a:cs typeface="+mn-cs"/>
            </a:endParaRPr>
          </a:p>
        </p:txBody>
      </p:sp>
      <p:sp>
        <p:nvSpPr>
          <p:cNvPr id="5" name="Dian numeron paikkamerkki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032849-1B89-4812-946E-BD869BDB57DC}" type="slidenum">
              <a:rPr kumimoji="0" lang="fi-FI" sz="1300" b="1" i="0" u="none" strike="noStrike" kern="1200" cap="none" spc="0" normalizeH="0" baseline="0" noProof="0" smtClean="0">
                <a:ln>
                  <a:noFill/>
                </a:ln>
                <a:solidFill>
                  <a:srgbClr val="FD4F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i-FI" sz="1300" b="1" i="0" u="none" strike="noStrike" kern="1200" cap="none" spc="0" normalizeH="0" baseline="0" noProof="0" dirty="0">
              <a:ln>
                <a:noFill/>
              </a:ln>
              <a:solidFill>
                <a:srgbClr val="FD4F00"/>
              </a:solidFill>
              <a:effectLst/>
              <a:uLnTx/>
              <a:uFillTx/>
              <a:latin typeface="Arial" panose="020B0604020202020204"/>
              <a:ea typeface="+mn-ea"/>
              <a:cs typeface="+mn-cs"/>
            </a:endParaRPr>
          </a:p>
        </p:txBody>
      </p:sp>
      <p:sp>
        <p:nvSpPr>
          <p:cNvPr id="53" name="Otsikko 1"/>
          <p:cNvSpPr txBox="1">
            <a:spLocks/>
          </p:cNvSpPr>
          <p:nvPr/>
        </p:nvSpPr>
        <p:spPr bwMode="auto">
          <a:xfrm>
            <a:off x="279302" y="224846"/>
            <a:ext cx="1123473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fontAlgn="base">
              <a:lnSpc>
                <a:spcPct val="85000"/>
              </a:lnSpc>
              <a:spcBef>
                <a:spcPct val="0"/>
              </a:spcBef>
              <a:spcAft>
                <a:spcPct val="0"/>
              </a:spcAft>
              <a:defRPr sz="7000" b="1" kern="1200">
                <a:solidFill>
                  <a:srgbClr val="FD4F00"/>
                </a:solidFill>
                <a:latin typeface="+mj-lt"/>
                <a:ea typeface="+mj-ea"/>
                <a:cs typeface="+mj-cs"/>
              </a:defRPr>
            </a:lvl1pPr>
            <a:lvl2pPr algn="l" rtl="0" fontAlgn="base">
              <a:lnSpc>
                <a:spcPct val="90000"/>
              </a:lnSpc>
              <a:spcBef>
                <a:spcPct val="0"/>
              </a:spcBef>
              <a:spcAft>
                <a:spcPct val="0"/>
              </a:spcAft>
              <a:defRPr sz="4200" b="1">
                <a:solidFill>
                  <a:srgbClr val="FD4F00"/>
                </a:solidFill>
                <a:latin typeface="Arial Black" panose="020B0A04020102020204" pitchFamily="34" charset="0"/>
              </a:defRPr>
            </a:lvl2pPr>
            <a:lvl3pPr algn="l" rtl="0" fontAlgn="base">
              <a:lnSpc>
                <a:spcPct val="90000"/>
              </a:lnSpc>
              <a:spcBef>
                <a:spcPct val="0"/>
              </a:spcBef>
              <a:spcAft>
                <a:spcPct val="0"/>
              </a:spcAft>
              <a:defRPr sz="4200" b="1">
                <a:solidFill>
                  <a:srgbClr val="FD4F00"/>
                </a:solidFill>
                <a:latin typeface="Arial Black" panose="020B0A04020102020204" pitchFamily="34" charset="0"/>
              </a:defRPr>
            </a:lvl3pPr>
            <a:lvl4pPr algn="l" rtl="0" fontAlgn="base">
              <a:lnSpc>
                <a:spcPct val="90000"/>
              </a:lnSpc>
              <a:spcBef>
                <a:spcPct val="0"/>
              </a:spcBef>
              <a:spcAft>
                <a:spcPct val="0"/>
              </a:spcAft>
              <a:defRPr sz="4200" b="1">
                <a:solidFill>
                  <a:srgbClr val="FD4F00"/>
                </a:solidFill>
                <a:latin typeface="Arial Black" panose="020B0A04020102020204" pitchFamily="34" charset="0"/>
              </a:defRPr>
            </a:lvl4pPr>
            <a:lvl5pPr algn="l" rtl="0" fontAlgn="base">
              <a:lnSpc>
                <a:spcPct val="90000"/>
              </a:lnSpc>
              <a:spcBef>
                <a:spcPct val="0"/>
              </a:spcBef>
              <a:spcAft>
                <a:spcPct val="0"/>
              </a:spcAft>
              <a:defRPr sz="4200" b="1">
                <a:solidFill>
                  <a:srgbClr val="FD4F00"/>
                </a:solidFill>
                <a:latin typeface="Arial Black" panose="020B0A04020102020204" pitchFamily="34" charset="0"/>
              </a:defRPr>
            </a:lvl5pPr>
            <a:lvl6pPr marL="457200" algn="l" rtl="0" fontAlgn="base">
              <a:lnSpc>
                <a:spcPct val="90000"/>
              </a:lnSpc>
              <a:spcBef>
                <a:spcPct val="0"/>
              </a:spcBef>
              <a:spcAft>
                <a:spcPct val="0"/>
              </a:spcAft>
              <a:defRPr sz="4200" b="1">
                <a:solidFill>
                  <a:srgbClr val="FD4F00"/>
                </a:solidFill>
                <a:latin typeface="Arial Black" panose="020B0A04020102020204" pitchFamily="34" charset="0"/>
              </a:defRPr>
            </a:lvl6pPr>
            <a:lvl7pPr marL="914400" algn="l" rtl="0" fontAlgn="base">
              <a:lnSpc>
                <a:spcPct val="90000"/>
              </a:lnSpc>
              <a:spcBef>
                <a:spcPct val="0"/>
              </a:spcBef>
              <a:spcAft>
                <a:spcPct val="0"/>
              </a:spcAft>
              <a:defRPr sz="4200" b="1">
                <a:solidFill>
                  <a:srgbClr val="FD4F00"/>
                </a:solidFill>
                <a:latin typeface="Arial Black" panose="020B0A04020102020204" pitchFamily="34" charset="0"/>
              </a:defRPr>
            </a:lvl7pPr>
            <a:lvl8pPr marL="1371600" algn="l" rtl="0" fontAlgn="base">
              <a:lnSpc>
                <a:spcPct val="90000"/>
              </a:lnSpc>
              <a:spcBef>
                <a:spcPct val="0"/>
              </a:spcBef>
              <a:spcAft>
                <a:spcPct val="0"/>
              </a:spcAft>
              <a:defRPr sz="4200" b="1">
                <a:solidFill>
                  <a:srgbClr val="FD4F00"/>
                </a:solidFill>
                <a:latin typeface="Arial Black" panose="020B0A04020102020204" pitchFamily="34" charset="0"/>
              </a:defRPr>
            </a:lvl8pPr>
            <a:lvl9pPr marL="1828800" algn="l" rtl="0" fontAlgn="base">
              <a:lnSpc>
                <a:spcPct val="90000"/>
              </a:lnSpc>
              <a:spcBef>
                <a:spcPct val="0"/>
              </a:spcBef>
              <a:spcAft>
                <a:spcPct val="0"/>
              </a:spcAft>
              <a:defRPr sz="4200" b="1">
                <a:solidFill>
                  <a:srgbClr val="FD4F00"/>
                </a:solidFill>
                <a:latin typeface="Arial Black" panose="020B0A0402010202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i-FI" sz="2800" b="1" i="0" u="none" strike="noStrike" kern="1200" cap="none" spc="0" normalizeH="0" baseline="0" noProof="0" dirty="0">
                <a:ln>
                  <a:noFill/>
                </a:ln>
                <a:solidFill>
                  <a:srgbClr val="FD4F00"/>
                </a:solidFill>
                <a:effectLst/>
                <a:uLnTx/>
                <a:uFillTx/>
                <a:latin typeface="Arial Black" panose="020B0A04020102020204" pitchFamily="34" charset="0"/>
                <a:ea typeface="+mj-ea"/>
                <a:cs typeface="+mj-cs"/>
              </a:rPr>
              <a:t>NUPS Helsinki </a:t>
            </a:r>
            <a:r>
              <a:rPr lang="fi-FI" sz="2800" noProof="0" dirty="0" err="1">
                <a:latin typeface="Arial Black" panose="020B0A04020102020204" pitchFamily="34" charset="0"/>
              </a:rPr>
              <a:t>process</a:t>
            </a:r>
            <a:endParaRPr kumimoji="0" lang="fi-FI" sz="2800" b="1" i="0" u="none" strike="noStrike" kern="1200" cap="none" spc="0" normalizeH="0" baseline="0" noProof="0" dirty="0">
              <a:ln>
                <a:noFill/>
              </a:ln>
              <a:solidFill>
                <a:srgbClr val="FD4F00"/>
              </a:solidFill>
              <a:effectLst/>
              <a:uLnTx/>
              <a:uFillTx/>
              <a:latin typeface="Arial Black" panose="020B0A04020102020204" pitchFamily="34" charset="0"/>
              <a:ea typeface="+mj-ea"/>
              <a:cs typeface="+mj-cs"/>
            </a:endParaRPr>
          </a:p>
        </p:txBody>
      </p:sp>
      <p:sp>
        <p:nvSpPr>
          <p:cNvPr id="52" name="Pyöristetty suorakulmio 11">
            <a:extLst>
              <a:ext uri="{FF2B5EF4-FFF2-40B4-BE49-F238E27FC236}">
                <a16:creationId xmlns:a16="http://schemas.microsoft.com/office/drawing/2014/main" id="{ACD6A46D-D869-4195-A6AB-C2B0C04320B7}"/>
              </a:ext>
            </a:extLst>
          </p:cNvPr>
          <p:cNvSpPr/>
          <p:nvPr/>
        </p:nvSpPr>
        <p:spPr>
          <a:xfrm>
            <a:off x="6291704" y="3284227"/>
            <a:ext cx="1579192" cy="2316931"/>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 name="Tekstiruutu 53">
            <a:extLst>
              <a:ext uri="{FF2B5EF4-FFF2-40B4-BE49-F238E27FC236}">
                <a16:creationId xmlns:a16="http://schemas.microsoft.com/office/drawing/2014/main" id="{9E16D947-8F3A-4024-91A9-D4EB7FDA3E9F}"/>
              </a:ext>
            </a:extLst>
          </p:cNvPr>
          <p:cNvSpPr txBox="1"/>
          <p:nvPr/>
        </p:nvSpPr>
        <p:spPr>
          <a:xfrm>
            <a:off x="6363120" y="3161469"/>
            <a:ext cx="1685344"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0" dirty="0">
                <a:solidFill>
                  <a:srgbClr val="FD4F00"/>
                </a:solidFill>
                <a:latin typeface="Calibri" panose="020F0502020204030204"/>
              </a:rPr>
              <a:t>For </a:t>
            </a:r>
            <a:r>
              <a:rPr lang="fi-FI" sz="1200" kern="0" dirty="0" err="1">
                <a:solidFill>
                  <a:srgbClr val="FD4F00"/>
                </a:solidFill>
                <a:latin typeface="Calibri" panose="020F0502020204030204"/>
              </a:rPr>
              <a:t>everyone</a:t>
            </a:r>
            <a:r>
              <a:rPr lang="fi-FI" sz="1200" kern="0" dirty="0">
                <a:solidFill>
                  <a:srgbClr val="FD4F00"/>
                </a:solidFill>
                <a:latin typeface="Calibri" panose="020F0502020204030204"/>
              </a:rPr>
              <a:t>:</a:t>
            </a:r>
            <a:endParaRPr kumimoji="0" lang="fi-FI" sz="1200" b="0" i="0" u="none" strike="noStrike" kern="0" cap="none" spc="0" normalizeH="0" baseline="0" noProof="0" dirty="0">
              <a:ln>
                <a:noFill/>
              </a:ln>
              <a:solidFill>
                <a:srgbClr val="FD4F00"/>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kern="0" dirty="0">
                <a:solidFill>
                  <a:prstClr val="black"/>
                </a:solidFill>
                <a:latin typeface="Calibri" panose="020F0502020204030204"/>
              </a:rPr>
              <a:t>NUPS-</a:t>
            </a:r>
            <a:r>
              <a:rPr lang="fi-FI" sz="1200" kern="0" dirty="0" err="1">
                <a:solidFill>
                  <a:prstClr val="black"/>
                </a:solidFill>
                <a:latin typeface="Calibri" panose="020F0502020204030204"/>
              </a:rPr>
              <a:t>day</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3.3.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Managers</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and </a:t>
            </a: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planning</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officers’s</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workshop</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21.1.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Managers</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meetings</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0" dirty="0" err="1">
                <a:solidFill>
                  <a:prstClr val="black"/>
                </a:solidFill>
                <a:latin typeface="Calibri" panose="020F0502020204030204"/>
              </a:rPr>
              <a:t>Steering</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group</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meetings</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0" dirty="0" err="1">
                <a:solidFill>
                  <a:prstClr val="black"/>
                </a:solidFill>
                <a:latin typeface="Calibri" panose="020F0502020204030204"/>
              </a:rPr>
              <a:t>Additional</a:t>
            </a:r>
            <a:r>
              <a:rPr lang="fi-FI" sz="1200" kern="0" dirty="0">
                <a:solidFill>
                  <a:prstClr val="black"/>
                </a:solidFill>
                <a:latin typeface="Calibri" panose="020F0502020204030204"/>
              </a:rPr>
              <a:t> data: </a:t>
            </a:r>
            <a:r>
              <a:rPr lang="fi-FI" sz="1200" kern="0" dirty="0" err="1">
                <a:solidFill>
                  <a:prstClr val="black"/>
                </a:solidFill>
                <a:latin typeface="Calibri" panose="020F0502020204030204"/>
              </a:rPr>
              <a:t>meetings</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with</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other</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agencies</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working</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with</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youth</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8" name="Pyöristetty suorakulmio 4">
            <a:extLst>
              <a:ext uri="{FF2B5EF4-FFF2-40B4-BE49-F238E27FC236}">
                <a16:creationId xmlns:a16="http://schemas.microsoft.com/office/drawing/2014/main" id="{F47E2F32-E77D-4F06-B751-7BAEFADD9EDC}"/>
              </a:ext>
            </a:extLst>
          </p:cNvPr>
          <p:cNvSpPr/>
          <p:nvPr/>
        </p:nvSpPr>
        <p:spPr>
          <a:xfrm>
            <a:off x="11125035" y="2693141"/>
            <a:ext cx="1030308" cy="617043"/>
          </a:xfrm>
          <a:prstGeom prst="rect">
            <a:avLst/>
          </a:prstGeom>
          <a:solidFill>
            <a:srgbClr val="00B050"/>
          </a:solidFill>
          <a:ln>
            <a:noFill/>
          </a:ln>
          <a:effectLst/>
        </p:spPr>
        <p:txBody>
          <a:bodyPr spcFirstLastPara="0" vert="horz" wrap="square" lIns="26670" tIns="17780" rIns="26670"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400" b="0" i="0" u="none" strike="noStrike" kern="0" cap="none" spc="0" normalizeH="0" baseline="0" noProof="0" dirty="0">
                <a:ln>
                  <a:noFill/>
                </a:ln>
                <a:solidFill>
                  <a:prstClr val="white"/>
                </a:solidFill>
                <a:effectLst/>
                <a:uLnTx/>
                <a:uFillTx/>
                <a:latin typeface="Calibri" panose="020F0502020204030204"/>
                <a:ea typeface="+mn-ea"/>
                <a:cs typeface="+mn-cs"/>
              </a:rPr>
              <a:t>NUPS</a:t>
            </a:r>
            <a:r>
              <a:rPr kumimoji="0" lang="fi-FI" sz="1400" b="0" i="0" u="none" strike="noStrike" kern="0" cap="none" spc="0" normalizeH="0" noProof="0" dirty="0">
                <a:ln>
                  <a:noFill/>
                </a:ln>
                <a:solidFill>
                  <a:prstClr val="white"/>
                </a:solidFill>
                <a:effectLst/>
                <a:uLnTx/>
                <a:uFillTx/>
                <a:latin typeface="Calibri" panose="020F0502020204030204"/>
                <a:ea typeface="+mn-ea"/>
                <a:cs typeface="+mn-cs"/>
              </a:rPr>
              <a:t> Helsinki</a:t>
            </a:r>
            <a:endParaRPr kumimoji="0" lang="fi-FI" sz="1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9" name="Pyöristetty suorakulmio 4">
            <a:extLst>
              <a:ext uri="{FF2B5EF4-FFF2-40B4-BE49-F238E27FC236}">
                <a16:creationId xmlns:a16="http://schemas.microsoft.com/office/drawing/2014/main" id="{17E1429A-111A-40A3-B65A-AF5D796FF0CB}"/>
              </a:ext>
            </a:extLst>
          </p:cNvPr>
          <p:cNvSpPr/>
          <p:nvPr/>
        </p:nvSpPr>
        <p:spPr>
          <a:xfrm>
            <a:off x="9265962" y="2940349"/>
            <a:ext cx="1030308" cy="420043"/>
          </a:xfrm>
          <a:prstGeom prst="rect">
            <a:avLst/>
          </a:prstGeom>
          <a:solidFill>
            <a:srgbClr val="00B050"/>
          </a:solidFill>
          <a:ln>
            <a:noFill/>
          </a:ln>
          <a:effectLst/>
        </p:spPr>
        <p:txBody>
          <a:bodyPr spcFirstLastPara="0" vert="horz" wrap="square" lIns="26670" tIns="17780" rIns="26670"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lang="fi-FI" sz="1400" kern="0" dirty="0" err="1">
                <a:solidFill>
                  <a:prstClr val="white"/>
                </a:solidFill>
                <a:latin typeface="Calibri" panose="020F0502020204030204"/>
              </a:rPr>
              <a:t>Draft</a:t>
            </a:r>
            <a:r>
              <a:rPr kumimoji="0" lang="fi-FI" sz="1400" b="0" i="0" u="none" strike="noStrike" kern="0" cap="none" spc="0" normalizeH="0" baseline="0" noProof="0" dirty="0">
                <a:ln>
                  <a:noFill/>
                </a:ln>
                <a:solidFill>
                  <a:prstClr val="white"/>
                </a:solidFill>
                <a:effectLst/>
                <a:uLnTx/>
                <a:uFillTx/>
                <a:latin typeface="Calibri" panose="020F0502020204030204"/>
                <a:ea typeface="+mn-ea"/>
                <a:cs typeface="+mn-cs"/>
              </a:rPr>
              <a:t> 2</a:t>
            </a:r>
          </a:p>
        </p:txBody>
      </p:sp>
      <p:sp>
        <p:nvSpPr>
          <p:cNvPr id="56" name="Pyöristetty suorakulmio 17">
            <a:extLst>
              <a:ext uri="{FF2B5EF4-FFF2-40B4-BE49-F238E27FC236}">
                <a16:creationId xmlns:a16="http://schemas.microsoft.com/office/drawing/2014/main" id="{205E3781-CBAD-4729-BD61-DDF5C2EBD117}"/>
              </a:ext>
            </a:extLst>
          </p:cNvPr>
          <p:cNvSpPr/>
          <p:nvPr/>
        </p:nvSpPr>
        <p:spPr>
          <a:xfrm>
            <a:off x="10009677" y="3250098"/>
            <a:ext cx="1664798" cy="2522529"/>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Tekstiruutu 56">
            <a:extLst>
              <a:ext uri="{FF2B5EF4-FFF2-40B4-BE49-F238E27FC236}">
                <a16:creationId xmlns:a16="http://schemas.microsoft.com/office/drawing/2014/main" id="{BA70EB20-7E99-40D6-96D3-23B733D1ADFF}"/>
              </a:ext>
            </a:extLst>
          </p:cNvPr>
          <p:cNvSpPr txBox="1"/>
          <p:nvPr/>
        </p:nvSpPr>
        <p:spPr>
          <a:xfrm>
            <a:off x="10092390" y="3157638"/>
            <a:ext cx="1651994" cy="36009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0" dirty="0">
                <a:solidFill>
                  <a:srgbClr val="FD4F00"/>
                </a:solidFill>
                <a:latin typeface="Calibri" panose="020F0502020204030204"/>
              </a:rPr>
              <a:t>For </a:t>
            </a:r>
            <a:r>
              <a:rPr lang="fi-FI" sz="1200" kern="0" dirty="0" err="1">
                <a:solidFill>
                  <a:srgbClr val="FD4F00"/>
                </a:solidFill>
                <a:latin typeface="Calibri" panose="020F0502020204030204"/>
              </a:rPr>
              <a:t>everyone</a:t>
            </a:r>
            <a:r>
              <a:rPr lang="fi-FI" sz="1200" kern="0" dirty="0">
                <a:solidFill>
                  <a:srgbClr val="FD4F00"/>
                </a:solidFill>
                <a:latin typeface="Calibri" panose="020F0502020204030204"/>
              </a:rPr>
              <a:t>:</a:t>
            </a:r>
            <a:endParaRPr kumimoji="0" lang="fi-FI" sz="1200" b="0" i="0" u="none" strike="noStrike" kern="0" cap="none" spc="0" normalizeH="0" baseline="0" noProof="0" dirty="0">
              <a:ln>
                <a:noFill/>
              </a:ln>
              <a:solidFill>
                <a:srgbClr val="FD4F00"/>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Youth</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work</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units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workshops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kern="0" dirty="0" err="1">
                <a:solidFill>
                  <a:prstClr val="black"/>
                </a:solidFill>
                <a:latin typeface="Calibri" panose="020F0502020204030204"/>
              </a:rPr>
              <a:t>Forums</a:t>
            </a:r>
            <a:r>
              <a:rPr lang="fi-FI" sz="1200" kern="0" dirty="0">
                <a:solidFill>
                  <a:prstClr val="black"/>
                </a:solidFill>
                <a:latin typeface="Calibri" panose="020F0502020204030204"/>
              </a:rPr>
              <a:t> for </a:t>
            </a:r>
            <a:r>
              <a:rPr lang="fi-FI" sz="1200" kern="0" dirty="0" err="1">
                <a:solidFill>
                  <a:prstClr val="black"/>
                </a:solidFill>
                <a:latin typeface="Calibri" panose="020F0502020204030204"/>
              </a:rPr>
              <a:t>youth</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work</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areas</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kern="0" dirty="0" err="1">
                <a:solidFill>
                  <a:prstClr val="black"/>
                </a:solidFill>
                <a:latin typeface="Calibri" panose="020F0502020204030204"/>
              </a:rPr>
              <a:t>Autumn</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seminar</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0" dirty="0" err="1">
                <a:solidFill>
                  <a:srgbClr val="0070C0"/>
                </a:solidFill>
                <a:latin typeface="Calibri" panose="020F0502020204030204"/>
              </a:rPr>
              <a:t>Additional</a:t>
            </a:r>
            <a:r>
              <a:rPr lang="fi-FI" sz="1200" kern="0" dirty="0">
                <a:solidFill>
                  <a:srgbClr val="0070C0"/>
                </a:solidFill>
                <a:latin typeface="Calibri" panose="020F0502020204030204"/>
              </a:rPr>
              <a:t> </a:t>
            </a:r>
            <a:r>
              <a:rPr lang="fi-FI" sz="1200" kern="0" dirty="0" err="1">
                <a:solidFill>
                  <a:srgbClr val="0070C0"/>
                </a:solidFill>
                <a:latin typeface="Calibri" panose="020F0502020204030204"/>
              </a:rPr>
              <a:t>ways</a:t>
            </a:r>
            <a:r>
              <a:rPr lang="fi-FI" sz="1200" kern="0" dirty="0">
                <a:solidFill>
                  <a:srgbClr val="0070C0"/>
                </a:solidFill>
                <a:latin typeface="Calibri" panose="020F0502020204030204"/>
              </a:rPr>
              <a:t> to </a:t>
            </a:r>
            <a:r>
              <a:rPr lang="fi-FI" sz="1200" kern="0" dirty="0" err="1">
                <a:solidFill>
                  <a:srgbClr val="0070C0"/>
                </a:solidFill>
                <a:latin typeface="Calibri" panose="020F0502020204030204"/>
              </a:rPr>
              <a:t>participate</a:t>
            </a:r>
            <a:r>
              <a:rPr lang="fi-FI" sz="1200" kern="0" dirty="0">
                <a:solidFill>
                  <a:srgbClr val="0070C0"/>
                </a:solidFill>
                <a:latin typeface="Calibri" panose="020F0502020204030204"/>
              </a:rPr>
              <a:t>:</a:t>
            </a:r>
            <a:endParaRPr kumimoji="0" lang="fi-FI" sz="1200" b="0" i="0" u="none" strike="noStrike" kern="0" cap="none" spc="0" normalizeH="0" baseline="0" noProof="0" dirty="0">
              <a:ln>
                <a:noFill/>
              </a:ln>
              <a:solidFill>
                <a:srgbClr val="0070C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Workings</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groups</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 </a:t>
            </a:r>
            <a:r>
              <a:rPr lang="fi-FI" sz="1200" kern="0" noProof="0" dirty="0">
                <a:solidFill>
                  <a:prstClr val="black"/>
                </a:solidFill>
                <a:latin typeface="Calibri" panose="020F0502020204030204"/>
              </a:rPr>
              <a:t>for </a:t>
            </a:r>
            <a:r>
              <a:rPr lang="fi-FI" sz="1200" kern="0" noProof="0" dirty="0" err="1">
                <a:solidFill>
                  <a:prstClr val="black"/>
                </a:solidFill>
                <a:latin typeface="Calibri" panose="020F0502020204030204"/>
              </a:rPr>
              <a:t>processing</a:t>
            </a:r>
            <a:r>
              <a:rPr lang="fi-FI" sz="1200" kern="0" noProof="0" dirty="0">
                <a:solidFill>
                  <a:prstClr val="black"/>
                </a:solidFill>
                <a:latin typeface="Calibri" panose="020F0502020204030204"/>
              </a:rPr>
              <a:t> of </a:t>
            </a:r>
            <a:r>
              <a:rPr lang="fi-FI" sz="1200" kern="0" dirty="0" err="1">
                <a:solidFill>
                  <a:prstClr val="black"/>
                </a:solidFill>
                <a:latin typeface="Calibri" panose="020F0502020204030204"/>
              </a:rPr>
              <a:t>forms</a:t>
            </a:r>
            <a:r>
              <a:rPr lang="fi-FI" sz="1200" kern="0" dirty="0">
                <a:solidFill>
                  <a:prstClr val="black"/>
                </a:solidFill>
                <a:latin typeface="Calibri" panose="020F0502020204030204"/>
              </a:rPr>
              <a:t> of </a:t>
            </a:r>
            <a:r>
              <a:rPr lang="fi-FI" sz="1200" kern="0" dirty="0" err="1">
                <a:solidFill>
                  <a:prstClr val="black"/>
                </a:solidFill>
                <a:latin typeface="Calibri" panose="020F0502020204030204"/>
              </a:rPr>
              <a:t>youth</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work</a:t>
            </a:r>
            <a:endParaRPr lang="fi-FI" sz="1200" kern="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0" dirty="0" err="1">
                <a:solidFill>
                  <a:prstClr val="black"/>
                </a:solidFill>
                <a:latin typeface="Calibri" panose="020F0502020204030204"/>
              </a:rPr>
              <a:t>Managers</a:t>
            </a:r>
            <a:r>
              <a:rPr lang="fi-FI" sz="1200" kern="0" dirty="0">
                <a:solidFill>
                  <a:prstClr val="black"/>
                </a:solidFill>
                <a:latin typeface="Calibri" panose="020F0502020204030204"/>
              </a:rPr>
              <a:t>’ workshop?</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NUPS-</a:t>
            </a: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day</a:t>
            </a:r>
            <a:r>
              <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0" dirty="0" err="1">
                <a:solidFill>
                  <a:prstClr val="black"/>
                </a:solidFill>
                <a:latin typeface="Calibri" panose="020F0502020204030204"/>
              </a:rPr>
              <a:t>Managers’s</a:t>
            </a:r>
            <a:r>
              <a:rPr lang="fi-FI" sz="1200" kern="0" dirty="0">
                <a:solidFill>
                  <a:prstClr val="black"/>
                </a:solidFill>
                <a:latin typeface="Calibri" panose="020F0502020204030204"/>
              </a:rPr>
              <a:t> </a:t>
            </a:r>
            <a:r>
              <a:rPr lang="fi-FI" sz="1200" kern="0" dirty="0" err="1">
                <a:solidFill>
                  <a:prstClr val="black"/>
                </a:solidFill>
                <a:latin typeface="Calibri" panose="020F0502020204030204"/>
              </a:rPr>
              <a:t>meetings</a:t>
            </a:r>
            <a:r>
              <a:rPr lang="fi-FI" sz="1200" kern="0" dirty="0">
                <a:solidFill>
                  <a:prstClr val="black"/>
                </a:solidFill>
                <a:latin typeface="Calibri" panose="020F0502020204030204"/>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0" cap="none" spc="0" normalizeH="0" baseline="0" noProof="0" dirty="0" err="1">
                <a:ln>
                  <a:noFill/>
                </a:ln>
                <a:solidFill>
                  <a:prstClr val="black"/>
                </a:solidFill>
                <a:effectLst/>
                <a:uLnTx/>
                <a:uFillTx/>
                <a:latin typeface="Calibri" panose="020F0502020204030204"/>
                <a:ea typeface="+mn-ea"/>
                <a:cs typeface="+mn-cs"/>
              </a:rPr>
              <a:t>Steering</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grpup’s</a:t>
            </a:r>
            <a:r>
              <a:rPr kumimoji="0" lang="fi-FI" sz="12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fi-FI" sz="1200" b="0" i="0" u="none" strike="noStrike" kern="0" cap="none" spc="0" normalizeH="0" noProof="0" dirty="0" err="1">
                <a:ln>
                  <a:noFill/>
                </a:ln>
                <a:solidFill>
                  <a:prstClr val="black"/>
                </a:solidFill>
                <a:effectLst/>
                <a:uLnTx/>
                <a:uFillTx/>
                <a:latin typeface="Calibri" panose="020F0502020204030204"/>
                <a:ea typeface="+mn-ea"/>
                <a:cs typeface="+mn-cs"/>
              </a:rPr>
              <a:t>meetings</a:t>
            </a:r>
            <a:endParaRPr kumimoji="0" lang="fi-FI" sz="1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2973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Otsikko 1">
            <a:extLst>
              <a:ext uri="{FF2B5EF4-FFF2-40B4-BE49-F238E27FC236}">
                <a16:creationId xmlns:a16="http://schemas.microsoft.com/office/drawing/2014/main" id="{F5F6E277-5609-BB40-FE47-3BB74E6B1CAE}"/>
              </a:ext>
            </a:extLst>
          </p:cNvPr>
          <p:cNvSpPr>
            <a:spLocks noGrp="1"/>
          </p:cNvSpPr>
          <p:nvPr>
            <p:ph type="title"/>
          </p:nvPr>
        </p:nvSpPr>
        <p:spPr/>
        <p:txBody>
          <a:bodyPr/>
          <a:lstStyle/>
          <a:p>
            <a:r>
              <a:rPr lang="fi-FI" altLang="fi-FI"/>
              <a:t>How it all started: -28 degrees in Kalajoki. </a:t>
            </a:r>
          </a:p>
        </p:txBody>
      </p:sp>
      <p:pic>
        <p:nvPicPr>
          <p:cNvPr id="6147" name="Sisällön paikkamerkki 5">
            <a:extLst>
              <a:ext uri="{FF2B5EF4-FFF2-40B4-BE49-F238E27FC236}">
                <a16:creationId xmlns:a16="http://schemas.microsoft.com/office/drawing/2014/main" id="{2B7874CF-E8A5-5AFC-6104-9223105DB8B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82888" y="1676401"/>
            <a:ext cx="5969000" cy="3883025"/>
          </a:xfrm>
        </p:spPr>
      </p:pic>
      <p:sp>
        <p:nvSpPr>
          <p:cNvPr id="4" name="Alatunnisteen paikkamerkki 3">
            <a:extLst>
              <a:ext uri="{FF2B5EF4-FFF2-40B4-BE49-F238E27FC236}">
                <a16:creationId xmlns:a16="http://schemas.microsoft.com/office/drawing/2014/main" id="{12D0F6FF-8E92-414D-58EB-1215B21BE72A}"/>
              </a:ext>
            </a:extLst>
          </p:cNvPr>
          <p:cNvSpPr>
            <a:spLocks noGrp="1"/>
          </p:cNvSpPr>
          <p:nvPr>
            <p:ph type="ftr" sz="quarter" idx="11"/>
          </p:nvPr>
        </p:nvSpPr>
        <p:spPr>
          <a:xfrm>
            <a:off x="3925888" y="5559426"/>
            <a:ext cx="3086100" cy="193675"/>
          </a:xfrm>
        </p:spPr>
        <p:txBody>
          <a:bodyPr/>
          <a:lstStyle/>
          <a:p>
            <a:pPr>
              <a:defRPr/>
            </a:pPr>
            <a:r>
              <a:rPr lang="fi-FI" dirty="0">
                <a:solidFill>
                  <a:schemeClr val="tx1"/>
                </a:solidFill>
              </a:rPr>
              <a:t>Tomi Kiilakoski </a:t>
            </a:r>
          </a:p>
        </p:txBody>
      </p:sp>
      <p:pic>
        <p:nvPicPr>
          <p:cNvPr id="6149" name="Kuva 4">
            <a:extLst>
              <a:ext uri="{FF2B5EF4-FFF2-40B4-BE49-F238E27FC236}">
                <a16:creationId xmlns:a16="http://schemas.microsoft.com/office/drawing/2014/main" id="{B2B63CC0-0E30-BD5F-DC26-E6374231BA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0750" y="6040439"/>
            <a:ext cx="1184275"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3600" dirty="0"/>
              <a:t>…And </a:t>
            </a:r>
            <a:r>
              <a:rPr lang="fi-FI" sz="3600" dirty="0" err="1"/>
              <a:t>what</a:t>
            </a:r>
            <a:r>
              <a:rPr lang="fi-FI" sz="3600" dirty="0"/>
              <a:t> </a:t>
            </a:r>
            <a:r>
              <a:rPr lang="fi-FI" sz="3600" dirty="0" err="1"/>
              <a:t>we</a:t>
            </a:r>
            <a:r>
              <a:rPr lang="fi-FI" sz="3600" dirty="0"/>
              <a:t> got:</a:t>
            </a:r>
          </a:p>
        </p:txBody>
      </p:sp>
      <p:sp>
        <p:nvSpPr>
          <p:cNvPr id="3" name="Sisällön paikkamerkki 2"/>
          <p:cNvSpPr>
            <a:spLocks noGrp="1"/>
          </p:cNvSpPr>
          <p:nvPr>
            <p:ph idx="1"/>
          </p:nvPr>
        </p:nvSpPr>
        <p:spPr/>
        <p:txBody>
          <a:bodyPr/>
          <a:lstStyle/>
          <a:p>
            <a:pPr marL="0" indent="0">
              <a:buNone/>
            </a:pPr>
            <a:r>
              <a:rPr lang="en-US" b="1" dirty="0"/>
              <a:t>The vision of Youth Division (processed earlier)</a:t>
            </a:r>
          </a:p>
          <a:p>
            <a:r>
              <a:rPr lang="en-US" dirty="0"/>
              <a:t>The entire city is a fun place for young people. Fun means having friends and things to do, and being important to others. Young people in Helsinki are able to view the world through other people’s eyes.</a:t>
            </a:r>
          </a:p>
          <a:p>
            <a:endParaRPr lang="en-US" dirty="0"/>
          </a:p>
          <a:p>
            <a:pPr marL="0" indent="0">
              <a:buNone/>
            </a:pPr>
            <a:r>
              <a:rPr lang="en-US" b="1" dirty="0"/>
              <a:t>The mission of Youth Division</a:t>
            </a:r>
          </a:p>
          <a:p>
            <a:r>
              <a:rPr lang="en-US" dirty="0"/>
              <a:t>In youth work, youth is considered to have inherent value. We work with young people wherever we are needed. </a:t>
            </a:r>
          </a:p>
          <a:p>
            <a:r>
              <a:rPr lang="en-US" dirty="0"/>
              <a:t>We boost young people’s faith in themselves and the future. By working together with young people, we are creating a more sustainable, more functional and safer Helsinki.</a:t>
            </a:r>
          </a:p>
          <a:p>
            <a:r>
              <a:rPr lang="en-US" dirty="0"/>
              <a:t>We are also having an impact on young people’s living conditions. Furthermore, we improve their operating opportunities, help them to be better heard in society, and promote their place in the city. </a:t>
            </a:r>
          </a:p>
          <a:p>
            <a:endParaRPr lang="en-US" b="1" dirty="0"/>
          </a:p>
          <a:p>
            <a:endParaRPr lang="fi-FI" dirty="0"/>
          </a:p>
        </p:txBody>
      </p:sp>
      <p:sp>
        <p:nvSpPr>
          <p:cNvPr id="4" name="Päivämäärän paikkamerkki 3"/>
          <p:cNvSpPr>
            <a:spLocks noGrp="1"/>
          </p:cNvSpPr>
          <p:nvPr>
            <p:ph type="dt" sz="half" idx="10"/>
          </p:nvPr>
        </p:nvSpPr>
        <p:spPr/>
        <p:txBody>
          <a:bodyPr/>
          <a:lstStyle/>
          <a:p>
            <a:pPr>
              <a:defRPr/>
            </a:pPr>
            <a:fld id="{B4052959-B402-4E64-BC04-BDA5997856DB}" type="datetime1">
              <a:rPr lang="fi-FI" smtClean="0"/>
              <a:t>22.9.2022</a:t>
            </a:fld>
            <a:endParaRPr lang="fi-FI"/>
          </a:p>
        </p:txBody>
      </p:sp>
      <p:sp>
        <p:nvSpPr>
          <p:cNvPr id="5" name="Alatunnisteen paikkamerkki 4"/>
          <p:cNvSpPr>
            <a:spLocks noGrp="1"/>
          </p:cNvSpPr>
          <p:nvPr>
            <p:ph type="ftr" sz="quarter" idx="11"/>
          </p:nvPr>
        </p:nvSpPr>
        <p:spPr/>
        <p:txBody>
          <a:bodyPr/>
          <a:lstStyle/>
          <a:p>
            <a:pPr>
              <a:defRPr/>
            </a:pPr>
            <a:endParaRPr lang="fi-FI"/>
          </a:p>
        </p:txBody>
      </p:sp>
      <p:sp>
        <p:nvSpPr>
          <p:cNvPr id="6" name="Dian numeron paikkamerkki 5"/>
          <p:cNvSpPr>
            <a:spLocks noGrp="1"/>
          </p:cNvSpPr>
          <p:nvPr>
            <p:ph type="sldNum" sz="quarter" idx="12"/>
          </p:nvPr>
        </p:nvSpPr>
        <p:spPr/>
        <p:txBody>
          <a:bodyPr/>
          <a:lstStyle/>
          <a:p>
            <a:pPr>
              <a:defRPr/>
            </a:pPr>
            <a:fld id="{21D465F9-A8AA-48E0-96FD-5EA515275563}" type="slidenum">
              <a:rPr lang="fi-FI" smtClean="0"/>
              <a:pPr>
                <a:defRPr/>
              </a:pPr>
              <a:t>20</a:t>
            </a:fld>
            <a:endParaRPr lang="fi-FI"/>
          </a:p>
        </p:txBody>
      </p:sp>
    </p:spTree>
    <p:extLst>
      <p:ext uri="{BB962C8B-B14F-4D97-AF65-F5344CB8AC3E}">
        <p14:creationId xmlns:p14="http://schemas.microsoft.com/office/powerpoint/2010/main" val="1945589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407988"/>
            <a:ext cx="10741631" cy="787400"/>
          </a:xfrm>
        </p:spPr>
        <p:txBody>
          <a:bodyPr/>
          <a:lstStyle/>
          <a:p>
            <a:r>
              <a:rPr lang="en-US" sz="3200" dirty="0"/>
              <a:t>The principles guiding the Youth Division’s work:</a:t>
            </a:r>
            <a:br>
              <a:rPr lang="en-US" sz="3200" dirty="0"/>
            </a:br>
            <a:endParaRPr lang="fi-FI" dirty="0"/>
          </a:p>
        </p:txBody>
      </p:sp>
      <p:sp>
        <p:nvSpPr>
          <p:cNvPr id="3" name="Sisällön paikkamerkki 2"/>
          <p:cNvSpPr>
            <a:spLocks noGrp="1"/>
          </p:cNvSpPr>
          <p:nvPr>
            <p:ph idx="1"/>
          </p:nvPr>
        </p:nvSpPr>
        <p:spPr>
          <a:xfrm>
            <a:off x="457200" y="1335640"/>
            <a:ext cx="10854647" cy="4841323"/>
          </a:xfrm>
        </p:spPr>
        <p:txBody>
          <a:bodyPr/>
          <a:lstStyle/>
          <a:p>
            <a:r>
              <a:rPr lang="en-US" dirty="0"/>
              <a:t>We actively promote equality, human rights and sustainable development.</a:t>
            </a:r>
          </a:p>
          <a:p>
            <a:r>
              <a:rPr lang="en-US" dirty="0"/>
              <a:t>Our work is also based on young people’s participation, being a peer, </a:t>
            </a:r>
            <a:r>
              <a:rPr lang="en-US" dirty="0" err="1"/>
              <a:t>voluntarity</a:t>
            </a:r>
            <a:r>
              <a:rPr lang="en-US" dirty="0"/>
              <a:t> and activity. </a:t>
            </a:r>
          </a:p>
          <a:p>
            <a:r>
              <a:rPr lang="en-US" dirty="0"/>
              <a:t>We mainly work with young people during their free time. </a:t>
            </a:r>
          </a:p>
          <a:p>
            <a:r>
              <a:rPr lang="en-US" dirty="0"/>
              <a:t>Our operations promote young people’s ability to learn. </a:t>
            </a:r>
          </a:p>
          <a:p>
            <a:r>
              <a:rPr lang="en-US" dirty="0"/>
              <a:t>Our work is based on information about young people, their needs and the youth work operating environment. </a:t>
            </a:r>
          </a:p>
          <a:p>
            <a:r>
              <a:rPr lang="en-US" dirty="0"/>
              <a:t>We </a:t>
            </a:r>
            <a:r>
              <a:rPr lang="en-US" dirty="0" err="1"/>
              <a:t>recognise</a:t>
            </a:r>
            <a:r>
              <a:rPr lang="en-US" dirty="0"/>
              <a:t> other operators’ work alongside our own and work together with our partners. </a:t>
            </a:r>
          </a:p>
          <a:p>
            <a:r>
              <a:rPr lang="en-US" dirty="0"/>
              <a:t>We work with those people and in those areas where needs are greater.</a:t>
            </a:r>
          </a:p>
          <a:p>
            <a:r>
              <a:rPr lang="en-US" dirty="0"/>
              <a:t>We take the families and close ones of young people into account in our work. </a:t>
            </a:r>
          </a:p>
          <a:p>
            <a:endParaRPr lang="en-US" dirty="0"/>
          </a:p>
          <a:p>
            <a:endParaRPr lang="fi-FI" dirty="0"/>
          </a:p>
        </p:txBody>
      </p:sp>
      <p:sp>
        <p:nvSpPr>
          <p:cNvPr id="4" name="Päivämäärän paikkamerkki 3"/>
          <p:cNvSpPr>
            <a:spLocks noGrp="1"/>
          </p:cNvSpPr>
          <p:nvPr>
            <p:ph type="dt" sz="half" idx="10"/>
          </p:nvPr>
        </p:nvSpPr>
        <p:spPr/>
        <p:txBody>
          <a:bodyPr/>
          <a:lstStyle/>
          <a:p>
            <a:pPr>
              <a:defRPr/>
            </a:pPr>
            <a:fld id="{B4052959-B402-4E64-BC04-BDA5997856DB}" type="datetime1">
              <a:rPr lang="fi-FI" smtClean="0"/>
              <a:t>22.9.2022</a:t>
            </a:fld>
            <a:endParaRPr lang="fi-FI"/>
          </a:p>
        </p:txBody>
      </p:sp>
      <p:sp>
        <p:nvSpPr>
          <p:cNvPr id="5" name="Alatunnisteen paikkamerkki 4"/>
          <p:cNvSpPr>
            <a:spLocks noGrp="1"/>
          </p:cNvSpPr>
          <p:nvPr>
            <p:ph type="ftr" sz="quarter" idx="11"/>
          </p:nvPr>
        </p:nvSpPr>
        <p:spPr/>
        <p:txBody>
          <a:bodyPr/>
          <a:lstStyle/>
          <a:p>
            <a:pPr>
              <a:defRPr/>
            </a:pPr>
            <a:endParaRPr lang="fi-FI"/>
          </a:p>
        </p:txBody>
      </p:sp>
      <p:sp>
        <p:nvSpPr>
          <p:cNvPr id="6" name="Dian numeron paikkamerkki 5"/>
          <p:cNvSpPr>
            <a:spLocks noGrp="1"/>
          </p:cNvSpPr>
          <p:nvPr>
            <p:ph type="sldNum" sz="quarter" idx="12"/>
          </p:nvPr>
        </p:nvSpPr>
        <p:spPr/>
        <p:txBody>
          <a:bodyPr/>
          <a:lstStyle/>
          <a:p>
            <a:pPr>
              <a:defRPr/>
            </a:pPr>
            <a:fld id="{21D465F9-A8AA-48E0-96FD-5EA515275563}" type="slidenum">
              <a:rPr lang="fi-FI" smtClean="0"/>
              <a:pPr>
                <a:defRPr/>
              </a:pPr>
              <a:t>21</a:t>
            </a:fld>
            <a:endParaRPr lang="fi-FI"/>
          </a:p>
        </p:txBody>
      </p:sp>
    </p:spTree>
    <p:extLst>
      <p:ext uri="{BB962C8B-B14F-4D97-AF65-F5344CB8AC3E}">
        <p14:creationId xmlns:p14="http://schemas.microsoft.com/office/powerpoint/2010/main" val="3245528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sz="3600" dirty="0"/>
              <a:t>The four forms of work: </a:t>
            </a:r>
            <a:endParaRPr lang="fi-FI" dirty="0"/>
          </a:p>
        </p:txBody>
      </p:sp>
      <p:sp>
        <p:nvSpPr>
          <p:cNvPr id="3" name="Sisällön paikkamerkki 2"/>
          <p:cNvSpPr>
            <a:spLocks noGrp="1"/>
          </p:cNvSpPr>
          <p:nvPr>
            <p:ph idx="1"/>
          </p:nvPr>
        </p:nvSpPr>
        <p:spPr>
          <a:xfrm>
            <a:off x="201168" y="1033272"/>
            <a:ext cx="11490770" cy="5143691"/>
          </a:xfrm>
        </p:spPr>
        <p:txBody>
          <a:bodyPr/>
          <a:lstStyle/>
          <a:p>
            <a:pPr marL="0" indent="0">
              <a:buNone/>
            </a:pPr>
            <a:r>
              <a:rPr lang="en-US" sz="3600" b="1" dirty="0"/>
              <a:t>1. Enhancing the agency of the young person</a:t>
            </a:r>
          </a:p>
          <a:p>
            <a:pPr marL="0" indent="0">
              <a:buNone/>
            </a:pPr>
            <a:r>
              <a:rPr lang="en-US" sz="3600" b="1" dirty="0"/>
              <a:t>2. Community work</a:t>
            </a:r>
          </a:p>
          <a:p>
            <a:pPr marL="0" indent="0">
              <a:buNone/>
            </a:pPr>
            <a:r>
              <a:rPr lang="en-US" sz="3600" b="1" dirty="0"/>
              <a:t>3. Encouraging youth participation and activism</a:t>
            </a:r>
          </a:p>
          <a:p>
            <a:pPr marL="0" indent="0">
              <a:buNone/>
            </a:pPr>
            <a:r>
              <a:rPr lang="en-US" sz="3600" b="1" dirty="0"/>
              <a:t>4. Advocating of young people’s rights and influencing their living conditions</a:t>
            </a:r>
          </a:p>
        </p:txBody>
      </p:sp>
      <p:sp>
        <p:nvSpPr>
          <p:cNvPr id="4" name="Päivämäärän paikkamerkki 3"/>
          <p:cNvSpPr>
            <a:spLocks noGrp="1"/>
          </p:cNvSpPr>
          <p:nvPr>
            <p:ph type="dt" sz="half" idx="10"/>
          </p:nvPr>
        </p:nvSpPr>
        <p:spPr/>
        <p:txBody>
          <a:bodyPr/>
          <a:lstStyle/>
          <a:p>
            <a:pPr>
              <a:defRPr/>
            </a:pPr>
            <a:fld id="{B4052959-B402-4E64-BC04-BDA5997856DB}" type="datetime1">
              <a:rPr lang="fi-FI" smtClean="0"/>
              <a:t>22.9.2022</a:t>
            </a:fld>
            <a:endParaRPr lang="fi-FI"/>
          </a:p>
        </p:txBody>
      </p:sp>
      <p:sp>
        <p:nvSpPr>
          <p:cNvPr id="5" name="Alatunnisteen paikkamerkki 4"/>
          <p:cNvSpPr>
            <a:spLocks noGrp="1"/>
          </p:cNvSpPr>
          <p:nvPr>
            <p:ph type="ftr" sz="quarter" idx="11"/>
          </p:nvPr>
        </p:nvSpPr>
        <p:spPr/>
        <p:txBody>
          <a:bodyPr/>
          <a:lstStyle/>
          <a:p>
            <a:pPr>
              <a:defRPr/>
            </a:pPr>
            <a:endParaRPr lang="fi-FI"/>
          </a:p>
        </p:txBody>
      </p:sp>
      <p:sp>
        <p:nvSpPr>
          <p:cNvPr id="6" name="Dian numeron paikkamerkki 5"/>
          <p:cNvSpPr>
            <a:spLocks noGrp="1"/>
          </p:cNvSpPr>
          <p:nvPr>
            <p:ph type="sldNum" sz="quarter" idx="12"/>
          </p:nvPr>
        </p:nvSpPr>
        <p:spPr/>
        <p:txBody>
          <a:bodyPr/>
          <a:lstStyle/>
          <a:p>
            <a:pPr>
              <a:defRPr/>
            </a:pPr>
            <a:fld id="{21D465F9-A8AA-48E0-96FD-5EA515275563}" type="slidenum">
              <a:rPr lang="fi-FI" smtClean="0"/>
              <a:pPr>
                <a:defRPr/>
              </a:pPr>
              <a:t>22</a:t>
            </a:fld>
            <a:endParaRPr lang="fi-FI"/>
          </a:p>
        </p:txBody>
      </p:sp>
    </p:spTree>
    <p:extLst>
      <p:ext uri="{BB962C8B-B14F-4D97-AF65-F5344CB8AC3E}">
        <p14:creationId xmlns:p14="http://schemas.microsoft.com/office/powerpoint/2010/main" val="3418763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CCCBFB2C-4D0A-4741-B71F-26F286DDEF21}"/>
              </a:ext>
            </a:extLst>
          </p:cNvPr>
          <p:cNvSpPr>
            <a:spLocks noGrp="1"/>
          </p:cNvSpPr>
          <p:nvPr>
            <p:ph type="dt" sz="half" idx="10"/>
          </p:nvPr>
        </p:nvSpPr>
        <p:spPr/>
        <p:txBody>
          <a:bodyPr/>
          <a:lstStyle/>
          <a:p>
            <a:pPr>
              <a:defRPr/>
            </a:pPr>
            <a:fld id="{7B4838B7-AC16-45D2-89BE-E199A8636394}" type="datetime1">
              <a:rPr lang="fi-FI" smtClean="0"/>
              <a:t>22.9.2022</a:t>
            </a:fld>
            <a:endParaRPr lang="fi-FI" dirty="0"/>
          </a:p>
        </p:txBody>
      </p:sp>
      <p:sp>
        <p:nvSpPr>
          <p:cNvPr id="3" name="Alatunnisteen paikkamerkki 2">
            <a:extLst>
              <a:ext uri="{FF2B5EF4-FFF2-40B4-BE49-F238E27FC236}">
                <a16:creationId xmlns:a16="http://schemas.microsoft.com/office/drawing/2014/main" id="{FC09D63B-3558-446F-988D-242D550D4232}"/>
              </a:ext>
            </a:extLst>
          </p:cNvPr>
          <p:cNvSpPr>
            <a:spLocks noGrp="1"/>
          </p:cNvSpPr>
          <p:nvPr>
            <p:ph type="ftr" sz="quarter" idx="11"/>
          </p:nvPr>
        </p:nvSpPr>
        <p:spPr/>
        <p:txBody>
          <a:bodyPr/>
          <a:lstStyle/>
          <a:p>
            <a:pPr>
              <a:defRPr/>
            </a:pPr>
            <a:endParaRPr lang="fi-FI" dirty="0"/>
          </a:p>
        </p:txBody>
      </p:sp>
      <p:sp>
        <p:nvSpPr>
          <p:cNvPr id="4" name="Dian numeron paikkamerkki 3">
            <a:extLst>
              <a:ext uri="{FF2B5EF4-FFF2-40B4-BE49-F238E27FC236}">
                <a16:creationId xmlns:a16="http://schemas.microsoft.com/office/drawing/2014/main" id="{952FC5C6-5644-4CD5-96AD-63D40D6BF8E5}"/>
              </a:ext>
            </a:extLst>
          </p:cNvPr>
          <p:cNvSpPr>
            <a:spLocks noGrp="1"/>
          </p:cNvSpPr>
          <p:nvPr>
            <p:ph type="sldNum" sz="quarter" idx="12"/>
          </p:nvPr>
        </p:nvSpPr>
        <p:spPr/>
        <p:txBody>
          <a:bodyPr/>
          <a:lstStyle/>
          <a:p>
            <a:pPr>
              <a:defRPr/>
            </a:pPr>
            <a:fld id="{ED73CFA3-4CFF-45C0-AABB-82F1799DF83B}" type="slidenum">
              <a:rPr lang="fi-FI" smtClean="0"/>
              <a:pPr>
                <a:defRPr/>
              </a:pPr>
              <a:t>23</a:t>
            </a:fld>
            <a:endParaRPr lang="fi-FI" dirty="0"/>
          </a:p>
        </p:txBody>
      </p:sp>
      <p:graphicFrame>
        <p:nvGraphicFramePr>
          <p:cNvPr id="6" name="Taulukko 5">
            <a:extLst>
              <a:ext uri="{FF2B5EF4-FFF2-40B4-BE49-F238E27FC236}">
                <a16:creationId xmlns:a16="http://schemas.microsoft.com/office/drawing/2014/main" id="{83FFB964-EB03-4905-931E-BF0D315B716B}"/>
              </a:ext>
            </a:extLst>
          </p:cNvPr>
          <p:cNvGraphicFramePr>
            <a:graphicFrameLocks noGrp="1"/>
          </p:cNvGraphicFramePr>
          <p:nvPr>
            <p:extLst>
              <p:ext uri="{D42A27DB-BD31-4B8C-83A1-F6EECF244321}">
                <p14:modId xmlns:p14="http://schemas.microsoft.com/office/powerpoint/2010/main" val="2573678033"/>
              </p:ext>
            </p:extLst>
          </p:nvPr>
        </p:nvGraphicFramePr>
        <p:xfrm>
          <a:off x="1263722" y="973442"/>
          <a:ext cx="10233060" cy="3986372"/>
        </p:xfrm>
        <a:graphic>
          <a:graphicData uri="http://schemas.openxmlformats.org/drawingml/2006/table">
            <a:tbl>
              <a:tblPr firstRow="1" firstCol="1" bandRow="1">
                <a:tableStyleId>{5C22544A-7EE6-4342-B048-85BDC9FD1C3A}</a:tableStyleId>
              </a:tblPr>
              <a:tblGrid>
                <a:gridCol w="2186892">
                  <a:extLst>
                    <a:ext uri="{9D8B030D-6E8A-4147-A177-3AD203B41FA5}">
                      <a16:colId xmlns:a16="http://schemas.microsoft.com/office/drawing/2014/main" val="3851501445"/>
                    </a:ext>
                  </a:extLst>
                </a:gridCol>
                <a:gridCol w="2261736">
                  <a:extLst>
                    <a:ext uri="{9D8B030D-6E8A-4147-A177-3AD203B41FA5}">
                      <a16:colId xmlns:a16="http://schemas.microsoft.com/office/drawing/2014/main" val="1367780468"/>
                    </a:ext>
                  </a:extLst>
                </a:gridCol>
                <a:gridCol w="3417019">
                  <a:extLst>
                    <a:ext uri="{9D8B030D-6E8A-4147-A177-3AD203B41FA5}">
                      <a16:colId xmlns:a16="http://schemas.microsoft.com/office/drawing/2014/main" val="2850954918"/>
                    </a:ext>
                  </a:extLst>
                </a:gridCol>
                <a:gridCol w="2367413">
                  <a:extLst>
                    <a:ext uri="{9D8B030D-6E8A-4147-A177-3AD203B41FA5}">
                      <a16:colId xmlns:a16="http://schemas.microsoft.com/office/drawing/2014/main" val="2265026964"/>
                    </a:ext>
                  </a:extLst>
                </a:gridCol>
              </a:tblGrid>
              <a:tr h="342084">
                <a:tc>
                  <a:txBody>
                    <a:bodyPr/>
                    <a:lstStyle/>
                    <a:p>
                      <a:pPr>
                        <a:lnSpc>
                          <a:spcPct val="115000"/>
                        </a:lnSpc>
                        <a:spcAft>
                          <a:spcPts val="800"/>
                        </a:spcAft>
                      </a:pPr>
                      <a:r>
                        <a:rPr lang="en-GB" sz="900">
                          <a:effectLst/>
                        </a:rPr>
                        <a:t>Term</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900" dirty="0">
                          <a:effectLst/>
                        </a:rPr>
                        <a:t>Question</a:t>
                      </a:r>
                      <a:endParaRPr lang="fi-FI" dirty="0"/>
                    </a:p>
                  </a:txBody>
                  <a:tcPr marL="68580" marR="68580" marT="0" marB="0"/>
                </a:tc>
                <a:tc>
                  <a:txBody>
                    <a:bodyPr/>
                    <a:lstStyle/>
                    <a:p>
                      <a:pPr>
                        <a:lnSpc>
                          <a:spcPct val="115000"/>
                        </a:lnSpc>
                        <a:spcAft>
                          <a:spcPts val="800"/>
                        </a:spcAft>
                      </a:pPr>
                      <a:r>
                        <a:rPr lang="en-GB" sz="900">
                          <a:effectLst/>
                        </a:rPr>
                        <a:t>Description</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800"/>
                        </a:spcAft>
                      </a:pPr>
                      <a:r>
                        <a:rPr lang="en-GB" sz="900">
                          <a:effectLst/>
                        </a:rPr>
                        <a:t>Example</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767723185"/>
                  </a:ext>
                </a:extLst>
              </a:tr>
              <a:tr h="1464099">
                <a:tc>
                  <a:txBody>
                    <a:bodyPr/>
                    <a:lstStyle/>
                    <a:p>
                      <a:pPr>
                        <a:lnSpc>
                          <a:spcPct val="115000"/>
                        </a:lnSpc>
                        <a:spcAft>
                          <a:spcPts val="800"/>
                        </a:spcAft>
                      </a:pPr>
                      <a:r>
                        <a:rPr lang="en-GB" sz="1400">
                          <a:effectLst/>
                        </a:rPr>
                        <a:t>FORM OF WORK</a:t>
                      </a:r>
                      <a:endParaRPr lang="fi-FI"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800"/>
                        </a:spcAft>
                      </a:pPr>
                      <a:r>
                        <a:rPr lang="en-GB" sz="1400">
                          <a:effectLst/>
                        </a:rPr>
                        <a:t>What type of youth work is carried out?</a:t>
                      </a:r>
                      <a:endParaRPr lang="fi-FI"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342900" lvl="0" indent="-342900">
                        <a:lnSpc>
                          <a:spcPct val="115000"/>
                        </a:lnSpc>
                        <a:buFont typeface="Symbol" panose="05050102010706020507" pitchFamily="18" charset="2"/>
                        <a:buChar char=""/>
                      </a:pPr>
                      <a:r>
                        <a:rPr lang="en-GB" sz="1400">
                          <a:effectLst/>
                        </a:rPr>
                        <a:t>Describes the core of a youth work activity.</a:t>
                      </a:r>
                      <a:endParaRPr lang="fi-FI" sz="1600">
                        <a:effectLst/>
                      </a:endParaRPr>
                    </a:p>
                    <a:p>
                      <a:pPr marL="342900" lvl="0" indent="-342900">
                        <a:lnSpc>
                          <a:spcPct val="115000"/>
                        </a:lnSpc>
                        <a:buFont typeface="Symbol" panose="05050102010706020507" pitchFamily="18" charset="2"/>
                        <a:buChar char=""/>
                      </a:pPr>
                      <a:r>
                        <a:rPr lang="en-GB" sz="1400">
                          <a:effectLst/>
                        </a:rPr>
                        <a:t>Includes several methods.</a:t>
                      </a:r>
                      <a:endParaRPr lang="fi-FI" sz="1600">
                        <a:effectLst/>
                      </a:endParaRPr>
                    </a:p>
                    <a:p>
                      <a:pPr marL="342900" lvl="0" indent="-342900">
                        <a:lnSpc>
                          <a:spcPct val="115000"/>
                        </a:lnSpc>
                        <a:buFont typeface="Symbol" panose="05050102010706020507" pitchFamily="18" charset="2"/>
                        <a:buChar char=""/>
                      </a:pPr>
                      <a:r>
                        <a:rPr lang="en-GB" sz="1400">
                          <a:effectLst/>
                        </a:rPr>
                        <a:t>Is carried out together.</a:t>
                      </a:r>
                      <a:endParaRPr lang="fi-FI" sz="1600">
                        <a:effectLst/>
                      </a:endParaRPr>
                    </a:p>
                    <a:p>
                      <a:pPr marL="342900" lvl="0" indent="-342900">
                        <a:lnSpc>
                          <a:spcPct val="115000"/>
                        </a:lnSpc>
                        <a:spcAft>
                          <a:spcPts val="800"/>
                        </a:spcAft>
                        <a:buFont typeface="Symbol" panose="05050102010706020507" pitchFamily="18" charset="2"/>
                        <a:buChar char=""/>
                      </a:pPr>
                      <a:r>
                        <a:rPr lang="en-GB" sz="1400">
                          <a:effectLst/>
                        </a:rPr>
                        <a:t>Is the responsibility of several employees.</a:t>
                      </a:r>
                      <a:endParaRPr lang="fi-FI"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800"/>
                        </a:spcAft>
                      </a:pPr>
                      <a:r>
                        <a:rPr lang="en-GB" sz="1400">
                          <a:effectLst/>
                        </a:rPr>
                        <a:t>Enhancing the agency of a young people</a:t>
                      </a:r>
                      <a:endParaRPr lang="fi-FI"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4428507"/>
                  </a:ext>
                </a:extLst>
              </a:tr>
              <a:tr h="716090">
                <a:tc>
                  <a:txBody>
                    <a:bodyPr/>
                    <a:lstStyle/>
                    <a:p>
                      <a:pPr>
                        <a:lnSpc>
                          <a:spcPct val="115000"/>
                        </a:lnSpc>
                        <a:spcAft>
                          <a:spcPts val="800"/>
                        </a:spcAft>
                      </a:pPr>
                      <a:r>
                        <a:rPr lang="en-GB" sz="1400">
                          <a:effectLst/>
                        </a:rPr>
                        <a:t>METHOD</a:t>
                      </a:r>
                      <a:endParaRPr lang="fi-FI"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800"/>
                        </a:spcAft>
                      </a:pPr>
                      <a:r>
                        <a:rPr lang="en-GB" sz="1400">
                          <a:effectLst/>
                        </a:rPr>
                        <a:t>How is youth work carried out?</a:t>
                      </a:r>
                      <a:endParaRPr lang="fi-FI"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342900" lvl="0" indent="-342900">
                        <a:lnSpc>
                          <a:spcPct val="115000"/>
                        </a:lnSpc>
                        <a:spcAft>
                          <a:spcPts val="800"/>
                        </a:spcAft>
                        <a:buFont typeface="Symbol" panose="05050102010706020507" pitchFamily="18" charset="2"/>
                        <a:buChar char=""/>
                      </a:pPr>
                      <a:r>
                        <a:rPr lang="en-GB" sz="1400">
                          <a:effectLst/>
                        </a:rPr>
                        <a:t>Is a way of implementing a form of work and involves several tools.</a:t>
                      </a:r>
                      <a:endParaRPr lang="fi-FI"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800"/>
                        </a:spcAft>
                      </a:pPr>
                      <a:r>
                        <a:rPr lang="en-GB" sz="1400">
                          <a:effectLst/>
                        </a:rPr>
                        <a:t>Youth work that promotes study and work opportunities</a:t>
                      </a:r>
                      <a:endParaRPr lang="fi-FI"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98609328"/>
                  </a:ext>
                </a:extLst>
              </a:tr>
              <a:tr h="1464099">
                <a:tc>
                  <a:txBody>
                    <a:bodyPr/>
                    <a:lstStyle/>
                    <a:p>
                      <a:pPr>
                        <a:lnSpc>
                          <a:spcPct val="115000"/>
                        </a:lnSpc>
                        <a:spcAft>
                          <a:spcPts val="800"/>
                        </a:spcAft>
                      </a:pPr>
                      <a:r>
                        <a:rPr lang="en-GB" sz="1400">
                          <a:effectLst/>
                        </a:rPr>
                        <a:t>TOOL</a:t>
                      </a:r>
                      <a:endParaRPr lang="fi-FI"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800"/>
                        </a:spcAft>
                      </a:pPr>
                      <a:r>
                        <a:rPr lang="en-GB" sz="1400">
                          <a:effectLst/>
                        </a:rPr>
                        <a:t>Through what means is work with young people carried out?</a:t>
                      </a:r>
                      <a:endParaRPr lang="fi-FI"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342900" lvl="0" indent="-342900">
                        <a:lnSpc>
                          <a:spcPct val="115000"/>
                        </a:lnSpc>
                        <a:buFont typeface="Symbol" panose="05050102010706020507" pitchFamily="18" charset="2"/>
                        <a:buChar char=""/>
                      </a:pPr>
                      <a:r>
                        <a:rPr lang="en-GB" sz="1400" dirty="0">
                          <a:effectLst/>
                        </a:rPr>
                        <a:t>Promotes the implementation of a method and involves practical work.</a:t>
                      </a:r>
                      <a:endParaRPr lang="fi-FI" sz="1600" dirty="0">
                        <a:effectLst/>
                      </a:endParaRPr>
                    </a:p>
                    <a:p>
                      <a:pPr marL="342900" lvl="0" indent="-342900">
                        <a:lnSpc>
                          <a:spcPct val="115000"/>
                        </a:lnSpc>
                        <a:buFont typeface="Symbol" panose="05050102010706020507" pitchFamily="18" charset="2"/>
                        <a:buChar char=""/>
                      </a:pPr>
                      <a:r>
                        <a:rPr lang="en-GB" sz="1400" dirty="0">
                          <a:effectLst/>
                        </a:rPr>
                        <a:t>Depends on time, place and target group.</a:t>
                      </a:r>
                      <a:endParaRPr lang="fi-FI" sz="1600" dirty="0">
                        <a:effectLst/>
                      </a:endParaRPr>
                    </a:p>
                    <a:p>
                      <a:pPr marL="342900" lvl="0" indent="-342900">
                        <a:lnSpc>
                          <a:spcPct val="115000"/>
                        </a:lnSpc>
                        <a:spcAft>
                          <a:spcPts val="800"/>
                        </a:spcAft>
                        <a:buFont typeface="Symbol" panose="05050102010706020507" pitchFamily="18" charset="2"/>
                        <a:buChar char=""/>
                      </a:pPr>
                      <a:r>
                        <a:rPr lang="en-GB" sz="1400" dirty="0">
                          <a:effectLst/>
                        </a:rPr>
                        <a:t>May be used with various methods.</a:t>
                      </a:r>
                      <a:endParaRPr lang="fi-FI"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800"/>
                        </a:spcAft>
                      </a:pPr>
                      <a:r>
                        <a:rPr lang="en-GB" sz="1400" dirty="0">
                          <a:effectLst/>
                        </a:rPr>
                        <a:t>E.g. summer jobs, thematic evenings on getting to know  various jobs and on joint application system</a:t>
                      </a:r>
                      <a:endParaRPr lang="fi-FI"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36176001"/>
                  </a:ext>
                </a:extLst>
              </a:tr>
            </a:tbl>
          </a:graphicData>
        </a:graphic>
      </p:graphicFrame>
    </p:spTree>
    <p:extLst>
      <p:ext uri="{BB962C8B-B14F-4D97-AF65-F5344CB8AC3E}">
        <p14:creationId xmlns:p14="http://schemas.microsoft.com/office/powerpoint/2010/main" val="29438622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6581AA-E385-4AE4-B88D-346226BD05E2}"/>
              </a:ext>
            </a:extLst>
          </p:cNvPr>
          <p:cNvSpPr>
            <a:spLocks noGrp="1"/>
          </p:cNvSpPr>
          <p:nvPr>
            <p:ph type="ctrTitle"/>
          </p:nvPr>
        </p:nvSpPr>
        <p:spPr/>
        <p:txBody>
          <a:bodyPr/>
          <a:lstStyle/>
          <a:p>
            <a:r>
              <a:rPr lang="en-US" sz="4800" dirty="0">
                <a:solidFill>
                  <a:schemeClr val="tx1"/>
                </a:solidFill>
              </a:rPr>
              <a:t>Form of work 1:</a:t>
            </a:r>
            <a:br>
              <a:rPr lang="en-US" sz="4800" dirty="0">
                <a:solidFill>
                  <a:schemeClr val="tx1"/>
                </a:solidFill>
              </a:rPr>
            </a:br>
            <a:r>
              <a:rPr lang="en-US" sz="4800" dirty="0">
                <a:solidFill>
                  <a:schemeClr val="tx1"/>
                </a:solidFill>
              </a:rPr>
              <a:t>Enhancing the agency of the young person</a:t>
            </a:r>
            <a:br>
              <a:rPr lang="en-US" sz="4800" dirty="0">
                <a:solidFill>
                  <a:schemeClr val="tx1"/>
                </a:solidFill>
              </a:rPr>
            </a:br>
            <a:br>
              <a:rPr lang="en-US" sz="4800" b="0" dirty="0">
                <a:solidFill>
                  <a:schemeClr val="tx1"/>
                </a:solidFill>
              </a:rPr>
            </a:br>
            <a:r>
              <a:rPr lang="en-US" sz="3600" b="0" i="1" dirty="0">
                <a:solidFill>
                  <a:schemeClr val="tx1"/>
                </a:solidFill>
              </a:rPr>
              <a:t>Young people form their identities through interaction with other people and the surrounding environment. We promote their well-being and trust in their abilities to gain a good life.</a:t>
            </a:r>
            <a:br>
              <a:rPr lang="en-US" sz="3600" i="1" dirty="0">
                <a:solidFill>
                  <a:schemeClr val="tx1"/>
                </a:solidFill>
              </a:rPr>
            </a:br>
            <a:endParaRPr lang="fi-FI" sz="3600" i="1" dirty="0">
              <a:solidFill>
                <a:schemeClr val="tx1"/>
              </a:solidFill>
            </a:endParaRPr>
          </a:p>
        </p:txBody>
      </p:sp>
      <p:sp>
        <p:nvSpPr>
          <p:cNvPr id="3" name="Päivämäärän paikkamerkki 2">
            <a:extLst>
              <a:ext uri="{FF2B5EF4-FFF2-40B4-BE49-F238E27FC236}">
                <a16:creationId xmlns:a16="http://schemas.microsoft.com/office/drawing/2014/main" id="{A48C74BC-93B5-4B78-81AD-48B94E0DFB4A}"/>
              </a:ext>
            </a:extLst>
          </p:cNvPr>
          <p:cNvSpPr>
            <a:spLocks noGrp="1"/>
          </p:cNvSpPr>
          <p:nvPr>
            <p:ph type="dt" sz="half" idx="10"/>
          </p:nvPr>
        </p:nvSpPr>
        <p:spPr/>
        <p:txBody>
          <a:bodyPr/>
          <a:lstStyle/>
          <a:p>
            <a:pPr>
              <a:defRPr/>
            </a:pPr>
            <a:fld id="{DFEFEAAF-1FC5-4E02-A912-5AB2FBC84184}" type="datetime1">
              <a:rPr lang="fi-FI" smtClean="0"/>
              <a:t>22.9.2022</a:t>
            </a:fld>
            <a:endParaRPr lang="fi-FI" dirty="0"/>
          </a:p>
        </p:txBody>
      </p:sp>
      <p:sp>
        <p:nvSpPr>
          <p:cNvPr id="4" name="Alatunnisteen paikkamerkki 3">
            <a:extLst>
              <a:ext uri="{FF2B5EF4-FFF2-40B4-BE49-F238E27FC236}">
                <a16:creationId xmlns:a16="http://schemas.microsoft.com/office/drawing/2014/main" id="{6EC45743-58B1-4176-ACF6-C030001857CD}"/>
              </a:ext>
            </a:extLst>
          </p:cNvPr>
          <p:cNvSpPr>
            <a:spLocks noGrp="1"/>
          </p:cNvSpPr>
          <p:nvPr>
            <p:ph type="ftr" sz="quarter" idx="11"/>
          </p:nvPr>
        </p:nvSpPr>
        <p:spPr/>
        <p:txBody>
          <a:bodyPr/>
          <a:lstStyle/>
          <a:p>
            <a:pPr>
              <a:defRPr/>
            </a:pPr>
            <a:endParaRPr lang="fi-FI" dirty="0"/>
          </a:p>
        </p:txBody>
      </p:sp>
      <p:sp>
        <p:nvSpPr>
          <p:cNvPr id="5" name="Dian numeron paikkamerkki 4">
            <a:extLst>
              <a:ext uri="{FF2B5EF4-FFF2-40B4-BE49-F238E27FC236}">
                <a16:creationId xmlns:a16="http://schemas.microsoft.com/office/drawing/2014/main" id="{758B5402-E81A-42AD-8924-7D8297DE51BD}"/>
              </a:ext>
            </a:extLst>
          </p:cNvPr>
          <p:cNvSpPr>
            <a:spLocks noGrp="1"/>
          </p:cNvSpPr>
          <p:nvPr>
            <p:ph type="sldNum" sz="quarter" idx="12"/>
          </p:nvPr>
        </p:nvSpPr>
        <p:spPr/>
        <p:txBody>
          <a:bodyPr/>
          <a:lstStyle/>
          <a:p>
            <a:pPr>
              <a:defRPr/>
            </a:pPr>
            <a:fld id="{9A032849-1B89-4812-946E-BD869BDB57DC}" type="slidenum">
              <a:rPr lang="fi-FI" smtClean="0"/>
              <a:pPr>
                <a:defRPr/>
              </a:pPr>
              <a:t>24</a:t>
            </a:fld>
            <a:endParaRPr lang="fi-FI" dirty="0"/>
          </a:p>
        </p:txBody>
      </p:sp>
    </p:spTree>
    <p:extLst>
      <p:ext uri="{BB962C8B-B14F-4D97-AF65-F5344CB8AC3E}">
        <p14:creationId xmlns:p14="http://schemas.microsoft.com/office/powerpoint/2010/main" val="1099051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00A11F3B-10DC-4525-AB15-FE494F7DD6A9}"/>
              </a:ext>
            </a:extLst>
          </p:cNvPr>
          <p:cNvSpPr>
            <a:spLocks noGrp="1"/>
          </p:cNvSpPr>
          <p:nvPr>
            <p:ph type="dt" sz="half" idx="10"/>
          </p:nvPr>
        </p:nvSpPr>
        <p:spPr/>
        <p:txBody>
          <a:bodyPr/>
          <a:lstStyle/>
          <a:p>
            <a:pPr>
              <a:defRPr/>
            </a:pPr>
            <a:fld id="{7B4838B7-AC16-45D2-89BE-E199A8636394}" type="datetime1">
              <a:rPr lang="fi-FI" smtClean="0"/>
              <a:t>22.9.2022</a:t>
            </a:fld>
            <a:endParaRPr lang="fi-FI" dirty="0"/>
          </a:p>
        </p:txBody>
      </p:sp>
      <p:sp>
        <p:nvSpPr>
          <p:cNvPr id="3" name="Alatunnisteen paikkamerkki 2">
            <a:extLst>
              <a:ext uri="{FF2B5EF4-FFF2-40B4-BE49-F238E27FC236}">
                <a16:creationId xmlns:a16="http://schemas.microsoft.com/office/drawing/2014/main" id="{B255BEF4-6A08-4034-9EFD-9C4ADD5FB80C}"/>
              </a:ext>
            </a:extLst>
          </p:cNvPr>
          <p:cNvSpPr>
            <a:spLocks noGrp="1"/>
          </p:cNvSpPr>
          <p:nvPr>
            <p:ph type="ftr" sz="quarter" idx="11"/>
          </p:nvPr>
        </p:nvSpPr>
        <p:spPr/>
        <p:txBody>
          <a:bodyPr/>
          <a:lstStyle/>
          <a:p>
            <a:pPr>
              <a:defRPr/>
            </a:pPr>
            <a:endParaRPr lang="fi-FI" dirty="0"/>
          </a:p>
        </p:txBody>
      </p:sp>
      <p:sp>
        <p:nvSpPr>
          <p:cNvPr id="4" name="Dian numeron paikkamerkki 3">
            <a:extLst>
              <a:ext uri="{FF2B5EF4-FFF2-40B4-BE49-F238E27FC236}">
                <a16:creationId xmlns:a16="http://schemas.microsoft.com/office/drawing/2014/main" id="{4CE051DB-9DD2-43A4-8C79-09E59DEF10DE}"/>
              </a:ext>
            </a:extLst>
          </p:cNvPr>
          <p:cNvSpPr>
            <a:spLocks noGrp="1"/>
          </p:cNvSpPr>
          <p:nvPr>
            <p:ph type="sldNum" sz="quarter" idx="12"/>
          </p:nvPr>
        </p:nvSpPr>
        <p:spPr/>
        <p:txBody>
          <a:bodyPr/>
          <a:lstStyle/>
          <a:p>
            <a:pPr>
              <a:defRPr/>
            </a:pPr>
            <a:fld id="{ED73CFA3-4CFF-45C0-AABB-82F1799DF83B}" type="slidenum">
              <a:rPr lang="fi-FI" smtClean="0"/>
              <a:pPr>
                <a:defRPr/>
              </a:pPr>
              <a:t>25</a:t>
            </a:fld>
            <a:endParaRPr lang="fi-FI" dirty="0"/>
          </a:p>
        </p:txBody>
      </p:sp>
      <p:graphicFrame>
        <p:nvGraphicFramePr>
          <p:cNvPr id="6" name="Taulukko 5">
            <a:extLst>
              <a:ext uri="{FF2B5EF4-FFF2-40B4-BE49-F238E27FC236}">
                <a16:creationId xmlns:a16="http://schemas.microsoft.com/office/drawing/2014/main" id="{7B31D768-7C34-48A0-AF6A-F2A9EB1C9826}"/>
              </a:ext>
            </a:extLst>
          </p:cNvPr>
          <p:cNvGraphicFramePr>
            <a:graphicFrameLocks noGrp="1"/>
          </p:cNvGraphicFramePr>
          <p:nvPr>
            <p:extLst>
              <p:ext uri="{D42A27DB-BD31-4B8C-83A1-F6EECF244321}">
                <p14:modId xmlns:p14="http://schemas.microsoft.com/office/powerpoint/2010/main" val="1257355340"/>
              </p:ext>
            </p:extLst>
          </p:nvPr>
        </p:nvGraphicFramePr>
        <p:xfrm>
          <a:off x="1952089" y="184061"/>
          <a:ext cx="7808359" cy="6185916"/>
        </p:xfrm>
        <a:graphic>
          <a:graphicData uri="http://schemas.openxmlformats.org/drawingml/2006/table">
            <a:tbl>
              <a:tblPr firstRow="1" firstCol="1" bandRow="1"/>
              <a:tblGrid>
                <a:gridCol w="2049173">
                  <a:extLst>
                    <a:ext uri="{9D8B030D-6E8A-4147-A177-3AD203B41FA5}">
                      <a16:colId xmlns:a16="http://schemas.microsoft.com/office/drawing/2014/main" val="1675925194"/>
                    </a:ext>
                  </a:extLst>
                </a:gridCol>
                <a:gridCol w="3070603">
                  <a:extLst>
                    <a:ext uri="{9D8B030D-6E8A-4147-A177-3AD203B41FA5}">
                      <a16:colId xmlns:a16="http://schemas.microsoft.com/office/drawing/2014/main" val="1966115484"/>
                    </a:ext>
                  </a:extLst>
                </a:gridCol>
                <a:gridCol w="2688583">
                  <a:extLst>
                    <a:ext uri="{9D8B030D-6E8A-4147-A177-3AD203B41FA5}">
                      <a16:colId xmlns:a16="http://schemas.microsoft.com/office/drawing/2014/main" val="1518603169"/>
                    </a:ext>
                  </a:extLst>
                </a:gridCol>
              </a:tblGrid>
              <a:tr h="141918">
                <a:tc>
                  <a:txBody>
                    <a:bodyPr/>
                    <a:lstStyle/>
                    <a:p>
                      <a:pPr fontAlgn="base">
                        <a:lnSpc>
                          <a:spcPct val="115000"/>
                        </a:lnSpc>
                        <a:spcAft>
                          <a:spcPts val="800"/>
                        </a:spcAft>
                      </a:pPr>
                      <a:r>
                        <a:rPr lang="en-GB" sz="900" b="1">
                          <a:solidFill>
                            <a:srgbClr val="FFFFFF"/>
                          </a:solidFill>
                          <a:effectLst/>
                          <a:latin typeface="Arial" panose="020B0604020202020204" pitchFamily="34" charset="0"/>
                          <a:ea typeface="Arial" panose="020B0604020202020204" pitchFamily="34" charset="0"/>
                          <a:cs typeface="Arial" panose="020B0604020202020204" pitchFamily="34" charset="0"/>
                        </a:rPr>
                        <a:t>Method</a:t>
                      </a:r>
                      <a:r>
                        <a:rPr lang="en-GB" sz="900">
                          <a:solidFill>
                            <a:srgbClr val="FFFFFF"/>
                          </a:solidFill>
                          <a:effectLst/>
                          <a:latin typeface="Arial" panose="020B0604020202020204" pitchFamily="34" charset="0"/>
                          <a:ea typeface="Arial" panose="020B0604020202020204" pitchFamily="34" charset="0"/>
                          <a:cs typeface="Arial" panose="020B0604020202020204" pitchFamily="34" charset="0"/>
                        </a:rPr>
                        <a:t>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E74B5"/>
                    </a:solidFill>
                  </a:tcPr>
                </a:tc>
                <a:tc>
                  <a:txBody>
                    <a:bodyPr/>
                    <a:lstStyle/>
                    <a:p>
                      <a:pPr fontAlgn="base">
                        <a:lnSpc>
                          <a:spcPct val="115000"/>
                        </a:lnSpc>
                        <a:spcAft>
                          <a:spcPts val="800"/>
                        </a:spcAft>
                      </a:pPr>
                      <a:r>
                        <a:rPr lang="en-GB" sz="900" b="1">
                          <a:solidFill>
                            <a:srgbClr val="FFFFFF"/>
                          </a:solidFill>
                          <a:effectLst/>
                          <a:latin typeface="Arial" panose="020B0604020202020204" pitchFamily="34" charset="0"/>
                          <a:ea typeface="Arial" panose="020B0604020202020204" pitchFamily="34" charset="0"/>
                          <a:cs typeface="Arial" panose="020B0604020202020204" pitchFamily="34" charset="0"/>
                        </a:rPr>
                        <a:t>The method’s purposes</a:t>
                      </a:r>
                      <a:r>
                        <a:rPr lang="en-GB" sz="900">
                          <a:solidFill>
                            <a:srgbClr val="FFFFFF"/>
                          </a:solidFill>
                          <a:effectLst/>
                          <a:latin typeface="Arial" panose="020B0604020202020204" pitchFamily="34" charset="0"/>
                          <a:ea typeface="Arial" panose="020B0604020202020204" pitchFamily="34" charset="0"/>
                          <a:cs typeface="Arial" panose="020B0604020202020204" pitchFamily="34" charset="0"/>
                        </a:rPr>
                        <a:t>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E74B5"/>
                    </a:solidFill>
                  </a:tcPr>
                </a:tc>
                <a:tc>
                  <a:txBody>
                    <a:bodyPr/>
                    <a:lstStyle/>
                    <a:p>
                      <a:pPr fontAlgn="base">
                        <a:lnSpc>
                          <a:spcPct val="115000"/>
                        </a:lnSpc>
                        <a:spcAft>
                          <a:spcPts val="800"/>
                        </a:spcAft>
                      </a:pPr>
                      <a:r>
                        <a:rPr lang="en-GB" sz="900" b="1">
                          <a:solidFill>
                            <a:srgbClr val="FFFFFF"/>
                          </a:solidFill>
                          <a:effectLst/>
                          <a:latin typeface="Arial" panose="020B0604020202020204" pitchFamily="34" charset="0"/>
                          <a:ea typeface="Arial" panose="020B0604020202020204" pitchFamily="34" charset="0"/>
                          <a:cs typeface="Arial" panose="020B0604020202020204" pitchFamily="34" charset="0"/>
                        </a:rPr>
                        <a:t>Examples of tools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E74B5"/>
                    </a:solidFill>
                  </a:tcPr>
                </a:tc>
                <a:extLst>
                  <a:ext uri="{0D108BD9-81ED-4DB2-BD59-A6C34878D82A}">
                    <a16:rowId xmlns:a16="http://schemas.microsoft.com/office/drawing/2014/main" val="3677701980"/>
                  </a:ext>
                </a:extLst>
              </a:tr>
              <a:tr h="917719">
                <a:tc>
                  <a:txBody>
                    <a:bodyPr/>
                    <a:lstStyle/>
                    <a:p>
                      <a:pPr fontAlgn="base">
                        <a:lnSpc>
                          <a:spcPct val="115000"/>
                        </a:lnSpc>
                        <a:spcAft>
                          <a:spcPts val="800"/>
                        </a:spcAft>
                      </a:pPr>
                      <a:r>
                        <a:rPr lang="en-GB" sz="900" b="1">
                          <a:solidFill>
                            <a:srgbClr val="000000"/>
                          </a:solidFill>
                          <a:effectLst/>
                          <a:latin typeface="Arial" panose="020B0604020202020204" pitchFamily="34" charset="0"/>
                          <a:ea typeface="Arial" panose="020B0604020202020204" pitchFamily="34" charset="0"/>
                          <a:cs typeface="Arial" panose="020B0604020202020204" pitchFamily="34" charset="0"/>
                        </a:rPr>
                        <a:t>YOUTH WORK TAILORED TO NEEDS DURING EARLY ADOLESCENCE </a:t>
                      </a:r>
                      <a:endParaRPr lang="fi-FI" sz="900">
                        <a:effectLst/>
                        <a:latin typeface="Arial" panose="020B0604020202020204" pitchFamily="34" charset="0"/>
                        <a:ea typeface="Calibri" panose="020F0502020204030204" pitchFamily="34" charset="0"/>
                        <a:cs typeface="Arial" panose="020B0604020202020204" pitchFamily="34" charset="0"/>
                      </a:endParaRPr>
                    </a:p>
                    <a:p>
                      <a:pPr fontAlgn="base">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marL="342900" lvl="0" indent="-342900">
                        <a:lnSpc>
                          <a:spcPct val="115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Promotes a young person’s positive self-image.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Improves a young person’s ability to cope with daily life.</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fontAlgn="base">
                        <a:lnSpc>
                          <a:spcPct val="115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Enhances a young person’s social and emotional skills.</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Promotes young person’s friendship skills.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fontAlgn="base">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For example:</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Tools used in substance abuse prevention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Tailored small groups</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Cooperation with guardians</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spcAft>
                          <a:spcPts val="800"/>
                        </a:spcAft>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Camps</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3174779246"/>
                  </a:ext>
                </a:extLst>
              </a:tr>
              <a:tr h="2469320">
                <a:tc>
                  <a:txBody>
                    <a:bodyPr/>
                    <a:lstStyle/>
                    <a:p>
                      <a:pPr>
                        <a:lnSpc>
                          <a:spcPct val="115000"/>
                        </a:lnSpc>
                        <a:spcAft>
                          <a:spcPts val="800"/>
                        </a:spcAft>
                      </a:pPr>
                      <a:r>
                        <a:rPr lang="en-GB" sz="900" b="1" dirty="0">
                          <a:solidFill>
                            <a:srgbClr val="000000"/>
                          </a:solidFill>
                          <a:effectLst/>
                          <a:latin typeface="Arial" panose="020B0604020202020204" pitchFamily="34" charset="0"/>
                          <a:ea typeface="Arial" panose="020B0604020202020204" pitchFamily="34" charset="0"/>
                          <a:cs typeface="Arial" panose="020B0604020202020204" pitchFamily="34" charset="0"/>
                        </a:rPr>
                        <a:t>YOUTH WORK TAILORED TO NEEDS DURING MIDDLE ADOLESCENCE</a:t>
                      </a:r>
                      <a:endParaRPr lang="fi-FI" sz="9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marL="342900" lvl="0" indent="-342900">
                        <a:lnSpc>
                          <a:spcPct val="115000"/>
                        </a:lnSpc>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Promotes the formation of a young person’s personal and social identity – an understanding of who am I.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Enhances a young person’s skills needed in everyday life, including daily routines, nutrition, sleep, physical activity and avoidance of intoxicants.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Improves a young person’s life skills: emotional skills, independent thought, ability to set goals, commitment to and assessment of these goals, resilience.</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Promotes the development of a young person’s interaction skills, and helps them form and maintain relationships.</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Helps and supports a young person with challenges connected to school, home, leisure time or any other aspect of life.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Directs a young person to receive other services, if necessary.</a:t>
                      </a:r>
                      <a:endParaRPr lang="fi-FI" sz="9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For example: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Individual support based on needs expressed by young person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Long-term support based on needs expressed by young person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Tailored small groups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Operation of peer leaders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Bridging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Cooperation with guardians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Tools used in substance abuse prevention</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extLst>
                  <a:ext uri="{0D108BD9-81ED-4DB2-BD59-A6C34878D82A}">
                    <a16:rowId xmlns:a16="http://schemas.microsoft.com/office/drawing/2014/main" val="3717382448"/>
                  </a:ext>
                </a:extLst>
              </a:tr>
              <a:tr h="1383199">
                <a:tc>
                  <a:txBody>
                    <a:bodyPr/>
                    <a:lstStyle/>
                    <a:p>
                      <a:pPr fontAlgn="base">
                        <a:lnSpc>
                          <a:spcPct val="115000"/>
                        </a:lnSpc>
                        <a:spcAft>
                          <a:spcPts val="800"/>
                        </a:spcAft>
                      </a:pPr>
                      <a:r>
                        <a:rPr lang="en-GB" sz="900" b="1">
                          <a:solidFill>
                            <a:srgbClr val="000000"/>
                          </a:solidFill>
                          <a:effectLst/>
                          <a:latin typeface="Arial" panose="020B0604020202020204" pitchFamily="34" charset="0"/>
                          <a:ea typeface="Arial" panose="020B0604020202020204" pitchFamily="34" charset="0"/>
                          <a:cs typeface="Arial" panose="020B0604020202020204" pitchFamily="34" charset="0"/>
                        </a:rPr>
                        <a:t>YOUTH WORK TAILORED TO NEEDS WHEN BECOMING INDEPENDENT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Promotes a young person’s independence, e.g. in terms of money, daily routines and housing.</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Supports a young person with relationships, e.g. becoming less dependent on parents, and having friendships and romantic relationships.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Helps a young person form a world view and engages in considering ethics with them.</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spcAft>
                          <a:spcPts val="800"/>
                        </a:spcAft>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Directs a young person to receive other services, if necessary.</a:t>
                      </a:r>
                      <a:endParaRPr lang="fi-FI" sz="9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fontAlgn="base">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For example:</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individual support based on needs expressed by young person</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Long-term support based on needs expressed by young person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Bridging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Peer activities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Tailored group activities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1510301307"/>
                  </a:ext>
                </a:extLst>
              </a:tr>
              <a:tr h="1172821">
                <a:tc>
                  <a:txBody>
                    <a:bodyPr/>
                    <a:lstStyle/>
                    <a:p>
                      <a:pPr fontAlgn="base">
                        <a:lnSpc>
                          <a:spcPct val="115000"/>
                        </a:lnSpc>
                        <a:spcAft>
                          <a:spcPts val="800"/>
                        </a:spcAft>
                      </a:pPr>
                      <a:r>
                        <a:rPr lang="en-GB" sz="900" b="1" dirty="0">
                          <a:solidFill>
                            <a:srgbClr val="000000"/>
                          </a:solidFill>
                          <a:effectLst/>
                          <a:latin typeface="Arial" panose="020B0604020202020204" pitchFamily="34" charset="0"/>
                          <a:ea typeface="Arial" panose="020B0604020202020204" pitchFamily="34" charset="0"/>
                          <a:cs typeface="Arial" panose="020B0604020202020204" pitchFamily="34" charset="0"/>
                        </a:rPr>
                        <a:t>YOUTH WORK THAT PROMOTES STUDY AND WORK OPPORTUNITIES </a:t>
                      </a:r>
                      <a:endParaRPr lang="fi-FI" sz="9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Enhances a young person’s faith in his/her future.</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Improves a young person’s chances of finding a place to study after comprehensive school and later in life.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Improves young people’s working life skills and opportunities to find work.</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Provides young people with work experience.</a:t>
                      </a:r>
                      <a:endParaRPr lang="fi-FI" sz="9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fontAlgn="base">
                        <a:lnSpc>
                          <a:spcPct val="115000"/>
                        </a:lnSpc>
                        <a:spcAft>
                          <a:spcPts val="800"/>
                        </a:spcAf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For example: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Summer Job Vouchers</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CV workshops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Summer jobs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Trainee positions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Thematic events: introduction to various jobs or the joint application process </a:t>
                      </a:r>
                      <a:endParaRPr lang="fi-FI" sz="9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extLst>
                  <a:ext uri="{0D108BD9-81ED-4DB2-BD59-A6C34878D82A}">
                    <a16:rowId xmlns:a16="http://schemas.microsoft.com/office/drawing/2014/main" val="1222145894"/>
                  </a:ext>
                </a:extLst>
              </a:tr>
            </a:tbl>
          </a:graphicData>
        </a:graphic>
      </p:graphicFrame>
    </p:spTree>
    <p:extLst>
      <p:ext uri="{BB962C8B-B14F-4D97-AF65-F5344CB8AC3E}">
        <p14:creationId xmlns:p14="http://schemas.microsoft.com/office/powerpoint/2010/main" val="19125414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2DB596BE-742A-4E0B-87C8-C9A2DA30938B}"/>
              </a:ext>
            </a:extLst>
          </p:cNvPr>
          <p:cNvSpPr>
            <a:spLocks noGrp="1"/>
          </p:cNvSpPr>
          <p:nvPr>
            <p:ph idx="1"/>
          </p:nvPr>
        </p:nvSpPr>
        <p:spPr>
          <a:xfrm>
            <a:off x="457200" y="340474"/>
            <a:ext cx="11234738" cy="5846763"/>
          </a:xfrm>
        </p:spPr>
        <p:txBody>
          <a:bodyPr/>
          <a:lstStyle/>
          <a:p>
            <a:pPr marL="0" indent="0">
              <a:buNone/>
            </a:pPr>
            <a:r>
              <a:rPr lang="en-US" sz="4800" b="1" dirty="0"/>
              <a:t>Form of work 2: Community work</a:t>
            </a:r>
          </a:p>
          <a:p>
            <a:pPr marL="0" indent="0">
              <a:buNone/>
            </a:pPr>
            <a:r>
              <a:rPr lang="en-GB" sz="3600" i="1" dirty="0"/>
              <a:t>Young people grow and develop through interaction and encounters with others. At that age, friends, peers and communities are important. Young people need space and time to spend with others and do things together. Communities provide support with daily routines, planning for the future and during rites of passage. We understand the significance of youth cultures to young people’s shared activities and their communities and recognise the value of these in the world. </a:t>
            </a:r>
            <a:endParaRPr lang="fi-FI" sz="3600" i="1" dirty="0"/>
          </a:p>
          <a:p>
            <a:endParaRPr lang="fi-FI" sz="4000" dirty="0"/>
          </a:p>
        </p:txBody>
      </p:sp>
      <p:sp>
        <p:nvSpPr>
          <p:cNvPr id="4" name="Päivämäärän paikkamerkki 3">
            <a:extLst>
              <a:ext uri="{FF2B5EF4-FFF2-40B4-BE49-F238E27FC236}">
                <a16:creationId xmlns:a16="http://schemas.microsoft.com/office/drawing/2014/main" id="{5AD03ADA-A928-4D98-87D3-A3FE20B79FA2}"/>
              </a:ext>
            </a:extLst>
          </p:cNvPr>
          <p:cNvSpPr>
            <a:spLocks noGrp="1"/>
          </p:cNvSpPr>
          <p:nvPr>
            <p:ph type="dt" sz="half" idx="10"/>
          </p:nvPr>
        </p:nvSpPr>
        <p:spPr/>
        <p:txBody>
          <a:bodyPr/>
          <a:lstStyle/>
          <a:p>
            <a:pPr>
              <a:defRPr/>
            </a:pPr>
            <a:fld id="{3E120B2D-CB93-45B9-8963-F9A206FB5A3F}" type="datetime1">
              <a:rPr lang="fi-FI" smtClean="0"/>
              <a:t>22.9.2022</a:t>
            </a:fld>
            <a:endParaRPr lang="fi-FI" dirty="0"/>
          </a:p>
        </p:txBody>
      </p:sp>
      <p:sp>
        <p:nvSpPr>
          <p:cNvPr id="5" name="Alatunnisteen paikkamerkki 4">
            <a:extLst>
              <a:ext uri="{FF2B5EF4-FFF2-40B4-BE49-F238E27FC236}">
                <a16:creationId xmlns:a16="http://schemas.microsoft.com/office/drawing/2014/main" id="{DD04FF54-4954-436B-A764-61AD9473CED4}"/>
              </a:ext>
            </a:extLst>
          </p:cNvPr>
          <p:cNvSpPr>
            <a:spLocks noGrp="1"/>
          </p:cNvSpPr>
          <p:nvPr>
            <p:ph type="ftr" sz="quarter" idx="11"/>
          </p:nvPr>
        </p:nvSpPr>
        <p:spPr/>
        <p:txBody>
          <a:bodyPr/>
          <a:lstStyle/>
          <a:p>
            <a:pPr>
              <a:defRPr/>
            </a:pPr>
            <a:endParaRPr lang="fi-FI" dirty="0"/>
          </a:p>
        </p:txBody>
      </p:sp>
      <p:sp>
        <p:nvSpPr>
          <p:cNvPr id="6" name="Dian numeron paikkamerkki 5">
            <a:extLst>
              <a:ext uri="{FF2B5EF4-FFF2-40B4-BE49-F238E27FC236}">
                <a16:creationId xmlns:a16="http://schemas.microsoft.com/office/drawing/2014/main" id="{AB416A0C-1493-4D52-BDD1-0AF5EDEBD647}"/>
              </a:ext>
            </a:extLst>
          </p:cNvPr>
          <p:cNvSpPr>
            <a:spLocks noGrp="1"/>
          </p:cNvSpPr>
          <p:nvPr>
            <p:ph type="sldNum" sz="quarter" idx="12"/>
          </p:nvPr>
        </p:nvSpPr>
        <p:spPr/>
        <p:txBody>
          <a:bodyPr/>
          <a:lstStyle/>
          <a:p>
            <a:pPr>
              <a:defRPr/>
            </a:pPr>
            <a:fld id="{B5622F2E-52EB-47DA-9716-C0E16F8C7CCE}" type="slidenum">
              <a:rPr lang="fi-FI" smtClean="0"/>
              <a:pPr>
                <a:defRPr/>
              </a:pPr>
              <a:t>26</a:t>
            </a:fld>
            <a:endParaRPr lang="fi-FI" dirty="0"/>
          </a:p>
        </p:txBody>
      </p:sp>
    </p:spTree>
    <p:extLst>
      <p:ext uri="{BB962C8B-B14F-4D97-AF65-F5344CB8AC3E}">
        <p14:creationId xmlns:p14="http://schemas.microsoft.com/office/powerpoint/2010/main" val="3465574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AA94706-19F1-48F3-8FB0-FC1A938611E3}"/>
              </a:ext>
            </a:extLst>
          </p:cNvPr>
          <p:cNvSpPr>
            <a:spLocks noGrp="1"/>
          </p:cNvSpPr>
          <p:nvPr>
            <p:ph type="ctrTitle"/>
          </p:nvPr>
        </p:nvSpPr>
        <p:spPr/>
        <p:txBody>
          <a:bodyPr/>
          <a:lstStyle/>
          <a:p>
            <a:endParaRPr lang="fi-FI" dirty="0"/>
          </a:p>
        </p:txBody>
      </p:sp>
      <p:sp>
        <p:nvSpPr>
          <p:cNvPr id="3" name="Päivämäärän paikkamerkki 2">
            <a:extLst>
              <a:ext uri="{FF2B5EF4-FFF2-40B4-BE49-F238E27FC236}">
                <a16:creationId xmlns:a16="http://schemas.microsoft.com/office/drawing/2014/main" id="{D4DD1514-58F7-45DB-B8B6-7436ECD1704F}"/>
              </a:ext>
            </a:extLst>
          </p:cNvPr>
          <p:cNvSpPr>
            <a:spLocks noGrp="1"/>
          </p:cNvSpPr>
          <p:nvPr>
            <p:ph type="dt" sz="half" idx="10"/>
          </p:nvPr>
        </p:nvSpPr>
        <p:spPr/>
        <p:txBody>
          <a:bodyPr/>
          <a:lstStyle/>
          <a:p>
            <a:pPr>
              <a:defRPr/>
            </a:pPr>
            <a:fld id="{DFEFEAAF-1FC5-4E02-A912-5AB2FBC84184}" type="datetime1">
              <a:rPr lang="fi-FI" smtClean="0"/>
              <a:t>22.9.2022</a:t>
            </a:fld>
            <a:endParaRPr lang="fi-FI" dirty="0"/>
          </a:p>
        </p:txBody>
      </p:sp>
      <p:sp>
        <p:nvSpPr>
          <p:cNvPr id="4" name="Alatunnisteen paikkamerkki 3">
            <a:extLst>
              <a:ext uri="{FF2B5EF4-FFF2-40B4-BE49-F238E27FC236}">
                <a16:creationId xmlns:a16="http://schemas.microsoft.com/office/drawing/2014/main" id="{067BAC0D-4C11-470E-821E-62A83D7C195D}"/>
              </a:ext>
            </a:extLst>
          </p:cNvPr>
          <p:cNvSpPr>
            <a:spLocks noGrp="1"/>
          </p:cNvSpPr>
          <p:nvPr>
            <p:ph type="ftr" sz="quarter" idx="11"/>
          </p:nvPr>
        </p:nvSpPr>
        <p:spPr/>
        <p:txBody>
          <a:bodyPr/>
          <a:lstStyle/>
          <a:p>
            <a:pPr>
              <a:defRPr/>
            </a:pPr>
            <a:endParaRPr lang="fi-FI" dirty="0"/>
          </a:p>
        </p:txBody>
      </p:sp>
      <p:sp>
        <p:nvSpPr>
          <p:cNvPr id="5" name="Dian numeron paikkamerkki 4">
            <a:extLst>
              <a:ext uri="{FF2B5EF4-FFF2-40B4-BE49-F238E27FC236}">
                <a16:creationId xmlns:a16="http://schemas.microsoft.com/office/drawing/2014/main" id="{A9D4FEB4-E8F9-42F5-B458-E257DFBCBAAF}"/>
              </a:ext>
            </a:extLst>
          </p:cNvPr>
          <p:cNvSpPr>
            <a:spLocks noGrp="1"/>
          </p:cNvSpPr>
          <p:nvPr>
            <p:ph type="sldNum" sz="quarter" idx="12"/>
          </p:nvPr>
        </p:nvSpPr>
        <p:spPr/>
        <p:txBody>
          <a:bodyPr/>
          <a:lstStyle/>
          <a:p>
            <a:pPr>
              <a:defRPr/>
            </a:pPr>
            <a:fld id="{9A032849-1B89-4812-946E-BD869BDB57DC}" type="slidenum">
              <a:rPr lang="fi-FI" smtClean="0"/>
              <a:pPr>
                <a:defRPr/>
              </a:pPr>
              <a:t>27</a:t>
            </a:fld>
            <a:endParaRPr lang="fi-FI" dirty="0"/>
          </a:p>
        </p:txBody>
      </p:sp>
      <p:graphicFrame>
        <p:nvGraphicFramePr>
          <p:cNvPr id="6" name="Taulukko 5">
            <a:extLst>
              <a:ext uri="{FF2B5EF4-FFF2-40B4-BE49-F238E27FC236}">
                <a16:creationId xmlns:a16="http://schemas.microsoft.com/office/drawing/2014/main" id="{9A76E16F-1D5B-4FA1-9F58-B77A9B8A9291}"/>
              </a:ext>
            </a:extLst>
          </p:cNvPr>
          <p:cNvGraphicFramePr>
            <a:graphicFrameLocks noGrp="1"/>
          </p:cNvGraphicFramePr>
          <p:nvPr>
            <p:extLst>
              <p:ext uri="{D42A27DB-BD31-4B8C-83A1-F6EECF244321}">
                <p14:modId xmlns:p14="http://schemas.microsoft.com/office/powerpoint/2010/main" val="331400755"/>
              </p:ext>
            </p:extLst>
          </p:nvPr>
        </p:nvGraphicFramePr>
        <p:xfrm>
          <a:off x="1304818" y="457200"/>
          <a:ext cx="7543461" cy="5488302"/>
        </p:xfrm>
        <a:graphic>
          <a:graphicData uri="http://schemas.openxmlformats.org/drawingml/2006/table">
            <a:tbl>
              <a:tblPr firstRow="1" firstCol="1" bandRow="1"/>
              <a:tblGrid>
                <a:gridCol w="1594139">
                  <a:extLst>
                    <a:ext uri="{9D8B030D-6E8A-4147-A177-3AD203B41FA5}">
                      <a16:colId xmlns:a16="http://schemas.microsoft.com/office/drawing/2014/main" val="3686328946"/>
                    </a:ext>
                  </a:extLst>
                </a:gridCol>
                <a:gridCol w="3255175">
                  <a:extLst>
                    <a:ext uri="{9D8B030D-6E8A-4147-A177-3AD203B41FA5}">
                      <a16:colId xmlns:a16="http://schemas.microsoft.com/office/drawing/2014/main" val="452484211"/>
                    </a:ext>
                  </a:extLst>
                </a:gridCol>
                <a:gridCol w="2694147">
                  <a:extLst>
                    <a:ext uri="{9D8B030D-6E8A-4147-A177-3AD203B41FA5}">
                      <a16:colId xmlns:a16="http://schemas.microsoft.com/office/drawing/2014/main" val="2201673637"/>
                    </a:ext>
                  </a:extLst>
                </a:gridCol>
              </a:tblGrid>
              <a:tr h="129350">
                <a:tc>
                  <a:txBody>
                    <a:bodyPr/>
                    <a:lstStyle/>
                    <a:p>
                      <a:pPr fontAlgn="base">
                        <a:lnSpc>
                          <a:spcPct val="115000"/>
                        </a:lnSpc>
                        <a:spcAft>
                          <a:spcPts val="800"/>
                        </a:spcAft>
                      </a:pPr>
                      <a:r>
                        <a:rPr lang="en-GB" sz="900" b="1">
                          <a:solidFill>
                            <a:srgbClr val="FFFFFF"/>
                          </a:solidFill>
                          <a:effectLst/>
                          <a:latin typeface="Arial" panose="020B0604020202020204" pitchFamily="34" charset="0"/>
                          <a:ea typeface="Arial" panose="020B0604020202020204" pitchFamily="34" charset="0"/>
                          <a:cs typeface="Arial" panose="020B0604020202020204" pitchFamily="34" charset="0"/>
                        </a:rPr>
                        <a:t>Method</a:t>
                      </a:r>
                      <a:r>
                        <a:rPr lang="en-GB" sz="900">
                          <a:solidFill>
                            <a:srgbClr val="FFFFFF"/>
                          </a:solidFill>
                          <a:effectLst/>
                          <a:latin typeface="Arial" panose="020B0604020202020204" pitchFamily="34" charset="0"/>
                          <a:ea typeface="Arial" panose="020B0604020202020204" pitchFamily="34" charset="0"/>
                          <a:cs typeface="Arial" panose="020B0604020202020204" pitchFamily="34" charset="0"/>
                        </a:rPr>
                        <a:t>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fontAlgn="base">
                        <a:lnSpc>
                          <a:spcPct val="115000"/>
                        </a:lnSpc>
                        <a:spcAft>
                          <a:spcPts val="800"/>
                        </a:spcAft>
                      </a:pPr>
                      <a:r>
                        <a:rPr lang="en-GB" sz="900" b="1">
                          <a:solidFill>
                            <a:srgbClr val="FFFFFF"/>
                          </a:solidFill>
                          <a:effectLst/>
                          <a:latin typeface="Arial" panose="020B0604020202020204" pitchFamily="34" charset="0"/>
                          <a:ea typeface="Arial" panose="020B0604020202020204" pitchFamily="34" charset="0"/>
                          <a:cs typeface="Arial" panose="020B0604020202020204" pitchFamily="34" charset="0"/>
                        </a:rPr>
                        <a:t>The method’s purposes</a:t>
                      </a:r>
                      <a:r>
                        <a:rPr lang="en-GB" sz="900">
                          <a:solidFill>
                            <a:srgbClr val="FFFFFF"/>
                          </a:solidFill>
                          <a:effectLst/>
                          <a:latin typeface="Arial" panose="020B0604020202020204" pitchFamily="34" charset="0"/>
                          <a:ea typeface="Arial" panose="020B0604020202020204" pitchFamily="34" charset="0"/>
                          <a:cs typeface="Arial" panose="020B0604020202020204" pitchFamily="34" charset="0"/>
                        </a:rPr>
                        <a:t>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fontAlgn="base">
                        <a:lnSpc>
                          <a:spcPct val="115000"/>
                        </a:lnSpc>
                        <a:spcAft>
                          <a:spcPts val="800"/>
                        </a:spcAft>
                      </a:pPr>
                      <a:r>
                        <a:rPr lang="en-GB" sz="900" b="1">
                          <a:solidFill>
                            <a:srgbClr val="FFFFFF"/>
                          </a:solidFill>
                          <a:effectLst/>
                          <a:latin typeface="Arial" panose="020B0604020202020204" pitchFamily="34" charset="0"/>
                          <a:ea typeface="Arial" panose="020B0604020202020204" pitchFamily="34" charset="0"/>
                          <a:cs typeface="Arial" panose="020B0604020202020204" pitchFamily="34" charset="0"/>
                        </a:rPr>
                        <a:t>Examples of tools</a:t>
                      </a:r>
                      <a:r>
                        <a:rPr lang="en-GB" sz="900">
                          <a:solidFill>
                            <a:srgbClr val="FFFFFF"/>
                          </a:solidFill>
                          <a:effectLst/>
                          <a:latin typeface="Arial" panose="020B0604020202020204" pitchFamily="34" charset="0"/>
                          <a:ea typeface="Arial" panose="020B0604020202020204" pitchFamily="34" charset="0"/>
                          <a:cs typeface="Arial" panose="020B0604020202020204" pitchFamily="34" charset="0"/>
                        </a:rPr>
                        <a:t>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2595121023"/>
                  </a:ext>
                </a:extLst>
              </a:tr>
              <a:tr h="1645683">
                <a:tc>
                  <a:txBody>
                    <a:bodyPr/>
                    <a:lstStyle/>
                    <a:p>
                      <a:pPr fontAlgn="base">
                        <a:lnSpc>
                          <a:spcPct val="115000"/>
                        </a:lnSpc>
                        <a:spcAft>
                          <a:spcPts val="800"/>
                        </a:spcAft>
                      </a:pPr>
                      <a:r>
                        <a:rPr lang="en-GB" sz="900" b="1">
                          <a:solidFill>
                            <a:srgbClr val="000000"/>
                          </a:solidFill>
                          <a:effectLst/>
                          <a:latin typeface="Arial" panose="020B0604020202020204" pitchFamily="34" charset="0"/>
                          <a:ea typeface="Arial" panose="020B0604020202020204" pitchFamily="34" charset="0"/>
                          <a:cs typeface="Arial" panose="020B0604020202020204" pitchFamily="34" charset="0"/>
                        </a:rPr>
                        <a:t>FACILITATING YOUNG PEOPLE’S MEMBERSHIP OF GROUPS AND COMMUNITIES </a:t>
                      </a:r>
                      <a:endParaRPr lang="fi-FI" sz="1000">
                        <a:effectLst/>
                        <a:latin typeface="Arial" panose="020B0604020202020204" pitchFamily="34" charset="0"/>
                        <a:ea typeface="Calibri" panose="020F0502020204030204" pitchFamily="34" charset="0"/>
                        <a:cs typeface="Arial" panose="020B0604020202020204" pitchFamily="34" charset="0"/>
                      </a:endParaRPr>
                    </a:p>
                    <a:p>
                      <a:pPr fontAlgn="base">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marL="342900" lvl="0" indent="-342900" fontAlgn="base">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Helps young people to find interesting groups and communities and encourages them to participate.</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Enhances young people’s sense of solidarity.</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Enables young people to have safe experiences of being part of a group.</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spcAft>
                          <a:spcPts val="800"/>
                        </a:spcAft>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Supports young people in creating and developing their own groups.</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For example: </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open activities at youth centres</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group activities </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events </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building team spirit </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study trips and exchange programmes abroad </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operation of group/s of youth leaders</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SzPts val="800"/>
                        <a:buFont typeface="Symbol" panose="05050102010706020507" pitchFamily="18" charset="2"/>
                        <a:buChar char=""/>
                      </a:pPr>
                      <a:r>
                        <a:rPr lang="en-US" sz="900">
                          <a:solidFill>
                            <a:srgbClr val="000000"/>
                          </a:solidFill>
                          <a:effectLst/>
                          <a:latin typeface="Arial" panose="020B0604020202020204" pitchFamily="34" charset="0"/>
                          <a:ea typeface="Arial" panose="020B0604020202020204" pitchFamily="34" charset="0"/>
                          <a:cs typeface="Arial" panose="020B0604020202020204" pitchFamily="34" charset="0"/>
                        </a:rPr>
                        <a:t>offering facilities and equipments for young peoples’ being together</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1533190030"/>
                  </a:ext>
                </a:extLst>
              </a:tr>
              <a:tr h="1260453">
                <a:tc>
                  <a:txBody>
                    <a:bodyPr/>
                    <a:lstStyle/>
                    <a:p>
                      <a:pPr fontAlgn="base">
                        <a:lnSpc>
                          <a:spcPct val="115000"/>
                        </a:lnSpc>
                        <a:spcAft>
                          <a:spcPts val="800"/>
                        </a:spcAft>
                      </a:pPr>
                      <a:r>
                        <a:rPr lang="en-GB" sz="900" b="1">
                          <a:solidFill>
                            <a:srgbClr val="000000"/>
                          </a:solidFill>
                          <a:effectLst/>
                          <a:latin typeface="Arial" panose="020B0604020202020204" pitchFamily="34" charset="0"/>
                          <a:ea typeface="Arial" panose="020B0604020202020204" pitchFamily="34" charset="0"/>
                          <a:cs typeface="Arial" panose="020B0604020202020204" pitchFamily="34" charset="0"/>
                        </a:rPr>
                        <a:t>HOBBIES AND SELF-EXPRESSION</a:t>
                      </a:r>
                      <a:endParaRPr lang="fi-FI" sz="1000">
                        <a:effectLst/>
                        <a:latin typeface="Arial" panose="020B0604020202020204" pitchFamily="34" charset="0"/>
                        <a:ea typeface="Calibri" panose="020F0502020204030204" pitchFamily="34" charset="0"/>
                        <a:cs typeface="Arial" panose="020B0604020202020204" pitchFamily="34" charset="0"/>
                      </a:endParaRPr>
                    </a:p>
                    <a:p>
                      <a:pPr fontAlgn="base">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Enables young people to have meaningful, low-threshold hobbies.</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Allows young people to experience success and enjoyment during leisure time.</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Provides young people with opportunities to learn various skills.</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Improves young peoples’ social interaction, sense of belonging to a community and ability to work together with others. </a:t>
                      </a:r>
                      <a:endParaRPr lang="fi-FI" sz="10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a:lnSpc>
                          <a:spcPct val="115000"/>
                        </a:lnSpc>
                        <a:spcAft>
                          <a:spcPts val="800"/>
                        </a:spcAf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For example:</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hobby groups, such as sports groups, varying groups of cultural youth work, groups of environmental education</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introductory sessions to different hobbies</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pPr>
                      <a:r>
                        <a:rPr lang="en-US"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operation of exhibitions</a:t>
                      </a:r>
                      <a:endParaRPr lang="fi-FI" sz="10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extLst>
                  <a:ext uri="{0D108BD9-81ED-4DB2-BD59-A6C34878D82A}">
                    <a16:rowId xmlns:a16="http://schemas.microsoft.com/office/drawing/2014/main" val="2125459929"/>
                  </a:ext>
                </a:extLst>
              </a:tr>
              <a:tr h="1080132">
                <a:tc>
                  <a:txBody>
                    <a:bodyPr/>
                    <a:lstStyle/>
                    <a:p>
                      <a:pPr>
                        <a:lnSpc>
                          <a:spcPct val="115000"/>
                        </a:lnSpc>
                        <a:spcAft>
                          <a:spcPts val="800"/>
                        </a:spcAft>
                      </a:pPr>
                      <a:r>
                        <a:rPr lang="en-GB" sz="900" b="1">
                          <a:solidFill>
                            <a:srgbClr val="000000"/>
                          </a:solidFill>
                          <a:effectLst/>
                          <a:latin typeface="Arial" panose="020B0604020202020204" pitchFamily="34" charset="0"/>
                          <a:ea typeface="Arial" panose="020B0604020202020204" pitchFamily="34" charset="0"/>
                          <a:cs typeface="Arial" panose="020B0604020202020204" pitchFamily="34" charset="0"/>
                        </a:rPr>
                        <a:t>IDENTITY ENHANCEMENT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marL="342900" lvl="0" indent="-342900">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Enhances a young people’s identity and self-knowledge as a member of a group</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If necessary, can steer towards activities and services that help with identity formation. </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Encourages young people to take part in youth cultural environments.</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15000"/>
                        </a:lnSpc>
                        <a:spcAft>
                          <a:spcPts val="800"/>
                        </a:spcAf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For example: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small groups targeted to specific young people</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US"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thematic evenings</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US"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workshops for creating lyrics</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SzPts val="800"/>
                        <a:buFont typeface="Symbol" panose="05050102010706020507" pitchFamily="18" charset="2"/>
                        <a:buChar char=""/>
                      </a:pPr>
                      <a:r>
                        <a:rPr lang="en-US"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steering young people to a certain </a:t>
                      </a:r>
                      <a:r>
                        <a:rPr lang="en-US" sz="9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peergroup</a:t>
                      </a:r>
                      <a:endParaRPr lang="fi-FI" sz="10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4226635410"/>
                  </a:ext>
                </a:extLst>
              </a:tr>
              <a:tr h="1119065">
                <a:tc>
                  <a:txBody>
                    <a:bodyPr/>
                    <a:lstStyle/>
                    <a:p>
                      <a:pPr>
                        <a:lnSpc>
                          <a:spcPct val="115000"/>
                        </a:lnSpc>
                        <a:spcAft>
                          <a:spcPts val="800"/>
                        </a:spcAft>
                      </a:pPr>
                      <a:r>
                        <a:rPr lang="en-GB" sz="900" b="1">
                          <a:solidFill>
                            <a:srgbClr val="000000"/>
                          </a:solidFill>
                          <a:effectLst/>
                          <a:latin typeface="Arial" panose="020B0604020202020204" pitchFamily="34" charset="0"/>
                          <a:ea typeface="Arial" panose="020B0604020202020204" pitchFamily="34" charset="0"/>
                          <a:cs typeface="Arial" panose="020B0604020202020204" pitchFamily="34" charset="0"/>
                        </a:rPr>
                        <a:t>WORK WITH PHENOMENA CONNECTED TO YOUNG PEOPLE</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marL="342900" lvl="0" indent="-342900">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Recognises the diverse range of phenomena present in young people’s lives, as well as their meanings and effects.</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Works with current phenomena and discusses them with young people.</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SzPts val="800"/>
                        <a:buFont typeface="Symbol" panose="05050102010706020507" pitchFamily="18" charset="2"/>
                        <a:buChar char=""/>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If necessary, helps young people distance themselves from challenging or unsafe groups.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a:lnSpc>
                          <a:spcPct val="115000"/>
                        </a:lnSpc>
                        <a:spcAft>
                          <a:spcPts val="800"/>
                        </a:spcAf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For example: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detached work</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groups, e.g. targeted small groups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events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thematic evenings and weeks, e.g. anti-racism, climate change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SzPts val="800"/>
                        <a:buFont typeface="Symbol" panose="05050102010706020507" pitchFamily="18" charset="2"/>
                        <a:buChar char=""/>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motorcycle meet-ups </a:t>
                      </a:r>
                      <a:endParaRPr lang="fi-FI" sz="10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extLst>
                  <a:ext uri="{0D108BD9-81ED-4DB2-BD59-A6C34878D82A}">
                    <a16:rowId xmlns:a16="http://schemas.microsoft.com/office/drawing/2014/main" val="129973778"/>
                  </a:ext>
                </a:extLst>
              </a:tr>
            </a:tbl>
          </a:graphicData>
        </a:graphic>
      </p:graphicFrame>
    </p:spTree>
    <p:extLst>
      <p:ext uri="{BB962C8B-B14F-4D97-AF65-F5344CB8AC3E}">
        <p14:creationId xmlns:p14="http://schemas.microsoft.com/office/powerpoint/2010/main" val="2189883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F393B9-9714-449A-A157-1069BBADECD4}"/>
              </a:ext>
            </a:extLst>
          </p:cNvPr>
          <p:cNvSpPr>
            <a:spLocks noGrp="1"/>
          </p:cNvSpPr>
          <p:nvPr>
            <p:ph type="ctrTitle"/>
          </p:nvPr>
        </p:nvSpPr>
        <p:spPr>
          <a:xfrm>
            <a:off x="486383" y="174661"/>
            <a:ext cx="10661515" cy="5418743"/>
          </a:xfrm>
        </p:spPr>
        <p:txBody>
          <a:bodyPr/>
          <a:lstStyle/>
          <a:p>
            <a:r>
              <a:rPr lang="en-US" sz="4800" dirty="0">
                <a:solidFill>
                  <a:schemeClr val="tx1"/>
                </a:solidFill>
              </a:rPr>
              <a:t>Form of work 3: Encouraging youth participation and activism</a:t>
            </a:r>
            <a:br>
              <a:rPr lang="en-US" sz="3600" i="1" dirty="0">
                <a:solidFill>
                  <a:schemeClr val="tx1"/>
                </a:solidFill>
              </a:rPr>
            </a:br>
            <a:br>
              <a:rPr lang="en-US" sz="3600" i="1" dirty="0">
                <a:solidFill>
                  <a:schemeClr val="tx1"/>
                </a:solidFill>
              </a:rPr>
            </a:br>
            <a:r>
              <a:rPr lang="en-US" sz="3600" b="0" i="1" dirty="0">
                <a:solidFill>
                  <a:schemeClr val="tx1"/>
                </a:solidFill>
              </a:rPr>
              <a:t>Young people take part in constructing their own lives and living environment, and they make the world a better place. Young people, together with others, have an influence on things that matter to them, including in their own daily existence, various aspects of life and at different levels of society. Through youth work, young people can find positions and ways of participating that suit them. In the Youth Division, young people can take part in the decision-making that affects them.</a:t>
            </a:r>
            <a:endParaRPr lang="fi-FI" sz="3600" b="0" i="1" dirty="0">
              <a:solidFill>
                <a:schemeClr val="tx1"/>
              </a:solidFill>
            </a:endParaRPr>
          </a:p>
        </p:txBody>
      </p:sp>
      <p:sp>
        <p:nvSpPr>
          <p:cNvPr id="3" name="Päivämäärän paikkamerkki 2">
            <a:extLst>
              <a:ext uri="{FF2B5EF4-FFF2-40B4-BE49-F238E27FC236}">
                <a16:creationId xmlns:a16="http://schemas.microsoft.com/office/drawing/2014/main" id="{B4B7E48F-B16E-47AA-917D-4BCFEC7DC8E4}"/>
              </a:ext>
            </a:extLst>
          </p:cNvPr>
          <p:cNvSpPr>
            <a:spLocks noGrp="1"/>
          </p:cNvSpPr>
          <p:nvPr>
            <p:ph type="dt" sz="half" idx="10"/>
          </p:nvPr>
        </p:nvSpPr>
        <p:spPr/>
        <p:txBody>
          <a:bodyPr/>
          <a:lstStyle/>
          <a:p>
            <a:pPr>
              <a:defRPr/>
            </a:pPr>
            <a:fld id="{DFEFEAAF-1FC5-4E02-A912-5AB2FBC84184}" type="datetime1">
              <a:rPr lang="fi-FI" smtClean="0"/>
              <a:t>22.9.2022</a:t>
            </a:fld>
            <a:endParaRPr lang="fi-FI" dirty="0"/>
          </a:p>
        </p:txBody>
      </p:sp>
      <p:sp>
        <p:nvSpPr>
          <p:cNvPr id="4" name="Alatunnisteen paikkamerkki 3">
            <a:extLst>
              <a:ext uri="{FF2B5EF4-FFF2-40B4-BE49-F238E27FC236}">
                <a16:creationId xmlns:a16="http://schemas.microsoft.com/office/drawing/2014/main" id="{4A2CF9F6-B348-410B-B776-D181A08D63B8}"/>
              </a:ext>
            </a:extLst>
          </p:cNvPr>
          <p:cNvSpPr>
            <a:spLocks noGrp="1"/>
          </p:cNvSpPr>
          <p:nvPr>
            <p:ph type="ftr" sz="quarter" idx="11"/>
          </p:nvPr>
        </p:nvSpPr>
        <p:spPr/>
        <p:txBody>
          <a:bodyPr/>
          <a:lstStyle/>
          <a:p>
            <a:pPr>
              <a:defRPr/>
            </a:pPr>
            <a:endParaRPr lang="fi-FI" dirty="0"/>
          </a:p>
        </p:txBody>
      </p:sp>
      <p:sp>
        <p:nvSpPr>
          <p:cNvPr id="5" name="Dian numeron paikkamerkki 4">
            <a:extLst>
              <a:ext uri="{FF2B5EF4-FFF2-40B4-BE49-F238E27FC236}">
                <a16:creationId xmlns:a16="http://schemas.microsoft.com/office/drawing/2014/main" id="{6C87910E-11DD-4BE8-8741-B2AB366F920D}"/>
              </a:ext>
            </a:extLst>
          </p:cNvPr>
          <p:cNvSpPr>
            <a:spLocks noGrp="1"/>
          </p:cNvSpPr>
          <p:nvPr>
            <p:ph type="sldNum" sz="quarter" idx="12"/>
          </p:nvPr>
        </p:nvSpPr>
        <p:spPr/>
        <p:txBody>
          <a:bodyPr/>
          <a:lstStyle/>
          <a:p>
            <a:pPr>
              <a:defRPr/>
            </a:pPr>
            <a:fld id="{9A032849-1B89-4812-946E-BD869BDB57DC}" type="slidenum">
              <a:rPr lang="fi-FI" smtClean="0"/>
              <a:pPr>
                <a:defRPr/>
              </a:pPr>
              <a:t>28</a:t>
            </a:fld>
            <a:endParaRPr lang="fi-FI" dirty="0"/>
          </a:p>
        </p:txBody>
      </p:sp>
    </p:spTree>
    <p:extLst>
      <p:ext uri="{BB962C8B-B14F-4D97-AF65-F5344CB8AC3E}">
        <p14:creationId xmlns:p14="http://schemas.microsoft.com/office/powerpoint/2010/main" val="12622758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Sisällön paikkamerkki 6">
            <a:extLst>
              <a:ext uri="{FF2B5EF4-FFF2-40B4-BE49-F238E27FC236}">
                <a16:creationId xmlns:a16="http://schemas.microsoft.com/office/drawing/2014/main" id="{D0DA0A57-9495-494B-A810-B82F353CB62C}"/>
              </a:ext>
            </a:extLst>
          </p:cNvPr>
          <p:cNvGraphicFramePr>
            <a:graphicFrameLocks noGrp="1"/>
          </p:cNvGraphicFramePr>
          <p:nvPr>
            <p:ph idx="1"/>
            <p:extLst>
              <p:ext uri="{D42A27DB-BD31-4B8C-83A1-F6EECF244321}">
                <p14:modId xmlns:p14="http://schemas.microsoft.com/office/powerpoint/2010/main" val="3795499872"/>
              </p:ext>
            </p:extLst>
          </p:nvPr>
        </p:nvGraphicFramePr>
        <p:xfrm>
          <a:off x="1767155" y="585627"/>
          <a:ext cx="8332342" cy="5605487"/>
        </p:xfrm>
        <a:graphic>
          <a:graphicData uri="http://schemas.openxmlformats.org/drawingml/2006/table">
            <a:tbl>
              <a:tblPr firstRow="1" firstCol="1" bandRow="1"/>
              <a:tblGrid>
                <a:gridCol w="2356454">
                  <a:extLst>
                    <a:ext uri="{9D8B030D-6E8A-4147-A177-3AD203B41FA5}">
                      <a16:colId xmlns:a16="http://schemas.microsoft.com/office/drawing/2014/main" val="1292390308"/>
                    </a:ext>
                  </a:extLst>
                </a:gridCol>
                <a:gridCol w="2904023">
                  <a:extLst>
                    <a:ext uri="{9D8B030D-6E8A-4147-A177-3AD203B41FA5}">
                      <a16:colId xmlns:a16="http://schemas.microsoft.com/office/drawing/2014/main" val="471082849"/>
                    </a:ext>
                  </a:extLst>
                </a:gridCol>
                <a:gridCol w="3071865">
                  <a:extLst>
                    <a:ext uri="{9D8B030D-6E8A-4147-A177-3AD203B41FA5}">
                      <a16:colId xmlns:a16="http://schemas.microsoft.com/office/drawing/2014/main" val="3998878103"/>
                    </a:ext>
                  </a:extLst>
                </a:gridCol>
              </a:tblGrid>
              <a:tr h="130121">
                <a:tc>
                  <a:txBody>
                    <a:bodyPr/>
                    <a:lstStyle/>
                    <a:p>
                      <a:pPr fontAlgn="base">
                        <a:lnSpc>
                          <a:spcPct val="115000"/>
                        </a:lnSpc>
                        <a:spcAft>
                          <a:spcPts val="800"/>
                        </a:spcAft>
                      </a:pPr>
                      <a:r>
                        <a:rPr lang="en-GB" sz="900" b="1">
                          <a:solidFill>
                            <a:srgbClr val="FFFFFF"/>
                          </a:solidFill>
                          <a:effectLst/>
                          <a:latin typeface="Arial" panose="020B0604020202020204" pitchFamily="34" charset="0"/>
                          <a:ea typeface="Arial" panose="020B0604020202020204" pitchFamily="34" charset="0"/>
                          <a:cs typeface="Arial" panose="020B0604020202020204" pitchFamily="34" charset="0"/>
                        </a:rPr>
                        <a:t>Method</a:t>
                      </a:r>
                      <a:r>
                        <a:rPr lang="en-GB" sz="900">
                          <a:solidFill>
                            <a:srgbClr val="FFFFFF"/>
                          </a:solidFill>
                          <a:effectLst/>
                          <a:latin typeface="Arial" panose="020B0604020202020204" pitchFamily="34" charset="0"/>
                          <a:ea typeface="Arial" panose="020B0604020202020204" pitchFamily="34" charset="0"/>
                          <a:cs typeface="Arial" panose="020B0604020202020204" pitchFamily="34" charset="0"/>
                        </a:rPr>
                        <a:t>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E74B5"/>
                    </a:solidFill>
                  </a:tcPr>
                </a:tc>
                <a:tc>
                  <a:txBody>
                    <a:bodyPr/>
                    <a:lstStyle/>
                    <a:p>
                      <a:pPr fontAlgn="base">
                        <a:lnSpc>
                          <a:spcPct val="115000"/>
                        </a:lnSpc>
                        <a:spcAft>
                          <a:spcPts val="800"/>
                        </a:spcAft>
                      </a:pPr>
                      <a:r>
                        <a:rPr lang="en-GB" sz="900" b="1">
                          <a:solidFill>
                            <a:srgbClr val="FFFFFF"/>
                          </a:solidFill>
                          <a:effectLst/>
                          <a:latin typeface="Arial" panose="020B0604020202020204" pitchFamily="34" charset="0"/>
                          <a:ea typeface="Arial" panose="020B0604020202020204" pitchFamily="34" charset="0"/>
                          <a:cs typeface="Arial" panose="020B0604020202020204" pitchFamily="34" charset="0"/>
                        </a:rPr>
                        <a:t>The method’s purposes</a:t>
                      </a:r>
                      <a:r>
                        <a:rPr lang="en-GB" sz="900">
                          <a:solidFill>
                            <a:srgbClr val="FFFFFF"/>
                          </a:solidFill>
                          <a:effectLst/>
                          <a:latin typeface="Arial" panose="020B0604020202020204" pitchFamily="34" charset="0"/>
                          <a:ea typeface="Arial" panose="020B0604020202020204" pitchFamily="34" charset="0"/>
                          <a:cs typeface="Arial" panose="020B0604020202020204" pitchFamily="34" charset="0"/>
                        </a:rPr>
                        <a:t>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E74B5"/>
                    </a:solidFill>
                  </a:tcPr>
                </a:tc>
                <a:tc>
                  <a:txBody>
                    <a:bodyPr/>
                    <a:lstStyle/>
                    <a:p>
                      <a:pPr fontAlgn="base">
                        <a:lnSpc>
                          <a:spcPct val="115000"/>
                        </a:lnSpc>
                        <a:spcAft>
                          <a:spcPts val="800"/>
                        </a:spcAft>
                      </a:pPr>
                      <a:r>
                        <a:rPr lang="en-GB" sz="900" b="1">
                          <a:solidFill>
                            <a:srgbClr val="FFFFFF"/>
                          </a:solidFill>
                          <a:effectLst/>
                          <a:latin typeface="Arial" panose="020B0604020202020204" pitchFamily="34" charset="0"/>
                          <a:ea typeface="Arial" panose="020B0604020202020204" pitchFamily="34" charset="0"/>
                          <a:cs typeface="Arial" panose="020B0604020202020204" pitchFamily="34" charset="0"/>
                        </a:rPr>
                        <a:t>Examples of tools</a:t>
                      </a:r>
                      <a:r>
                        <a:rPr lang="en-GB" sz="900">
                          <a:solidFill>
                            <a:srgbClr val="FFFFFF"/>
                          </a:solidFill>
                          <a:effectLst/>
                          <a:latin typeface="Arial" panose="020B0604020202020204" pitchFamily="34" charset="0"/>
                          <a:ea typeface="Arial" panose="020B0604020202020204" pitchFamily="34" charset="0"/>
                          <a:cs typeface="Arial" panose="020B0604020202020204" pitchFamily="34" charset="0"/>
                        </a:rPr>
                        <a:t>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E74B5"/>
                    </a:solidFill>
                  </a:tcPr>
                </a:tc>
                <a:extLst>
                  <a:ext uri="{0D108BD9-81ED-4DB2-BD59-A6C34878D82A}">
                    <a16:rowId xmlns:a16="http://schemas.microsoft.com/office/drawing/2014/main" val="4225400741"/>
                  </a:ext>
                </a:extLst>
              </a:tr>
              <a:tr h="1552755">
                <a:tc>
                  <a:txBody>
                    <a:bodyPr/>
                    <a:lstStyle/>
                    <a:p>
                      <a:pPr fontAlgn="base">
                        <a:lnSpc>
                          <a:spcPct val="115000"/>
                        </a:lnSpc>
                        <a:spcAft>
                          <a:spcPts val="800"/>
                        </a:spcAft>
                      </a:pPr>
                      <a:r>
                        <a:rPr lang="en-GB" sz="900" b="1">
                          <a:solidFill>
                            <a:srgbClr val="000000"/>
                          </a:solidFill>
                          <a:effectLst/>
                          <a:latin typeface="Arial" panose="020B0604020202020204" pitchFamily="34" charset="0"/>
                          <a:ea typeface="Arial" panose="020B0604020202020204" pitchFamily="34" charset="0"/>
                          <a:cs typeface="Arial" panose="020B0604020202020204" pitchFamily="34" charset="0"/>
                        </a:rPr>
                        <a:t>PROMOTING YOUNG PEOPLE’S PARTICIPATION</a:t>
                      </a: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fi-FI" sz="1000">
                        <a:effectLst/>
                        <a:latin typeface="Arial" panose="020B0604020202020204" pitchFamily="34" charset="0"/>
                        <a:ea typeface="Calibri" panose="020F0502020204030204" pitchFamily="34" charset="0"/>
                        <a:cs typeface="Arial" panose="020B0604020202020204" pitchFamily="34" charset="0"/>
                      </a:endParaRPr>
                    </a:p>
                    <a:p>
                      <a:pPr fontAlgn="base">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marL="342900" lvl="0" indent="-342900">
                        <a:lnSpc>
                          <a:spcPct val="115000"/>
                        </a:lnSpc>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Ensures that young people are able to take part in planning and carrying out activities.</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Provides a young person with an enhanced sense of belonging. </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Improves young people's faith in their ability to influence their own life and the surrounding society. </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Encourages young people to use their influence together with people of varying ages.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For example: </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15000"/>
                        </a:lnSpc>
                        <a:buSzPts val="800"/>
                        <a:buFont typeface="Symbol" panose="05050102010706020507" pitchFamily="18" charset="2"/>
                        <a:buChar char=""/>
                        <a:tabLst>
                          <a:tab pos="6858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community-based decision-making, e.g. youth centre’s joint meetings </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15000"/>
                        </a:lnSpc>
                        <a:buSzPts val="800"/>
                        <a:buFont typeface="Symbol" panose="05050102010706020507" pitchFamily="18" charset="2"/>
                        <a:buChar char=""/>
                        <a:tabLst>
                          <a:tab pos="6858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co-creation projects </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15000"/>
                        </a:lnSpc>
                        <a:buSzPts val="800"/>
                        <a:buFont typeface="Symbol" panose="05050102010706020507" pitchFamily="18" charset="2"/>
                        <a:buChar char=""/>
                        <a:tabLst>
                          <a:tab pos="6858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young people's initiatives </a:t>
                      </a:r>
                      <a:endParaRPr lang="fi-FI" sz="1000">
                        <a:effectLst/>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15000"/>
                        </a:lnSpc>
                        <a:spcAft>
                          <a:spcPts val="800"/>
                        </a:spcAft>
                        <a:buSzPts val="800"/>
                        <a:buFont typeface="Symbol" panose="05050102010706020507" pitchFamily="18" charset="2"/>
                        <a:buChar char=""/>
                        <a:tabLst>
                          <a:tab pos="6858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participatory budgeting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1574767537"/>
                  </a:ext>
                </a:extLst>
              </a:tr>
              <a:tr h="2071180">
                <a:tc>
                  <a:txBody>
                    <a:bodyPr/>
                    <a:lstStyle/>
                    <a:p>
                      <a:pPr fontAlgn="base">
                        <a:lnSpc>
                          <a:spcPct val="115000"/>
                        </a:lnSpc>
                        <a:spcAft>
                          <a:spcPts val="800"/>
                        </a:spcAft>
                      </a:pPr>
                      <a:r>
                        <a:rPr lang="en-GB" sz="900" b="1" dirty="0">
                          <a:solidFill>
                            <a:srgbClr val="000000"/>
                          </a:solidFill>
                          <a:effectLst/>
                          <a:latin typeface="Arial" panose="020B0604020202020204" pitchFamily="34" charset="0"/>
                          <a:ea typeface="Arial" panose="020B0604020202020204" pitchFamily="34" charset="0"/>
                          <a:cs typeface="Arial" panose="020B0604020202020204" pitchFamily="34" charset="0"/>
                        </a:rPr>
                        <a:t>DEMOCRACY EDUCATION AND YOUNG PEOPLE’S PARTICIPATION </a:t>
                      </a:r>
                      <a:endParaRPr lang="fi-FI" sz="10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marL="342900" lvl="0" indent="-342900">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Helps young people be aware of their rights and opportunities in society.</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Helps young people learn skills to participate in the society.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Improves young people’s ability to show empathy and guides them towards responsible participation.</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Provides young people with channels and opportunities for having their opinions and perspectives acknowledged.</a:t>
                      </a:r>
                      <a:endParaRPr lang="fi-FI" sz="10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a:lnSpc>
                          <a:spcPct val="115000"/>
                        </a:lnSpc>
                        <a:spcAft>
                          <a:spcPts val="800"/>
                        </a:spcAf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For example: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activity groups for influencing certain themes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supporting the young people to become a candidate for the Youth Council</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community-based decision-making, e.g. youth centre’s joint meetings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establishing dialogues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participatory budgeting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political fêtes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young people's initiatives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influencing in the media and social media</a:t>
                      </a:r>
                      <a:endParaRPr lang="fi-FI" sz="10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extLst>
                  <a:ext uri="{0D108BD9-81ED-4DB2-BD59-A6C34878D82A}">
                    <a16:rowId xmlns:a16="http://schemas.microsoft.com/office/drawing/2014/main" val="3666891943"/>
                  </a:ext>
                </a:extLst>
              </a:tr>
              <a:tr h="1837280">
                <a:tc>
                  <a:txBody>
                    <a:bodyPr/>
                    <a:lstStyle/>
                    <a:p>
                      <a:pPr fontAlgn="base">
                        <a:lnSpc>
                          <a:spcPct val="115000"/>
                        </a:lnSpc>
                        <a:spcAft>
                          <a:spcPts val="800"/>
                        </a:spcAft>
                      </a:pPr>
                      <a:r>
                        <a:rPr lang="en-GB" sz="900" b="1">
                          <a:solidFill>
                            <a:srgbClr val="000000"/>
                          </a:solidFill>
                          <a:effectLst/>
                          <a:latin typeface="Arial" panose="020B0604020202020204" pitchFamily="34" charset="0"/>
                          <a:ea typeface="Arial" panose="020B0604020202020204" pitchFamily="34" charset="0"/>
                          <a:cs typeface="Arial" panose="020B0604020202020204" pitchFamily="34" charset="0"/>
                        </a:rPr>
                        <a:t>YOUNG PEOPLE’S VOLUNTARY</a:t>
                      </a:r>
                      <a:endParaRPr lang="fi-FI" sz="1000">
                        <a:effectLst/>
                        <a:latin typeface="Arial" panose="020B0604020202020204" pitchFamily="34" charset="0"/>
                        <a:ea typeface="Calibri" panose="020F0502020204030204" pitchFamily="34" charset="0"/>
                        <a:cs typeface="Arial" panose="020B0604020202020204" pitchFamily="34" charset="0"/>
                      </a:endParaRPr>
                    </a:p>
                    <a:p>
                      <a:pPr fontAlgn="base">
                        <a:lnSpc>
                          <a:spcPct val="115000"/>
                        </a:lnSpc>
                        <a:spcAft>
                          <a:spcPts val="800"/>
                        </a:spcAft>
                      </a:pPr>
                      <a:r>
                        <a:rPr lang="en-GB" sz="900" b="1">
                          <a:solidFill>
                            <a:srgbClr val="000000"/>
                          </a:solidFill>
                          <a:effectLst/>
                          <a:latin typeface="Arial" panose="020B0604020202020204" pitchFamily="34" charset="0"/>
                          <a:ea typeface="Arial" panose="020B0604020202020204" pitchFamily="34" charset="0"/>
                          <a:cs typeface="Arial" panose="020B0604020202020204" pitchFamily="34" charset="0"/>
                        </a:rPr>
                        <a:t>ACTION AND ACTIVISM </a:t>
                      </a:r>
                      <a:endParaRPr lang="fi-FI" sz="1000">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800"/>
                        </a:spcAft>
                      </a:pPr>
                      <a:r>
                        <a:rPr lang="en-GB" sz="900" b="1">
                          <a:effectLst/>
                          <a:latin typeface="Arial" panose="020B0604020202020204" pitchFamily="34" charset="0"/>
                          <a:ea typeface="Arial" panose="020B0604020202020204" pitchFamily="34" charset="0"/>
                          <a:cs typeface="Arial" panose="020B0604020202020204" pitchFamily="34" charset="0"/>
                        </a:rPr>
                        <a:t> </a:t>
                      </a:r>
                      <a:endParaRPr lang="fi-FI" sz="10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marL="342900" lvl="0" indent="-342900" fontAlgn="base">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Supports young people to act out together and have an influence on things that matter to them.</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Helps young people find interesting avenues to have an influence and practise hobbies, such as communities, activity groups and activities.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Helps young people transform their own ideas into reality.</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Recognises and promotes various forms and methods of activism amongst young people.</a:t>
                      </a:r>
                      <a:endParaRPr lang="fi-FI" sz="10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15000"/>
                        </a:lnSpc>
                        <a:spcAft>
                          <a:spcPts val="800"/>
                        </a:spcAf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For example:</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US"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sharing information and </a:t>
                      </a:r>
                      <a:r>
                        <a:rPr lang="en-US" sz="9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councelling</a:t>
                      </a:r>
                      <a:r>
                        <a:rPr lang="en-US"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 young people</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US"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financial support for youth groups</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offering facilities and </a:t>
                      </a:r>
                      <a:r>
                        <a:rPr lang="en-GB" sz="9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equipments</a:t>
                      </a: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fi-FI" sz="9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establishing</a:t>
                      </a:r>
                      <a:r>
                        <a:rPr lang="fi-FI"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fi-FI" sz="9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dialogues</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800"/>
                        <a:buFont typeface="Symbol" panose="05050102010706020507" pitchFamily="18" charset="2"/>
                        <a:buChar char=""/>
                        <a:tabLst>
                          <a:tab pos="228600" algn="l"/>
                        </a:tabLst>
                      </a:pPr>
                      <a:r>
                        <a:rPr lang="fi-FI" sz="9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young</a:t>
                      </a:r>
                      <a:r>
                        <a:rPr lang="fi-FI"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fi-FI" sz="9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peoples</a:t>
                      </a:r>
                      <a:r>
                        <a:rPr lang="fi-FI"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fi-FI" sz="9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initiatives</a:t>
                      </a:r>
                      <a:endParaRPr lang="fi-FI" sz="1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Aft>
                          <a:spcPts val="800"/>
                        </a:spcAft>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influencing in the media and social media</a:t>
                      </a:r>
                      <a:endParaRPr lang="fi-FI" sz="10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447218451"/>
                  </a:ext>
                </a:extLst>
              </a:tr>
            </a:tbl>
          </a:graphicData>
        </a:graphic>
      </p:graphicFrame>
      <p:sp>
        <p:nvSpPr>
          <p:cNvPr id="4" name="Päivämäärän paikkamerkki 3">
            <a:extLst>
              <a:ext uri="{FF2B5EF4-FFF2-40B4-BE49-F238E27FC236}">
                <a16:creationId xmlns:a16="http://schemas.microsoft.com/office/drawing/2014/main" id="{02E13C38-49E4-4788-88BA-34DA8FC63D54}"/>
              </a:ext>
            </a:extLst>
          </p:cNvPr>
          <p:cNvSpPr>
            <a:spLocks noGrp="1"/>
          </p:cNvSpPr>
          <p:nvPr>
            <p:ph type="dt" sz="half" idx="10"/>
          </p:nvPr>
        </p:nvSpPr>
        <p:spPr/>
        <p:txBody>
          <a:bodyPr/>
          <a:lstStyle/>
          <a:p>
            <a:pPr>
              <a:defRPr/>
            </a:pPr>
            <a:fld id="{3E120B2D-CB93-45B9-8963-F9A206FB5A3F}" type="datetime1">
              <a:rPr lang="fi-FI" smtClean="0"/>
              <a:t>22.9.2022</a:t>
            </a:fld>
            <a:endParaRPr lang="fi-FI" dirty="0"/>
          </a:p>
        </p:txBody>
      </p:sp>
      <p:sp>
        <p:nvSpPr>
          <p:cNvPr id="5" name="Alatunnisteen paikkamerkki 4">
            <a:extLst>
              <a:ext uri="{FF2B5EF4-FFF2-40B4-BE49-F238E27FC236}">
                <a16:creationId xmlns:a16="http://schemas.microsoft.com/office/drawing/2014/main" id="{9CC3F768-DB5F-4422-8AB4-69930E1DBDC5}"/>
              </a:ext>
            </a:extLst>
          </p:cNvPr>
          <p:cNvSpPr>
            <a:spLocks noGrp="1"/>
          </p:cNvSpPr>
          <p:nvPr>
            <p:ph type="ftr" sz="quarter" idx="11"/>
          </p:nvPr>
        </p:nvSpPr>
        <p:spPr/>
        <p:txBody>
          <a:bodyPr/>
          <a:lstStyle/>
          <a:p>
            <a:pPr>
              <a:defRPr/>
            </a:pPr>
            <a:endParaRPr lang="fi-FI" dirty="0"/>
          </a:p>
        </p:txBody>
      </p:sp>
      <p:sp>
        <p:nvSpPr>
          <p:cNvPr id="6" name="Dian numeron paikkamerkki 5">
            <a:extLst>
              <a:ext uri="{FF2B5EF4-FFF2-40B4-BE49-F238E27FC236}">
                <a16:creationId xmlns:a16="http://schemas.microsoft.com/office/drawing/2014/main" id="{A11EEA09-432C-4567-B69A-D344E70C6818}"/>
              </a:ext>
            </a:extLst>
          </p:cNvPr>
          <p:cNvSpPr>
            <a:spLocks noGrp="1"/>
          </p:cNvSpPr>
          <p:nvPr>
            <p:ph type="sldNum" sz="quarter" idx="12"/>
          </p:nvPr>
        </p:nvSpPr>
        <p:spPr/>
        <p:txBody>
          <a:bodyPr/>
          <a:lstStyle/>
          <a:p>
            <a:pPr>
              <a:defRPr/>
            </a:pPr>
            <a:fld id="{B5622F2E-52EB-47DA-9716-C0E16F8C7CCE}" type="slidenum">
              <a:rPr lang="fi-FI" smtClean="0"/>
              <a:pPr>
                <a:defRPr/>
              </a:pPr>
              <a:t>29</a:t>
            </a:fld>
            <a:endParaRPr lang="fi-FI" dirty="0"/>
          </a:p>
        </p:txBody>
      </p:sp>
    </p:spTree>
    <p:extLst>
      <p:ext uri="{BB962C8B-B14F-4D97-AF65-F5344CB8AC3E}">
        <p14:creationId xmlns:p14="http://schemas.microsoft.com/office/powerpoint/2010/main" val="4204216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Otsikko 1">
            <a:extLst>
              <a:ext uri="{FF2B5EF4-FFF2-40B4-BE49-F238E27FC236}">
                <a16:creationId xmlns:a16="http://schemas.microsoft.com/office/drawing/2014/main" id="{1AFF9C23-D8F3-B876-4C11-945495CECB97}"/>
              </a:ext>
            </a:extLst>
          </p:cNvPr>
          <p:cNvSpPr>
            <a:spLocks noGrp="1"/>
          </p:cNvSpPr>
          <p:nvPr>
            <p:ph type="title"/>
          </p:nvPr>
        </p:nvSpPr>
        <p:spPr/>
        <p:txBody>
          <a:bodyPr/>
          <a:lstStyle/>
          <a:p>
            <a:r>
              <a:rPr lang="fi-FI" altLang="fi-FI"/>
              <a:t>A youth worker perspective</a:t>
            </a:r>
          </a:p>
        </p:txBody>
      </p:sp>
      <p:sp>
        <p:nvSpPr>
          <p:cNvPr id="7171" name="Sisällön paikkamerkki 2">
            <a:extLst>
              <a:ext uri="{FF2B5EF4-FFF2-40B4-BE49-F238E27FC236}">
                <a16:creationId xmlns:a16="http://schemas.microsoft.com/office/drawing/2014/main" id="{F56941D4-0F73-4E40-1848-1A9D1133F763}"/>
              </a:ext>
            </a:extLst>
          </p:cNvPr>
          <p:cNvSpPr>
            <a:spLocks noGrp="1"/>
          </p:cNvSpPr>
          <p:nvPr>
            <p:ph idx="1"/>
          </p:nvPr>
        </p:nvSpPr>
        <p:spPr/>
        <p:txBody>
          <a:bodyPr/>
          <a:lstStyle/>
          <a:p>
            <a:pPr marL="0" indent="0">
              <a:buNone/>
            </a:pPr>
            <a:r>
              <a:rPr lang="en-US" altLang="fi-FI"/>
              <a:t>“</a:t>
            </a:r>
            <a:r>
              <a:rPr lang="en-US" altLang="fi-FI" i="1"/>
              <a:t>It has always been difficult for me to justify youth work to the politicians and others.”</a:t>
            </a:r>
          </a:p>
          <a:p>
            <a:pPr marL="0" indent="0">
              <a:buNone/>
            </a:pPr>
            <a:endParaRPr lang="en-US" altLang="fi-FI" i="1"/>
          </a:p>
          <a:p>
            <a:pPr marL="0" indent="0">
              <a:buNone/>
            </a:pPr>
            <a:r>
              <a:rPr lang="en-US" altLang="fi-FI"/>
              <a:t> “</a:t>
            </a:r>
            <a:r>
              <a:rPr lang="en-US" altLang="fi-FI" i="1"/>
              <a:t>When somebody says, ‘Oh, you are a youth worker, what exactly do you do?”, I have never been able to answer.”</a:t>
            </a:r>
            <a:endParaRPr lang="fi-FI" altLang="fi-FI"/>
          </a:p>
        </p:txBody>
      </p:sp>
      <p:sp>
        <p:nvSpPr>
          <p:cNvPr id="4" name="Päivämäärän paikkamerkki 3">
            <a:extLst>
              <a:ext uri="{FF2B5EF4-FFF2-40B4-BE49-F238E27FC236}">
                <a16:creationId xmlns:a16="http://schemas.microsoft.com/office/drawing/2014/main" id="{377E1C10-7E2F-357C-9CB4-32E56DFDE23D}"/>
              </a:ext>
            </a:extLst>
          </p:cNvPr>
          <p:cNvSpPr>
            <a:spLocks noGrp="1"/>
          </p:cNvSpPr>
          <p:nvPr>
            <p:ph type="dt" sz="quarter" idx="10"/>
          </p:nvPr>
        </p:nvSpPr>
        <p:spPr/>
        <p:txBody>
          <a:bodyPr/>
          <a:lstStyle/>
          <a:p>
            <a:pPr>
              <a:defRPr/>
            </a:pPr>
            <a:fld id="{CBED8C78-9B73-4D4D-8E53-7ED0999CA4ED}" type="datetime1">
              <a:rPr lang="fi-FI" smtClean="0"/>
              <a:pPr>
                <a:defRPr/>
              </a:pPr>
              <a:t>22.9.2022</a:t>
            </a:fld>
            <a:endParaRPr lang="fi-FI"/>
          </a:p>
        </p:txBody>
      </p:sp>
      <p:sp>
        <p:nvSpPr>
          <p:cNvPr id="5" name="Alatunnisteen paikkamerkki 4">
            <a:extLst>
              <a:ext uri="{FF2B5EF4-FFF2-40B4-BE49-F238E27FC236}">
                <a16:creationId xmlns:a16="http://schemas.microsoft.com/office/drawing/2014/main" id="{B7E9735F-069A-EC26-40F6-F1386AB7A3E5}"/>
              </a:ext>
            </a:extLst>
          </p:cNvPr>
          <p:cNvSpPr>
            <a:spLocks noGrp="1"/>
          </p:cNvSpPr>
          <p:nvPr>
            <p:ph type="ftr" sz="quarter" idx="11"/>
          </p:nvPr>
        </p:nvSpPr>
        <p:spPr/>
        <p:txBody>
          <a:bodyPr/>
          <a:lstStyle/>
          <a:p>
            <a:pPr>
              <a:defRPr/>
            </a:pPr>
            <a:r>
              <a:rPr lang="fi-FI"/>
              <a:t>Tomi Kiilakoski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57A77AE-28E8-4B6E-B208-5417034EC737}"/>
              </a:ext>
            </a:extLst>
          </p:cNvPr>
          <p:cNvSpPr>
            <a:spLocks noGrp="1"/>
          </p:cNvSpPr>
          <p:nvPr>
            <p:ph type="ctrTitle"/>
          </p:nvPr>
        </p:nvSpPr>
        <p:spPr/>
        <p:txBody>
          <a:bodyPr/>
          <a:lstStyle/>
          <a:p>
            <a:r>
              <a:rPr lang="en-US" sz="4800" dirty="0">
                <a:solidFill>
                  <a:schemeClr val="tx1"/>
                </a:solidFill>
              </a:rPr>
              <a:t>Form of work 4: Advocating of young people’s rights and influencing their living conditions</a:t>
            </a:r>
            <a:br>
              <a:rPr lang="en-US" sz="4800" dirty="0">
                <a:solidFill>
                  <a:schemeClr val="tx1"/>
                </a:solidFill>
              </a:rPr>
            </a:br>
            <a:br>
              <a:rPr lang="en-US" sz="4000" dirty="0">
                <a:solidFill>
                  <a:schemeClr val="tx1"/>
                </a:solidFill>
              </a:rPr>
            </a:br>
            <a:r>
              <a:rPr lang="en-US" sz="3600" b="0" i="1" dirty="0">
                <a:solidFill>
                  <a:schemeClr val="tx1"/>
                </a:solidFill>
              </a:rPr>
              <a:t>Adolescence is an important phase of life, and the purpose of youth work is to defend it. Young people’s living conditions affect their agency and equality. The youth work carried out in Helsinki is effective, promotes well-being and takes young people’s side.</a:t>
            </a:r>
            <a:endParaRPr lang="fi-FI" sz="3600" b="0" i="1" dirty="0">
              <a:solidFill>
                <a:schemeClr val="tx1"/>
              </a:solidFill>
            </a:endParaRPr>
          </a:p>
        </p:txBody>
      </p:sp>
      <p:sp>
        <p:nvSpPr>
          <p:cNvPr id="3" name="Päivämäärän paikkamerkki 2">
            <a:extLst>
              <a:ext uri="{FF2B5EF4-FFF2-40B4-BE49-F238E27FC236}">
                <a16:creationId xmlns:a16="http://schemas.microsoft.com/office/drawing/2014/main" id="{99F6A222-6C4E-4FA2-8E8F-C32724540243}"/>
              </a:ext>
            </a:extLst>
          </p:cNvPr>
          <p:cNvSpPr>
            <a:spLocks noGrp="1"/>
          </p:cNvSpPr>
          <p:nvPr>
            <p:ph type="dt" sz="half" idx="10"/>
          </p:nvPr>
        </p:nvSpPr>
        <p:spPr/>
        <p:txBody>
          <a:bodyPr/>
          <a:lstStyle/>
          <a:p>
            <a:pPr>
              <a:defRPr/>
            </a:pPr>
            <a:fld id="{DFEFEAAF-1FC5-4E02-A912-5AB2FBC84184}" type="datetime1">
              <a:rPr lang="fi-FI" smtClean="0"/>
              <a:t>22.9.2022</a:t>
            </a:fld>
            <a:endParaRPr lang="fi-FI" dirty="0"/>
          </a:p>
        </p:txBody>
      </p:sp>
      <p:sp>
        <p:nvSpPr>
          <p:cNvPr id="4" name="Alatunnisteen paikkamerkki 3">
            <a:extLst>
              <a:ext uri="{FF2B5EF4-FFF2-40B4-BE49-F238E27FC236}">
                <a16:creationId xmlns:a16="http://schemas.microsoft.com/office/drawing/2014/main" id="{2D1107A0-7D3A-465D-B5F2-51C04F6F5FA3}"/>
              </a:ext>
            </a:extLst>
          </p:cNvPr>
          <p:cNvSpPr>
            <a:spLocks noGrp="1"/>
          </p:cNvSpPr>
          <p:nvPr>
            <p:ph type="ftr" sz="quarter" idx="11"/>
          </p:nvPr>
        </p:nvSpPr>
        <p:spPr/>
        <p:txBody>
          <a:bodyPr/>
          <a:lstStyle/>
          <a:p>
            <a:pPr>
              <a:defRPr/>
            </a:pPr>
            <a:endParaRPr lang="fi-FI" dirty="0"/>
          </a:p>
        </p:txBody>
      </p:sp>
      <p:sp>
        <p:nvSpPr>
          <p:cNvPr id="5" name="Dian numeron paikkamerkki 4">
            <a:extLst>
              <a:ext uri="{FF2B5EF4-FFF2-40B4-BE49-F238E27FC236}">
                <a16:creationId xmlns:a16="http://schemas.microsoft.com/office/drawing/2014/main" id="{17F9AD47-F341-4DDA-A0E1-9AEA84DC48C5}"/>
              </a:ext>
            </a:extLst>
          </p:cNvPr>
          <p:cNvSpPr>
            <a:spLocks noGrp="1"/>
          </p:cNvSpPr>
          <p:nvPr>
            <p:ph type="sldNum" sz="quarter" idx="12"/>
          </p:nvPr>
        </p:nvSpPr>
        <p:spPr/>
        <p:txBody>
          <a:bodyPr/>
          <a:lstStyle/>
          <a:p>
            <a:pPr>
              <a:defRPr/>
            </a:pPr>
            <a:fld id="{9A032849-1B89-4812-946E-BD869BDB57DC}" type="slidenum">
              <a:rPr lang="fi-FI" smtClean="0"/>
              <a:pPr>
                <a:defRPr/>
              </a:pPr>
              <a:t>30</a:t>
            </a:fld>
            <a:endParaRPr lang="fi-FI" dirty="0"/>
          </a:p>
        </p:txBody>
      </p:sp>
    </p:spTree>
    <p:extLst>
      <p:ext uri="{BB962C8B-B14F-4D97-AF65-F5344CB8AC3E}">
        <p14:creationId xmlns:p14="http://schemas.microsoft.com/office/powerpoint/2010/main" val="28916455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954A0B2-AFEC-412A-9BDF-DCE49FB2C7B3}"/>
              </a:ext>
            </a:extLst>
          </p:cNvPr>
          <p:cNvSpPr>
            <a:spLocks noGrp="1"/>
          </p:cNvSpPr>
          <p:nvPr>
            <p:ph type="ctrTitle"/>
          </p:nvPr>
        </p:nvSpPr>
        <p:spPr/>
        <p:txBody>
          <a:bodyPr/>
          <a:lstStyle/>
          <a:p>
            <a:endParaRPr lang="fi-FI" dirty="0"/>
          </a:p>
        </p:txBody>
      </p:sp>
      <p:sp>
        <p:nvSpPr>
          <p:cNvPr id="3" name="Päivämäärän paikkamerkki 2">
            <a:extLst>
              <a:ext uri="{FF2B5EF4-FFF2-40B4-BE49-F238E27FC236}">
                <a16:creationId xmlns:a16="http://schemas.microsoft.com/office/drawing/2014/main" id="{82D571C2-EA29-4BBD-91F9-C45ED73022C3}"/>
              </a:ext>
            </a:extLst>
          </p:cNvPr>
          <p:cNvSpPr>
            <a:spLocks noGrp="1"/>
          </p:cNvSpPr>
          <p:nvPr>
            <p:ph type="dt" sz="half" idx="10"/>
          </p:nvPr>
        </p:nvSpPr>
        <p:spPr/>
        <p:txBody>
          <a:bodyPr/>
          <a:lstStyle/>
          <a:p>
            <a:pPr>
              <a:defRPr/>
            </a:pPr>
            <a:fld id="{DFEFEAAF-1FC5-4E02-A912-5AB2FBC84184}" type="datetime1">
              <a:rPr lang="fi-FI" smtClean="0"/>
              <a:t>22.9.2022</a:t>
            </a:fld>
            <a:endParaRPr lang="fi-FI" dirty="0"/>
          </a:p>
        </p:txBody>
      </p:sp>
      <p:sp>
        <p:nvSpPr>
          <p:cNvPr id="4" name="Alatunnisteen paikkamerkki 3">
            <a:extLst>
              <a:ext uri="{FF2B5EF4-FFF2-40B4-BE49-F238E27FC236}">
                <a16:creationId xmlns:a16="http://schemas.microsoft.com/office/drawing/2014/main" id="{7B7E5AFF-7410-495F-9430-5F8B218B63DF}"/>
              </a:ext>
            </a:extLst>
          </p:cNvPr>
          <p:cNvSpPr>
            <a:spLocks noGrp="1"/>
          </p:cNvSpPr>
          <p:nvPr>
            <p:ph type="ftr" sz="quarter" idx="11"/>
          </p:nvPr>
        </p:nvSpPr>
        <p:spPr/>
        <p:txBody>
          <a:bodyPr/>
          <a:lstStyle/>
          <a:p>
            <a:pPr>
              <a:defRPr/>
            </a:pPr>
            <a:endParaRPr lang="fi-FI" dirty="0"/>
          </a:p>
        </p:txBody>
      </p:sp>
      <p:sp>
        <p:nvSpPr>
          <p:cNvPr id="5" name="Dian numeron paikkamerkki 4">
            <a:extLst>
              <a:ext uri="{FF2B5EF4-FFF2-40B4-BE49-F238E27FC236}">
                <a16:creationId xmlns:a16="http://schemas.microsoft.com/office/drawing/2014/main" id="{1B7A5682-28F5-48E9-9CF5-613F56A47A74}"/>
              </a:ext>
            </a:extLst>
          </p:cNvPr>
          <p:cNvSpPr>
            <a:spLocks noGrp="1"/>
          </p:cNvSpPr>
          <p:nvPr>
            <p:ph type="sldNum" sz="quarter" idx="12"/>
          </p:nvPr>
        </p:nvSpPr>
        <p:spPr/>
        <p:txBody>
          <a:bodyPr/>
          <a:lstStyle/>
          <a:p>
            <a:pPr>
              <a:defRPr/>
            </a:pPr>
            <a:fld id="{9A032849-1B89-4812-946E-BD869BDB57DC}" type="slidenum">
              <a:rPr lang="fi-FI" smtClean="0"/>
              <a:pPr>
                <a:defRPr/>
              </a:pPr>
              <a:t>31</a:t>
            </a:fld>
            <a:endParaRPr lang="fi-FI" dirty="0"/>
          </a:p>
        </p:txBody>
      </p:sp>
      <p:graphicFrame>
        <p:nvGraphicFramePr>
          <p:cNvPr id="6" name="Taulukko 5">
            <a:extLst>
              <a:ext uri="{FF2B5EF4-FFF2-40B4-BE49-F238E27FC236}">
                <a16:creationId xmlns:a16="http://schemas.microsoft.com/office/drawing/2014/main" id="{7E827D21-AC94-4A5C-B69F-919DDD66C980}"/>
              </a:ext>
            </a:extLst>
          </p:cNvPr>
          <p:cNvGraphicFramePr>
            <a:graphicFrameLocks noGrp="1"/>
          </p:cNvGraphicFramePr>
          <p:nvPr>
            <p:extLst>
              <p:ext uri="{D42A27DB-BD31-4B8C-83A1-F6EECF244321}">
                <p14:modId xmlns:p14="http://schemas.microsoft.com/office/powerpoint/2010/main" val="3226297087"/>
              </p:ext>
            </p:extLst>
          </p:nvPr>
        </p:nvGraphicFramePr>
        <p:xfrm>
          <a:off x="1489754" y="457200"/>
          <a:ext cx="7787810" cy="5859780"/>
        </p:xfrm>
        <a:graphic>
          <a:graphicData uri="http://schemas.openxmlformats.org/drawingml/2006/table">
            <a:tbl>
              <a:tblPr firstRow="1" firstCol="1" bandRow="1"/>
              <a:tblGrid>
                <a:gridCol w="1714635">
                  <a:extLst>
                    <a:ext uri="{9D8B030D-6E8A-4147-A177-3AD203B41FA5}">
                      <a16:colId xmlns:a16="http://schemas.microsoft.com/office/drawing/2014/main" val="3288687570"/>
                    </a:ext>
                  </a:extLst>
                </a:gridCol>
                <a:gridCol w="3660619">
                  <a:extLst>
                    <a:ext uri="{9D8B030D-6E8A-4147-A177-3AD203B41FA5}">
                      <a16:colId xmlns:a16="http://schemas.microsoft.com/office/drawing/2014/main" val="2711215601"/>
                    </a:ext>
                  </a:extLst>
                </a:gridCol>
                <a:gridCol w="2412556">
                  <a:extLst>
                    <a:ext uri="{9D8B030D-6E8A-4147-A177-3AD203B41FA5}">
                      <a16:colId xmlns:a16="http://schemas.microsoft.com/office/drawing/2014/main" val="2260594641"/>
                    </a:ext>
                  </a:extLst>
                </a:gridCol>
              </a:tblGrid>
              <a:tr h="119963">
                <a:tc>
                  <a:txBody>
                    <a:bodyPr/>
                    <a:lstStyle/>
                    <a:p>
                      <a:pPr fontAlgn="base">
                        <a:lnSpc>
                          <a:spcPct val="115000"/>
                        </a:lnSpc>
                        <a:spcAft>
                          <a:spcPts val="800"/>
                        </a:spcAft>
                      </a:pPr>
                      <a:r>
                        <a:rPr lang="en-GB" sz="900" b="1">
                          <a:solidFill>
                            <a:srgbClr val="FFFFFF"/>
                          </a:solidFill>
                          <a:effectLst/>
                          <a:latin typeface="Arial" panose="020B0604020202020204" pitchFamily="34" charset="0"/>
                          <a:ea typeface="Arial" panose="020B0604020202020204" pitchFamily="34" charset="0"/>
                          <a:cs typeface="Arial" panose="020B0604020202020204" pitchFamily="34" charset="0"/>
                        </a:rPr>
                        <a:t>Method</a:t>
                      </a:r>
                      <a:r>
                        <a:rPr lang="en-GB" sz="900">
                          <a:solidFill>
                            <a:srgbClr val="FFFFFF"/>
                          </a:solidFill>
                          <a:effectLst/>
                          <a:latin typeface="Arial" panose="020B0604020202020204" pitchFamily="34" charset="0"/>
                          <a:ea typeface="Arial" panose="020B0604020202020204" pitchFamily="34" charset="0"/>
                          <a:cs typeface="Arial" panose="020B0604020202020204" pitchFamily="34" charset="0"/>
                        </a:rPr>
                        <a:t>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E74B5"/>
                    </a:solidFill>
                  </a:tcPr>
                </a:tc>
                <a:tc>
                  <a:txBody>
                    <a:bodyPr/>
                    <a:lstStyle/>
                    <a:p>
                      <a:pPr fontAlgn="base">
                        <a:lnSpc>
                          <a:spcPct val="115000"/>
                        </a:lnSpc>
                        <a:spcAft>
                          <a:spcPts val="800"/>
                        </a:spcAft>
                      </a:pPr>
                      <a:r>
                        <a:rPr lang="en-GB" sz="900" b="1">
                          <a:solidFill>
                            <a:srgbClr val="FFFFFF"/>
                          </a:solidFill>
                          <a:effectLst/>
                          <a:latin typeface="Arial" panose="020B0604020202020204" pitchFamily="34" charset="0"/>
                          <a:ea typeface="Arial" panose="020B0604020202020204" pitchFamily="34" charset="0"/>
                          <a:cs typeface="Arial" panose="020B0604020202020204" pitchFamily="34" charset="0"/>
                        </a:rPr>
                        <a:t>The method’s purposes</a:t>
                      </a:r>
                      <a:r>
                        <a:rPr lang="en-GB" sz="900">
                          <a:solidFill>
                            <a:srgbClr val="FFFFFF"/>
                          </a:solidFill>
                          <a:effectLst/>
                          <a:latin typeface="Arial" panose="020B0604020202020204" pitchFamily="34" charset="0"/>
                          <a:ea typeface="Arial" panose="020B0604020202020204" pitchFamily="34" charset="0"/>
                          <a:cs typeface="Arial" panose="020B0604020202020204" pitchFamily="34" charset="0"/>
                        </a:rPr>
                        <a:t>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E74B5"/>
                    </a:solidFill>
                  </a:tcPr>
                </a:tc>
                <a:tc>
                  <a:txBody>
                    <a:bodyPr/>
                    <a:lstStyle/>
                    <a:p>
                      <a:pPr fontAlgn="base">
                        <a:lnSpc>
                          <a:spcPct val="115000"/>
                        </a:lnSpc>
                        <a:spcAft>
                          <a:spcPts val="800"/>
                        </a:spcAft>
                      </a:pPr>
                      <a:r>
                        <a:rPr lang="en-GB" sz="900" b="1">
                          <a:solidFill>
                            <a:srgbClr val="FFFFFF"/>
                          </a:solidFill>
                          <a:effectLst/>
                          <a:latin typeface="Arial" panose="020B0604020202020204" pitchFamily="34" charset="0"/>
                          <a:ea typeface="Arial" panose="020B0604020202020204" pitchFamily="34" charset="0"/>
                          <a:cs typeface="Arial" panose="020B0604020202020204" pitchFamily="34" charset="0"/>
                        </a:rPr>
                        <a:t>Examples of tools</a:t>
                      </a:r>
                      <a:r>
                        <a:rPr lang="en-GB" sz="900">
                          <a:solidFill>
                            <a:srgbClr val="FFFFFF"/>
                          </a:solidFill>
                          <a:effectLst/>
                          <a:latin typeface="Arial" panose="020B0604020202020204" pitchFamily="34" charset="0"/>
                          <a:ea typeface="Arial" panose="020B0604020202020204" pitchFamily="34" charset="0"/>
                          <a:cs typeface="Arial" panose="020B0604020202020204" pitchFamily="34" charset="0"/>
                        </a:rPr>
                        <a:t>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E74B5"/>
                    </a:solidFill>
                  </a:tcPr>
                </a:tc>
                <a:extLst>
                  <a:ext uri="{0D108BD9-81ED-4DB2-BD59-A6C34878D82A}">
                    <a16:rowId xmlns:a16="http://schemas.microsoft.com/office/drawing/2014/main" val="3032433956"/>
                  </a:ext>
                </a:extLst>
              </a:tr>
              <a:tr h="1723428">
                <a:tc>
                  <a:txBody>
                    <a:bodyPr/>
                    <a:lstStyle/>
                    <a:p>
                      <a:pPr fontAlgn="base">
                        <a:lnSpc>
                          <a:spcPct val="115000"/>
                        </a:lnSpc>
                        <a:spcAft>
                          <a:spcPts val="800"/>
                        </a:spcAft>
                      </a:pPr>
                      <a:r>
                        <a:rPr lang="en-GB" sz="900" b="1">
                          <a:solidFill>
                            <a:srgbClr val="000000"/>
                          </a:solidFill>
                          <a:effectLst/>
                          <a:latin typeface="Arial" panose="020B0604020202020204" pitchFamily="34" charset="0"/>
                          <a:ea typeface="Arial" panose="020B0604020202020204" pitchFamily="34" charset="0"/>
                          <a:cs typeface="Arial" panose="020B0604020202020204" pitchFamily="34" charset="0"/>
                        </a:rPr>
                        <a:t>KNOWLEDGE-BASED DEVELOPMENT OF YOUTH WORK AND ENSURING ITS EFFECTIVENESS</a:t>
                      </a: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fi-FI" sz="900">
                        <a:effectLst/>
                        <a:latin typeface="Arial" panose="020B0604020202020204" pitchFamily="34" charset="0"/>
                        <a:ea typeface="Calibri" panose="020F0502020204030204" pitchFamily="34" charset="0"/>
                        <a:cs typeface="Arial" panose="020B0604020202020204" pitchFamily="34" charset="0"/>
                      </a:endParaRPr>
                    </a:p>
                    <a:p>
                      <a:pPr fontAlgn="base">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Collects and utilises youth research and data concerning the city.</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Collects, utilises and shares the knowledge and experiences of young people, staff members, partners and networks.</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Further develops youth work and its tools to match young people’s needs and the phenomena affecting their lives.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Sets goals for the development and monitors how well they are met.</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Actively shares information about the internal and external youth work carried out in Helsinki.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Regularly evaluates the effectiveness of the youth work carried out by the Youth division.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fontAlgn="base">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For example:</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analysis of local context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evaluation and monitoring tools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projects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the Youth Division’s internal discussions and/or trainings</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internal communications</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external communications, e.g. websites, social media, press releases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spcAft>
                          <a:spcPts val="800"/>
                        </a:spcAft>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“service strategy”</a:t>
                      </a:r>
                      <a:b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b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2456981206"/>
                  </a:ext>
                </a:extLst>
              </a:tr>
              <a:tr h="752889">
                <a:tc>
                  <a:txBody>
                    <a:bodyPr/>
                    <a:lstStyle/>
                    <a:p>
                      <a:pPr fontAlgn="base">
                        <a:lnSpc>
                          <a:spcPct val="115000"/>
                        </a:lnSpc>
                        <a:spcAft>
                          <a:spcPts val="800"/>
                        </a:spcAft>
                      </a:pPr>
                      <a:r>
                        <a:rPr lang="en-GB" sz="900" b="1">
                          <a:solidFill>
                            <a:srgbClr val="000000"/>
                          </a:solidFill>
                          <a:effectLst/>
                          <a:latin typeface="Arial" panose="020B0604020202020204" pitchFamily="34" charset="0"/>
                          <a:ea typeface="Arial" panose="020B0604020202020204" pitchFamily="34" charset="0"/>
                          <a:cs typeface="Arial" panose="020B0604020202020204" pitchFamily="34" charset="0"/>
                        </a:rPr>
                        <a:t>BUILDING AND UTILISING PARTNERSHIPS</a:t>
                      </a: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marL="342900" lvl="0" indent="-342900" fontAlgn="base">
                        <a:lnSpc>
                          <a:spcPct val="115000"/>
                        </a:lnSpc>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Enhances city-wide and regional networks.</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Actively participates in national and international networks, promoting matters pertaining to adolescents and youth work.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spcAft>
                          <a:spcPts val="800"/>
                        </a:spcAft>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Enhances existing partnerships and actively looks for new partners.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fontAlgn="base">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For example:</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projects</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co-creation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international co-creation work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seminars and workshops</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extLst>
                  <a:ext uri="{0D108BD9-81ED-4DB2-BD59-A6C34878D82A}">
                    <a16:rowId xmlns:a16="http://schemas.microsoft.com/office/drawing/2014/main" val="591799678"/>
                  </a:ext>
                </a:extLst>
              </a:tr>
              <a:tr h="1196537">
                <a:tc>
                  <a:txBody>
                    <a:bodyPr/>
                    <a:lstStyle/>
                    <a:p>
                      <a:pPr fontAlgn="base">
                        <a:lnSpc>
                          <a:spcPct val="115000"/>
                        </a:lnSpc>
                        <a:spcAft>
                          <a:spcPts val="800"/>
                        </a:spcAft>
                      </a:pPr>
                      <a:r>
                        <a:rPr lang="en-GB" sz="900" b="1">
                          <a:solidFill>
                            <a:srgbClr val="000000"/>
                          </a:solidFill>
                          <a:effectLst/>
                          <a:latin typeface="Arial" panose="020B0604020202020204" pitchFamily="34" charset="0"/>
                          <a:ea typeface="Arial" panose="020B0604020202020204" pitchFamily="34" charset="0"/>
                          <a:cs typeface="Arial" panose="020B0604020202020204" pitchFamily="34" charset="0"/>
                        </a:rPr>
                        <a:t>INFLUENCING YOUNG PEOPLE’S AFFAIRS AND LIVING ENVIRONMENT</a:t>
                      </a: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fi-FI" sz="900">
                        <a:effectLst/>
                        <a:latin typeface="Arial" panose="020B0604020202020204" pitchFamily="34" charset="0"/>
                        <a:ea typeface="Calibri" panose="020F0502020204030204" pitchFamily="34" charset="0"/>
                        <a:cs typeface="Arial" panose="020B0604020202020204" pitchFamily="34" charset="0"/>
                      </a:endParaRPr>
                    </a:p>
                    <a:p>
                      <a:pPr fontAlgn="base">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marL="342900" lvl="0" indent="-342900" fontAlgn="base">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Has an impact, both on its own and together with relevant stakeholders, on young people’s living conditions and environment.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Ensures that youth and matters pertaining to young people are accounted for in decision-making and services.</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spcAft>
                          <a:spcPts val="800"/>
                        </a:spcAft>
                        <a:buSzPts val="800"/>
                        <a:buFont typeface="Symbol" panose="05050102010706020507" pitchFamily="18" charset="2"/>
                        <a:buChar char=""/>
                        <a:tabLst>
                          <a:tab pos="2286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Takes part in developing the structures linked to young people’s influencing and participation. </a:t>
                      </a:r>
                      <a:endParaRPr lang="fi-FI" sz="9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fontAlgn="base">
                        <a:lnSpc>
                          <a:spcPct val="115000"/>
                        </a:lnSpc>
                        <a:spcAft>
                          <a:spcPts val="800"/>
                        </a:spcAf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For example: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budget and strategy preparations</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lobbying, e.g. through networks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statements to the media and local authorities</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media visibility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spcAft>
                          <a:spcPts val="800"/>
                        </a:spcAft>
                        <a:buSzPts val="800"/>
                        <a:buFont typeface="Symbol" panose="05050102010706020507" pitchFamily="18" charset="2"/>
                        <a:buChar char=""/>
                        <a:tabLst>
                          <a:tab pos="4572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safety walk-arounds  </a:t>
                      </a:r>
                      <a:b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b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3936162458"/>
                  </a:ext>
                </a:extLst>
              </a:tr>
              <a:tr h="1555493">
                <a:tc>
                  <a:txBody>
                    <a:bodyPr/>
                    <a:lstStyle/>
                    <a:p>
                      <a:pPr fontAlgn="base">
                        <a:lnSpc>
                          <a:spcPct val="115000"/>
                        </a:lnSpc>
                        <a:spcAft>
                          <a:spcPts val="800"/>
                        </a:spcAft>
                      </a:pPr>
                      <a:r>
                        <a:rPr lang="en-GB" sz="900" b="1">
                          <a:solidFill>
                            <a:srgbClr val="000000"/>
                          </a:solidFill>
                          <a:effectLst/>
                          <a:latin typeface="Arial" panose="020B0604020202020204" pitchFamily="34" charset="0"/>
                          <a:ea typeface="Arial" panose="020B0604020202020204" pitchFamily="34" charset="0"/>
                          <a:cs typeface="Arial" panose="020B0604020202020204" pitchFamily="34" charset="0"/>
                        </a:rPr>
                        <a:t>ENSURING AND ALLOCATING RESOURCES,  PROVIDING SUBSIDIES</a:t>
                      </a:r>
                      <a:endParaRPr lang="fi-FI" sz="900">
                        <a:effectLst/>
                        <a:latin typeface="Arial" panose="020B0604020202020204" pitchFamily="34" charset="0"/>
                        <a:ea typeface="Calibri" panose="020F0502020204030204" pitchFamily="34" charset="0"/>
                        <a:cs typeface="Arial" panose="020B0604020202020204" pitchFamily="34" charset="0"/>
                      </a:endParaRPr>
                    </a:p>
                    <a:p>
                      <a:pPr fontAlgn="base">
                        <a:lnSpc>
                          <a:spcPct val="115000"/>
                        </a:lnSpc>
                        <a:spcAft>
                          <a:spcPts val="800"/>
                        </a:spcAft>
                      </a:pPr>
                      <a:r>
                        <a:rPr lang="en-GB" sz="900">
                          <a:effectLst/>
                          <a:latin typeface="Arial" panose="020B0604020202020204" pitchFamily="34" charset="0"/>
                          <a:ea typeface="Arial" panose="020B0604020202020204" pitchFamily="34" charset="0"/>
                          <a:cs typeface="Arial" panose="020B0604020202020204" pitchFamily="34" charset="0"/>
                        </a:rPr>
                        <a:t> </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marL="342900" lvl="0" indent="-342900" fontAlgn="base">
                        <a:lnSpc>
                          <a:spcPct val="115000"/>
                        </a:lnSpc>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Implements youth work in accordance with “the service strategy”.</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Ensures appropriate allocation of resources (money, staff members and facilities). </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Ensures the staff’s competence.</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Grants subsidies to organisations and youth groups.</a:t>
                      </a:r>
                      <a:endParaRPr lang="fi-FI" sz="90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spcAft>
                          <a:spcPts val="800"/>
                        </a:spcAft>
                        <a:buSzPts val="800"/>
                        <a:buFont typeface="Symbol" panose="05050102010706020507" pitchFamily="18" charset="2"/>
                        <a:buChar char=""/>
                        <a:tabLst>
                          <a:tab pos="228600" algn="l"/>
                        </a:tabLst>
                      </a:pPr>
                      <a:r>
                        <a:rPr lang="en-GB" sz="900">
                          <a:solidFill>
                            <a:srgbClr val="000000"/>
                          </a:solidFill>
                          <a:effectLst/>
                          <a:latin typeface="Arial" panose="020B0604020202020204" pitchFamily="34" charset="0"/>
                          <a:ea typeface="Arial" panose="020B0604020202020204" pitchFamily="34" charset="0"/>
                          <a:cs typeface="Arial" panose="020B0604020202020204" pitchFamily="34" charset="0"/>
                        </a:rPr>
                        <a:t>Acquires youth work services.</a:t>
                      </a:r>
                      <a:endParaRPr lang="fi-FI" sz="90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tc>
                  <a:txBody>
                    <a:bodyPr/>
                    <a:lstStyle/>
                    <a:p>
                      <a:pPr fontAlgn="base">
                        <a:lnSpc>
                          <a:spcPct val="115000"/>
                        </a:lnSpc>
                        <a:spcAft>
                          <a:spcPts val="800"/>
                        </a:spcAf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For example:</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preparing a municipal budget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applying for project funding</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Indicators for positive discrimination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US" sz="900" dirty="0">
                          <a:solidFill>
                            <a:srgbClr val="000000"/>
                          </a:solidFill>
                          <a:effectLst/>
                          <a:latin typeface="Arial" panose="020B0604020202020204" pitchFamily="34" charset="0"/>
                          <a:ea typeface="Calibri" panose="020F0502020204030204" pitchFamily="34" charset="0"/>
                          <a:cs typeface="Arial" panose="020B0604020202020204" pitchFamily="34" charset="0"/>
                        </a:rPr>
                        <a:t>trainings</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discussions on goals of work between the manager and the staff member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projects</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buSzPts val="800"/>
                        <a:buFont typeface="Symbol" panose="05050102010706020507" pitchFamily="18" charset="2"/>
                        <a:buChar char=""/>
                        <a:tabLst>
                          <a:tab pos="4572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subsidies </a:t>
                      </a:r>
                      <a:endParaRPr lang="fi-FI" sz="9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fontAlgn="base">
                        <a:lnSpc>
                          <a:spcPct val="115000"/>
                        </a:lnSpc>
                        <a:spcAft>
                          <a:spcPts val="800"/>
                        </a:spcAft>
                        <a:buSzPts val="800"/>
                        <a:buFont typeface="Symbol" panose="05050102010706020507" pitchFamily="18" charset="2"/>
                        <a:buChar char=""/>
                        <a:tabLst>
                          <a:tab pos="457200" algn="l"/>
                        </a:tabLst>
                      </a:pPr>
                      <a:r>
                        <a:rPr lang="en-GB" sz="900" dirty="0">
                          <a:solidFill>
                            <a:srgbClr val="000000"/>
                          </a:solidFill>
                          <a:effectLst/>
                          <a:latin typeface="Arial" panose="020B0604020202020204" pitchFamily="34" charset="0"/>
                          <a:ea typeface="Arial" panose="020B0604020202020204" pitchFamily="34" charset="0"/>
                          <a:cs typeface="Arial" panose="020B0604020202020204" pitchFamily="34" charset="0"/>
                        </a:rPr>
                        <a:t>service acquisition</a:t>
                      </a:r>
                      <a:endParaRPr lang="fi-FI" sz="9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CC2E5"/>
                    </a:solidFill>
                  </a:tcPr>
                </a:tc>
                <a:extLst>
                  <a:ext uri="{0D108BD9-81ED-4DB2-BD59-A6C34878D82A}">
                    <a16:rowId xmlns:a16="http://schemas.microsoft.com/office/drawing/2014/main" val="3739397389"/>
                  </a:ext>
                </a:extLst>
              </a:tr>
            </a:tbl>
          </a:graphicData>
        </a:graphic>
      </p:graphicFrame>
    </p:spTree>
    <p:extLst>
      <p:ext uri="{BB962C8B-B14F-4D97-AF65-F5344CB8AC3E}">
        <p14:creationId xmlns:p14="http://schemas.microsoft.com/office/powerpoint/2010/main" val="1979143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sz="3200" dirty="0"/>
              <a:t>The Basic Plan of Youth Work as part </a:t>
            </a:r>
            <a:br>
              <a:rPr lang="en-US" sz="3200" dirty="0"/>
            </a:br>
            <a:r>
              <a:rPr lang="en-US" sz="3200" dirty="0"/>
              <a:t>of our work</a:t>
            </a:r>
            <a:br>
              <a:rPr lang="en-US" sz="3200" dirty="0"/>
            </a:br>
            <a:endParaRPr lang="fi-FI" sz="3200" dirty="0"/>
          </a:p>
        </p:txBody>
      </p:sp>
      <p:sp>
        <p:nvSpPr>
          <p:cNvPr id="3" name="Sisällön paikkamerkki 2"/>
          <p:cNvSpPr>
            <a:spLocks noGrp="1"/>
          </p:cNvSpPr>
          <p:nvPr>
            <p:ph idx="1"/>
          </p:nvPr>
        </p:nvSpPr>
        <p:spPr/>
        <p:txBody>
          <a:bodyPr/>
          <a:lstStyle/>
          <a:p>
            <a:r>
              <a:rPr lang="en-GB" dirty="0"/>
              <a:t>NUPS steers the planning, assessment and development of the youth work carried out by the Youth Division. In practice, this means that it serves as a foundation for the annual score card and operational planning, among other things. Furthermore, it steers the way in which our cooperation efforts and partnerships are formed. NUPS has an effect on the role descriptions of the personnel, management and development structures, as well as the assessment of our operations.</a:t>
            </a:r>
            <a:endParaRPr lang="fi-FI" dirty="0"/>
          </a:p>
          <a:p>
            <a:r>
              <a:rPr lang="en-GB" dirty="0"/>
              <a:t>Our work is based on NUPS. Our work is guided by specific principles, and the forms of work serve as the basis for our youth work. NUPS provides the direction, policies and boundaries for the type of youth work we do and how we do it. NUPS also serves as the basis for the development of youth work content and tools, employee training, and the improvement and planning of other skills.</a:t>
            </a:r>
            <a:endParaRPr lang="fi-FI" dirty="0"/>
          </a:p>
        </p:txBody>
      </p:sp>
      <p:sp>
        <p:nvSpPr>
          <p:cNvPr id="4" name="Päivämäärän paikkamerkki 3"/>
          <p:cNvSpPr>
            <a:spLocks noGrp="1"/>
          </p:cNvSpPr>
          <p:nvPr>
            <p:ph type="dt" sz="half" idx="10"/>
          </p:nvPr>
        </p:nvSpPr>
        <p:spPr/>
        <p:txBody>
          <a:bodyPr/>
          <a:lstStyle/>
          <a:p>
            <a:pPr>
              <a:defRPr/>
            </a:pPr>
            <a:fld id="{B4052959-B402-4E64-BC04-BDA5997856DB}" type="datetime1">
              <a:rPr lang="fi-FI" smtClean="0"/>
              <a:t>22.9.2022</a:t>
            </a:fld>
            <a:endParaRPr lang="fi-FI"/>
          </a:p>
        </p:txBody>
      </p:sp>
      <p:sp>
        <p:nvSpPr>
          <p:cNvPr id="5" name="Alatunnisteen paikkamerkki 4"/>
          <p:cNvSpPr>
            <a:spLocks noGrp="1"/>
          </p:cNvSpPr>
          <p:nvPr>
            <p:ph type="ftr" sz="quarter" idx="11"/>
          </p:nvPr>
        </p:nvSpPr>
        <p:spPr/>
        <p:txBody>
          <a:bodyPr/>
          <a:lstStyle/>
          <a:p>
            <a:pPr>
              <a:defRPr/>
            </a:pPr>
            <a:endParaRPr lang="fi-FI"/>
          </a:p>
        </p:txBody>
      </p:sp>
      <p:sp>
        <p:nvSpPr>
          <p:cNvPr id="6" name="Dian numeron paikkamerkki 5"/>
          <p:cNvSpPr>
            <a:spLocks noGrp="1"/>
          </p:cNvSpPr>
          <p:nvPr>
            <p:ph type="sldNum" sz="quarter" idx="12"/>
          </p:nvPr>
        </p:nvSpPr>
        <p:spPr/>
        <p:txBody>
          <a:bodyPr/>
          <a:lstStyle/>
          <a:p>
            <a:pPr>
              <a:defRPr/>
            </a:pPr>
            <a:fld id="{21D465F9-A8AA-48E0-96FD-5EA515275563}" type="slidenum">
              <a:rPr lang="fi-FI" smtClean="0"/>
              <a:pPr>
                <a:defRPr/>
              </a:pPr>
              <a:t>32</a:t>
            </a:fld>
            <a:endParaRPr lang="fi-FI"/>
          </a:p>
        </p:txBody>
      </p:sp>
    </p:spTree>
    <p:extLst>
      <p:ext uri="{BB962C8B-B14F-4D97-AF65-F5344CB8AC3E}">
        <p14:creationId xmlns:p14="http://schemas.microsoft.com/office/powerpoint/2010/main" val="31221558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tsikko 1"/>
          <p:cNvSpPr>
            <a:spLocks noGrp="1"/>
          </p:cNvSpPr>
          <p:nvPr>
            <p:ph type="ctrTitle"/>
          </p:nvPr>
        </p:nvSpPr>
        <p:spPr>
          <a:xfrm>
            <a:off x="408563" y="1986116"/>
            <a:ext cx="10739336" cy="2768763"/>
          </a:xfrm>
        </p:spPr>
        <p:txBody>
          <a:bodyPr/>
          <a:lstStyle/>
          <a:p>
            <a:pPr algn="ctr"/>
            <a:br>
              <a:rPr lang="fi-FI" sz="4000" dirty="0"/>
            </a:br>
            <a:r>
              <a:rPr lang="fi-FI" sz="4000" dirty="0"/>
              <a:t>THANK YOU - KIITOS</a:t>
            </a:r>
            <a:br>
              <a:rPr lang="fi-FI" sz="4400" dirty="0"/>
            </a:br>
            <a:br>
              <a:rPr lang="fi-FI" sz="2000" dirty="0"/>
            </a:br>
            <a:r>
              <a:rPr lang="fi-FI" sz="2000" dirty="0"/>
              <a:t>			</a:t>
            </a:r>
            <a:br>
              <a:rPr lang="fi-FI" sz="2000" dirty="0"/>
            </a:br>
            <a:r>
              <a:rPr lang="fi-FI" sz="2000" dirty="0"/>
              <a:t>			</a:t>
            </a:r>
            <a:br>
              <a:rPr lang="fi-FI" sz="2000" b="0" dirty="0">
                <a:solidFill>
                  <a:schemeClr val="bg1"/>
                </a:solidFill>
                <a:latin typeface="+mj-lt"/>
              </a:rPr>
            </a:br>
            <a:br>
              <a:rPr lang="fi-FI" sz="4000" dirty="0">
                <a:solidFill>
                  <a:schemeClr val="bg1"/>
                </a:solidFill>
              </a:rPr>
            </a:br>
            <a:endParaRPr lang="fi-FI" sz="4000" dirty="0">
              <a:solidFill>
                <a:schemeClr val="bg1"/>
              </a:solidFill>
            </a:endParaRPr>
          </a:p>
        </p:txBody>
      </p:sp>
      <p:sp>
        <p:nvSpPr>
          <p:cNvPr id="11" name="Tekstiruutu 10"/>
          <p:cNvSpPr txBox="1"/>
          <p:nvPr/>
        </p:nvSpPr>
        <p:spPr>
          <a:xfrm>
            <a:off x="3910818" y="5372746"/>
            <a:ext cx="3740126" cy="1077218"/>
          </a:xfrm>
          <a:prstGeom prst="rect">
            <a:avLst/>
          </a:prstGeom>
          <a:noFill/>
        </p:spPr>
        <p:txBody>
          <a:bodyPr wrap="none" rtlCol="0">
            <a:spAutoFit/>
          </a:bodyPr>
          <a:lstStyle/>
          <a:p>
            <a:r>
              <a:rPr lang="fi-FI" sz="1600" dirty="0"/>
              <a:t>Sini Perho, Planning </a:t>
            </a:r>
            <a:r>
              <a:rPr lang="fi-FI" sz="1600" dirty="0" err="1"/>
              <a:t>officer</a:t>
            </a:r>
            <a:br>
              <a:rPr lang="fi-FI" sz="1600" dirty="0"/>
            </a:br>
            <a:r>
              <a:rPr lang="fi-FI" sz="1600" dirty="0">
                <a:hlinkClick r:id="rId3"/>
              </a:rPr>
              <a:t>sini.perho@hel.fi</a:t>
            </a:r>
            <a:r>
              <a:rPr lang="fi-FI" sz="1600" dirty="0"/>
              <a:t>, +358 (0)41 5121 732</a:t>
            </a:r>
            <a:br>
              <a:rPr lang="fi-FI" sz="1600" dirty="0"/>
            </a:br>
            <a:br>
              <a:rPr lang="fi-FI" sz="1600" dirty="0"/>
            </a:br>
            <a:endParaRPr lang="fi-FI" sz="1600" dirty="0"/>
          </a:p>
        </p:txBody>
      </p:sp>
    </p:spTree>
    <p:extLst>
      <p:ext uri="{BB962C8B-B14F-4D97-AF65-F5344CB8AC3E}">
        <p14:creationId xmlns:p14="http://schemas.microsoft.com/office/powerpoint/2010/main" val="4004207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tsikko 1">
            <a:extLst>
              <a:ext uri="{FF2B5EF4-FFF2-40B4-BE49-F238E27FC236}">
                <a16:creationId xmlns:a16="http://schemas.microsoft.com/office/drawing/2014/main" id="{C1F6B119-BA32-6614-2797-52789840209A}"/>
              </a:ext>
            </a:extLst>
          </p:cNvPr>
          <p:cNvSpPr>
            <a:spLocks noGrp="1"/>
          </p:cNvSpPr>
          <p:nvPr>
            <p:ph type="title"/>
          </p:nvPr>
        </p:nvSpPr>
        <p:spPr/>
        <p:txBody>
          <a:bodyPr/>
          <a:lstStyle/>
          <a:p>
            <a:r>
              <a:rPr lang="fi-FI" altLang="fi-FI"/>
              <a:t>A youth worker perspective</a:t>
            </a:r>
          </a:p>
        </p:txBody>
      </p:sp>
      <p:sp>
        <p:nvSpPr>
          <p:cNvPr id="8195" name="Sisällön paikkamerkki 2">
            <a:extLst>
              <a:ext uri="{FF2B5EF4-FFF2-40B4-BE49-F238E27FC236}">
                <a16:creationId xmlns:a16="http://schemas.microsoft.com/office/drawing/2014/main" id="{6585C0F2-EAFE-F0EA-9446-A905023C6115}"/>
              </a:ext>
            </a:extLst>
          </p:cNvPr>
          <p:cNvSpPr>
            <a:spLocks noGrp="1"/>
          </p:cNvSpPr>
          <p:nvPr>
            <p:ph idx="1"/>
          </p:nvPr>
        </p:nvSpPr>
        <p:spPr/>
        <p:txBody>
          <a:bodyPr/>
          <a:lstStyle/>
          <a:p>
            <a:pPr marL="0" indent="0">
              <a:buNone/>
            </a:pPr>
            <a:r>
              <a:rPr lang="en-US" altLang="fi-FI" sz="2400"/>
              <a:t>“</a:t>
            </a:r>
            <a:r>
              <a:rPr lang="en-US" altLang="fi-FI" sz="2400" i="1"/>
              <a:t>It has always been difficult for me to justify youth work to the politicians and others.”</a:t>
            </a:r>
          </a:p>
          <a:p>
            <a:pPr marL="0" indent="0">
              <a:buNone/>
            </a:pPr>
            <a:endParaRPr lang="en-US" altLang="fi-FI" sz="2400" i="1"/>
          </a:p>
          <a:p>
            <a:pPr marL="0" indent="0">
              <a:buNone/>
            </a:pPr>
            <a:r>
              <a:rPr lang="en-US" altLang="fi-FI" sz="2400"/>
              <a:t> “</a:t>
            </a:r>
            <a:r>
              <a:rPr lang="en-US" altLang="fi-FI" sz="2400" i="1"/>
              <a:t>When somebody says, ‘Oh, you are a youth worker, what exactly do you do?”, I have never been able to answer.”</a:t>
            </a:r>
          </a:p>
          <a:p>
            <a:pPr marL="0" indent="0">
              <a:buNone/>
            </a:pPr>
            <a:endParaRPr lang="en-US" altLang="fi-FI" sz="2400" b="1"/>
          </a:p>
          <a:p>
            <a:pPr marL="0" indent="0">
              <a:buNone/>
            </a:pPr>
            <a:r>
              <a:rPr lang="en-US" altLang="fi-FI" sz="2400" b="1"/>
              <a:t>Starting point for action research: identifying a problem shared by the work community, and working together to find a solution to this. Collective learning is emphasized, as well as making concrete changes. </a:t>
            </a:r>
            <a:endParaRPr lang="fi-FI" altLang="fi-FI" sz="2400" b="1"/>
          </a:p>
        </p:txBody>
      </p:sp>
      <p:sp>
        <p:nvSpPr>
          <p:cNvPr id="4" name="Päivämäärän paikkamerkki 3">
            <a:extLst>
              <a:ext uri="{FF2B5EF4-FFF2-40B4-BE49-F238E27FC236}">
                <a16:creationId xmlns:a16="http://schemas.microsoft.com/office/drawing/2014/main" id="{6C6523FB-A5D7-8226-C463-D1B8D2B1A734}"/>
              </a:ext>
            </a:extLst>
          </p:cNvPr>
          <p:cNvSpPr>
            <a:spLocks noGrp="1"/>
          </p:cNvSpPr>
          <p:nvPr>
            <p:ph type="dt" sz="quarter" idx="10"/>
          </p:nvPr>
        </p:nvSpPr>
        <p:spPr/>
        <p:txBody>
          <a:bodyPr/>
          <a:lstStyle/>
          <a:p>
            <a:pPr>
              <a:defRPr/>
            </a:pPr>
            <a:fld id="{CBED8C78-9B73-4D4D-8E53-7ED0999CA4ED}" type="datetime1">
              <a:rPr lang="fi-FI" smtClean="0"/>
              <a:pPr>
                <a:defRPr/>
              </a:pPr>
              <a:t>22.9.2022</a:t>
            </a:fld>
            <a:endParaRPr lang="fi-FI"/>
          </a:p>
        </p:txBody>
      </p:sp>
      <p:sp>
        <p:nvSpPr>
          <p:cNvPr id="5" name="Alatunnisteen paikkamerkki 4">
            <a:extLst>
              <a:ext uri="{FF2B5EF4-FFF2-40B4-BE49-F238E27FC236}">
                <a16:creationId xmlns:a16="http://schemas.microsoft.com/office/drawing/2014/main" id="{2728E6E4-8F39-3335-4BD6-DAEF439BB57D}"/>
              </a:ext>
            </a:extLst>
          </p:cNvPr>
          <p:cNvSpPr>
            <a:spLocks noGrp="1"/>
          </p:cNvSpPr>
          <p:nvPr>
            <p:ph type="ftr" sz="quarter" idx="11"/>
          </p:nvPr>
        </p:nvSpPr>
        <p:spPr/>
        <p:txBody>
          <a:bodyPr/>
          <a:lstStyle/>
          <a:p>
            <a:pPr>
              <a:defRPr/>
            </a:pPr>
            <a:r>
              <a:rPr lang="fi-FI"/>
              <a:t>Tomi Kiilakoski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tsikko 1">
            <a:extLst>
              <a:ext uri="{FF2B5EF4-FFF2-40B4-BE49-F238E27FC236}">
                <a16:creationId xmlns:a16="http://schemas.microsoft.com/office/drawing/2014/main" id="{1057ED49-EF6E-D55E-CA74-BFF337ED7CF3}"/>
              </a:ext>
            </a:extLst>
          </p:cNvPr>
          <p:cNvSpPr>
            <a:spLocks noGrp="1"/>
          </p:cNvSpPr>
          <p:nvPr>
            <p:ph type="title"/>
          </p:nvPr>
        </p:nvSpPr>
        <p:spPr/>
        <p:txBody>
          <a:bodyPr/>
          <a:lstStyle/>
          <a:p>
            <a:r>
              <a:rPr lang="fi-FI" altLang="fi-FI"/>
              <a:t>The basic ideas of curriculum of youth work in Finland</a:t>
            </a:r>
          </a:p>
        </p:txBody>
      </p:sp>
      <p:sp>
        <p:nvSpPr>
          <p:cNvPr id="9219" name="Sisällön paikkamerkki 2">
            <a:extLst>
              <a:ext uri="{FF2B5EF4-FFF2-40B4-BE49-F238E27FC236}">
                <a16:creationId xmlns:a16="http://schemas.microsoft.com/office/drawing/2014/main" id="{B03DB8AF-B4A2-36DD-8D96-DA3BE63B2173}"/>
              </a:ext>
            </a:extLst>
          </p:cNvPr>
          <p:cNvSpPr>
            <a:spLocks noGrp="1"/>
          </p:cNvSpPr>
          <p:nvPr>
            <p:ph idx="1"/>
          </p:nvPr>
        </p:nvSpPr>
        <p:spPr/>
        <p:txBody>
          <a:bodyPr/>
          <a:lstStyle/>
          <a:p>
            <a:endParaRPr lang="fi-FI" altLang="fi-FI" sz="2400" dirty="0"/>
          </a:p>
          <a:p>
            <a:r>
              <a:rPr lang="fi-FI" altLang="fi-FI" sz="2400" dirty="0" err="1"/>
              <a:t>Youth</a:t>
            </a:r>
            <a:r>
              <a:rPr lang="fi-FI" altLang="fi-FI" sz="2400" dirty="0"/>
              <a:t> </a:t>
            </a:r>
            <a:r>
              <a:rPr lang="fi-FI" altLang="fi-FI" sz="2400" dirty="0" err="1"/>
              <a:t>work</a:t>
            </a:r>
            <a:r>
              <a:rPr lang="fi-FI" altLang="fi-FI" sz="2400" dirty="0"/>
              <a:t> is a </a:t>
            </a:r>
            <a:r>
              <a:rPr lang="fi-FI" altLang="fi-FI" sz="2400" dirty="0" err="1"/>
              <a:t>form</a:t>
            </a:r>
            <a:r>
              <a:rPr lang="fi-FI" altLang="fi-FI" sz="2400" dirty="0"/>
              <a:t> of </a:t>
            </a:r>
            <a:r>
              <a:rPr lang="fi-FI" altLang="fi-FI" sz="2400" dirty="0" err="1"/>
              <a:t>education</a:t>
            </a:r>
            <a:r>
              <a:rPr lang="fi-FI" altLang="fi-FI" sz="2400" dirty="0"/>
              <a:t>, and </a:t>
            </a:r>
            <a:r>
              <a:rPr lang="fi-FI" altLang="fi-FI" sz="2400" dirty="0" err="1"/>
              <a:t>can</a:t>
            </a:r>
            <a:r>
              <a:rPr lang="fi-FI" altLang="fi-FI" sz="2400" dirty="0"/>
              <a:t> </a:t>
            </a:r>
            <a:r>
              <a:rPr lang="fi-FI" altLang="fi-FI" sz="2400" dirty="0" err="1"/>
              <a:t>be</a:t>
            </a:r>
            <a:r>
              <a:rPr lang="fi-FI" altLang="fi-FI" sz="2400" dirty="0"/>
              <a:t> </a:t>
            </a:r>
            <a:r>
              <a:rPr lang="fi-FI" altLang="fi-FI" sz="2400" dirty="0" err="1"/>
              <a:t>explicated</a:t>
            </a:r>
            <a:r>
              <a:rPr lang="fi-FI" altLang="fi-FI" sz="2400" dirty="0"/>
              <a:t> as </a:t>
            </a:r>
            <a:r>
              <a:rPr lang="fi-FI" altLang="fi-FI" sz="2400" dirty="0" err="1"/>
              <a:t>such</a:t>
            </a:r>
            <a:r>
              <a:rPr lang="fi-FI" altLang="fi-FI" sz="2400" dirty="0"/>
              <a:t>.</a:t>
            </a:r>
          </a:p>
          <a:p>
            <a:r>
              <a:rPr lang="fi-FI" altLang="fi-FI" sz="2400" dirty="0" err="1"/>
              <a:t>Youth</a:t>
            </a:r>
            <a:r>
              <a:rPr lang="fi-FI" altLang="fi-FI" sz="2400" dirty="0"/>
              <a:t> </a:t>
            </a:r>
            <a:r>
              <a:rPr lang="fi-FI" altLang="fi-FI" sz="2400" dirty="0" err="1"/>
              <a:t>work</a:t>
            </a:r>
            <a:r>
              <a:rPr lang="fi-FI" altLang="fi-FI" sz="2400" dirty="0"/>
              <a:t> in a </a:t>
            </a:r>
            <a:r>
              <a:rPr lang="fi-FI" altLang="fi-FI" sz="2400" dirty="0" err="1"/>
              <a:t>local</a:t>
            </a:r>
            <a:r>
              <a:rPr lang="fi-FI" altLang="fi-FI" sz="2400" dirty="0"/>
              <a:t> </a:t>
            </a:r>
            <a:r>
              <a:rPr lang="fi-FI" altLang="fi-FI" sz="2400" dirty="0" err="1"/>
              <a:t>context</a:t>
            </a:r>
            <a:r>
              <a:rPr lang="fi-FI" altLang="fi-FI" sz="2400" dirty="0"/>
              <a:t> </a:t>
            </a:r>
            <a:r>
              <a:rPr lang="fi-FI" altLang="fi-FI" sz="2400" dirty="0" err="1"/>
              <a:t>can</a:t>
            </a:r>
            <a:r>
              <a:rPr lang="fi-FI" altLang="fi-FI" sz="2400" dirty="0"/>
              <a:t> </a:t>
            </a:r>
            <a:r>
              <a:rPr lang="fi-FI" altLang="fi-FI" sz="2400" dirty="0" err="1"/>
              <a:t>be</a:t>
            </a:r>
            <a:r>
              <a:rPr lang="fi-FI" altLang="fi-FI" sz="2400" dirty="0"/>
              <a:t> </a:t>
            </a:r>
            <a:r>
              <a:rPr lang="fi-FI" altLang="fi-FI" sz="2400" dirty="0" err="1"/>
              <a:t>authentically</a:t>
            </a:r>
            <a:r>
              <a:rPr lang="fi-FI" altLang="fi-FI" sz="2400" dirty="0"/>
              <a:t> </a:t>
            </a:r>
            <a:r>
              <a:rPr lang="fi-FI" altLang="fi-FI" sz="2400" dirty="0" err="1"/>
              <a:t>desribed</a:t>
            </a:r>
            <a:r>
              <a:rPr lang="fi-FI" altLang="fi-FI" sz="2400" dirty="0"/>
              <a:t> </a:t>
            </a:r>
            <a:r>
              <a:rPr lang="fi-FI" altLang="fi-FI" sz="2400" dirty="0" err="1"/>
              <a:t>only</a:t>
            </a:r>
            <a:r>
              <a:rPr lang="fi-FI" altLang="fi-FI" sz="2400" dirty="0"/>
              <a:t> </a:t>
            </a:r>
            <a:r>
              <a:rPr lang="fi-FI" altLang="fi-FI" sz="2400" dirty="0" err="1"/>
              <a:t>by</a:t>
            </a:r>
            <a:r>
              <a:rPr lang="fi-FI" altLang="fi-FI" sz="2400" dirty="0"/>
              <a:t> </a:t>
            </a:r>
            <a:r>
              <a:rPr lang="fi-FI" altLang="fi-FI" sz="2400" dirty="0" err="1"/>
              <a:t>the</a:t>
            </a:r>
            <a:r>
              <a:rPr lang="fi-FI" altLang="fi-FI" sz="2400" dirty="0"/>
              <a:t> </a:t>
            </a:r>
            <a:r>
              <a:rPr lang="fi-FI" altLang="fi-FI" sz="2400" dirty="0" err="1"/>
              <a:t>youth</a:t>
            </a:r>
            <a:r>
              <a:rPr lang="fi-FI" altLang="fi-FI" sz="2400" dirty="0"/>
              <a:t> </a:t>
            </a:r>
            <a:r>
              <a:rPr lang="fi-FI" altLang="fi-FI" sz="2400" dirty="0" err="1"/>
              <a:t>work</a:t>
            </a:r>
            <a:r>
              <a:rPr lang="fi-FI" altLang="fi-FI" sz="2400" dirty="0"/>
              <a:t> </a:t>
            </a:r>
            <a:r>
              <a:rPr lang="fi-FI" altLang="fi-FI" sz="2400" dirty="0" err="1"/>
              <a:t>community</a:t>
            </a:r>
            <a:r>
              <a:rPr lang="fi-FI" altLang="fi-FI" sz="2400" dirty="0"/>
              <a:t>.</a:t>
            </a:r>
          </a:p>
          <a:p>
            <a:r>
              <a:rPr lang="fi-FI" altLang="fi-FI" sz="2400" dirty="0" err="1"/>
              <a:t>Youth</a:t>
            </a:r>
            <a:r>
              <a:rPr lang="fi-FI" altLang="fi-FI" sz="2400" dirty="0"/>
              <a:t> </a:t>
            </a:r>
            <a:r>
              <a:rPr lang="fi-FI" altLang="fi-FI" sz="2400" dirty="0" err="1"/>
              <a:t>work</a:t>
            </a:r>
            <a:r>
              <a:rPr lang="fi-FI" altLang="fi-FI" sz="2400" dirty="0"/>
              <a:t> </a:t>
            </a:r>
            <a:r>
              <a:rPr lang="fi-FI" altLang="fi-FI" sz="2400" dirty="0" err="1"/>
              <a:t>curriculum</a:t>
            </a:r>
            <a:r>
              <a:rPr lang="fi-FI" altLang="fi-FI" sz="2400" dirty="0"/>
              <a:t> </a:t>
            </a:r>
            <a:r>
              <a:rPr lang="fi-FI" altLang="fi-FI" sz="2400" dirty="0" err="1"/>
              <a:t>describes</a:t>
            </a:r>
            <a:r>
              <a:rPr lang="fi-FI" altLang="fi-FI" sz="2400" dirty="0"/>
              <a:t> </a:t>
            </a:r>
            <a:r>
              <a:rPr lang="fi-FI" altLang="fi-FI" sz="2400" dirty="0" err="1"/>
              <a:t>youth</a:t>
            </a:r>
            <a:r>
              <a:rPr lang="fi-FI" altLang="fi-FI" sz="2400" dirty="0"/>
              <a:t> </a:t>
            </a:r>
            <a:r>
              <a:rPr lang="fi-FI" altLang="fi-FI" sz="2400" dirty="0" err="1"/>
              <a:t>work</a:t>
            </a:r>
            <a:r>
              <a:rPr lang="fi-FI" altLang="fi-FI" sz="2400" dirty="0"/>
              <a:t> as it is in a </a:t>
            </a:r>
            <a:r>
              <a:rPr lang="fi-FI" altLang="fi-FI" sz="2400" dirty="0" err="1"/>
              <a:t>local</a:t>
            </a:r>
            <a:r>
              <a:rPr lang="fi-FI" altLang="fi-FI" sz="2400" dirty="0"/>
              <a:t> </a:t>
            </a:r>
            <a:r>
              <a:rPr lang="fi-FI" altLang="fi-FI" sz="2400" dirty="0" err="1"/>
              <a:t>context</a:t>
            </a:r>
            <a:r>
              <a:rPr lang="fi-FI" altLang="fi-FI" sz="2400" dirty="0"/>
              <a:t>, </a:t>
            </a:r>
            <a:r>
              <a:rPr lang="fi-FI" altLang="fi-FI" sz="2400" dirty="0" err="1"/>
              <a:t>not</a:t>
            </a:r>
            <a:r>
              <a:rPr lang="fi-FI" altLang="fi-FI" sz="2400" dirty="0"/>
              <a:t> as an </a:t>
            </a:r>
            <a:r>
              <a:rPr lang="fi-FI" altLang="fi-FI" sz="2400" dirty="0" err="1"/>
              <a:t>idealised</a:t>
            </a:r>
            <a:r>
              <a:rPr lang="fi-FI" altLang="fi-FI" sz="2400" dirty="0"/>
              <a:t> version of </a:t>
            </a:r>
            <a:r>
              <a:rPr lang="fi-FI" altLang="fi-FI" sz="2400" dirty="0" err="1"/>
              <a:t>what</a:t>
            </a:r>
            <a:r>
              <a:rPr lang="fi-FI" altLang="fi-FI" sz="2400" dirty="0"/>
              <a:t> </a:t>
            </a:r>
            <a:r>
              <a:rPr lang="fi-FI" altLang="fi-FI" sz="2400" dirty="0" err="1"/>
              <a:t>we</a:t>
            </a:r>
            <a:r>
              <a:rPr lang="fi-FI" altLang="fi-FI" sz="2400" dirty="0"/>
              <a:t> </a:t>
            </a:r>
            <a:r>
              <a:rPr lang="fi-FI" altLang="fi-FI" sz="2400" dirty="0" err="1"/>
              <a:t>hope</a:t>
            </a:r>
            <a:r>
              <a:rPr lang="fi-FI" altLang="fi-FI" sz="2400" dirty="0"/>
              <a:t> to </a:t>
            </a:r>
            <a:r>
              <a:rPr lang="fi-FI" altLang="fi-FI" sz="2400" dirty="0" err="1"/>
              <a:t>do</a:t>
            </a:r>
            <a:r>
              <a:rPr lang="fi-FI" altLang="fi-FI" sz="2400" dirty="0"/>
              <a:t>.</a:t>
            </a:r>
          </a:p>
          <a:p>
            <a:r>
              <a:rPr lang="fi-FI" altLang="fi-FI" sz="2400" dirty="0"/>
              <a:t>Curriculum is </a:t>
            </a:r>
            <a:r>
              <a:rPr lang="fi-FI" altLang="fi-FI" sz="2400" dirty="0" err="1"/>
              <a:t>based</a:t>
            </a:r>
            <a:r>
              <a:rPr lang="fi-FI" altLang="fi-FI" sz="2400" dirty="0"/>
              <a:t> on </a:t>
            </a:r>
            <a:r>
              <a:rPr lang="fi-FI" altLang="fi-FI" sz="2400" dirty="0" err="1"/>
              <a:t>describing</a:t>
            </a:r>
            <a:r>
              <a:rPr lang="fi-FI" altLang="fi-FI" sz="2400" dirty="0"/>
              <a:t> </a:t>
            </a:r>
            <a:r>
              <a:rPr lang="fi-FI" altLang="fi-FI" sz="2400" dirty="0" err="1"/>
              <a:t>the</a:t>
            </a:r>
            <a:r>
              <a:rPr lang="fi-FI" altLang="fi-FI" sz="2400" dirty="0"/>
              <a:t> </a:t>
            </a:r>
            <a:r>
              <a:rPr lang="fi-FI" altLang="fi-FI" sz="2400" dirty="0" err="1"/>
              <a:t>process</a:t>
            </a:r>
            <a:r>
              <a:rPr lang="fi-FI" altLang="fi-FI" sz="2400" dirty="0"/>
              <a:t> of </a:t>
            </a:r>
            <a:r>
              <a:rPr lang="fi-FI" altLang="fi-FI" sz="2400" dirty="0" err="1"/>
              <a:t>youth</a:t>
            </a:r>
            <a:r>
              <a:rPr lang="fi-FI" altLang="fi-FI" sz="2400" dirty="0"/>
              <a:t> </a:t>
            </a:r>
            <a:r>
              <a:rPr lang="fi-FI" altLang="fi-FI" sz="2400" dirty="0" err="1"/>
              <a:t>work</a:t>
            </a:r>
            <a:r>
              <a:rPr lang="fi-FI" altLang="fi-FI" sz="2400" dirty="0"/>
              <a:t>, </a:t>
            </a:r>
            <a:r>
              <a:rPr lang="fi-FI" altLang="fi-FI" sz="2400" dirty="0" err="1"/>
              <a:t>not</a:t>
            </a:r>
            <a:r>
              <a:rPr lang="fi-FI" altLang="fi-FI" sz="2400" dirty="0"/>
              <a:t> </a:t>
            </a:r>
            <a:r>
              <a:rPr lang="fi-FI" altLang="fi-FI" sz="2400" dirty="0" err="1"/>
              <a:t>outcomes</a:t>
            </a:r>
            <a:r>
              <a:rPr lang="fi-FI" altLang="fi-FI" sz="2400" dirty="0"/>
              <a:t> </a:t>
            </a:r>
            <a:r>
              <a:rPr lang="fi-FI" altLang="fi-FI" sz="2400" dirty="0" err="1"/>
              <a:t>or</a:t>
            </a:r>
            <a:r>
              <a:rPr lang="fi-FI" altLang="fi-FI" sz="2400" dirty="0"/>
              <a:t> </a:t>
            </a:r>
            <a:r>
              <a:rPr lang="fi-FI" altLang="fi-FI" sz="2400" dirty="0" err="1"/>
              <a:t>goals</a:t>
            </a:r>
            <a:r>
              <a:rPr lang="fi-FI" altLang="fi-FI" sz="2400" dirty="0"/>
              <a:t>. </a:t>
            </a:r>
          </a:p>
          <a:p>
            <a:r>
              <a:rPr lang="fi-FI" altLang="fi-FI" sz="2400" dirty="0"/>
              <a:t>Curriculum of </a:t>
            </a:r>
            <a:r>
              <a:rPr lang="fi-FI" altLang="fi-FI" sz="2400" dirty="0" err="1"/>
              <a:t>youth</a:t>
            </a:r>
            <a:r>
              <a:rPr lang="fi-FI" altLang="fi-FI" sz="2400" dirty="0"/>
              <a:t> </a:t>
            </a:r>
            <a:r>
              <a:rPr lang="fi-FI" altLang="fi-FI" sz="2400" dirty="0" err="1"/>
              <a:t>work</a:t>
            </a:r>
            <a:r>
              <a:rPr lang="fi-FI" altLang="fi-FI" sz="2400" dirty="0"/>
              <a:t> </a:t>
            </a:r>
            <a:r>
              <a:rPr lang="fi-FI" altLang="fi-FI" sz="2400" dirty="0" err="1"/>
              <a:t>was</a:t>
            </a:r>
            <a:r>
              <a:rPr lang="fi-FI" altLang="fi-FI" sz="2400" dirty="0"/>
              <a:t> </a:t>
            </a:r>
            <a:r>
              <a:rPr lang="fi-FI" altLang="fi-FI" sz="2400" dirty="0" err="1"/>
              <a:t>first</a:t>
            </a:r>
            <a:r>
              <a:rPr lang="fi-FI" altLang="fi-FI" sz="2400" dirty="0"/>
              <a:t> </a:t>
            </a:r>
            <a:r>
              <a:rPr lang="fi-FI" altLang="fi-FI" sz="2400" dirty="0" err="1"/>
              <a:t>developed</a:t>
            </a:r>
            <a:r>
              <a:rPr lang="fi-FI" altLang="fi-FI" sz="2400" dirty="0"/>
              <a:t> in a </a:t>
            </a:r>
            <a:r>
              <a:rPr lang="fi-FI" altLang="fi-FI" sz="2400" dirty="0" err="1"/>
              <a:t>practice-based</a:t>
            </a:r>
            <a:r>
              <a:rPr lang="fi-FI" altLang="fi-FI" sz="2400" dirty="0"/>
              <a:t> </a:t>
            </a:r>
            <a:r>
              <a:rPr lang="fi-FI" altLang="fi-FI" sz="2400" dirty="0" err="1"/>
              <a:t>research</a:t>
            </a:r>
            <a:r>
              <a:rPr lang="fi-FI" altLang="fi-FI" sz="2400" dirty="0"/>
              <a:t>, </a:t>
            </a:r>
            <a:r>
              <a:rPr lang="fi-FI" altLang="fi-FI" sz="2400" dirty="0" err="1"/>
              <a:t>which</a:t>
            </a:r>
            <a:r>
              <a:rPr lang="fi-FI" altLang="fi-FI" sz="2400" dirty="0"/>
              <a:t> is a </a:t>
            </a:r>
            <a:r>
              <a:rPr lang="fi-FI" altLang="fi-FI" sz="2400" dirty="0" err="1"/>
              <a:t>variant</a:t>
            </a:r>
            <a:r>
              <a:rPr lang="fi-FI" altLang="fi-FI" sz="2400" dirty="0"/>
              <a:t> of action </a:t>
            </a:r>
            <a:r>
              <a:rPr lang="fi-FI" altLang="fi-FI" sz="2400" dirty="0" err="1"/>
              <a:t>research</a:t>
            </a:r>
            <a:r>
              <a:rPr lang="fi-FI" altLang="fi-FI" sz="2400" dirty="0"/>
              <a:t>. </a:t>
            </a:r>
            <a:r>
              <a:rPr lang="fi-FI" altLang="fi-FI" sz="2400" dirty="0" err="1"/>
              <a:t>The</a:t>
            </a:r>
            <a:r>
              <a:rPr lang="fi-FI" altLang="fi-FI" sz="2400" dirty="0"/>
              <a:t> </a:t>
            </a:r>
            <a:r>
              <a:rPr lang="fi-FI" altLang="fi-FI" sz="2400" dirty="0" err="1"/>
              <a:t>process</a:t>
            </a:r>
            <a:r>
              <a:rPr lang="fi-FI" altLang="fi-FI" sz="2400" dirty="0"/>
              <a:t> </a:t>
            </a:r>
            <a:r>
              <a:rPr lang="fi-FI" altLang="fi-FI" sz="2400" dirty="0" err="1"/>
              <a:t>has</a:t>
            </a:r>
            <a:r>
              <a:rPr lang="fi-FI" altLang="fi-FI" sz="2400" dirty="0"/>
              <a:t> </a:t>
            </a:r>
            <a:r>
              <a:rPr lang="fi-FI" altLang="fi-FI" sz="2400" dirty="0" err="1"/>
              <a:t>been</a:t>
            </a:r>
            <a:r>
              <a:rPr lang="fi-FI" altLang="fi-FI" sz="2400" dirty="0"/>
              <a:t> </a:t>
            </a:r>
            <a:r>
              <a:rPr lang="fi-FI" altLang="fi-FI" sz="2400" dirty="0" err="1"/>
              <a:t>studied</a:t>
            </a:r>
            <a:r>
              <a:rPr lang="fi-FI" altLang="fi-FI" sz="2400" dirty="0"/>
              <a:t> for </a:t>
            </a:r>
            <a:r>
              <a:rPr lang="fi-FI" altLang="fi-FI" sz="2400" dirty="0" err="1"/>
              <a:t>over</a:t>
            </a:r>
            <a:r>
              <a:rPr lang="fi-FI" altLang="fi-FI" sz="2400" dirty="0"/>
              <a:t> a </a:t>
            </a:r>
            <a:r>
              <a:rPr lang="fi-FI" altLang="fi-FI" sz="2400" dirty="0" err="1"/>
              <a:t>decade</a:t>
            </a:r>
            <a:r>
              <a:rPr lang="fi-FI" altLang="fi-FI" sz="2400" dirty="0"/>
              <a:t>.</a:t>
            </a:r>
          </a:p>
        </p:txBody>
      </p:sp>
      <p:sp>
        <p:nvSpPr>
          <p:cNvPr id="4" name="Päivämäärän paikkamerkki 3">
            <a:extLst>
              <a:ext uri="{FF2B5EF4-FFF2-40B4-BE49-F238E27FC236}">
                <a16:creationId xmlns:a16="http://schemas.microsoft.com/office/drawing/2014/main" id="{CB2FE6E5-01D5-CA6A-C5C6-F29A57794201}"/>
              </a:ext>
            </a:extLst>
          </p:cNvPr>
          <p:cNvSpPr>
            <a:spLocks noGrp="1"/>
          </p:cNvSpPr>
          <p:nvPr>
            <p:ph type="dt" sz="quarter" idx="10"/>
          </p:nvPr>
        </p:nvSpPr>
        <p:spPr/>
        <p:txBody>
          <a:bodyPr/>
          <a:lstStyle/>
          <a:p>
            <a:pPr>
              <a:defRPr/>
            </a:pPr>
            <a:fld id="{AFF16A4E-01D3-4F1D-AF9D-81EC1A2B36A7}" type="datetime1">
              <a:rPr lang="fi-FI" smtClean="0"/>
              <a:pPr>
                <a:defRPr/>
              </a:pPr>
              <a:t>22.9.2022</a:t>
            </a:fld>
            <a:endParaRPr lang="fi-FI"/>
          </a:p>
        </p:txBody>
      </p:sp>
      <p:sp>
        <p:nvSpPr>
          <p:cNvPr id="5" name="Alatunnisteen paikkamerkki 4">
            <a:extLst>
              <a:ext uri="{FF2B5EF4-FFF2-40B4-BE49-F238E27FC236}">
                <a16:creationId xmlns:a16="http://schemas.microsoft.com/office/drawing/2014/main" id="{06AF0641-DD51-4AFB-9D91-221DFE0112AA}"/>
              </a:ext>
            </a:extLst>
          </p:cNvPr>
          <p:cNvSpPr>
            <a:spLocks noGrp="1"/>
          </p:cNvSpPr>
          <p:nvPr>
            <p:ph type="ftr" sz="quarter" idx="11"/>
          </p:nvPr>
        </p:nvSpPr>
        <p:spPr/>
        <p:txBody>
          <a:bodyPr/>
          <a:lstStyle/>
          <a:p>
            <a:pPr>
              <a:defRPr/>
            </a:pPr>
            <a:r>
              <a:rPr lang="fi-FI" dirty="0"/>
              <a:t>Tomi Kiilakoski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tsikko 1">
            <a:extLst>
              <a:ext uri="{FF2B5EF4-FFF2-40B4-BE49-F238E27FC236}">
                <a16:creationId xmlns:a16="http://schemas.microsoft.com/office/drawing/2014/main" id="{871C6A47-1271-61B4-949A-DDFEDC30DA77}"/>
              </a:ext>
            </a:extLst>
          </p:cNvPr>
          <p:cNvSpPr>
            <a:spLocks noGrp="1"/>
          </p:cNvSpPr>
          <p:nvPr>
            <p:ph type="title"/>
          </p:nvPr>
        </p:nvSpPr>
        <p:spPr/>
        <p:txBody>
          <a:bodyPr/>
          <a:lstStyle/>
          <a:p>
            <a:r>
              <a:rPr lang="fi-FI" altLang="fi-FI"/>
              <a:t>Starting points</a:t>
            </a:r>
          </a:p>
        </p:txBody>
      </p:sp>
      <p:sp>
        <p:nvSpPr>
          <p:cNvPr id="3" name="Sisällön paikkamerkki 2">
            <a:extLst>
              <a:ext uri="{FF2B5EF4-FFF2-40B4-BE49-F238E27FC236}">
                <a16:creationId xmlns:a16="http://schemas.microsoft.com/office/drawing/2014/main" id="{5EBE4541-B4E3-4926-9387-2E12C2520F28}"/>
              </a:ext>
            </a:extLst>
          </p:cNvPr>
          <p:cNvSpPr>
            <a:spLocks noGrp="1"/>
          </p:cNvSpPr>
          <p:nvPr>
            <p:ph idx="1"/>
          </p:nvPr>
        </p:nvSpPr>
        <p:spPr/>
        <p:txBody>
          <a:bodyPr>
            <a:normAutofit/>
          </a:bodyPr>
          <a:lstStyle/>
          <a:p>
            <a:pPr>
              <a:buFont typeface="Arial" charset="0"/>
              <a:buChar char="•"/>
              <a:defRPr/>
            </a:pPr>
            <a:r>
              <a:rPr lang="en-GB" dirty="0"/>
              <a:t>In the process of learning </a:t>
            </a:r>
            <a:r>
              <a:rPr lang="en-GB" b="1" dirty="0"/>
              <a:t>any individual youth worker will become a member of a larger community of youth work</a:t>
            </a:r>
            <a:r>
              <a:rPr lang="en-GB" dirty="0"/>
              <a:t>, and while doing so he or she absorbs the knowledge, ethos, concepts and methodologies held dear by this community. </a:t>
            </a:r>
          </a:p>
          <a:p>
            <a:pPr>
              <a:buFont typeface="Arial" charset="0"/>
              <a:buChar char="•"/>
              <a:defRPr/>
            </a:pPr>
            <a:r>
              <a:rPr lang="en-GB" dirty="0"/>
              <a:t>The importance of </a:t>
            </a:r>
            <a:r>
              <a:rPr lang="en-GB" b="1" dirty="0"/>
              <a:t>communities of practice</a:t>
            </a:r>
            <a:endParaRPr lang="en-GB" dirty="0"/>
          </a:p>
          <a:p>
            <a:pPr>
              <a:buFont typeface="Arial" charset="0"/>
              <a:buChar char="•"/>
              <a:defRPr/>
            </a:pPr>
            <a:r>
              <a:rPr lang="en-GB" dirty="0"/>
              <a:t>Although there is an emphasis of a social background in this theory, in the end the question is about “what particular people do, in a particular place and time”; social practice “contributes to the formation of their identities as people of a particular kind, and their agency and sense of agency” (</a:t>
            </a:r>
            <a:r>
              <a:rPr lang="en-GB" dirty="0" err="1"/>
              <a:t>Kemmis</a:t>
            </a:r>
            <a:r>
              <a:rPr lang="en-GB" dirty="0"/>
              <a:t>, 2009, 23).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a:extLst>
              <a:ext uri="{FF2B5EF4-FFF2-40B4-BE49-F238E27FC236}">
                <a16:creationId xmlns:a16="http://schemas.microsoft.com/office/drawing/2014/main" id="{3F4F018B-A697-6A3F-FFAA-F3C79D887174}"/>
              </a:ext>
            </a:extLst>
          </p:cNvPr>
          <p:cNvSpPr>
            <a:spLocks noGrp="1"/>
          </p:cNvSpPr>
          <p:nvPr>
            <p:ph idx="1"/>
          </p:nvPr>
        </p:nvSpPr>
        <p:spPr>
          <a:xfrm>
            <a:off x="1981201" y="3141663"/>
            <a:ext cx="8240713" cy="2984500"/>
          </a:xfrm>
        </p:spPr>
        <p:txBody>
          <a:bodyPr/>
          <a:lstStyle/>
          <a:p>
            <a:r>
              <a:rPr lang="en-US" altLang="fi-FI"/>
              <a:t>study of prerequisities of social practices in terms of </a:t>
            </a:r>
          </a:p>
          <a:p>
            <a:pPr lvl="1"/>
            <a:r>
              <a:rPr lang="en-US" altLang="fi-FI" b="1"/>
              <a:t>the cultural-discursive preconditions (‘</a:t>
            </a:r>
            <a:r>
              <a:rPr lang="en-US" altLang="fi-FI" b="1" i="1"/>
              <a:t>sayings’)</a:t>
            </a:r>
            <a:endParaRPr lang="en-US" altLang="fi-FI" b="1"/>
          </a:p>
          <a:p>
            <a:pPr lvl="1"/>
            <a:r>
              <a:rPr lang="en-US" altLang="fi-FI"/>
              <a:t>the material-economic preconditions (‘</a:t>
            </a:r>
            <a:r>
              <a:rPr lang="en-US" altLang="fi-FI" i="1"/>
              <a:t>doings’)</a:t>
            </a:r>
            <a:endParaRPr lang="en-US" altLang="fi-FI"/>
          </a:p>
          <a:p>
            <a:pPr lvl="1"/>
            <a:r>
              <a:rPr lang="en-US" altLang="fi-FI"/>
              <a:t>the social-political preconditions (‘</a:t>
            </a:r>
            <a:r>
              <a:rPr lang="en-US" altLang="fi-FI" i="1"/>
              <a:t>relatings’</a:t>
            </a:r>
            <a:r>
              <a:rPr lang="en-US" altLang="fi-FI"/>
              <a:t> ) </a:t>
            </a:r>
          </a:p>
          <a:p>
            <a:pPr lvl="1"/>
            <a:endParaRPr lang="en-US" altLang="fi-FI" sz="1800"/>
          </a:p>
          <a:p>
            <a:pPr lvl="1"/>
            <a:endParaRPr lang="en-US" altLang="fi-FI" sz="1800"/>
          </a:p>
          <a:p>
            <a:endParaRPr lang="fi-FI" altLang="fi-FI"/>
          </a:p>
        </p:txBody>
      </p:sp>
      <p:sp>
        <p:nvSpPr>
          <p:cNvPr id="11267" name="Title 1">
            <a:extLst>
              <a:ext uri="{FF2B5EF4-FFF2-40B4-BE49-F238E27FC236}">
                <a16:creationId xmlns:a16="http://schemas.microsoft.com/office/drawing/2014/main" id="{398D17B1-ABDB-3D03-731B-F5C57A9FBE12}"/>
              </a:ext>
            </a:extLst>
          </p:cNvPr>
          <p:cNvSpPr txBox="1">
            <a:spLocks/>
          </p:cNvSpPr>
          <p:nvPr/>
        </p:nvSpPr>
        <p:spPr bwMode="auto">
          <a:xfrm>
            <a:off x="1997075" y="105251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fi-FI" i="1"/>
              <a:t>The theory of </a:t>
            </a:r>
          </a:p>
          <a:p>
            <a:pPr algn="ctr">
              <a:spcBef>
                <a:spcPct val="0"/>
              </a:spcBef>
              <a:buFontTx/>
              <a:buNone/>
            </a:pPr>
            <a:r>
              <a:rPr lang="en-US" altLang="fi-FI" sz="4400" i="1"/>
              <a:t>practice architectures </a:t>
            </a:r>
          </a:p>
          <a:p>
            <a:pPr algn="ctr">
              <a:spcBef>
                <a:spcPct val="0"/>
              </a:spcBef>
              <a:buFontTx/>
              <a:buNone/>
            </a:pPr>
            <a:r>
              <a:rPr lang="en-US" altLang="fi-FI" i="1"/>
              <a:t>(Kemmis &amp; Grootenboer 2008) </a:t>
            </a:r>
            <a:endParaRPr lang="fi-FI" altLang="fi-FI"/>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1266">
                                            <p:txEl>
                                              <p:pRg st="2" end="2"/>
                                            </p:txEl>
                                          </p:spTgt>
                                        </p:tgtEl>
                                        <p:attrNameLst>
                                          <p:attrName>style.visibility</p:attrName>
                                        </p:attrNameLst>
                                      </p:cBhvr>
                                      <p:to>
                                        <p:strVal val="visible"/>
                                      </p:to>
                                    </p:set>
                                    <p:animEffect transition="in" filter="fade">
                                      <p:cBhvr>
                                        <p:cTn id="7" dur="500"/>
                                        <p:tgtEl>
                                          <p:spTgt spid="11266">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1266">
                                            <p:txEl>
                                              <p:pRg st="3" end="3"/>
                                            </p:txEl>
                                          </p:spTgt>
                                        </p:tgtEl>
                                        <p:attrNameLst>
                                          <p:attrName>style.visibility</p:attrName>
                                        </p:attrNameLst>
                                      </p:cBhvr>
                                      <p:to>
                                        <p:strVal val="visible"/>
                                      </p:to>
                                    </p:set>
                                    <p:animEffect transition="in" filter="fade">
                                      <p:cBhvr>
                                        <p:cTn id="12" dur="500"/>
                                        <p:tgtEl>
                                          <p:spTgt spid="1126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Otsikko 1">
            <a:extLst>
              <a:ext uri="{FF2B5EF4-FFF2-40B4-BE49-F238E27FC236}">
                <a16:creationId xmlns:a16="http://schemas.microsoft.com/office/drawing/2014/main" id="{B87552B4-F209-D4DC-1FAF-A2DCD77C8199}"/>
              </a:ext>
            </a:extLst>
          </p:cNvPr>
          <p:cNvSpPr>
            <a:spLocks noGrp="1"/>
          </p:cNvSpPr>
          <p:nvPr>
            <p:ph type="title"/>
          </p:nvPr>
        </p:nvSpPr>
        <p:spPr/>
        <p:txBody>
          <a:bodyPr/>
          <a:lstStyle/>
          <a:p>
            <a:r>
              <a:rPr lang="fi-FI" altLang="fi-FI"/>
              <a:t>The history of youth work curriculum in Finland</a:t>
            </a:r>
          </a:p>
        </p:txBody>
      </p:sp>
      <p:sp>
        <p:nvSpPr>
          <p:cNvPr id="12291" name="Sisällön paikkamerkki 2">
            <a:extLst>
              <a:ext uri="{FF2B5EF4-FFF2-40B4-BE49-F238E27FC236}">
                <a16:creationId xmlns:a16="http://schemas.microsoft.com/office/drawing/2014/main" id="{7DD9BB3D-CF57-093E-8DB1-CF0AEA25E1C9}"/>
              </a:ext>
            </a:extLst>
          </p:cNvPr>
          <p:cNvSpPr>
            <a:spLocks noGrp="1"/>
          </p:cNvSpPr>
          <p:nvPr>
            <p:ph idx="1"/>
          </p:nvPr>
        </p:nvSpPr>
        <p:spPr/>
        <p:txBody>
          <a:bodyPr/>
          <a:lstStyle/>
          <a:p>
            <a:pPr marL="0" indent="0">
              <a:buNone/>
            </a:pPr>
            <a:endParaRPr lang="fi-FI" altLang="fi-FI" sz="2800" dirty="0"/>
          </a:p>
          <a:p>
            <a:pPr marL="0" indent="0">
              <a:buNone/>
            </a:pPr>
            <a:r>
              <a:rPr lang="fi-FI" altLang="fi-FI" sz="2800" dirty="0"/>
              <a:t>2011-2012. </a:t>
            </a:r>
            <a:r>
              <a:rPr lang="fi-FI" altLang="fi-FI" sz="2800" dirty="0" err="1"/>
              <a:t>Youth</a:t>
            </a:r>
            <a:r>
              <a:rPr lang="fi-FI" altLang="fi-FI" sz="2800" dirty="0"/>
              <a:t> </a:t>
            </a:r>
            <a:r>
              <a:rPr lang="fi-FI" altLang="fi-FI" sz="2800" dirty="0" err="1"/>
              <a:t>Work</a:t>
            </a:r>
            <a:r>
              <a:rPr lang="fi-FI" altLang="fi-FI" sz="2800" dirty="0"/>
              <a:t> Curriculum in </a:t>
            </a:r>
            <a:r>
              <a:rPr lang="fi-FI" altLang="fi-FI" sz="2800" dirty="0" err="1"/>
              <a:t>the</a:t>
            </a:r>
            <a:r>
              <a:rPr lang="fi-FI" altLang="fi-FI" sz="2800" dirty="0"/>
              <a:t> city of Kokkola.</a:t>
            </a:r>
          </a:p>
          <a:p>
            <a:pPr marL="0" indent="0">
              <a:buNone/>
            </a:pPr>
            <a:r>
              <a:rPr lang="fi-FI" altLang="fi-FI" sz="2800" dirty="0"/>
              <a:t>2014-2016. </a:t>
            </a:r>
            <a:r>
              <a:rPr lang="fi-FI" altLang="fi-FI" sz="2800" dirty="0" err="1"/>
              <a:t>Youth</a:t>
            </a:r>
            <a:r>
              <a:rPr lang="fi-FI" altLang="fi-FI" sz="2800" dirty="0"/>
              <a:t> </a:t>
            </a:r>
            <a:r>
              <a:rPr lang="fi-FI" altLang="fi-FI" sz="2800" dirty="0" err="1"/>
              <a:t>Work</a:t>
            </a:r>
            <a:r>
              <a:rPr lang="fi-FI" altLang="fi-FI" sz="2800" dirty="0"/>
              <a:t> Curriculum </a:t>
            </a:r>
            <a:r>
              <a:rPr lang="fi-FI" altLang="fi-FI" sz="2800" dirty="0" err="1"/>
              <a:t>with</a:t>
            </a:r>
            <a:r>
              <a:rPr lang="fi-FI" altLang="fi-FI" sz="2800" dirty="0"/>
              <a:t> </a:t>
            </a:r>
            <a:r>
              <a:rPr lang="fi-FI" altLang="fi-FI" sz="2800" dirty="0" err="1"/>
              <a:t>cities</a:t>
            </a:r>
            <a:r>
              <a:rPr lang="fi-FI" altLang="fi-FI" sz="2800" dirty="0"/>
              <a:t> of Hämeenlinna, Kouvola, Oulu and Tornio. </a:t>
            </a:r>
          </a:p>
          <a:p>
            <a:pPr marL="0" indent="0">
              <a:buNone/>
            </a:pPr>
            <a:r>
              <a:rPr lang="fi-FI" altLang="fi-FI" sz="2800" dirty="0"/>
              <a:t>2016-2018. City of Lappeenranta</a:t>
            </a:r>
          </a:p>
          <a:p>
            <a:pPr marL="0" indent="0">
              <a:buNone/>
            </a:pPr>
            <a:r>
              <a:rPr lang="fi-FI" altLang="fi-FI" sz="2800" dirty="0"/>
              <a:t>2019 – 2020. City of Helsinki </a:t>
            </a:r>
          </a:p>
          <a:p>
            <a:pPr marL="0" indent="0">
              <a:buNone/>
            </a:pPr>
            <a:r>
              <a:rPr lang="fi-FI" altLang="fi-FI" sz="2800" dirty="0"/>
              <a:t>2018- </a:t>
            </a:r>
            <a:r>
              <a:rPr lang="fi-FI" altLang="fi-FI" sz="2800" dirty="0" err="1"/>
              <a:t>Regional</a:t>
            </a:r>
            <a:r>
              <a:rPr lang="fi-FI" altLang="fi-FI" sz="2800" dirty="0"/>
              <a:t> </a:t>
            </a:r>
            <a:r>
              <a:rPr lang="fi-FI" altLang="fi-FI" sz="2800" dirty="0" err="1"/>
              <a:t>processes</a:t>
            </a:r>
            <a:r>
              <a:rPr lang="fi-FI" altLang="fi-FI" sz="2800" dirty="0"/>
              <a:t> in </a:t>
            </a:r>
            <a:r>
              <a:rPr lang="fi-FI" altLang="fi-FI" sz="2800" dirty="0" err="1"/>
              <a:t>two</a:t>
            </a:r>
            <a:r>
              <a:rPr lang="fi-FI" altLang="fi-FI" sz="2800" dirty="0"/>
              <a:t> </a:t>
            </a:r>
            <a:r>
              <a:rPr lang="fi-FI" altLang="fi-FI" sz="2800" dirty="0" err="1"/>
              <a:t>counties</a:t>
            </a:r>
            <a:r>
              <a:rPr lang="fi-FI" altLang="fi-FI" sz="2800" dirty="0"/>
              <a:t> in Finland.</a:t>
            </a:r>
          </a:p>
          <a:p>
            <a:pPr marL="0" indent="0">
              <a:buNone/>
            </a:pPr>
            <a:r>
              <a:rPr lang="fi-FI" altLang="fi-FI" sz="2800" dirty="0"/>
              <a:t>2021- </a:t>
            </a:r>
            <a:r>
              <a:rPr lang="fi-FI" altLang="fi-FI" sz="2800" dirty="0" err="1"/>
              <a:t>Processes</a:t>
            </a:r>
            <a:r>
              <a:rPr lang="fi-FI" altLang="fi-FI" sz="2800" dirty="0"/>
              <a:t> </a:t>
            </a:r>
            <a:r>
              <a:rPr lang="fi-FI" altLang="fi-FI" sz="2800" dirty="0" err="1"/>
              <a:t>with</a:t>
            </a:r>
            <a:r>
              <a:rPr lang="fi-FI" altLang="fi-FI" sz="2800" dirty="0"/>
              <a:t> </a:t>
            </a:r>
            <a:r>
              <a:rPr lang="fi-FI" altLang="fi-FI" sz="2800" dirty="0" err="1"/>
              <a:t>larger</a:t>
            </a:r>
            <a:r>
              <a:rPr lang="fi-FI" altLang="fi-FI" sz="2800" dirty="0"/>
              <a:t> and </a:t>
            </a:r>
            <a:r>
              <a:rPr lang="fi-FI" altLang="fi-FI" sz="2800" dirty="0" err="1"/>
              <a:t>smaller</a:t>
            </a:r>
            <a:r>
              <a:rPr lang="fi-FI" altLang="fi-FI" sz="2800" dirty="0"/>
              <a:t> </a:t>
            </a:r>
            <a:r>
              <a:rPr lang="fi-FI" altLang="fi-FI" sz="2800" dirty="0" err="1"/>
              <a:t>municipalities</a:t>
            </a:r>
            <a:r>
              <a:rPr lang="fi-FI" altLang="fi-FI" sz="2800" dirty="0"/>
              <a:t>.</a:t>
            </a:r>
          </a:p>
          <a:p>
            <a:pPr marL="0" indent="0">
              <a:buNone/>
            </a:pPr>
            <a:endParaRPr lang="fi-FI" altLang="fi-FI" sz="2800" dirty="0"/>
          </a:p>
        </p:txBody>
      </p:sp>
      <p:sp>
        <p:nvSpPr>
          <p:cNvPr id="4" name="Päivämäärän paikkamerkki 3">
            <a:extLst>
              <a:ext uri="{FF2B5EF4-FFF2-40B4-BE49-F238E27FC236}">
                <a16:creationId xmlns:a16="http://schemas.microsoft.com/office/drawing/2014/main" id="{C4CD8C20-3911-132E-79F7-ED2B4237BC11}"/>
              </a:ext>
            </a:extLst>
          </p:cNvPr>
          <p:cNvSpPr>
            <a:spLocks noGrp="1"/>
          </p:cNvSpPr>
          <p:nvPr>
            <p:ph type="dt" sz="quarter" idx="10"/>
          </p:nvPr>
        </p:nvSpPr>
        <p:spPr/>
        <p:txBody>
          <a:bodyPr/>
          <a:lstStyle/>
          <a:p>
            <a:pPr>
              <a:defRPr/>
            </a:pPr>
            <a:fld id="{AFF16A4E-01D3-4F1D-AF9D-81EC1A2B36A7}" type="datetime1">
              <a:rPr lang="fi-FI" smtClean="0"/>
              <a:pPr>
                <a:defRPr/>
              </a:pPr>
              <a:t>22.9.2022</a:t>
            </a:fld>
            <a:endParaRPr lang="fi-FI"/>
          </a:p>
        </p:txBody>
      </p:sp>
      <p:sp>
        <p:nvSpPr>
          <p:cNvPr id="5" name="Alatunnisteen paikkamerkki 4">
            <a:extLst>
              <a:ext uri="{FF2B5EF4-FFF2-40B4-BE49-F238E27FC236}">
                <a16:creationId xmlns:a16="http://schemas.microsoft.com/office/drawing/2014/main" id="{65C00A49-407F-1938-1670-B760A536168B}"/>
              </a:ext>
            </a:extLst>
          </p:cNvPr>
          <p:cNvSpPr>
            <a:spLocks noGrp="1"/>
          </p:cNvSpPr>
          <p:nvPr>
            <p:ph type="ftr" sz="quarter" idx="11"/>
          </p:nvPr>
        </p:nvSpPr>
        <p:spPr/>
        <p:txBody>
          <a:bodyPr/>
          <a:lstStyle/>
          <a:p>
            <a:pPr>
              <a:defRPr/>
            </a:pPr>
            <a:r>
              <a:rPr lang="fi-FI"/>
              <a:t>Tomi Kiilakoski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tsikko 1">
            <a:extLst>
              <a:ext uri="{FF2B5EF4-FFF2-40B4-BE49-F238E27FC236}">
                <a16:creationId xmlns:a16="http://schemas.microsoft.com/office/drawing/2014/main" id="{60221CB6-0EF5-723B-D845-0514406E6727}"/>
              </a:ext>
            </a:extLst>
          </p:cNvPr>
          <p:cNvSpPr>
            <a:spLocks noGrp="1"/>
          </p:cNvSpPr>
          <p:nvPr>
            <p:ph type="title"/>
          </p:nvPr>
        </p:nvSpPr>
        <p:spPr/>
        <p:txBody>
          <a:bodyPr/>
          <a:lstStyle/>
          <a:p>
            <a:r>
              <a:rPr lang="en-US" altLang="fi-FI"/>
              <a:t>Finland. </a:t>
            </a:r>
          </a:p>
        </p:txBody>
      </p:sp>
      <p:pic>
        <p:nvPicPr>
          <p:cNvPr id="13315" name="Picture 4">
            <a:extLst>
              <a:ext uri="{FF2B5EF4-FFF2-40B4-BE49-F238E27FC236}">
                <a16:creationId xmlns:a16="http://schemas.microsoft.com/office/drawing/2014/main" id="{32E881A3-5989-1EA8-1378-25AD4086810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28889" y="1825625"/>
            <a:ext cx="7134225" cy="435133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Nuoli oikealle 2">
            <a:extLst>
              <a:ext uri="{FF2B5EF4-FFF2-40B4-BE49-F238E27FC236}">
                <a16:creationId xmlns:a16="http://schemas.microsoft.com/office/drawing/2014/main" id="{9B85B296-E68E-8CC1-AAF6-833CD965B2CF}"/>
              </a:ext>
            </a:extLst>
          </p:cNvPr>
          <p:cNvSpPr/>
          <p:nvPr/>
        </p:nvSpPr>
        <p:spPr>
          <a:xfrm>
            <a:off x="6759575" y="3598863"/>
            <a:ext cx="685800" cy="87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p>
        </p:txBody>
      </p:sp>
    </p:spTree>
  </p:cSld>
  <p:clrMapOvr>
    <a:masterClrMapping/>
  </p:clrMapOvr>
</p:sld>
</file>

<file path=ppt/theme/theme1.xml><?xml version="1.0" encoding="utf-8"?>
<a:theme xmlns:a="http://schemas.openxmlformats.org/drawingml/2006/main" name="HKI-perus">
  <a:themeElements>
    <a:clrScheme name="HKI">
      <a:dk1>
        <a:sysClr val="windowText" lastClr="000000"/>
      </a:dk1>
      <a:lt1>
        <a:sysClr val="window" lastClr="FFFFFF"/>
      </a:lt1>
      <a:dk2>
        <a:srgbClr val="44546A"/>
      </a:dk2>
      <a:lt2>
        <a:srgbClr val="E7E6E6"/>
      </a:lt2>
      <a:accent1>
        <a:srgbClr val="0000BF"/>
      </a:accent1>
      <a:accent2>
        <a:srgbClr val="FD4F00"/>
      </a:accent2>
      <a:accent3>
        <a:srgbClr val="9FC9EB"/>
      </a:accent3>
      <a:accent4>
        <a:srgbClr val="F5A3C7"/>
      </a:accent4>
      <a:accent5>
        <a:srgbClr val="FFC61E"/>
      </a:accent5>
      <a:accent6>
        <a:srgbClr val="00D7A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blanco_hki_helsingfors.pptx" id="{058A6B4D-21C8-4128-A376-926AA1D3E5D3}" vid="{3D9F129B-5684-47B7-BC6E-C9E15AAB04F7}"/>
    </a:ext>
  </a:extLst>
</a:theme>
</file>

<file path=ppt/theme/theme2.xml><?xml version="1.0" encoding="utf-8"?>
<a:theme xmlns:a="http://schemas.openxmlformats.org/drawingml/2006/main" name="HKI-bussi">
  <a:themeElements>
    <a:clrScheme name="HKI">
      <a:dk1>
        <a:sysClr val="windowText" lastClr="000000"/>
      </a:dk1>
      <a:lt1>
        <a:sysClr val="window" lastClr="FFFFFF"/>
      </a:lt1>
      <a:dk2>
        <a:srgbClr val="44546A"/>
      </a:dk2>
      <a:lt2>
        <a:srgbClr val="E7E6E6"/>
      </a:lt2>
      <a:accent1>
        <a:srgbClr val="0000BF"/>
      </a:accent1>
      <a:accent2>
        <a:srgbClr val="FD4F00"/>
      </a:accent2>
      <a:accent3>
        <a:srgbClr val="9FC9EB"/>
      </a:accent3>
      <a:accent4>
        <a:srgbClr val="F5A3C7"/>
      </a:accent4>
      <a:accent5>
        <a:srgbClr val="FFC61E"/>
      </a:accent5>
      <a:accent6>
        <a:srgbClr val="00D7A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blanco_hki_helsingfors.pptx" id="{058A6B4D-21C8-4128-A376-926AA1D3E5D3}" vid="{BFF2486E-92BD-4EA8-9AB9-FE0CBA6A8991}"/>
    </a:ext>
  </a:extLst>
</a:theme>
</file>

<file path=ppt/theme/theme3.xml><?xml version="1.0" encoding="utf-8"?>
<a:theme xmlns:a="http://schemas.openxmlformats.org/drawingml/2006/main" name="HKI-metro">
  <a:themeElements>
    <a:clrScheme name="HKI">
      <a:dk1>
        <a:sysClr val="windowText" lastClr="000000"/>
      </a:dk1>
      <a:lt1>
        <a:sysClr val="window" lastClr="FFFFFF"/>
      </a:lt1>
      <a:dk2>
        <a:srgbClr val="44546A"/>
      </a:dk2>
      <a:lt2>
        <a:srgbClr val="E7E6E6"/>
      </a:lt2>
      <a:accent1>
        <a:srgbClr val="0000BF"/>
      </a:accent1>
      <a:accent2>
        <a:srgbClr val="FD4F00"/>
      </a:accent2>
      <a:accent3>
        <a:srgbClr val="9FC9EB"/>
      </a:accent3>
      <a:accent4>
        <a:srgbClr val="F5A3C7"/>
      </a:accent4>
      <a:accent5>
        <a:srgbClr val="FFC61E"/>
      </a:accent5>
      <a:accent6>
        <a:srgbClr val="00D7A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rgbClr val="FFFFFF"/>
        </a:solidFill>
        <a:ln>
          <a:noFill/>
        </a:ln>
        <a:extLst>
          <a:ext uri="{91240B29-F687-4F45-9708-019B960494DF}">
            <a14:hiddenLine xmlns:a14="http://schemas.microsoft.com/office/drawing/2010/main" w="9525">
              <a:solidFill>
                <a:srgbClr val="000000"/>
              </a:solidFill>
              <a:round/>
              <a:headEnd/>
              <a:tailEnd/>
            </a14:hiddenLine>
          </a:ext>
        </a:extLst>
      </a:spPr>
      <a:bodyPr vert="horz" wrap="square" lIns="91440" tIns="45720" rIns="91440" bIns="45720" numCol="1" anchor="t" anchorCtr="0" compatLnSpc="1">
        <a:prstTxWarp prst="textNoShape">
          <a:avLst/>
        </a:prstTxWarp>
      </a:bodyPr>
      <a:lstStyle>
        <a:defPPr>
          <a:defRPr/>
        </a:defPPr>
      </a:lstStyle>
    </a:spDef>
  </a:objectDefaults>
  <a:extraClrSchemeLst/>
  <a:extLst>
    <a:ext uri="{05A4C25C-085E-4340-85A3-A5531E510DB2}">
      <thm15:themeFamily xmlns:thm15="http://schemas.microsoft.com/office/thememl/2012/main" name="ppt_blanco_hki_helsingfors.pptx" id="{058A6B4D-21C8-4128-A376-926AA1D3E5D3}" vid="{68EF9EF3-88C1-465B-AB89-43DC849F4A7B}"/>
    </a:ext>
  </a:extLst>
</a:theme>
</file>

<file path=ppt/theme/theme4.xml><?xml version="1.0" encoding="utf-8"?>
<a:theme xmlns:a="http://schemas.openxmlformats.org/drawingml/2006/main" name="HKI-spåra">
  <a:themeElements>
    <a:clrScheme name="HKI">
      <a:dk1>
        <a:sysClr val="windowText" lastClr="000000"/>
      </a:dk1>
      <a:lt1>
        <a:sysClr val="window" lastClr="FFFFFF"/>
      </a:lt1>
      <a:dk2>
        <a:srgbClr val="44546A"/>
      </a:dk2>
      <a:lt2>
        <a:srgbClr val="E7E6E6"/>
      </a:lt2>
      <a:accent1>
        <a:srgbClr val="0000BF"/>
      </a:accent1>
      <a:accent2>
        <a:srgbClr val="FD4F00"/>
      </a:accent2>
      <a:accent3>
        <a:srgbClr val="9FC9EB"/>
      </a:accent3>
      <a:accent4>
        <a:srgbClr val="F5A3C7"/>
      </a:accent4>
      <a:accent5>
        <a:srgbClr val="FFC61E"/>
      </a:accent5>
      <a:accent6>
        <a:srgbClr val="00D7A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blanco_hki_helsingfors.pptx" id="{058A6B4D-21C8-4128-A376-926AA1D3E5D3}" vid="{EAD277F4-CEA4-4017-9FAB-AABB1711CA26}"/>
    </a:ext>
  </a:extLst>
</a:theme>
</file>

<file path=ppt/theme/theme5.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F624FB2EFDB9924B8FBA65ADB913B5DA" ma:contentTypeVersion="14" ma:contentTypeDescription="Luo uusi asiakirja." ma:contentTypeScope="" ma:versionID="154b77d549d72a151d253b137810c16c">
  <xsd:schema xmlns:xsd="http://www.w3.org/2001/XMLSchema" xmlns:xs="http://www.w3.org/2001/XMLSchema" xmlns:p="http://schemas.microsoft.com/office/2006/metadata/properties" xmlns:ns3="068ff314-3be9-4d64-a328-8e453009dbc4" xmlns:ns4="7c562a57-e084-459d-9600-c01f60ddd8b8" targetNamespace="http://schemas.microsoft.com/office/2006/metadata/properties" ma:root="true" ma:fieldsID="59510f8910fc1732296d0c3dadca66bd" ns3:_="" ns4:_="">
    <xsd:import namespace="068ff314-3be9-4d64-a328-8e453009dbc4"/>
    <xsd:import namespace="7c562a57-e084-459d-9600-c01f60ddd8b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MediaServiceOCR"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8ff314-3be9-4d64-a328-8e453009dbc4"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Jakamisen tiedot" ma:internalName="SharedWithDetails" ma:readOnly="true">
      <xsd:simpleType>
        <xsd:restriction base="dms:Note">
          <xsd:maxLength value="255"/>
        </xsd:restriction>
      </xsd:simpleType>
    </xsd:element>
    <xsd:element name="SharingHintHash" ma:index="10" nillable="true" ma:displayName="Jakamisvihjeen hajautus"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562a57-e084-459d-9600-c01f60ddd8b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DE586B-81FE-42A5-8AAD-5797C789D4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8ff314-3be9-4d64-a328-8e453009dbc4"/>
    <ds:schemaRef ds:uri="7c562a57-e084-459d-9600-c01f60ddd8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CBF6C7-ECC4-40C0-946E-BC62EEB0BAB2}">
  <ds:schemaRefs>
    <ds:schemaRef ds:uri="http://schemas.microsoft.com/office/2006/documentManagement/types"/>
    <ds:schemaRef ds:uri="http://purl.org/dc/elements/1.1/"/>
    <ds:schemaRef ds:uri="http://schemas.microsoft.com/office/2006/metadata/properties"/>
    <ds:schemaRef ds:uri="068ff314-3be9-4d64-a328-8e453009dbc4"/>
    <ds:schemaRef ds:uri="http://purl.org/dc/terms/"/>
    <ds:schemaRef ds:uri="http://schemas.openxmlformats.org/package/2006/metadata/core-properties"/>
    <ds:schemaRef ds:uri="http://purl.org/dc/dcmitype/"/>
    <ds:schemaRef ds:uri="http://schemas.microsoft.com/office/infopath/2007/PartnerControls"/>
    <ds:schemaRef ds:uri="7c562a57-e084-459d-9600-c01f60ddd8b8"/>
    <ds:schemaRef ds:uri="http://www.w3.org/XML/1998/namespace"/>
  </ds:schemaRefs>
</ds:datastoreItem>
</file>

<file path=customXml/itemProps3.xml><?xml version="1.0" encoding="utf-8"?>
<ds:datastoreItem xmlns:ds="http://schemas.openxmlformats.org/officeDocument/2006/customXml" ds:itemID="{5F148878-898A-48AB-B466-F52B035A92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ppt_blanco_hki_helsingfors</Template>
  <TotalTime>2633</TotalTime>
  <Words>3692</Words>
  <Application>Microsoft Office PowerPoint</Application>
  <PresentationFormat>Laajakuva</PresentationFormat>
  <Paragraphs>466</Paragraphs>
  <Slides>33</Slides>
  <Notes>3</Notes>
  <HiddenSlides>0</HiddenSlides>
  <MMClips>0</MMClips>
  <ScaleCrop>false</ScaleCrop>
  <HeadingPairs>
    <vt:vector size="6" baseType="variant">
      <vt:variant>
        <vt:lpstr>Käytetyt fontit</vt:lpstr>
      </vt:variant>
      <vt:variant>
        <vt:i4>4</vt:i4>
      </vt:variant>
      <vt:variant>
        <vt:lpstr>Teema</vt:lpstr>
      </vt:variant>
      <vt:variant>
        <vt:i4>4</vt:i4>
      </vt:variant>
      <vt:variant>
        <vt:lpstr>Dian otsikot</vt:lpstr>
      </vt:variant>
      <vt:variant>
        <vt:i4>33</vt:i4>
      </vt:variant>
    </vt:vector>
  </HeadingPairs>
  <TitlesOfParts>
    <vt:vector size="41" baseType="lpstr">
      <vt:lpstr>Arial</vt:lpstr>
      <vt:lpstr>Arial Black</vt:lpstr>
      <vt:lpstr>Calibri</vt:lpstr>
      <vt:lpstr>Symbol</vt:lpstr>
      <vt:lpstr>HKI-perus</vt:lpstr>
      <vt:lpstr>HKI-bussi</vt:lpstr>
      <vt:lpstr>HKI-metro</vt:lpstr>
      <vt:lpstr>HKI-spåra</vt:lpstr>
      <vt:lpstr>The Basic Plan of Youth Work / Nuorisotyön perussuunnitelma, Youth division, City of Helsinki               Sini Perho       </vt:lpstr>
      <vt:lpstr>How it all started: -28 degrees in Kalajoki. </vt:lpstr>
      <vt:lpstr>A youth worker perspective</vt:lpstr>
      <vt:lpstr>A youth worker perspective</vt:lpstr>
      <vt:lpstr>The basic ideas of curriculum of youth work in Finland</vt:lpstr>
      <vt:lpstr>Starting points</vt:lpstr>
      <vt:lpstr>PowerPoint-esitys</vt:lpstr>
      <vt:lpstr>The history of youth work curriculum in Finland</vt:lpstr>
      <vt:lpstr>Finland. </vt:lpstr>
      <vt:lpstr>Finland</vt:lpstr>
      <vt:lpstr>Finland</vt:lpstr>
      <vt:lpstr>Four cycles of action research</vt:lpstr>
      <vt:lpstr>Elements of youth work curriculum (Kiilakoski, Kinnunen &amp; Djupsund 2018)</vt:lpstr>
      <vt:lpstr>Scientific reports, mostly in Finnish. </vt:lpstr>
      <vt:lpstr>Thank you.</vt:lpstr>
      <vt:lpstr>PowerPoint-esitys</vt:lpstr>
      <vt:lpstr>PowerPoint-esitys</vt:lpstr>
      <vt:lpstr>PowerPoint-esitys</vt:lpstr>
      <vt:lpstr>PowerPoint-esitys</vt:lpstr>
      <vt:lpstr>…And what we got:</vt:lpstr>
      <vt:lpstr>The principles guiding the Youth Division’s work: </vt:lpstr>
      <vt:lpstr>The four forms of work: </vt:lpstr>
      <vt:lpstr>PowerPoint-esitys</vt:lpstr>
      <vt:lpstr>Form of work 1: Enhancing the agency of the young person  Young people form their identities through interaction with other people and the surrounding environment. We promote their well-being and trust in their abilities to gain a good life. </vt:lpstr>
      <vt:lpstr>PowerPoint-esitys</vt:lpstr>
      <vt:lpstr>PowerPoint-esitys</vt:lpstr>
      <vt:lpstr>PowerPoint-esitys</vt:lpstr>
      <vt:lpstr>Form of work 3: Encouraging youth participation and activism  Young people take part in constructing their own lives and living environment, and they make the world a better place. Young people, together with others, have an influence on things that matter to them, including in their own daily existence, various aspects of life and at different levels of society. Through youth work, young people can find positions and ways of participating that suit them. In the Youth Division, young people can take part in the decision-making that affects them.</vt:lpstr>
      <vt:lpstr>PowerPoint-esitys</vt:lpstr>
      <vt:lpstr>Form of work 4: Advocating of young people’s rights and influencing their living conditions  Adolescence is an important phase of life, and the purpose of youth work is to defend it. Young people’s living conditions affect their agency and equality. The youth work carried out in Helsinki is effective, promotes well-being and takes young people’s side.</vt:lpstr>
      <vt:lpstr>PowerPoint-esitys</vt:lpstr>
      <vt:lpstr>The Basic Plan of Youth Work as part  of our work </vt:lpstr>
      <vt:lpstr> THANK YOU - KIITOS           </vt:lpstr>
    </vt:vector>
  </TitlesOfParts>
  <Company>City of Helsinki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Asettelumallit</dc:title>
  <dc:creator>Nurmi Tiina</dc:creator>
  <cp:lastModifiedBy>Annina Kurki</cp:lastModifiedBy>
  <cp:revision>311</cp:revision>
  <dcterms:created xsi:type="dcterms:W3CDTF">2018-03-02T11:11:08Z</dcterms:created>
  <dcterms:modified xsi:type="dcterms:W3CDTF">2022-09-22T09:58:24Z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0x010100F624FB2EFDB9924B8FBA65ADB913B5DA</vt:lpwstr>
  </property>
</Properties>
</file>