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488" r:id="rId3"/>
    <p:sldId id="481" r:id="rId4"/>
    <p:sldId id="473" r:id="rId5"/>
    <p:sldId id="489" r:id="rId6"/>
    <p:sldId id="275" r:id="rId7"/>
    <p:sldId id="2026" r:id="rId8"/>
    <p:sldId id="258" r:id="rId9"/>
    <p:sldId id="259" r:id="rId10"/>
    <p:sldId id="680" r:id="rId11"/>
    <p:sldId id="2027" r:id="rId12"/>
    <p:sldId id="677" r:id="rId13"/>
    <p:sldId id="263" r:id="rId14"/>
    <p:sldId id="260" r:id="rId15"/>
    <p:sldId id="2028" r:id="rId16"/>
    <p:sldId id="262" r:id="rId17"/>
  </p:sldIdLst>
  <p:sldSz cx="12192000" cy="6858000"/>
  <p:notesSz cx="6858000" cy="9926638"/>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EAE0"/>
    <a:srgbClr val="FEFEFC"/>
    <a:srgbClr val="D2E8E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00" autoAdjust="0"/>
    <p:restoredTop sz="81434" autoAdjust="0"/>
  </p:normalViewPr>
  <p:slideViewPr>
    <p:cSldViewPr snapToGrid="0">
      <p:cViewPr varScale="1">
        <p:scale>
          <a:sx n="79" d="100"/>
          <a:sy n="79" d="100"/>
        </p:scale>
        <p:origin x="132"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Taul1!$B$1</c:f>
              <c:strCache>
                <c:ptCount val="1"/>
                <c:pt idx="0">
                  <c:v>Myynti</c:v>
                </c:pt>
              </c:strCache>
            </c:strRef>
          </c:tx>
          <c:spPr>
            <a:ln>
              <a:solidFill>
                <a:schemeClr val="bg1"/>
              </a:solidFill>
            </a:ln>
          </c:spPr>
          <c:dPt>
            <c:idx val="0"/>
            <c:bubble3D val="0"/>
            <c:spPr>
              <a:solidFill>
                <a:schemeClr val="accent1"/>
              </a:solidFill>
              <a:ln w="19050">
                <a:solidFill>
                  <a:schemeClr val="bg1"/>
                </a:solidFill>
              </a:ln>
              <a:effectLst/>
            </c:spPr>
            <c:extLst>
              <c:ext xmlns:c16="http://schemas.microsoft.com/office/drawing/2014/chart" uri="{C3380CC4-5D6E-409C-BE32-E72D297353CC}">
                <c16:uniqueId val="{00000001-AD01-4234-ABDA-6A8106F9ECDA}"/>
              </c:ext>
            </c:extLst>
          </c:dPt>
          <c:dPt>
            <c:idx val="1"/>
            <c:bubble3D val="0"/>
            <c:spPr>
              <a:solidFill>
                <a:schemeClr val="accent2"/>
              </a:solidFill>
              <a:ln w="19050">
                <a:solidFill>
                  <a:schemeClr val="bg1"/>
                </a:solidFill>
              </a:ln>
              <a:effectLst/>
            </c:spPr>
            <c:extLst>
              <c:ext xmlns:c16="http://schemas.microsoft.com/office/drawing/2014/chart" uri="{C3380CC4-5D6E-409C-BE32-E72D297353CC}">
                <c16:uniqueId val="{00000003-AD01-4234-ABDA-6A8106F9ECDA}"/>
              </c:ext>
            </c:extLst>
          </c:dPt>
          <c:dPt>
            <c:idx val="2"/>
            <c:bubble3D val="0"/>
            <c:spPr>
              <a:solidFill>
                <a:schemeClr val="accent3"/>
              </a:solidFill>
              <a:ln w="19050">
                <a:solidFill>
                  <a:schemeClr val="bg1"/>
                </a:solidFill>
              </a:ln>
              <a:effectLst/>
            </c:spPr>
            <c:extLst>
              <c:ext xmlns:c16="http://schemas.microsoft.com/office/drawing/2014/chart" uri="{C3380CC4-5D6E-409C-BE32-E72D297353CC}">
                <c16:uniqueId val="{00000005-AD01-4234-ABDA-6A8106F9ECDA}"/>
              </c:ext>
            </c:extLst>
          </c:dPt>
          <c:dPt>
            <c:idx val="3"/>
            <c:bubble3D val="0"/>
            <c:spPr>
              <a:solidFill>
                <a:schemeClr val="accent4"/>
              </a:solidFill>
              <a:ln w="19050">
                <a:solidFill>
                  <a:schemeClr val="bg1"/>
                </a:solidFill>
              </a:ln>
              <a:effectLst/>
            </c:spPr>
            <c:extLst>
              <c:ext xmlns:c16="http://schemas.microsoft.com/office/drawing/2014/chart" uri="{C3380CC4-5D6E-409C-BE32-E72D297353CC}">
                <c16:uniqueId val="{00000007-AD01-4234-ABDA-6A8106F9ECDA}"/>
              </c:ext>
            </c:extLst>
          </c:dPt>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Taul1!$A$2:$A$5</c:f>
              <c:strCache>
                <c:ptCount val="4"/>
                <c:pt idx="0">
                  <c:v>1. neljännes</c:v>
                </c:pt>
                <c:pt idx="1">
                  <c:v>2. neljännes</c:v>
                </c:pt>
                <c:pt idx="2">
                  <c:v>3. neljännes</c:v>
                </c:pt>
                <c:pt idx="3">
                  <c:v>4. neljännes</c:v>
                </c:pt>
              </c:strCache>
            </c:strRef>
          </c:cat>
          <c:val>
            <c:numRef>
              <c:f>Taul1!$B$2:$B$5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EC46-4B66-BF2D-F21967BD0E4E}"/>
            </c:ext>
          </c:extLst>
        </c:ser>
        <c:dLbls>
          <c:showLegendKey val="0"/>
          <c:showVal val="1"/>
          <c:showCatName val="0"/>
          <c:showSerName val="0"/>
          <c:showPercent val="0"/>
          <c:showBubbleSize val="0"/>
          <c:showLeaderLines val="1"/>
        </c:dLbls>
        <c:firstSliceAng val="0"/>
        <c:holeSize val="55"/>
      </c:doughnutChart>
      <c:spPr>
        <a:noFill/>
        <a:ln>
          <a:noFill/>
        </a:ln>
        <a:effectLst/>
      </c:spPr>
    </c:plotArea>
    <c:legend>
      <c:legendPos val="b"/>
      <c:layout>
        <c:manualLayout>
          <c:xMode val="edge"/>
          <c:yMode val="edge"/>
          <c:x val="0.81866227854330698"/>
          <c:y val="9.9469482070036738E-2"/>
          <c:w val="0.17957018523992554"/>
          <c:h val="0.2841243058486524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9050">
      <a:noFill/>
    </a:ln>
    <a:effectLst/>
  </c:spPr>
  <c:txPr>
    <a:bodyPr/>
    <a:lstStyle/>
    <a:p>
      <a:pPr>
        <a:defRPr>
          <a:solidFill>
            <a:schemeClr val="bg1"/>
          </a:solidFill>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tx>
            <c:strRef>
              <c:f>Taul1!$B$1</c:f>
              <c:strCache>
                <c:ptCount val="1"/>
                <c:pt idx="0">
                  <c:v>Sarake1</c:v>
                </c:pt>
              </c:strCache>
            </c:strRef>
          </c:tx>
          <c:spPr>
            <a:ln w="19050">
              <a:solidFill>
                <a:schemeClr val="bg1"/>
              </a:solidFill>
            </a:ln>
          </c:spPr>
          <c:invertIfNegative val="0"/>
          <c:dPt>
            <c:idx val="0"/>
            <c:invertIfNegative val="0"/>
            <c:bubble3D val="0"/>
            <c:spPr>
              <a:solidFill>
                <a:schemeClr val="accent1"/>
              </a:solidFill>
              <a:ln w="19050">
                <a:solidFill>
                  <a:schemeClr val="bg1"/>
                </a:solidFill>
              </a:ln>
              <a:effectLst/>
            </c:spPr>
            <c:extLst>
              <c:ext xmlns:c16="http://schemas.microsoft.com/office/drawing/2014/chart" uri="{C3380CC4-5D6E-409C-BE32-E72D297353CC}">
                <c16:uniqueId val="{00000002-E732-4C4D-92AA-DA88A56E566B}"/>
              </c:ext>
            </c:extLst>
          </c:dPt>
          <c:dPt>
            <c:idx val="1"/>
            <c:invertIfNegative val="0"/>
            <c:bubble3D val="0"/>
            <c:spPr>
              <a:solidFill>
                <a:schemeClr val="accent2"/>
              </a:solidFill>
              <a:ln w="19050">
                <a:solidFill>
                  <a:schemeClr val="bg1"/>
                </a:solidFill>
              </a:ln>
              <a:effectLst/>
            </c:spPr>
            <c:extLst>
              <c:ext xmlns:c16="http://schemas.microsoft.com/office/drawing/2014/chart" uri="{C3380CC4-5D6E-409C-BE32-E72D297353CC}">
                <c16:uniqueId val="{00000003-E732-4C4D-92AA-DA88A56E566B}"/>
              </c:ext>
            </c:extLst>
          </c:dPt>
          <c:dPt>
            <c:idx val="2"/>
            <c:invertIfNegative val="0"/>
            <c:bubble3D val="0"/>
            <c:spPr>
              <a:solidFill>
                <a:schemeClr val="accent3"/>
              </a:solidFill>
              <a:ln w="19050">
                <a:solidFill>
                  <a:schemeClr val="bg1"/>
                </a:solidFill>
              </a:ln>
              <a:effectLst/>
            </c:spPr>
            <c:extLst>
              <c:ext xmlns:c16="http://schemas.microsoft.com/office/drawing/2014/chart" uri="{C3380CC4-5D6E-409C-BE32-E72D297353CC}">
                <c16:uniqueId val="{00000004-E732-4C4D-92AA-DA88A56E566B}"/>
              </c:ext>
            </c:extLst>
          </c:dPt>
          <c:dPt>
            <c:idx val="3"/>
            <c:invertIfNegative val="0"/>
            <c:bubble3D val="0"/>
            <c:spPr>
              <a:solidFill>
                <a:schemeClr val="accent4"/>
              </a:solidFill>
              <a:ln w="19050">
                <a:solidFill>
                  <a:schemeClr val="bg1"/>
                </a:solidFill>
              </a:ln>
              <a:effectLst/>
            </c:spPr>
            <c:extLst>
              <c:ext xmlns:c16="http://schemas.microsoft.com/office/drawing/2014/chart" uri="{C3380CC4-5D6E-409C-BE32-E72D297353CC}">
                <c16:uniqueId val="{00000005-E732-4C4D-92AA-DA88A56E566B}"/>
              </c:ext>
            </c:extLst>
          </c:dPt>
          <c:dPt>
            <c:idx val="4"/>
            <c:invertIfNegative val="0"/>
            <c:bubble3D val="0"/>
            <c:spPr>
              <a:solidFill>
                <a:schemeClr val="accent5"/>
              </a:solidFill>
              <a:ln w="19050">
                <a:solidFill>
                  <a:schemeClr val="bg1"/>
                </a:solidFill>
              </a:ln>
              <a:effectLst/>
            </c:spPr>
            <c:extLst>
              <c:ext xmlns:c16="http://schemas.microsoft.com/office/drawing/2014/chart" uri="{C3380CC4-5D6E-409C-BE32-E72D297353CC}">
                <c16:uniqueId val="{00000009-EAAA-450F-BEB2-DE69502A7C1A}"/>
              </c:ext>
            </c:extLst>
          </c:dPt>
          <c:dPt>
            <c:idx val="5"/>
            <c:invertIfNegative val="0"/>
            <c:bubble3D val="0"/>
            <c:spPr>
              <a:solidFill>
                <a:schemeClr val="accent6"/>
              </a:solidFill>
              <a:ln w="19050">
                <a:solidFill>
                  <a:schemeClr val="bg1"/>
                </a:solidFill>
              </a:ln>
              <a:effectLst/>
            </c:spPr>
            <c:extLst>
              <c:ext xmlns:c16="http://schemas.microsoft.com/office/drawing/2014/chart" uri="{C3380CC4-5D6E-409C-BE32-E72D297353CC}">
                <c16:uniqueId val="{0000000A-EAAA-450F-BEB2-DE69502A7C1A}"/>
              </c:ext>
            </c:extLst>
          </c:dPt>
          <c:dLbls>
            <c:dLbl>
              <c:idx val="4"/>
              <c:tx>
                <c:rich>
                  <a:bodyPr/>
                  <a:lstStyle/>
                  <a:p>
                    <a:fld id="{03D62BD6-EF26-4086-B43B-BCA93E2AA476}" type="VALUE">
                      <a:rPr lang="en-US">
                        <a:solidFill>
                          <a:schemeClr val="tx2"/>
                        </a:solidFill>
                      </a:rPr>
                      <a:pPr/>
                      <a:t>[ARVO]</a:t>
                    </a:fld>
                    <a:endParaRPr lang="fi-FI"/>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EAAA-450F-BEB2-DE69502A7C1A}"/>
                </c:ext>
              </c:extLst>
            </c:dLbl>
            <c:dLbl>
              <c:idx val="5"/>
              <c:tx>
                <c:rich>
                  <a:bodyPr rot="0" spcFirstLastPara="1" vertOverflow="ellipsis" vert="horz" wrap="square" anchor="ctr" anchorCtr="1"/>
                  <a:lstStyle/>
                  <a:p>
                    <a:pPr>
                      <a:defRPr sz="1200" b="0" i="0" u="none" strike="noStrike" kern="1200" baseline="0">
                        <a:solidFill>
                          <a:schemeClr val="tx2"/>
                        </a:solidFill>
                        <a:latin typeface="+mn-lt"/>
                        <a:ea typeface="+mn-ea"/>
                        <a:cs typeface="+mn-cs"/>
                      </a:defRPr>
                    </a:pPr>
                    <a:fld id="{651E9FED-AEE1-44B2-B221-BADD672CC5C9}" type="VALUE">
                      <a:rPr lang="en-US" sz="1200">
                        <a:solidFill>
                          <a:schemeClr val="tx2"/>
                        </a:solidFill>
                      </a:rPr>
                      <a:pPr>
                        <a:defRPr sz="1200"/>
                      </a:pPr>
                      <a:t>[ARVO]</a:t>
                    </a:fld>
                    <a:endParaRPr lang="fi-FI"/>
                  </a:p>
                </c:rich>
              </c:tx>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fi-FI"/>
                </a:p>
              </c:txPr>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EAAA-450F-BEB2-DE69502A7C1A}"/>
                </c:ext>
              </c:extLst>
            </c:dLbl>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fi-FI"/>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Taul1!$A$2:$A$7</c:f>
              <c:strCache>
                <c:ptCount val="6"/>
                <c:pt idx="0">
                  <c:v>1.</c:v>
                </c:pt>
                <c:pt idx="1">
                  <c:v>2.</c:v>
                </c:pt>
                <c:pt idx="2">
                  <c:v>3.</c:v>
                </c:pt>
                <c:pt idx="3">
                  <c:v>4.</c:v>
                </c:pt>
                <c:pt idx="4">
                  <c:v>5.</c:v>
                </c:pt>
                <c:pt idx="5">
                  <c:v>6.</c:v>
                </c:pt>
              </c:strCache>
            </c:strRef>
          </c:cat>
          <c:val>
            <c:numRef>
              <c:f>Taul1!$B$2:$B$7</c:f>
              <c:numCache>
                <c:formatCode>General</c:formatCode>
                <c:ptCount val="6"/>
                <c:pt idx="0">
                  <c:v>8.1999999999999993</c:v>
                </c:pt>
                <c:pt idx="1">
                  <c:v>6.2</c:v>
                </c:pt>
                <c:pt idx="2">
                  <c:v>5.4</c:v>
                </c:pt>
                <c:pt idx="3">
                  <c:v>4.2</c:v>
                </c:pt>
                <c:pt idx="4">
                  <c:v>2.8</c:v>
                </c:pt>
                <c:pt idx="5">
                  <c:v>1.6</c:v>
                </c:pt>
              </c:numCache>
            </c:numRef>
          </c:val>
          <c:extLst>
            <c:ext xmlns:c16="http://schemas.microsoft.com/office/drawing/2014/chart" uri="{C3380CC4-5D6E-409C-BE32-E72D297353CC}">
              <c16:uniqueId val="{00000000-E732-4C4D-92AA-DA88A56E566B}"/>
            </c:ext>
          </c:extLst>
        </c:ser>
        <c:dLbls>
          <c:dLblPos val="inEnd"/>
          <c:showLegendKey val="0"/>
          <c:showVal val="1"/>
          <c:showCatName val="0"/>
          <c:showSerName val="0"/>
          <c:showPercent val="0"/>
          <c:showBubbleSize val="0"/>
        </c:dLbls>
        <c:gapWidth val="74"/>
        <c:overlap val="-42"/>
        <c:axId val="474374896"/>
        <c:axId val="474375224"/>
      </c:barChart>
      <c:catAx>
        <c:axId val="474374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fi-FI"/>
          </a:p>
        </c:txPr>
        <c:crossAx val="474375224"/>
        <c:crosses val="autoZero"/>
        <c:auto val="1"/>
        <c:lblAlgn val="ctr"/>
        <c:lblOffset val="100"/>
        <c:noMultiLvlLbl val="0"/>
      </c:catAx>
      <c:valAx>
        <c:axId val="4743752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19050">
            <a:solidFill>
              <a:schemeClr val="bg1"/>
            </a:solid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fi-FI"/>
          </a:p>
        </c:txPr>
        <c:crossAx val="474374896"/>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fi-FI"/>
          </a:p>
        </c:txPr>
      </c:legendEntry>
      <c:legendEntry>
        <c:idx val="1"/>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fi-FI"/>
          </a:p>
        </c:txPr>
      </c:legendEntry>
      <c:legendEntry>
        <c:idx val="2"/>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fi-FI"/>
          </a:p>
        </c:txPr>
      </c:legendEntry>
      <c:legendEntry>
        <c:idx val="3"/>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fi-FI"/>
          </a:p>
        </c:txPr>
      </c:legendEntry>
      <c:legendEntry>
        <c:idx val="4"/>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fi-FI"/>
          </a:p>
        </c:txPr>
      </c:legendEntry>
      <c:legendEntry>
        <c:idx val="5"/>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fi-FI"/>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2"/>
          </a:solidFill>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rawing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0CCFFE-9393-4B39-8C6C-8840D1A5AD3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fi-FI"/>
        </a:p>
      </dgm:t>
    </dgm:pt>
    <dgm:pt modelId="{D14AC6DD-CF42-4568-B07A-5B3977D22AD8}">
      <dgm:prSet phldrT="[Teksti]"/>
      <dgm:spPr/>
      <dgm:t>
        <a:bodyPr/>
        <a:lstStyle/>
        <a:p>
          <a:r>
            <a:rPr lang="fi-FI" b="1" dirty="0"/>
            <a:t>KA1 – Learning Mobility of </a:t>
          </a:r>
          <a:r>
            <a:rPr lang="fi-FI" b="1" dirty="0" err="1"/>
            <a:t>Individuals</a:t>
          </a:r>
          <a:endParaRPr lang="fi-FI" b="1" dirty="0"/>
        </a:p>
      </dgm:t>
    </dgm:pt>
    <dgm:pt modelId="{981E6D53-AA11-421D-ADA1-46DC91D0180A}" type="parTrans" cxnId="{B2619330-EF4D-4B60-8298-4EA00315DC79}">
      <dgm:prSet/>
      <dgm:spPr/>
      <dgm:t>
        <a:bodyPr/>
        <a:lstStyle/>
        <a:p>
          <a:endParaRPr lang="fi-FI"/>
        </a:p>
      </dgm:t>
    </dgm:pt>
    <dgm:pt modelId="{CF0FFC58-2C22-4C81-BF05-35A0DFBD8E73}" type="sibTrans" cxnId="{B2619330-EF4D-4B60-8298-4EA00315DC79}">
      <dgm:prSet/>
      <dgm:spPr/>
      <dgm:t>
        <a:bodyPr/>
        <a:lstStyle/>
        <a:p>
          <a:endParaRPr lang="fi-FI"/>
        </a:p>
      </dgm:t>
    </dgm:pt>
    <dgm:pt modelId="{15940125-2A53-4FDF-AD99-EF5AADEC046A}">
      <dgm:prSet phldrT="[Teksti]"/>
      <dgm:spPr/>
      <dgm:t>
        <a:bodyPr/>
        <a:lstStyle/>
        <a:p>
          <a:r>
            <a:rPr lang="fi-FI" b="0" dirty="0">
              <a:solidFill>
                <a:schemeClr val="accent1"/>
              </a:solidFill>
            </a:rPr>
            <a:t>KA131 ”European </a:t>
          </a:r>
          <a:r>
            <a:rPr lang="fi-FI" b="0" dirty="0" err="1">
              <a:solidFill>
                <a:schemeClr val="accent1"/>
              </a:solidFill>
            </a:rPr>
            <a:t>mobility</a:t>
          </a:r>
          <a:r>
            <a:rPr lang="fi-FI" b="0" dirty="0">
              <a:solidFill>
                <a:schemeClr val="accent1"/>
              </a:solidFill>
            </a:rPr>
            <a:t>”</a:t>
          </a:r>
        </a:p>
      </dgm:t>
    </dgm:pt>
    <dgm:pt modelId="{D72CFDEC-B2D7-4AC5-8E10-45F705EDC26A}" type="parTrans" cxnId="{DCCC39B6-83B3-419A-ABF3-8B548C2C2E78}">
      <dgm:prSet/>
      <dgm:spPr/>
      <dgm:t>
        <a:bodyPr/>
        <a:lstStyle/>
        <a:p>
          <a:endParaRPr lang="fi-FI"/>
        </a:p>
      </dgm:t>
    </dgm:pt>
    <dgm:pt modelId="{4099B4C7-B960-4F26-B454-EA22BAEBC54B}" type="sibTrans" cxnId="{DCCC39B6-83B3-419A-ABF3-8B548C2C2E78}">
      <dgm:prSet/>
      <dgm:spPr/>
      <dgm:t>
        <a:bodyPr/>
        <a:lstStyle/>
        <a:p>
          <a:endParaRPr lang="fi-FI"/>
        </a:p>
      </dgm:t>
    </dgm:pt>
    <dgm:pt modelId="{AFEACD60-5ED4-4E78-AE85-91F95AA29B71}">
      <dgm:prSet phldrT="[Teksti]"/>
      <dgm:spPr/>
      <dgm:t>
        <a:bodyPr/>
        <a:lstStyle/>
        <a:p>
          <a:r>
            <a:rPr lang="fi-FI" b="0" dirty="0">
              <a:solidFill>
                <a:schemeClr val="accent1"/>
              </a:solidFill>
            </a:rPr>
            <a:t>KA171 International Credit Mobility</a:t>
          </a:r>
        </a:p>
      </dgm:t>
    </dgm:pt>
    <dgm:pt modelId="{0862BA0F-1840-4AA3-96F3-ACA50BEE5058}" type="parTrans" cxnId="{C7D3F2F2-5D62-4628-BDB9-298528C1E729}">
      <dgm:prSet/>
      <dgm:spPr/>
      <dgm:t>
        <a:bodyPr/>
        <a:lstStyle/>
        <a:p>
          <a:endParaRPr lang="fi-FI"/>
        </a:p>
      </dgm:t>
    </dgm:pt>
    <dgm:pt modelId="{3CC2BD32-1970-44A2-A190-62B15027292C}" type="sibTrans" cxnId="{C7D3F2F2-5D62-4628-BDB9-298528C1E729}">
      <dgm:prSet/>
      <dgm:spPr/>
      <dgm:t>
        <a:bodyPr/>
        <a:lstStyle/>
        <a:p>
          <a:endParaRPr lang="fi-FI"/>
        </a:p>
      </dgm:t>
    </dgm:pt>
    <dgm:pt modelId="{D0FC363C-3EBE-4EC5-A315-2710901BB62A}">
      <dgm:prSet phldrT="[Teksti]"/>
      <dgm:spPr/>
      <dgm:t>
        <a:bodyPr/>
        <a:lstStyle/>
        <a:p>
          <a:r>
            <a:rPr lang="fi-FI" b="1" dirty="0"/>
            <a:t>KA2 – </a:t>
          </a:r>
          <a:r>
            <a:rPr lang="en-US" b="1" dirty="0"/>
            <a:t>Cooperation among </a:t>
          </a:r>
          <a:r>
            <a:rPr lang="en-US" b="1" dirty="0" err="1"/>
            <a:t>organisations</a:t>
          </a:r>
          <a:r>
            <a:rPr lang="en-US" b="1" dirty="0"/>
            <a:t> and institutions</a:t>
          </a:r>
          <a:endParaRPr lang="fi-FI" dirty="0"/>
        </a:p>
      </dgm:t>
    </dgm:pt>
    <dgm:pt modelId="{EF04537A-8120-4EB0-B44A-8610CDE72DA4}" type="parTrans" cxnId="{7BF9BDE9-B931-4885-8577-B9D3F964D487}">
      <dgm:prSet/>
      <dgm:spPr/>
      <dgm:t>
        <a:bodyPr/>
        <a:lstStyle/>
        <a:p>
          <a:endParaRPr lang="fi-FI"/>
        </a:p>
      </dgm:t>
    </dgm:pt>
    <dgm:pt modelId="{DFC5C944-5B2D-407E-B153-5816876AB12B}" type="sibTrans" cxnId="{7BF9BDE9-B931-4885-8577-B9D3F964D487}">
      <dgm:prSet/>
      <dgm:spPr/>
      <dgm:t>
        <a:bodyPr/>
        <a:lstStyle/>
        <a:p>
          <a:endParaRPr lang="fi-FI"/>
        </a:p>
      </dgm:t>
    </dgm:pt>
    <dgm:pt modelId="{92477119-F07B-4F5F-A8F4-4E2EE572AFB7}">
      <dgm:prSet phldrT="[Teksti]"/>
      <dgm:spPr/>
      <dgm:t>
        <a:bodyPr/>
        <a:lstStyle/>
        <a:p>
          <a:r>
            <a:rPr lang="fi-FI" b="0" dirty="0" err="1">
              <a:solidFill>
                <a:schemeClr val="accent1"/>
              </a:solidFill>
            </a:rPr>
            <a:t>Cooperation</a:t>
          </a:r>
          <a:r>
            <a:rPr lang="fi-FI" b="0" dirty="0">
              <a:solidFill>
                <a:schemeClr val="accent1"/>
              </a:solidFill>
            </a:rPr>
            <a:t> </a:t>
          </a:r>
          <a:r>
            <a:rPr lang="fi-FI" b="0" dirty="0" err="1">
              <a:solidFill>
                <a:schemeClr val="accent1"/>
              </a:solidFill>
            </a:rPr>
            <a:t>partnerships</a:t>
          </a:r>
          <a:endParaRPr lang="fi-FI" b="0" dirty="0">
            <a:solidFill>
              <a:schemeClr val="accent1"/>
            </a:solidFill>
          </a:endParaRPr>
        </a:p>
      </dgm:t>
    </dgm:pt>
    <dgm:pt modelId="{16F6F020-E554-44BE-B958-15D6CADF2D0A}" type="parTrans" cxnId="{A3FFFB80-6E9B-4C2A-8EED-E2FE42F75524}">
      <dgm:prSet/>
      <dgm:spPr/>
      <dgm:t>
        <a:bodyPr/>
        <a:lstStyle/>
        <a:p>
          <a:endParaRPr lang="fi-FI"/>
        </a:p>
      </dgm:t>
    </dgm:pt>
    <dgm:pt modelId="{6063B8FD-971B-4E49-BCC1-0E4901D727B2}" type="sibTrans" cxnId="{A3FFFB80-6E9B-4C2A-8EED-E2FE42F75524}">
      <dgm:prSet/>
      <dgm:spPr/>
      <dgm:t>
        <a:bodyPr/>
        <a:lstStyle/>
        <a:p>
          <a:endParaRPr lang="fi-FI"/>
        </a:p>
      </dgm:t>
    </dgm:pt>
    <dgm:pt modelId="{A7480CB3-8F20-4B43-8759-533AE1CA5D7B}">
      <dgm:prSet phldrT="[Teksti]"/>
      <dgm:spPr/>
      <dgm:t>
        <a:bodyPr/>
        <a:lstStyle/>
        <a:p>
          <a:r>
            <a:rPr lang="en-US" b="1" dirty="0">
              <a:solidFill>
                <a:srgbClr val="FFFFFF"/>
              </a:solidFill>
              <a:latin typeface="Roboto Medium"/>
              <a:ea typeface="+mn-ea"/>
              <a:cs typeface="+mn-cs"/>
            </a:rPr>
            <a:t>KA3 –  Support to policy development and cooperation</a:t>
          </a:r>
          <a:endParaRPr lang="fi-FI" dirty="0"/>
        </a:p>
      </dgm:t>
    </dgm:pt>
    <dgm:pt modelId="{39CEC687-DBAE-42B7-B5E6-916FA39F342C}" type="parTrans" cxnId="{3C131F54-D1FB-486E-A94D-5A9D5BE97282}">
      <dgm:prSet/>
      <dgm:spPr/>
      <dgm:t>
        <a:bodyPr/>
        <a:lstStyle/>
        <a:p>
          <a:endParaRPr lang="fi-FI"/>
        </a:p>
      </dgm:t>
    </dgm:pt>
    <dgm:pt modelId="{0F36C4DE-893A-4D87-B271-E80922E9D79A}" type="sibTrans" cxnId="{3C131F54-D1FB-486E-A94D-5A9D5BE97282}">
      <dgm:prSet/>
      <dgm:spPr/>
      <dgm:t>
        <a:bodyPr/>
        <a:lstStyle/>
        <a:p>
          <a:endParaRPr lang="fi-FI"/>
        </a:p>
      </dgm:t>
    </dgm:pt>
    <dgm:pt modelId="{00FA0EEA-4B85-45D3-A5D5-8B8C9EC71685}">
      <dgm:prSet phldrT="[Teksti]"/>
      <dgm:spPr/>
      <dgm:t>
        <a:bodyPr/>
        <a:lstStyle/>
        <a:p>
          <a:r>
            <a:rPr lang="fi-FI" b="0" i="0" dirty="0" err="1"/>
            <a:t>Support</a:t>
          </a:r>
          <a:r>
            <a:rPr lang="fi-FI" b="0" i="0" dirty="0"/>
            <a:t> to </a:t>
          </a:r>
          <a:r>
            <a:rPr lang="fi-FI" b="0" i="0" dirty="0" err="1"/>
            <a:t>policy</a:t>
          </a:r>
          <a:r>
            <a:rPr lang="fi-FI" b="0" i="0" dirty="0"/>
            <a:t> </a:t>
          </a:r>
          <a:r>
            <a:rPr lang="fi-FI" b="0" i="0" dirty="0" err="1"/>
            <a:t>development</a:t>
          </a:r>
          <a:r>
            <a:rPr lang="fi-FI" b="0" i="0" dirty="0"/>
            <a:t>, </a:t>
          </a:r>
          <a:r>
            <a:rPr lang="fi-FI" b="0" i="0" dirty="0" err="1"/>
            <a:t>experimentation</a:t>
          </a:r>
          <a:r>
            <a:rPr lang="fi-FI" b="0" i="0" dirty="0"/>
            <a:t> and </a:t>
          </a:r>
          <a:r>
            <a:rPr lang="fi-FI" b="0" i="0" dirty="0" err="1"/>
            <a:t>dialogue</a:t>
          </a:r>
          <a:r>
            <a:rPr lang="fi-FI" b="0" i="0" dirty="0"/>
            <a:t> in </a:t>
          </a:r>
          <a:r>
            <a:rPr lang="fi-FI" b="0" i="0" dirty="0" err="1"/>
            <a:t>the</a:t>
          </a:r>
          <a:r>
            <a:rPr lang="fi-FI" b="0" i="0" dirty="0"/>
            <a:t> EU </a:t>
          </a:r>
          <a:r>
            <a:rPr lang="fi-FI" b="0" i="0" dirty="0" err="1"/>
            <a:t>level</a:t>
          </a:r>
          <a:r>
            <a:rPr lang="fi-FI" b="0" i="0" dirty="0"/>
            <a:t> o</a:t>
          </a:r>
          <a:r>
            <a:rPr lang="en-US" b="0" i="0" dirty="0"/>
            <a:t>n education, training, youth and sport, including sectoral agendas for higher education, vocational education and training, schools and adult learning.</a:t>
          </a:r>
          <a:endParaRPr lang="fi-FI" dirty="0"/>
        </a:p>
      </dgm:t>
    </dgm:pt>
    <dgm:pt modelId="{1FC5FEB9-97B4-47E0-A97E-FA36F21DC65D}" type="parTrans" cxnId="{2A4E32E7-895C-4AAA-9B6C-388DA3EC5B66}">
      <dgm:prSet/>
      <dgm:spPr/>
      <dgm:t>
        <a:bodyPr/>
        <a:lstStyle/>
        <a:p>
          <a:endParaRPr lang="fi-FI"/>
        </a:p>
      </dgm:t>
    </dgm:pt>
    <dgm:pt modelId="{B659FC91-5E9B-46C1-8D39-D6520F162365}" type="sibTrans" cxnId="{2A4E32E7-895C-4AAA-9B6C-388DA3EC5B66}">
      <dgm:prSet/>
      <dgm:spPr/>
      <dgm:t>
        <a:bodyPr/>
        <a:lstStyle/>
        <a:p>
          <a:endParaRPr lang="fi-FI"/>
        </a:p>
      </dgm:t>
    </dgm:pt>
    <dgm:pt modelId="{8A5FA26E-E665-4C35-862F-FE24E211DEE0}">
      <dgm:prSet phldrT="[Teksti]"/>
      <dgm:spPr/>
      <dgm:t>
        <a:bodyPr/>
        <a:lstStyle/>
        <a:p>
          <a:r>
            <a:rPr lang="fi-FI" dirty="0"/>
            <a:t>European Commission and </a:t>
          </a:r>
          <a:r>
            <a:rPr lang="fi-FI" dirty="0" err="1"/>
            <a:t>the</a:t>
          </a:r>
          <a:r>
            <a:rPr lang="fi-FI" dirty="0"/>
            <a:t> </a:t>
          </a:r>
          <a:r>
            <a:rPr lang="fi-FI" dirty="0" err="1"/>
            <a:t>Executive</a:t>
          </a:r>
          <a:r>
            <a:rPr lang="fi-FI" dirty="0"/>
            <a:t> </a:t>
          </a:r>
          <a:r>
            <a:rPr lang="fi-FI" dirty="0" err="1"/>
            <a:t>agency</a:t>
          </a:r>
          <a:r>
            <a:rPr lang="fi-FI" dirty="0"/>
            <a:t>  EACEA </a:t>
          </a:r>
          <a:r>
            <a:rPr lang="fi-FI" dirty="0" err="1"/>
            <a:t>publish</a:t>
          </a:r>
          <a:r>
            <a:rPr lang="fi-FI" dirty="0"/>
            <a:t> </a:t>
          </a:r>
          <a:r>
            <a:rPr lang="fi-FI" dirty="0" err="1"/>
            <a:t>calls</a:t>
          </a:r>
          <a:r>
            <a:rPr lang="fi-FI" dirty="0"/>
            <a:t> and </a:t>
          </a:r>
          <a:r>
            <a:rPr lang="fi-FI" dirty="0" err="1"/>
            <a:t>tenders</a:t>
          </a:r>
          <a:r>
            <a:rPr lang="fi-FI" dirty="0"/>
            <a:t> </a:t>
          </a:r>
          <a:r>
            <a:rPr lang="fi-FI" dirty="0" err="1"/>
            <a:t>from</a:t>
          </a:r>
          <a:r>
            <a:rPr lang="fi-FI" dirty="0"/>
            <a:t> </a:t>
          </a:r>
          <a:r>
            <a:rPr lang="fi-FI" dirty="0" err="1"/>
            <a:t>time</a:t>
          </a:r>
          <a:r>
            <a:rPr lang="fi-FI" dirty="0"/>
            <a:t> to </a:t>
          </a:r>
          <a:r>
            <a:rPr lang="fi-FI" dirty="0" err="1"/>
            <a:t>time</a:t>
          </a:r>
          <a:endParaRPr lang="fi-FI" dirty="0"/>
        </a:p>
      </dgm:t>
    </dgm:pt>
    <dgm:pt modelId="{A1D050EB-7658-4081-BCE2-84249332B76C}" type="parTrans" cxnId="{FD40670F-2BA9-497D-A0C2-BA13B23345D6}">
      <dgm:prSet/>
      <dgm:spPr/>
      <dgm:t>
        <a:bodyPr/>
        <a:lstStyle/>
        <a:p>
          <a:endParaRPr lang="fi-FI"/>
        </a:p>
      </dgm:t>
    </dgm:pt>
    <dgm:pt modelId="{2748B9B6-8DEC-4578-9FC1-974AE12C5CEF}" type="sibTrans" cxnId="{FD40670F-2BA9-497D-A0C2-BA13B23345D6}">
      <dgm:prSet/>
      <dgm:spPr/>
      <dgm:t>
        <a:bodyPr/>
        <a:lstStyle/>
        <a:p>
          <a:endParaRPr lang="fi-FI"/>
        </a:p>
      </dgm:t>
    </dgm:pt>
    <dgm:pt modelId="{97478C46-BD4D-43AE-98DE-6F6859962812}">
      <dgm:prSet phldrT="[Teksti]"/>
      <dgm:spPr/>
      <dgm:t>
        <a:bodyPr/>
        <a:lstStyle/>
        <a:p>
          <a:r>
            <a:rPr lang="fi-FI" b="1" dirty="0"/>
            <a:t>Jean </a:t>
          </a:r>
          <a:r>
            <a:rPr lang="fi-FI" b="1" dirty="0" err="1"/>
            <a:t>Monnet</a:t>
          </a:r>
          <a:r>
            <a:rPr lang="fi-FI" b="1" dirty="0"/>
            <a:t> </a:t>
          </a:r>
          <a:r>
            <a:rPr lang="fi-FI" b="1" dirty="0" err="1"/>
            <a:t>Actions</a:t>
          </a:r>
          <a:endParaRPr lang="fi-FI" b="1" dirty="0"/>
        </a:p>
      </dgm:t>
    </dgm:pt>
    <dgm:pt modelId="{80EB35AD-1873-4E17-A5FD-97F78718CB20}" type="parTrans" cxnId="{3DD484DE-7D4F-494D-ADB9-E1C31AD980C7}">
      <dgm:prSet/>
      <dgm:spPr/>
      <dgm:t>
        <a:bodyPr/>
        <a:lstStyle/>
        <a:p>
          <a:endParaRPr lang="fi-FI"/>
        </a:p>
      </dgm:t>
    </dgm:pt>
    <dgm:pt modelId="{DA35F84B-2ABF-4633-B780-6BBC862EEF68}" type="sibTrans" cxnId="{3DD484DE-7D4F-494D-ADB9-E1C31AD980C7}">
      <dgm:prSet/>
      <dgm:spPr/>
      <dgm:t>
        <a:bodyPr/>
        <a:lstStyle/>
        <a:p>
          <a:endParaRPr lang="fi-FI"/>
        </a:p>
      </dgm:t>
    </dgm:pt>
    <dgm:pt modelId="{E26F232F-2A51-41B9-90A6-D5BDDDCF8AC8}">
      <dgm:prSet phldrT="[Teksti]"/>
      <dgm:spPr/>
      <dgm:t>
        <a:bodyPr/>
        <a:lstStyle/>
        <a:p>
          <a:r>
            <a:rPr lang="fi-FI" dirty="0"/>
            <a:t>Jean </a:t>
          </a:r>
          <a:r>
            <a:rPr lang="fi-FI" dirty="0" err="1"/>
            <a:t>Monnet</a:t>
          </a:r>
          <a:r>
            <a:rPr lang="fi-FI" dirty="0"/>
            <a:t> </a:t>
          </a:r>
          <a:r>
            <a:rPr lang="fi-FI" dirty="0" err="1"/>
            <a:t>Modules</a:t>
          </a:r>
          <a:endParaRPr lang="fi-FI" dirty="0"/>
        </a:p>
      </dgm:t>
    </dgm:pt>
    <dgm:pt modelId="{E28681FF-9927-4085-8171-8B61D1BE9C43}" type="parTrans" cxnId="{88CB7C81-2416-4C6E-A09A-42A0740BC95C}">
      <dgm:prSet/>
      <dgm:spPr/>
      <dgm:t>
        <a:bodyPr/>
        <a:lstStyle/>
        <a:p>
          <a:endParaRPr lang="fi-FI"/>
        </a:p>
      </dgm:t>
    </dgm:pt>
    <dgm:pt modelId="{45E6EFE6-1D24-4680-8873-02D78B85AB90}" type="sibTrans" cxnId="{88CB7C81-2416-4C6E-A09A-42A0740BC95C}">
      <dgm:prSet/>
      <dgm:spPr/>
      <dgm:t>
        <a:bodyPr/>
        <a:lstStyle/>
        <a:p>
          <a:endParaRPr lang="fi-FI"/>
        </a:p>
      </dgm:t>
    </dgm:pt>
    <dgm:pt modelId="{C10BF06F-5CB2-413C-819F-614CEB43244D}">
      <dgm:prSet phldrT="[Teksti]"/>
      <dgm:spPr/>
      <dgm:t>
        <a:bodyPr/>
        <a:lstStyle/>
        <a:p>
          <a:r>
            <a:rPr lang="fi-FI" dirty="0"/>
            <a:t>Jean </a:t>
          </a:r>
          <a:r>
            <a:rPr lang="fi-FI" dirty="0" err="1"/>
            <a:t>Monnet</a:t>
          </a:r>
          <a:r>
            <a:rPr lang="fi-FI" dirty="0"/>
            <a:t> </a:t>
          </a:r>
          <a:r>
            <a:rPr lang="fi-FI" dirty="0" err="1"/>
            <a:t>Chairs</a:t>
          </a:r>
          <a:endParaRPr lang="fi-FI" dirty="0"/>
        </a:p>
      </dgm:t>
    </dgm:pt>
    <dgm:pt modelId="{495B83B0-74A5-4535-9FA7-618F3B0AC47E}" type="parTrans" cxnId="{9E8A1342-4C53-4B02-9CC7-49B42083A9FD}">
      <dgm:prSet/>
      <dgm:spPr/>
      <dgm:t>
        <a:bodyPr/>
        <a:lstStyle/>
        <a:p>
          <a:endParaRPr lang="fi-FI"/>
        </a:p>
      </dgm:t>
    </dgm:pt>
    <dgm:pt modelId="{F1440016-A8C7-494A-B7E2-30B84ED3CD6D}" type="sibTrans" cxnId="{9E8A1342-4C53-4B02-9CC7-49B42083A9FD}">
      <dgm:prSet/>
      <dgm:spPr/>
      <dgm:t>
        <a:bodyPr/>
        <a:lstStyle/>
        <a:p>
          <a:endParaRPr lang="fi-FI"/>
        </a:p>
      </dgm:t>
    </dgm:pt>
    <dgm:pt modelId="{80DA5BB4-F2C5-4AAF-8146-DC0F2B247B48}">
      <dgm:prSet phldrT="[Teksti]"/>
      <dgm:spPr/>
      <dgm:t>
        <a:bodyPr/>
        <a:lstStyle/>
        <a:p>
          <a:r>
            <a:rPr lang="fi-FI" dirty="0"/>
            <a:t>Jean </a:t>
          </a:r>
          <a:r>
            <a:rPr lang="fi-FI" dirty="0" err="1"/>
            <a:t>Monnet</a:t>
          </a:r>
          <a:r>
            <a:rPr lang="fi-FI" dirty="0"/>
            <a:t> </a:t>
          </a:r>
          <a:r>
            <a:rPr lang="fi-FI" dirty="0" err="1"/>
            <a:t>Centres</a:t>
          </a:r>
          <a:r>
            <a:rPr lang="fi-FI" dirty="0"/>
            <a:t> of </a:t>
          </a:r>
          <a:r>
            <a:rPr lang="fi-FI" dirty="0" err="1"/>
            <a:t>Excellence</a:t>
          </a:r>
          <a:endParaRPr lang="fi-FI" dirty="0"/>
        </a:p>
      </dgm:t>
    </dgm:pt>
    <dgm:pt modelId="{0C23E599-AA1F-4161-A402-AED01D2C98A4}" type="parTrans" cxnId="{2A609226-C4A0-40FA-B99C-B351855975DE}">
      <dgm:prSet/>
      <dgm:spPr/>
      <dgm:t>
        <a:bodyPr/>
        <a:lstStyle/>
        <a:p>
          <a:endParaRPr lang="fi-FI"/>
        </a:p>
      </dgm:t>
    </dgm:pt>
    <dgm:pt modelId="{F46DC002-43E2-467C-9BE3-63614BC8101B}" type="sibTrans" cxnId="{2A609226-C4A0-40FA-B99C-B351855975DE}">
      <dgm:prSet/>
      <dgm:spPr/>
      <dgm:t>
        <a:bodyPr/>
        <a:lstStyle/>
        <a:p>
          <a:endParaRPr lang="fi-FI"/>
        </a:p>
      </dgm:t>
    </dgm:pt>
    <dgm:pt modelId="{8159626D-88AC-4A3C-8068-300B72EB2FAC}">
      <dgm:prSet phldrT="[Teksti]"/>
      <dgm:spPr/>
      <dgm:t>
        <a:bodyPr/>
        <a:lstStyle/>
        <a:p>
          <a:r>
            <a:rPr lang="fi-FI" b="0" dirty="0" err="1">
              <a:solidFill>
                <a:schemeClr val="accent1"/>
              </a:solidFill>
            </a:rPr>
            <a:t>Accreditation</a:t>
          </a:r>
          <a:r>
            <a:rPr lang="fi-FI" b="0" dirty="0">
              <a:solidFill>
                <a:schemeClr val="accent1"/>
              </a:solidFill>
            </a:rPr>
            <a:t> of Mobility </a:t>
          </a:r>
          <a:r>
            <a:rPr lang="fi-FI" b="0" dirty="0" err="1">
              <a:solidFill>
                <a:schemeClr val="accent1"/>
              </a:solidFill>
            </a:rPr>
            <a:t>Consortia</a:t>
          </a:r>
          <a:endParaRPr lang="fi-FI" b="0" dirty="0">
            <a:solidFill>
              <a:schemeClr val="accent1"/>
            </a:solidFill>
          </a:endParaRPr>
        </a:p>
      </dgm:t>
    </dgm:pt>
    <dgm:pt modelId="{4FCEA311-9271-422B-B904-FD9DCEA17349}" type="parTrans" cxnId="{73620059-D85C-42AD-9622-8CB77F75E150}">
      <dgm:prSet/>
      <dgm:spPr/>
      <dgm:t>
        <a:bodyPr/>
        <a:lstStyle/>
        <a:p>
          <a:endParaRPr lang="fi-FI"/>
        </a:p>
      </dgm:t>
    </dgm:pt>
    <dgm:pt modelId="{7BDAF3AB-6319-42EE-B0C8-10A766DCE462}" type="sibTrans" cxnId="{73620059-D85C-42AD-9622-8CB77F75E150}">
      <dgm:prSet/>
      <dgm:spPr/>
      <dgm:t>
        <a:bodyPr/>
        <a:lstStyle/>
        <a:p>
          <a:endParaRPr lang="fi-FI"/>
        </a:p>
      </dgm:t>
    </dgm:pt>
    <dgm:pt modelId="{FE9606A2-33CD-4F9B-9633-BAC805C88A14}">
      <dgm:prSet phldrT="[Teksti]"/>
      <dgm:spPr/>
      <dgm:t>
        <a:bodyPr/>
        <a:lstStyle/>
        <a:p>
          <a:r>
            <a:rPr lang="fi-FI" b="0" i="0" dirty="0"/>
            <a:t>European </a:t>
          </a:r>
          <a:r>
            <a:rPr lang="fi-FI" b="0" i="0" dirty="0" err="1"/>
            <a:t>Universities</a:t>
          </a:r>
          <a:endParaRPr lang="fi-FI" b="0" dirty="0"/>
        </a:p>
      </dgm:t>
    </dgm:pt>
    <dgm:pt modelId="{DA330A93-F330-4973-9EC0-BE2CDC9F33FD}" type="parTrans" cxnId="{D7D4F3C0-F6F6-4FEF-B95A-A732AE6BC15E}">
      <dgm:prSet/>
      <dgm:spPr/>
      <dgm:t>
        <a:bodyPr/>
        <a:lstStyle/>
        <a:p>
          <a:endParaRPr lang="fi-FI"/>
        </a:p>
      </dgm:t>
    </dgm:pt>
    <dgm:pt modelId="{130E30A6-D4A9-4D5E-B5EB-8A554DFBC454}" type="sibTrans" cxnId="{D7D4F3C0-F6F6-4FEF-B95A-A732AE6BC15E}">
      <dgm:prSet/>
      <dgm:spPr/>
      <dgm:t>
        <a:bodyPr/>
        <a:lstStyle/>
        <a:p>
          <a:endParaRPr lang="fi-FI"/>
        </a:p>
      </dgm:t>
    </dgm:pt>
    <dgm:pt modelId="{CFB1E9DE-FCF4-4620-BADF-04E3F5B0B5CA}">
      <dgm:prSet phldrT="[Teksti]"/>
      <dgm:spPr/>
      <dgm:t>
        <a:bodyPr/>
        <a:lstStyle/>
        <a:p>
          <a:r>
            <a:rPr lang="fi-FI" b="0" i="0" dirty="0" err="1"/>
            <a:t>Capacity</a:t>
          </a:r>
          <a:r>
            <a:rPr lang="fi-FI" b="0" i="0" dirty="0"/>
            <a:t> Building </a:t>
          </a:r>
          <a:r>
            <a:rPr lang="fi-FI" b="0" i="0" dirty="0" err="1"/>
            <a:t>projects</a:t>
          </a:r>
          <a:endParaRPr lang="fi-FI" b="0" dirty="0"/>
        </a:p>
      </dgm:t>
    </dgm:pt>
    <dgm:pt modelId="{120FACCA-07B2-41B7-8A34-420FA5D61367}" type="parTrans" cxnId="{DC9BF005-37BD-4133-9995-771530B998B2}">
      <dgm:prSet/>
      <dgm:spPr/>
      <dgm:t>
        <a:bodyPr/>
        <a:lstStyle/>
        <a:p>
          <a:endParaRPr lang="fi-FI"/>
        </a:p>
      </dgm:t>
    </dgm:pt>
    <dgm:pt modelId="{A6C64639-48CD-4EA9-B68F-B2A150EA682E}" type="sibTrans" cxnId="{DC9BF005-37BD-4133-9995-771530B998B2}">
      <dgm:prSet/>
      <dgm:spPr/>
      <dgm:t>
        <a:bodyPr/>
        <a:lstStyle/>
        <a:p>
          <a:endParaRPr lang="fi-FI"/>
        </a:p>
      </dgm:t>
    </dgm:pt>
    <dgm:pt modelId="{42E427C1-D3AF-419C-ADC1-6F74429BF581}">
      <dgm:prSet phldrT="[Teksti]"/>
      <dgm:spPr/>
      <dgm:t>
        <a:bodyPr/>
        <a:lstStyle/>
        <a:p>
          <a:r>
            <a:rPr lang="fi-FI" b="0" dirty="0">
              <a:solidFill>
                <a:schemeClr val="tx1"/>
              </a:solidFill>
            </a:rPr>
            <a:t>Erasmus+ Virtual </a:t>
          </a:r>
          <a:r>
            <a:rPr lang="fi-FI" b="0" dirty="0" err="1">
              <a:solidFill>
                <a:schemeClr val="tx1"/>
              </a:solidFill>
            </a:rPr>
            <a:t>Exchanges</a:t>
          </a:r>
          <a:endParaRPr lang="fi-FI" b="0" dirty="0">
            <a:solidFill>
              <a:schemeClr val="tx1"/>
            </a:solidFill>
          </a:endParaRPr>
        </a:p>
      </dgm:t>
    </dgm:pt>
    <dgm:pt modelId="{6EB68906-C50E-4061-AE95-04FA1EE2CD29}" type="parTrans" cxnId="{C13AD4A7-9F6E-4992-9732-37DFE82B2414}">
      <dgm:prSet/>
      <dgm:spPr/>
      <dgm:t>
        <a:bodyPr/>
        <a:lstStyle/>
        <a:p>
          <a:endParaRPr lang="fi-FI"/>
        </a:p>
      </dgm:t>
    </dgm:pt>
    <dgm:pt modelId="{50E93D88-64FA-458E-8316-CD8D448EFFD2}" type="sibTrans" cxnId="{C13AD4A7-9F6E-4992-9732-37DFE82B2414}">
      <dgm:prSet/>
      <dgm:spPr/>
      <dgm:t>
        <a:bodyPr/>
        <a:lstStyle/>
        <a:p>
          <a:endParaRPr lang="fi-FI"/>
        </a:p>
      </dgm:t>
    </dgm:pt>
    <dgm:pt modelId="{7EF094A2-5A4C-4E36-971A-105F1B1FA031}">
      <dgm:prSet phldrT="[Teksti]"/>
      <dgm:spPr/>
      <dgm:t>
        <a:bodyPr/>
        <a:lstStyle/>
        <a:p>
          <a:r>
            <a:rPr lang="fi-FI" b="0" i="0" dirty="0"/>
            <a:t>Erasmus+ Teachers </a:t>
          </a:r>
          <a:r>
            <a:rPr lang="fi-FI" b="0" i="0" dirty="0" err="1"/>
            <a:t>Academies</a:t>
          </a:r>
          <a:endParaRPr lang="fi-FI" b="0" dirty="0"/>
        </a:p>
      </dgm:t>
    </dgm:pt>
    <dgm:pt modelId="{89B6F10A-128D-47AB-BA21-103476C94E83}" type="parTrans" cxnId="{6E8E6B70-E27E-4EDA-B17C-153E1448CEC8}">
      <dgm:prSet/>
      <dgm:spPr/>
      <dgm:t>
        <a:bodyPr/>
        <a:lstStyle/>
        <a:p>
          <a:endParaRPr lang="fi-FI"/>
        </a:p>
      </dgm:t>
    </dgm:pt>
    <dgm:pt modelId="{0C4B9AE2-C2AB-4321-A090-44598B1B22B3}" type="sibTrans" cxnId="{6E8E6B70-E27E-4EDA-B17C-153E1448CEC8}">
      <dgm:prSet/>
      <dgm:spPr/>
      <dgm:t>
        <a:bodyPr/>
        <a:lstStyle/>
        <a:p>
          <a:endParaRPr lang="fi-FI"/>
        </a:p>
      </dgm:t>
    </dgm:pt>
    <dgm:pt modelId="{0F116FF0-A1BF-42AD-B2C8-4C3BEA406ABD}">
      <dgm:prSet phldrT="[Teksti]"/>
      <dgm:spPr/>
      <dgm:t>
        <a:bodyPr/>
        <a:lstStyle/>
        <a:p>
          <a:r>
            <a:rPr lang="fi-FI" b="0" i="0" dirty="0"/>
            <a:t>Erasmus </a:t>
          </a:r>
          <a:r>
            <a:rPr lang="fi-FI" b="0" i="0" dirty="0" err="1"/>
            <a:t>Mundus</a:t>
          </a:r>
          <a:r>
            <a:rPr lang="fi-FI" b="0" i="0" dirty="0"/>
            <a:t> Action</a:t>
          </a:r>
          <a:endParaRPr lang="fi-FI" b="0" dirty="0"/>
        </a:p>
      </dgm:t>
    </dgm:pt>
    <dgm:pt modelId="{233D7395-9EA8-44BC-9DCF-69FFF60A1ED0}" type="parTrans" cxnId="{EB57546C-A6D0-435C-B69E-486050F42744}">
      <dgm:prSet/>
      <dgm:spPr/>
      <dgm:t>
        <a:bodyPr/>
        <a:lstStyle/>
        <a:p>
          <a:endParaRPr lang="fi-FI"/>
        </a:p>
      </dgm:t>
    </dgm:pt>
    <dgm:pt modelId="{B0DE3BAF-E669-4AED-BD40-972E7A6D2FF0}" type="sibTrans" cxnId="{EB57546C-A6D0-435C-B69E-486050F42744}">
      <dgm:prSet/>
      <dgm:spPr/>
      <dgm:t>
        <a:bodyPr/>
        <a:lstStyle/>
        <a:p>
          <a:endParaRPr lang="fi-FI"/>
        </a:p>
      </dgm:t>
    </dgm:pt>
    <dgm:pt modelId="{ED51AF93-ED4F-4E1B-BC48-91E61E97D0B4}">
      <dgm:prSet phldrT="[Teksti]"/>
      <dgm:spPr/>
      <dgm:t>
        <a:bodyPr/>
        <a:lstStyle/>
        <a:p>
          <a:r>
            <a:rPr lang="fi-FI" b="0" i="0" dirty="0" err="1"/>
            <a:t>Alliances</a:t>
          </a:r>
          <a:r>
            <a:rPr lang="fi-FI" b="0" i="0" dirty="0"/>
            <a:t> for Innovation</a:t>
          </a:r>
          <a:endParaRPr lang="fi-FI" b="0" dirty="0"/>
        </a:p>
      </dgm:t>
    </dgm:pt>
    <dgm:pt modelId="{8416E4EC-90A6-4DDB-AFD0-1B7E1DFA0C3E}" type="parTrans" cxnId="{E18A5CE6-4005-4BC9-A6A5-78B05058E620}">
      <dgm:prSet/>
      <dgm:spPr/>
      <dgm:t>
        <a:bodyPr/>
        <a:lstStyle/>
        <a:p>
          <a:endParaRPr lang="fi-FI"/>
        </a:p>
      </dgm:t>
    </dgm:pt>
    <dgm:pt modelId="{8BF8B5A2-99F7-4CD7-B71A-DB6420F2F062}" type="sibTrans" cxnId="{E18A5CE6-4005-4BC9-A6A5-78B05058E620}">
      <dgm:prSet/>
      <dgm:spPr/>
      <dgm:t>
        <a:bodyPr/>
        <a:lstStyle/>
        <a:p>
          <a:endParaRPr lang="fi-FI"/>
        </a:p>
      </dgm:t>
    </dgm:pt>
    <dgm:pt modelId="{3B22BB15-FD8C-4BED-8C1A-EB48C2D2F681}">
      <dgm:prSet phldrT="[Teksti]"/>
      <dgm:spPr/>
      <dgm:t>
        <a:bodyPr/>
        <a:lstStyle/>
        <a:p>
          <a:r>
            <a:rPr lang="fi-FI" b="0" i="0" dirty="0" err="1"/>
            <a:t>Forward-looking</a:t>
          </a:r>
          <a:r>
            <a:rPr lang="fi-FI" b="0" i="0" dirty="0"/>
            <a:t> </a:t>
          </a:r>
          <a:r>
            <a:rPr lang="fi-FI" b="0" i="0" dirty="0" err="1"/>
            <a:t>projects</a:t>
          </a:r>
          <a:endParaRPr lang="fi-FI" b="0" dirty="0"/>
        </a:p>
      </dgm:t>
    </dgm:pt>
    <dgm:pt modelId="{EA8815B6-F2EE-4705-B7D4-4A19A9987192}" type="parTrans" cxnId="{2B6B6BAF-81B8-44B7-8567-2113C65F7DFC}">
      <dgm:prSet/>
      <dgm:spPr/>
      <dgm:t>
        <a:bodyPr/>
        <a:lstStyle/>
        <a:p>
          <a:endParaRPr lang="fi-FI"/>
        </a:p>
      </dgm:t>
    </dgm:pt>
    <dgm:pt modelId="{FB10D122-6DDC-4A88-923A-DE9DD6282466}" type="sibTrans" cxnId="{2B6B6BAF-81B8-44B7-8567-2113C65F7DFC}">
      <dgm:prSet/>
      <dgm:spPr/>
      <dgm:t>
        <a:bodyPr/>
        <a:lstStyle/>
        <a:p>
          <a:endParaRPr lang="fi-FI"/>
        </a:p>
      </dgm:t>
    </dgm:pt>
    <dgm:pt modelId="{AFE1721C-87FF-48B5-8902-078090A6DC91}">
      <dgm:prSet phldrT="[Teksti]"/>
      <dgm:spPr/>
      <dgm:t>
        <a:bodyPr/>
        <a:lstStyle/>
        <a:p>
          <a:r>
            <a:rPr lang="fi-FI" dirty="0"/>
            <a:t>(</a:t>
          </a:r>
          <a:r>
            <a:rPr lang="fi-FI" dirty="0" err="1"/>
            <a:t>The</a:t>
          </a:r>
          <a:r>
            <a:rPr lang="fi-FI" dirty="0"/>
            <a:t> European </a:t>
          </a:r>
          <a:r>
            <a:rPr lang="fi-FI" dirty="0" err="1"/>
            <a:t>Youth</a:t>
          </a:r>
          <a:r>
            <a:rPr lang="fi-FI" dirty="0"/>
            <a:t> </a:t>
          </a:r>
          <a:r>
            <a:rPr lang="fi-FI" dirty="0" err="1"/>
            <a:t>Together</a:t>
          </a:r>
          <a:r>
            <a:rPr lang="fi-FI" dirty="0"/>
            <a:t> Action)</a:t>
          </a:r>
        </a:p>
      </dgm:t>
    </dgm:pt>
    <dgm:pt modelId="{98E36FB2-78CB-4C40-BE4A-BA0F6B2C1A80}" type="parTrans" cxnId="{62F12B04-EB6F-462B-9186-DC9DDEB42F26}">
      <dgm:prSet/>
      <dgm:spPr/>
      <dgm:t>
        <a:bodyPr/>
        <a:lstStyle/>
        <a:p>
          <a:endParaRPr lang="fi-FI"/>
        </a:p>
      </dgm:t>
    </dgm:pt>
    <dgm:pt modelId="{FB160FDC-9CFD-4291-9E0B-B70AA33C9669}" type="sibTrans" cxnId="{62F12B04-EB6F-462B-9186-DC9DDEB42F26}">
      <dgm:prSet/>
      <dgm:spPr/>
      <dgm:t>
        <a:bodyPr/>
        <a:lstStyle/>
        <a:p>
          <a:endParaRPr lang="fi-FI"/>
        </a:p>
      </dgm:t>
    </dgm:pt>
    <dgm:pt modelId="{51AA33C9-AB80-4F78-B303-BCC0594EC06B}" type="pres">
      <dgm:prSet presAssocID="{D20CCFFE-9393-4B39-8C6C-8840D1A5AD3B}" presName="Name0" presStyleCnt="0">
        <dgm:presLayoutVars>
          <dgm:dir/>
          <dgm:animLvl val="lvl"/>
          <dgm:resizeHandles val="exact"/>
        </dgm:presLayoutVars>
      </dgm:prSet>
      <dgm:spPr/>
    </dgm:pt>
    <dgm:pt modelId="{7441539E-13E1-4E8B-9A4F-95C92BDA76C8}" type="pres">
      <dgm:prSet presAssocID="{D14AC6DD-CF42-4568-B07A-5B3977D22AD8}" presName="composite" presStyleCnt="0"/>
      <dgm:spPr/>
    </dgm:pt>
    <dgm:pt modelId="{987F0BF4-D051-4709-9F08-701AB5E61480}" type="pres">
      <dgm:prSet presAssocID="{D14AC6DD-CF42-4568-B07A-5B3977D22AD8}" presName="parTx" presStyleLbl="alignNode1" presStyleIdx="0" presStyleCnt="4">
        <dgm:presLayoutVars>
          <dgm:chMax val="0"/>
          <dgm:chPref val="0"/>
          <dgm:bulletEnabled val="1"/>
        </dgm:presLayoutVars>
      </dgm:prSet>
      <dgm:spPr/>
    </dgm:pt>
    <dgm:pt modelId="{94435DEA-B14A-43E3-B117-14DFDF616D19}" type="pres">
      <dgm:prSet presAssocID="{D14AC6DD-CF42-4568-B07A-5B3977D22AD8}" presName="desTx" presStyleLbl="alignAccFollowNode1" presStyleIdx="0" presStyleCnt="4">
        <dgm:presLayoutVars>
          <dgm:bulletEnabled val="1"/>
        </dgm:presLayoutVars>
      </dgm:prSet>
      <dgm:spPr/>
    </dgm:pt>
    <dgm:pt modelId="{4313183A-A79A-4004-98BC-280BA6D7E112}" type="pres">
      <dgm:prSet presAssocID="{CF0FFC58-2C22-4C81-BF05-35A0DFBD8E73}" presName="space" presStyleCnt="0"/>
      <dgm:spPr/>
    </dgm:pt>
    <dgm:pt modelId="{BA17FF41-79F8-4282-B4A8-FED7B9F25E34}" type="pres">
      <dgm:prSet presAssocID="{D0FC363C-3EBE-4EC5-A315-2710901BB62A}" presName="composite" presStyleCnt="0"/>
      <dgm:spPr/>
    </dgm:pt>
    <dgm:pt modelId="{496BE092-2083-48E7-8006-9C232FB4D720}" type="pres">
      <dgm:prSet presAssocID="{D0FC363C-3EBE-4EC5-A315-2710901BB62A}" presName="parTx" presStyleLbl="alignNode1" presStyleIdx="1" presStyleCnt="4">
        <dgm:presLayoutVars>
          <dgm:chMax val="0"/>
          <dgm:chPref val="0"/>
          <dgm:bulletEnabled val="1"/>
        </dgm:presLayoutVars>
      </dgm:prSet>
      <dgm:spPr/>
    </dgm:pt>
    <dgm:pt modelId="{3DC1B47F-E9EC-47F4-A165-5E0E78F1B488}" type="pres">
      <dgm:prSet presAssocID="{D0FC363C-3EBE-4EC5-A315-2710901BB62A}" presName="desTx" presStyleLbl="alignAccFollowNode1" presStyleIdx="1" presStyleCnt="4">
        <dgm:presLayoutVars>
          <dgm:bulletEnabled val="1"/>
        </dgm:presLayoutVars>
      </dgm:prSet>
      <dgm:spPr/>
    </dgm:pt>
    <dgm:pt modelId="{66395AB1-80DF-4ABD-A373-61C2C64E927D}" type="pres">
      <dgm:prSet presAssocID="{DFC5C944-5B2D-407E-B153-5816876AB12B}" presName="space" presStyleCnt="0"/>
      <dgm:spPr/>
    </dgm:pt>
    <dgm:pt modelId="{5D57BCAE-D3D3-4C84-B774-3089FE57EA3B}" type="pres">
      <dgm:prSet presAssocID="{A7480CB3-8F20-4B43-8759-533AE1CA5D7B}" presName="composite" presStyleCnt="0"/>
      <dgm:spPr/>
    </dgm:pt>
    <dgm:pt modelId="{634F8DA9-DBFE-4CFC-B2AF-0149302AB08E}" type="pres">
      <dgm:prSet presAssocID="{A7480CB3-8F20-4B43-8759-533AE1CA5D7B}" presName="parTx" presStyleLbl="alignNode1" presStyleIdx="2" presStyleCnt="4">
        <dgm:presLayoutVars>
          <dgm:chMax val="0"/>
          <dgm:chPref val="0"/>
          <dgm:bulletEnabled val="1"/>
        </dgm:presLayoutVars>
      </dgm:prSet>
      <dgm:spPr/>
    </dgm:pt>
    <dgm:pt modelId="{99EDDE11-7988-4475-AA1E-E9EAD26DBA44}" type="pres">
      <dgm:prSet presAssocID="{A7480CB3-8F20-4B43-8759-533AE1CA5D7B}" presName="desTx" presStyleLbl="alignAccFollowNode1" presStyleIdx="2" presStyleCnt="4">
        <dgm:presLayoutVars>
          <dgm:bulletEnabled val="1"/>
        </dgm:presLayoutVars>
      </dgm:prSet>
      <dgm:spPr/>
    </dgm:pt>
    <dgm:pt modelId="{9BAFE7D1-6B0D-4FEC-BBC2-C4964483F1D6}" type="pres">
      <dgm:prSet presAssocID="{0F36C4DE-893A-4D87-B271-E80922E9D79A}" presName="space" presStyleCnt="0"/>
      <dgm:spPr/>
    </dgm:pt>
    <dgm:pt modelId="{D9B9871E-1C97-46B1-B5B7-B227AA80A6BA}" type="pres">
      <dgm:prSet presAssocID="{97478C46-BD4D-43AE-98DE-6F6859962812}" presName="composite" presStyleCnt="0"/>
      <dgm:spPr/>
    </dgm:pt>
    <dgm:pt modelId="{710AC786-451F-421B-A095-9DC607EB6138}" type="pres">
      <dgm:prSet presAssocID="{97478C46-BD4D-43AE-98DE-6F6859962812}" presName="parTx" presStyleLbl="alignNode1" presStyleIdx="3" presStyleCnt="4">
        <dgm:presLayoutVars>
          <dgm:chMax val="0"/>
          <dgm:chPref val="0"/>
          <dgm:bulletEnabled val="1"/>
        </dgm:presLayoutVars>
      </dgm:prSet>
      <dgm:spPr/>
    </dgm:pt>
    <dgm:pt modelId="{57F94FA8-1317-4127-8343-6A3BD51CED63}" type="pres">
      <dgm:prSet presAssocID="{97478C46-BD4D-43AE-98DE-6F6859962812}" presName="desTx" presStyleLbl="alignAccFollowNode1" presStyleIdx="3" presStyleCnt="4">
        <dgm:presLayoutVars>
          <dgm:bulletEnabled val="1"/>
        </dgm:presLayoutVars>
      </dgm:prSet>
      <dgm:spPr/>
    </dgm:pt>
  </dgm:ptLst>
  <dgm:cxnLst>
    <dgm:cxn modelId="{1C4B6703-E260-46FE-B64D-896C8CFA0209}" type="presOf" srcId="{3B22BB15-FD8C-4BED-8C1A-EB48C2D2F681}" destId="{3DC1B47F-E9EC-47F4-A165-5E0E78F1B488}" srcOrd="0" destOrd="5" presId="urn:microsoft.com/office/officeart/2005/8/layout/hList1"/>
    <dgm:cxn modelId="{62F12B04-EB6F-462B-9186-DC9DDEB42F26}" srcId="{A7480CB3-8F20-4B43-8759-533AE1CA5D7B}" destId="{AFE1721C-87FF-48B5-8902-078090A6DC91}" srcOrd="1" destOrd="0" parTransId="{98E36FB2-78CB-4C40-BE4A-BA0F6B2C1A80}" sibTransId="{FB160FDC-9CFD-4291-9E0B-B70AA33C9669}"/>
    <dgm:cxn modelId="{DC9BF005-37BD-4133-9995-771530B998B2}" srcId="{D0FC363C-3EBE-4EC5-A315-2710901BB62A}" destId="{CFB1E9DE-FCF4-4620-BADF-04E3F5B0B5CA}" srcOrd="6" destOrd="0" parTransId="{120FACCA-07B2-41B7-8A34-420FA5D61367}" sibTransId="{A6C64639-48CD-4EA9-B68F-B2A150EA682E}"/>
    <dgm:cxn modelId="{F1510D0E-6E6B-4757-81BB-7DF4A56B333E}" type="presOf" srcId="{E26F232F-2A51-41B9-90A6-D5BDDDCF8AC8}" destId="{57F94FA8-1317-4127-8343-6A3BD51CED63}" srcOrd="0" destOrd="0" presId="urn:microsoft.com/office/officeart/2005/8/layout/hList1"/>
    <dgm:cxn modelId="{FD40670F-2BA9-497D-A0C2-BA13B23345D6}" srcId="{A7480CB3-8F20-4B43-8759-533AE1CA5D7B}" destId="{8A5FA26E-E665-4C35-862F-FE24E211DEE0}" srcOrd="2" destOrd="0" parTransId="{A1D050EB-7658-4081-BCE2-84249332B76C}" sibTransId="{2748B9B6-8DEC-4578-9FC1-974AE12C5CEF}"/>
    <dgm:cxn modelId="{BD214718-572D-4771-BDF4-312190442A9D}" type="presOf" srcId="{7EF094A2-5A4C-4E36-971A-105F1B1FA031}" destId="{3DC1B47F-E9EC-47F4-A165-5E0E78F1B488}" srcOrd="0" destOrd="2" presId="urn:microsoft.com/office/officeart/2005/8/layout/hList1"/>
    <dgm:cxn modelId="{AF0D751E-97FB-44A6-BDC8-FEF285A4722A}" type="presOf" srcId="{42E427C1-D3AF-419C-ADC1-6F74429BF581}" destId="{94435DEA-B14A-43E3-B117-14DFDF616D19}" srcOrd="0" destOrd="3" presId="urn:microsoft.com/office/officeart/2005/8/layout/hList1"/>
    <dgm:cxn modelId="{2A609226-C4A0-40FA-B99C-B351855975DE}" srcId="{97478C46-BD4D-43AE-98DE-6F6859962812}" destId="{80DA5BB4-F2C5-4AAF-8146-DC0F2B247B48}" srcOrd="2" destOrd="0" parTransId="{0C23E599-AA1F-4161-A402-AED01D2C98A4}" sibTransId="{F46DC002-43E2-467C-9BE3-63614BC8101B}"/>
    <dgm:cxn modelId="{C44C2829-6988-4741-B1A6-661A04027D7B}" type="presOf" srcId="{80DA5BB4-F2C5-4AAF-8146-DC0F2B247B48}" destId="{57F94FA8-1317-4127-8343-6A3BD51CED63}" srcOrd="0" destOrd="2" presId="urn:microsoft.com/office/officeart/2005/8/layout/hList1"/>
    <dgm:cxn modelId="{FD2F012B-9D8D-4AC2-904C-81737BF157F6}" type="presOf" srcId="{92477119-F07B-4F5F-A8F4-4E2EE572AFB7}" destId="{3DC1B47F-E9EC-47F4-A165-5E0E78F1B488}" srcOrd="0" destOrd="0" presId="urn:microsoft.com/office/officeart/2005/8/layout/hList1"/>
    <dgm:cxn modelId="{4C93592B-48F8-45FC-A24B-A43017192DD0}" type="presOf" srcId="{D14AC6DD-CF42-4568-B07A-5B3977D22AD8}" destId="{987F0BF4-D051-4709-9F08-701AB5E61480}" srcOrd="0" destOrd="0" presId="urn:microsoft.com/office/officeart/2005/8/layout/hList1"/>
    <dgm:cxn modelId="{D9B7712D-736B-436B-9375-BAE1ACDE5786}" type="presOf" srcId="{8159626D-88AC-4A3C-8068-300B72EB2FAC}" destId="{94435DEA-B14A-43E3-B117-14DFDF616D19}" srcOrd="0" destOrd="2" presId="urn:microsoft.com/office/officeart/2005/8/layout/hList1"/>
    <dgm:cxn modelId="{B2619330-EF4D-4B60-8298-4EA00315DC79}" srcId="{D20CCFFE-9393-4B39-8C6C-8840D1A5AD3B}" destId="{D14AC6DD-CF42-4568-B07A-5B3977D22AD8}" srcOrd="0" destOrd="0" parTransId="{981E6D53-AA11-421D-ADA1-46DC91D0180A}" sibTransId="{CF0FFC58-2C22-4C81-BF05-35A0DFBD8E73}"/>
    <dgm:cxn modelId="{9E8A1342-4C53-4B02-9CC7-49B42083A9FD}" srcId="{97478C46-BD4D-43AE-98DE-6F6859962812}" destId="{C10BF06F-5CB2-413C-819F-614CEB43244D}" srcOrd="1" destOrd="0" parTransId="{495B83B0-74A5-4535-9FA7-618F3B0AC47E}" sibTransId="{F1440016-A8C7-494A-B7E2-30B84ED3CD6D}"/>
    <dgm:cxn modelId="{EB57546C-A6D0-435C-B69E-486050F42744}" srcId="{D0FC363C-3EBE-4EC5-A315-2710901BB62A}" destId="{0F116FF0-A1BF-42AD-B2C8-4C3BEA406ABD}" srcOrd="3" destOrd="0" parTransId="{233D7395-9EA8-44BC-9DCF-69FFF60A1ED0}" sibTransId="{B0DE3BAF-E669-4AED-BD40-972E7A6D2FF0}"/>
    <dgm:cxn modelId="{F821526E-EE7A-4DE4-9BEC-6DF5AE4275E9}" type="presOf" srcId="{8A5FA26E-E665-4C35-862F-FE24E211DEE0}" destId="{99EDDE11-7988-4475-AA1E-E9EAD26DBA44}" srcOrd="0" destOrd="2" presId="urn:microsoft.com/office/officeart/2005/8/layout/hList1"/>
    <dgm:cxn modelId="{6E8E6B70-E27E-4EDA-B17C-153E1448CEC8}" srcId="{D0FC363C-3EBE-4EC5-A315-2710901BB62A}" destId="{7EF094A2-5A4C-4E36-971A-105F1B1FA031}" srcOrd="2" destOrd="0" parTransId="{89B6F10A-128D-47AB-BA21-103476C94E83}" sibTransId="{0C4B9AE2-C2AB-4321-A090-44598B1B22B3}"/>
    <dgm:cxn modelId="{3C131F54-D1FB-486E-A94D-5A9D5BE97282}" srcId="{D20CCFFE-9393-4B39-8C6C-8840D1A5AD3B}" destId="{A7480CB3-8F20-4B43-8759-533AE1CA5D7B}" srcOrd="2" destOrd="0" parTransId="{39CEC687-DBAE-42B7-B5E6-916FA39F342C}" sibTransId="{0F36C4DE-893A-4D87-B271-E80922E9D79A}"/>
    <dgm:cxn modelId="{73620059-D85C-42AD-9622-8CB77F75E150}" srcId="{D14AC6DD-CF42-4568-B07A-5B3977D22AD8}" destId="{8159626D-88AC-4A3C-8068-300B72EB2FAC}" srcOrd="2" destOrd="0" parTransId="{4FCEA311-9271-422B-B904-FD9DCEA17349}" sibTransId="{7BDAF3AB-6319-42EE-B0C8-10A766DCE462}"/>
    <dgm:cxn modelId="{D0A9F97A-5A6F-4D06-83DA-937E946FDB91}" type="presOf" srcId="{D20CCFFE-9393-4B39-8C6C-8840D1A5AD3B}" destId="{51AA33C9-AB80-4F78-B303-BCC0594EC06B}" srcOrd="0" destOrd="0" presId="urn:microsoft.com/office/officeart/2005/8/layout/hList1"/>
    <dgm:cxn modelId="{A3FFFB80-6E9B-4C2A-8EED-E2FE42F75524}" srcId="{D0FC363C-3EBE-4EC5-A315-2710901BB62A}" destId="{92477119-F07B-4F5F-A8F4-4E2EE572AFB7}" srcOrd="0" destOrd="0" parTransId="{16F6F020-E554-44BE-B958-15D6CADF2D0A}" sibTransId="{6063B8FD-971B-4E49-BCC1-0E4901D727B2}"/>
    <dgm:cxn modelId="{88CB7C81-2416-4C6E-A09A-42A0740BC95C}" srcId="{97478C46-BD4D-43AE-98DE-6F6859962812}" destId="{E26F232F-2A51-41B9-90A6-D5BDDDCF8AC8}" srcOrd="0" destOrd="0" parTransId="{E28681FF-9927-4085-8171-8B61D1BE9C43}" sibTransId="{45E6EFE6-1D24-4680-8873-02D78B85AB90}"/>
    <dgm:cxn modelId="{F112A688-A525-4E83-9C94-2910E5D76C41}" type="presOf" srcId="{AFEACD60-5ED4-4E78-AE85-91F95AA29B71}" destId="{94435DEA-B14A-43E3-B117-14DFDF616D19}" srcOrd="0" destOrd="1" presId="urn:microsoft.com/office/officeart/2005/8/layout/hList1"/>
    <dgm:cxn modelId="{E968B59D-9777-45C3-A0DD-AA36B1EA45D2}" type="presOf" srcId="{00FA0EEA-4B85-45D3-A5D5-8B8C9EC71685}" destId="{99EDDE11-7988-4475-AA1E-E9EAD26DBA44}" srcOrd="0" destOrd="0" presId="urn:microsoft.com/office/officeart/2005/8/layout/hList1"/>
    <dgm:cxn modelId="{5F7EDDA0-154C-484A-8AAB-6CBD4D03F6E5}" type="presOf" srcId="{A7480CB3-8F20-4B43-8759-533AE1CA5D7B}" destId="{634F8DA9-DBFE-4CFC-B2AF-0149302AB08E}" srcOrd="0" destOrd="0" presId="urn:microsoft.com/office/officeart/2005/8/layout/hList1"/>
    <dgm:cxn modelId="{BE6709A3-A0EB-4BD4-B02A-F27C39FA6D80}" type="presOf" srcId="{FE9606A2-33CD-4F9B-9633-BAC805C88A14}" destId="{3DC1B47F-E9EC-47F4-A165-5E0E78F1B488}" srcOrd="0" destOrd="1" presId="urn:microsoft.com/office/officeart/2005/8/layout/hList1"/>
    <dgm:cxn modelId="{C13AD4A7-9F6E-4992-9732-37DFE82B2414}" srcId="{D14AC6DD-CF42-4568-B07A-5B3977D22AD8}" destId="{42E427C1-D3AF-419C-ADC1-6F74429BF581}" srcOrd="3" destOrd="0" parTransId="{6EB68906-C50E-4061-AE95-04FA1EE2CD29}" sibTransId="{50E93D88-64FA-458E-8316-CD8D448EFFD2}"/>
    <dgm:cxn modelId="{2B6B6BAF-81B8-44B7-8567-2113C65F7DFC}" srcId="{D0FC363C-3EBE-4EC5-A315-2710901BB62A}" destId="{3B22BB15-FD8C-4BED-8C1A-EB48C2D2F681}" srcOrd="5" destOrd="0" parTransId="{EA8815B6-F2EE-4705-B7D4-4A19A9987192}" sibTransId="{FB10D122-6DDC-4A88-923A-DE9DD6282466}"/>
    <dgm:cxn modelId="{DCCC39B6-83B3-419A-ABF3-8B548C2C2E78}" srcId="{D14AC6DD-CF42-4568-B07A-5B3977D22AD8}" destId="{15940125-2A53-4FDF-AD99-EF5AADEC046A}" srcOrd="0" destOrd="0" parTransId="{D72CFDEC-B2D7-4AC5-8E10-45F705EDC26A}" sibTransId="{4099B4C7-B960-4F26-B454-EA22BAEBC54B}"/>
    <dgm:cxn modelId="{49ECAEB9-16A2-45F2-A20C-7E6FD66C9134}" type="presOf" srcId="{C10BF06F-5CB2-413C-819F-614CEB43244D}" destId="{57F94FA8-1317-4127-8343-6A3BD51CED63}" srcOrd="0" destOrd="1" presId="urn:microsoft.com/office/officeart/2005/8/layout/hList1"/>
    <dgm:cxn modelId="{D7D4F3C0-F6F6-4FEF-B95A-A732AE6BC15E}" srcId="{D0FC363C-3EBE-4EC5-A315-2710901BB62A}" destId="{FE9606A2-33CD-4F9B-9633-BAC805C88A14}" srcOrd="1" destOrd="0" parTransId="{DA330A93-F330-4973-9EC0-BE2CDC9F33FD}" sibTransId="{130E30A6-D4A9-4D5E-B5EB-8A554DFBC454}"/>
    <dgm:cxn modelId="{A3C54CCD-7A0A-41BB-8AAC-09B3380338D4}" type="presOf" srcId="{ED51AF93-ED4F-4E1B-BC48-91E61E97D0B4}" destId="{3DC1B47F-E9EC-47F4-A165-5E0E78F1B488}" srcOrd="0" destOrd="4" presId="urn:microsoft.com/office/officeart/2005/8/layout/hList1"/>
    <dgm:cxn modelId="{975963CE-5485-472E-9D6B-F12BDFEB225C}" type="presOf" srcId="{97478C46-BD4D-43AE-98DE-6F6859962812}" destId="{710AC786-451F-421B-A095-9DC607EB6138}" srcOrd="0" destOrd="0" presId="urn:microsoft.com/office/officeart/2005/8/layout/hList1"/>
    <dgm:cxn modelId="{6D8012D1-2B52-47CD-9D39-FDBC7F5045C3}" type="presOf" srcId="{D0FC363C-3EBE-4EC5-A315-2710901BB62A}" destId="{496BE092-2083-48E7-8006-9C232FB4D720}" srcOrd="0" destOrd="0" presId="urn:microsoft.com/office/officeart/2005/8/layout/hList1"/>
    <dgm:cxn modelId="{3DD484DE-7D4F-494D-ADB9-E1C31AD980C7}" srcId="{D20CCFFE-9393-4B39-8C6C-8840D1A5AD3B}" destId="{97478C46-BD4D-43AE-98DE-6F6859962812}" srcOrd="3" destOrd="0" parTransId="{80EB35AD-1873-4E17-A5FD-97F78718CB20}" sibTransId="{DA35F84B-2ABF-4633-B780-6BBC862EEF68}"/>
    <dgm:cxn modelId="{4E3D4EE0-6E56-4661-9DF7-4A5F03BA0665}" type="presOf" srcId="{CFB1E9DE-FCF4-4620-BADF-04E3F5B0B5CA}" destId="{3DC1B47F-E9EC-47F4-A165-5E0E78F1B488}" srcOrd="0" destOrd="6" presId="urn:microsoft.com/office/officeart/2005/8/layout/hList1"/>
    <dgm:cxn modelId="{FE554BE4-8AAC-4520-A25A-43555E28ED01}" type="presOf" srcId="{AFE1721C-87FF-48B5-8902-078090A6DC91}" destId="{99EDDE11-7988-4475-AA1E-E9EAD26DBA44}" srcOrd="0" destOrd="1" presId="urn:microsoft.com/office/officeart/2005/8/layout/hList1"/>
    <dgm:cxn modelId="{24BDD9E4-1B6E-4B0A-8989-6675A600319A}" type="presOf" srcId="{0F116FF0-A1BF-42AD-B2C8-4C3BEA406ABD}" destId="{3DC1B47F-E9EC-47F4-A165-5E0E78F1B488}" srcOrd="0" destOrd="3" presId="urn:microsoft.com/office/officeart/2005/8/layout/hList1"/>
    <dgm:cxn modelId="{E18A5CE6-4005-4BC9-A6A5-78B05058E620}" srcId="{D0FC363C-3EBE-4EC5-A315-2710901BB62A}" destId="{ED51AF93-ED4F-4E1B-BC48-91E61E97D0B4}" srcOrd="4" destOrd="0" parTransId="{8416E4EC-90A6-4DDB-AFD0-1B7E1DFA0C3E}" sibTransId="{8BF8B5A2-99F7-4CD7-B71A-DB6420F2F062}"/>
    <dgm:cxn modelId="{2A4E32E7-895C-4AAA-9B6C-388DA3EC5B66}" srcId="{A7480CB3-8F20-4B43-8759-533AE1CA5D7B}" destId="{00FA0EEA-4B85-45D3-A5D5-8B8C9EC71685}" srcOrd="0" destOrd="0" parTransId="{1FC5FEB9-97B4-47E0-A97E-FA36F21DC65D}" sibTransId="{B659FC91-5E9B-46C1-8D39-D6520F162365}"/>
    <dgm:cxn modelId="{7BF9BDE9-B931-4885-8577-B9D3F964D487}" srcId="{D20CCFFE-9393-4B39-8C6C-8840D1A5AD3B}" destId="{D0FC363C-3EBE-4EC5-A315-2710901BB62A}" srcOrd="1" destOrd="0" parTransId="{EF04537A-8120-4EB0-B44A-8610CDE72DA4}" sibTransId="{DFC5C944-5B2D-407E-B153-5816876AB12B}"/>
    <dgm:cxn modelId="{4F9DA7ED-E3D9-461E-A091-E62287597134}" type="presOf" srcId="{15940125-2A53-4FDF-AD99-EF5AADEC046A}" destId="{94435DEA-B14A-43E3-B117-14DFDF616D19}" srcOrd="0" destOrd="0" presId="urn:microsoft.com/office/officeart/2005/8/layout/hList1"/>
    <dgm:cxn modelId="{C7D3F2F2-5D62-4628-BDB9-298528C1E729}" srcId="{D14AC6DD-CF42-4568-B07A-5B3977D22AD8}" destId="{AFEACD60-5ED4-4E78-AE85-91F95AA29B71}" srcOrd="1" destOrd="0" parTransId="{0862BA0F-1840-4AA3-96F3-ACA50BEE5058}" sibTransId="{3CC2BD32-1970-44A2-A190-62B15027292C}"/>
    <dgm:cxn modelId="{834A12E0-2AB1-43C7-8018-C705478CFD4F}" type="presParOf" srcId="{51AA33C9-AB80-4F78-B303-BCC0594EC06B}" destId="{7441539E-13E1-4E8B-9A4F-95C92BDA76C8}" srcOrd="0" destOrd="0" presId="urn:microsoft.com/office/officeart/2005/8/layout/hList1"/>
    <dgm:cxn modelId="{71358962-75D3-410B-AE7E-37CD51CF41B7}" type="presParOf" srcId="{7441539E-13E1-4E8B-9A4F-95C92BDA76C8}" destId="{987F0BF4-D051-4709-9F08-701AB5E61480}" srcOrd="0" destOrd="0" presId="urn:microsoft.com/office/officeart/2005/8/layout/hList1"/>
    <dgm:cxn modelId="{C72E13FD-6CC9-424A-A5B3-28CB6EC4A733}" type="presParOf" srcId="{7441539E-13E1-4E8B-9A4F-95C92BDA76C8}" destId="{94435DEA-B14A-43E3-B117-14DFDF616D19}" srcOrd="1" destOrd="0" presId="urn:microsoft.com/office/officeart/2005/8/layout/hList1"/>
    <dgm:cxn modelId="{FA69070F-5A34-485F-A41E-C8CD337F0379}" type="presParOf" srcId="{51AA33C9-AB80-4F78-B303-BCC0594EC06B}" destId="{4313183A-A79A-4004-98BC-280BA6D7E112}" srcOrd="1" destOrd="0" presId="urn:microsoft.com/office/officeart/2005/8/layout/hList1"/>
    <dgm:cxn modelId="{3951E8B6-A41E-4802-A4F8-EE1147C0B7F9}" type="presParOf" srcId="{51AA33C9-AB80-4F78-B303-BCC0594EC06B}" destId="{BA17FF41-79F8-4282-B4A8-FED7B9F25E34}" srcOrd="2" destOrd="0" presId="urn:microsoft.com/office/officeart/2005/8/layout/hList1"/>
    <dgm:cxn modelId="{22891D84-816D-4629-93CC-E04EB8138E20}" type="presParOf" srcId="{BA17FF41-79F8-4282-B4A8-FED7B9F25E34}" destId="{496BE092-2083-48E7-8006-9C232FB4D720}" srcOrd="0" destOrd="0" presId="urn:microsoft.com/office/officeart/2005/8/layout/hList1"/>
    <dgm:cxn modelId="{9EA7CD1B-1453-4736-A85A-3721C3F33158}" type="presParOf" srcId="{BA17FF41-79F8-4282-B4A8-FED7B9F25E34}" destId="{3DC1B47F-E9EC-47F4-A165-5E0E78F1B488}" srcOrd="1" destOrd="0" presId="urn:microsoft.com/office/officeart/2005/8/layout/hList1"/>
    <dgm:cxn modelId="{12B19040-234C-43F8-928F-013E1A581C3B}" type="presParOf" srcId="{51AA33C9-AB80-4F78-B303-BCC0594EC06B}" destId="{66395AB1-80DF-4ABD-A373-61C2C64E927D}" srcOrd="3" destOrd="0" presId="urn:microsoft.com/office/officeart/2005/8/layout/hList1"/>
    <dgm:cxn modelId="{3E967A06-3AA4-4402-8B5F-775C019B4A19}" type="presParOf" srcId="{51AA33C9-AB80-4F78-B303-BCC0594EC06B}" destId="{5D57BCAE-D3D3-4C84-B774-3089FE57EA3B}" srcOrd="4" destOrd="0" presId="urn:microsoft.com/office/officeart/2005/8/layout/hList1"/>
    <dgm:cxn modelId="{195F5334-1E49-49C1-9236-8C993D0480DA}" type="presParOf" srcId="{5D57BCAE-D3D3-4C84-B774-3089FE57EA3B}" destId="{634F8DA9-DBFE-4CFC-B2AF-0149302AB08E}" srcOrd="0" destOrd="0" presId="urn:microsoft.com/office/officeart/2005/8/layout/hList1"/>
    <dgm:cxn modelId="{3C307BA0-9570-4AFB-ACDE-653ECEE9E9F5}" type="presParOf" srcId="{5D57BCAE-D3D3-4C84-B774-3089FE57EA3B}" destId="{99EDDE11-7988-4475-AA1E-E9EAD26DBA44}" srcOrd="1" destOrd="0" presId="urn:microsoft.com/office/officeart/2005/8/layout/hList1"/>
    <dgm:cxn modelId="{173F654E-BA22-41AD-ACC8-51C81D731371}" type="presParOf" srcId="{51AA33C9-AB80-4F78-B303-BCC0594EC06B}" destId="{9BAFE7D1-6B0D-4FEC-BBC2-C4964483F1D6}" srcOrd="5" destOrd="0" presId="urn:microsoft.com/office/officeart/2005/8/layout/hList1"/>
    <dgm:cxn modelId="{A4A243F0-D3D0-4383-AD47-F69B0B9965CF}" type="presParOf" srcId="{51AA33C9-AB80-4F78-B303-BCC0594EC06B}" destId="{D9B9871E-1C97-46B1-B5B7-B227AA80A6BA}" srcOrd="6" destOrd="0" presId="urn:microsoft.com/office/officeart/2005/8/layout/hList1"/>
    <dgm:cxn modelId="{7A5BF02C-8E0B-49BF-9C13-9DCB0049C21C}" type="presParOf" srcId="{D9B9871E-1C97-46B1-B5B7-B227AA80A6BA}" destId="{710AC786-451F-421B-A095-9DC607EB6138}" srcOrd="0" destOrd="0" presId="urn:microsoft.com/office/officeart/2005/8/layout/hList1"/>
    <dgm:cxn modelId="{C9C36D33-C4A4-4E10-9EB1-01B8D85AE6AF}" type="presParOf" srcId="{D9B9871E-1C97-46B1-B5B7-B227AA80A6BA}" destId="{57F94FA8-1317-4127-8343-6A3BD51CED6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0DBDB5-5484-44BC-9AF0-B5711194C54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AA32270-59BD-4113-B927-0188C2CDCBE6}">
      <dgm:prSet/>
      <dgm:spPr/>
      <dgm:t>
        <a:bodyPr/>
        <a:lstStyle/>
        <a:p>
          <a:r>
            <a:rPr lang="fi-FI" b="1" dirty="0" err="1"/>
            <a:t>Minimum</a:t>
          </a:r>
          <a:r>
            <a:rPr lang="fi-FI" b="1" dirty="0"/>
            <a:t> composition</a:t>
          </a:r>
          <a:endParaRPr lang="en-US" dirty="0"/>
        </a:p>
      </dgm:t>
    </dgm:pt>
    <dgm:pt modelId="{591FDE90-913E-4C8F-9FDE-932D18BB7FF9}" type="parTrans" cxnId="{F553CA01-8AE8-4CDD-8056-445B9C765B4D}">
      <dgm:prSet/>
      <dgm:spPr/>
      <dgm:t>
        <a:bodyPr/>
        <a:lstStyle/>
        <a:p>
          <a:endParaRPr lang="en-US"/>
        </a:p>
      </dgm:t>
    </dgm:pt>
    <dgm:pt modelId="{B9D9E496-71ED-497A-8300-B99B1146F448}" type="sibTrans" cxnId="{F553CA01-8AE8-4CDD-8056-445B9C765B4D}">
      <dgm:prSet/>
      <dgm:spPr/>
      <dgm:t>
        <a:bodyPr/>
        <a:lstStyle/>
        <a:p>
          <a:endParaRPr lang="en-US"/>
        </a:p>
      </dgm:t>
    </dgm:pt>
    <dgm:pt modelId="{FAC4189E-49FC-477E-B830-AEC8723B67AE}">
      <dgm:prSet/>
      <dgm:spPr/>
      <dgm:t>
        <a:bodyPr/>
        <a:lstStyle/>
        <a:p>
          <a:r>
            <a:rPr lang="fi-FI" sz="1900" dirty="0">
              <a:solidFill>
                <a:schemeClr val="tx2"/>
              </a:solidFill>
            </a:rPr>
            <a:t>3 </a:t>
          </a:r>
          <a:r>
            <a:rPr lang="fi-FI" sz="1900" dirty="0" err="1">
              <a:solidFill>
                <a:schemeClr val="tx2"/>
              </a:solidFill>
            </a:rPr>
            <a:t>higher</a:t>
          </a:r>
          <a:r>
            <a:rPr lang="fi-FI" sz="1900" dirty="0">
              <a:solidFill>
                <a:schemeClr val="tx2"/>
              </a:solidFill>
            </a:rPr>
            <a:t> </a:t>
          </a:r>
          <a:r>
            <a:rPr lang="fi-FI" sz="1900" dirty="0" err="1">
              <a:solidFill>
                <a:schemeClr val="tx2"/>
              </a:solidFill>
            </a:rPr>
            <a:t>education</a:t>
          </a:r>
          <a:r>
            <a:rPr lang="fi-FI" sz="1900" dirty="0">
              <a:solidFill>
                <a:schemeClr val="tx2"/>
              </a:solidFill>
            </a:rPr>
            <a:t> </a:t>
          </a:r>
          <a:r>
            <a:rPr lang="fi-FI" sz="1900" dirty="0" err="1">
              <a:solidFill>
                <a:schemeClr val="tx2"/>
              </a:solidFill>
            </a:rPr>
            <a:t>institutions</a:t>
          </a:r>
          <a:r>
            <a:rPr lang="fi-FI" sz="1900" dirty="0">
              <a:solidFill>
                <a:schemeClr val="tx2"/>
              </a:solidFill>
            </a:rPr>
            <a:t> </a:t>
          </a:r>
          <a:r>
            <a:rPr lang="fi-FI" sz="1900" dirty="0" err="1">
              <a:solidFill>
                <a:schemeClr val="tx2"/>
              </a:solidFill>
            </a:rPr>
            <a:t>from</a:t>
          </a:r>
          <a:endParaRPr lang="en-US" sz="1900" dirty="0">
            <a:solidFill>
              <a:schemeClr val="tx2"/>
            </a:solidFill>
          </a:endParaRPr>
        </a:p>
      </dgm:t>
    </dgm:pt>
    <dgm:pt modelId="{0864D3C9-369E-4EC2-BC26-D7714CDDB1BA}" type="parTrans" cxnId="{14DC6FF7-1F4B-4E5D-836D-B12D0AE928DD}">
      <dgm:prSet/>
      <dgm:spPr/>
      <dgm:t>
        <a:bodyPr/>
        <a:lstStyle/>
        <a:p>
          <a:endParaRPr lang="en-US"/>
        </a:p>
      </dgm:t>
    </dgm:pt>
    <dgm:pt modelId="{6619562D-710D-4C7A-AEF3-BB132C35D319}" type="sibTrans" cxnId="{14DC6FF7-1F4B-4E5D-836D-B12D0AE928DD}">
      <dgm:prSet/>
      <dgm:spPr/>
      <dgm:t>
        <a:bodyPr/>
        <a:lstStyle/>
        <a:p>
          <a:endParaRPr lang="en-US"/>
        </a:p>
      </dgm:t>
    </dgm:pt>
    <dgm:pt modelId="{B6CDDB8C-E27F-4A0B-B002-CFFFD1E6AF4E}">
      <dgm:prSet/>
      <dgm:spPr/>
      <dgm:t>
        <a:bodyPr/>
        <a:lstStyle/>
        <a:p>
          <a:r>
            <a:rPr lang="fi-FI" sz="1900" dirty="0">
              <a:solidFill>
                <a:schemeClr val="tx2"/>
              </a:solidFill>
            </a:rPr>
            <a:t>3 </a:t>
          </a:r>
          <a:r>
            <a:rPr lang="fi-FI" sz="1900" dirty="0" err="1">
              <a:solidFill>
                <a:schemeClr val="tx2"/>
              </a:solidFill>
            </a:rPr>
            <a:t>different</a:t>
          </a:r>
          <a:r>
            <a:rPr lang="fi-FI" sz="1900" dirty="0">
              <a:solidFill>
                <a:schemeClr val="tx2"/>
              </a:solidFill>
            </a:rPr>
            <a:t> </a:t>
          </a:r>
          <a:r>
            <a:rPr lang="fi-FI" sz="1900" dirty="0" err="1">
              <a:solidFill>
                <a:schemeClr val="tx2"/>
              </a:solidFill>
            </a:rPr>
            <a:t>programme</a:t>
          </a:r>
          <a:r>
            <a:rPr lang="fi-FI" sz="1900" dirty="0">
              <a:solidFill>
                <a:schemeClr val="tx2"/>
              </a:solidFill>
            </a:rPr>
            <a:t> </a:t>
          </a:r>
          <a:r>
            <a:rPr lang="fi-FI" sz="1900" dirty="0" err="1">
              <a:solidFill>
                <a:schemeClr val="tx2"/>
              </a:solidFill>
            </a:rPr>
            <a:t>countries</a:t>
          </a:r>
          <a:endParaRPr lang="en-US" sz="1900" dirty="0">
            <a:solidFill>
              <a:schemeClr val="tx2"/>
            </a:solidFill>
          </a:endParaRPr>
        </a:p>
      </dgm:t>
    </dgm:pt>
    <dgm:pt modelId="{7295EDA0-62E5-45ED-A327-B3EF974F51C9}" type="parTrans" cxnId="{22385BED-F7D4-4731-A002-58FAB50DD8CC}">
      <dgm:prSet/>
      <dgm:spPr/>
      <dgm:t>
        <a:bodyPr/>
        <a:lstStyle/>
        <a:p>
          <a:endParaRPr lang="en-US"/>
        </a:p>
      </dgm:t>
    </dgm:pt>
    <dgm:pt modelId="{6A5028CA-FA09-4601-82F1-2C04FF35C02B}" type="sibTrans" cxnId="{22385BED-F7D4-4731-A002-58FAB50DD8CC}">
      <dgm:prSet/>
      <dgm:spPr/>
      <dgm:t>
        <a:bodyPr/>
        <a:lstStyle/>
        <a:p>
          <a:endParaRPr lang="en-US"/>
        </a:p>
      </dgm:t>
    </dgm:pt>
    <dgm:pt modelId="{B89D3BE1-1988-4B2E-905D-AFF2ED0F659F}">
      <dgm:prSet custT="1"/>
      <dgm:spPr/>
      <dgm:t>
        <a:bodyPr/>
        <a:lstStyle/>
        <a:p>
          <a:r>
            <a:rPr lang="fi-FI" sz="1600" dirty="0">
              <a:solidFill>
                <a:schemeClr val="tx2"/>
              </a:solidFill>
            </a:rPr>
            <a:t>inter-</a:t>
          </a:r>
          <a:r>
            <a:rPr lang="fi-FI" sz="1600" dirty="0" err="1">
              <a:solidFill>
                <a:schemeClr val="tx2"/>
              </a:solidFill>
            </a:rPr>
            <a:t>institutional</a:t>
          </a:r>
          <a:r>
            <a:rPr lang="fi-FI" sz="1600" dirty="0">
              <a:solidFill>
                <a:schemeClr val="tx2"/>
              </a:solidFill>
            </a:rPr>
            <a:t> </a:t>
          </a:r>
          <a:r>
            <a:rPr lang="fi-FI" sz="1600" dirty="0" err="1">
              <a:solidFill>
                <a:schemeClr val="tx2"/>
              </a:solidFill>
            </a:rPr>
            <a:t>agreement</a:t>
          </a:r>
          <a:r>
            <a:rPr lang="fi-FI" sz="1600" dirty="0">
              <a:solidFill>
                <a:schemeClr val="tx2"/>
              </a:solidFill>
            </a:rPr>
            <a:t> (IIA) at </a:t>
          </a:r>
          <a:r>
            <a:rPr lang="fi-FI" sz="1600" dirty="0" err="1">
              <a:solidFill>
                <a:schemeClr val="tx2"/>
              </a:solidFill>
            </a:rPr>
            <a:t>least</a:t>
          </a:r>
          <a:r>
            <a:rPr lang="fi-FI" sz="1600" dirty="0">
              <a:solidFill>
                <a:schemeClr val="tx2"/>
              </a:solidFill>
            </a:rPr>
            <a:t> </a:t>
          </a:r>
          <a:r>
            <a:rPr lang="fi-FI" sz="1600" dirty="0" err="1">
              <a:solidFill>
                <a:schemeClr val="tx2"/>
              </a:solidFill>
            </a:rPr>
            <a:t>between</a:t>
          </a:r>
          <a:r>
            <a:rPr lang="fi-FI" sz="1600" dirty="0">
              <a:solidFill>
                <a:schemeClr val="tx2"/>
              </a:solidFill>
            </a:rPr>
            <a:t> </a:t>
          </a:r>
          <a:r>
            <a:rPr lang="fi-FI" sz="1600" dirty="0" err="1">
              <a:solidFill>
                <a:schemeClr val="tx2"/>
              </a:solidFill>
            </a:rPr>
            <a:t>the</a:t>
          </a:r>
          <a:r>
            <a:rPr lang="fi-FI" sz="1600" dirty="0">
              <a:solidFill>
                <a:schemeClr val="tx2"/>
              </a:solidFill>
            </a:rPr>
            <a:t> </a:t>
          </a:r>
          <a:r>
            <a:rPr lang="fi-FI" sz="1600" dirty="0" err="1">
              <a:solidFill>
                <a:schemeClr val="tx2"/>
              </a:solidFill>
            </a:rPr>
            <a:t>receiving</a:t>
          </a:r>
          <a:r>
            <a:rPr lang="fi-FI" sz="1600" dirty="0">
              <a:solidFill>
                <a:schemeClr val="tx2"/>
              </a:solidFill>
            </a:rPr>
            <a:t> and </a:t>
          </a:r>
          <a:r>
            <a:rPr lang="fi-FI" sz="1600" dirty="0" err="1">
              <a:solidFill>
                <a:schemeClr val="tx2"/>
              </a:solidFill>
            </a:rPr>
            <a:t>sending</a:t>
          </a:r>
          <a:r>
            <a:rPr lang="fi-FI" sz="1600" dirty="0">
              <a:solidFill>
                <a:schemeClr val="tx2"/>
              </a:solidFill>
            </a:rPr>
            <a:t> </a:t>
          </a:r>
          <a:r>
            <a:rPr lang="fi-FI" sz="1600" dirty="0" err="1">
              <a:solidFill>
                <a:schemeClr val="tx2"/>
              </a:solidFill>
            </a:rPr>
            <a:t>institution</a:t>
          </a:r>
          <a:endParaRPr lang="en-US" sz="1600" dirty="0">
            <a:solidFill>
              <a:schemeClr val="tx2"/>
            </a:solidFill>
          </a:endParaRPr>
        </a:p>
      </dgm:t>
    </dgm:pt>
    <dgm:pt modelId="{322D05EE-8A27-47CD-B469-5B0D3D03CB50}" type="parTrans" cxnId="{78100930-8F7C-4B86-904F-56D7DE78ACA2}">
      <dgm:prSet/>
      <dgm:spPr/>
      <dgm:t>
        <a:bodyPr/>
        <a:lstStyle/>
        <a:p>
          <a:endParaRPr lang="en-US"/>
        </a:p>
      </dgm:t>
    </dgm:pt>
    <dgm:pt modelId="{4E9F3842-4A6F-4C6B-A3E1-DBA148498A12}" type="sibTrans" cxnId="{78100930-8F7C-4B86-904F-56D7DE78ACA2}">
      <dgm:prSet/>
      <dgm:spPr/>
      <dgm:t>
        <a:bodyPr/>
        <a:lstStyle/>
        <a:p>
          <a:endParaRPr lang="en-US"/>
        </a:p>
      </dgm:t>
    </dgm:pt>
    <dgm:pt modelId="{095EC359-5A0C-47F6-8168-50C0B14114B7}">
      <dgm:prSet custT="1"/>
      <dgm:spPr/>
      <dgm:t>
        <a:bodyPr/>
        <a:lstStyle/>
        <a:p>
          <a:r>
            <a:rPr lang="fi-FI" sz="1600" dirty="0" err="1">
              <a:solidFill>
                <a:schemeClr val="tx2"/>
              </a:solidFill>
            </a:rPr>
            <a:t>multilateral</a:t>
          </a:r>
          <a:r>
            <a:rPr lang="fi-FI" sz="1600" dirty="0">
              <a:solidFill>
                <a:schemeClr val="tx2"/>
              </a:solidFill>
            </a:rPr>
            <a:t> </a:t>
          </a:r>
          <a:r>
            <a:rPr lang="fi-FI" sz="1600" dirty="0" err="1">
              <a:solidFill>
                <a:schemeClr val="tx2"/>
              </a:solidFill>
            </a:rPr>
            <a:t>agreement</a:t>
          </a:r>
          <a:r>
            <a:rPr lang="fi-FI" sz="1600" dirty="0">
              <a:solidFill>
                <a:schemeClr val="tx2"/>
              </a:solidFill>
            </a:rPr>
            <a:t> </a:t>
          </a:r>
          <a:r>
            <a:rPr lang="fi-FI" sz="1600" dirty="0" err="1">
              <a:solidFill>
                <a:schemeClr val="tx2"/>
              </a:solidFill>
            </a:rPr>
            <a:t>between</a:t>
          </a:r>
          <a:r>
            <a:rPr lang="fi-FI" sz="1600" dirty="0">
              <a:solidFill>
                <a:schemeClr val="tx2"/>
              </a:solidFill>
            </a:rPr>
            <a:t> </a:t>
          </a:r>
          <a:r>
            <a:rPr lang="fi-FI" sz="1600" dirty="0" err="1">
              <a:solidFill>
                <a:schemeClr val="tx2"/>
              </a:solidFill>
            </a:rPr>
            <a:t>all</a:t>
          </a:r>
          <a:r>
            <a:rPr lang="fi-FI" sz="1600" dirty="0">
              <a:solidFill>
                <a:schemeClr val="tx2"/>
              </a:solidFill>
            </a:rPr>
            <a:t> </a:t>
          </a:r>
          <a:r>
            <a:rPr lang="fi-FI" sz="1600" dirty="0" err="1">
              <a:solidFill>
                <a:schemeClr val="tx2"/>
              </a:solidFill>
            </a:rPr>
            <a:t>participating</a:t>
          </a:r>
          <a:r>
            <a:rPr lang="fi-FI" sz="1600" dirty="0">
              <a:solidFill>
                <a:schemeClr val="tx2"/>
              </a:solidFill>
            </a:rPr>
            <a:t> </a:t>
          </a:r>
          <a:r>
            <a:rPr lang="fi-FI" sz="1600" dirty="0" err="1">
              <a:solidFill>
                <a:schemeClr val="tx2"/>
              </a:solidFill>
            </a:rPr>
            <a:t>institutions</a:t>
          </a:r>
          <a:r>
            <a:rPr lang="fi-FI" sz="1600" dirty="0">
              <a:solidFill>
                <a:schemeClr val="tx2"/>
              </a:solidFill>
            </a:rPr>
            <a:t> is </a:t>
          </a:r>
          <a:r>
            <a:rPr lang="fi-FI" sz="1600" dirty="0" err="1">
              <a:solidFill>
                <a:schemeClr val="tx2"/>
              </a:solidFill>
            </a:rPr>
            <a:t>optional</a:t>
          </a:r>
          <a:endParaRPr lang="en-US" sz="1600" dirty="0">
            <a:solidFill>
              <a:schemeClr val="tx2"/>
            </a:solidFill>
          </a:endParaRPr>
        </a:p>
      </dgm:t>
    </dgm:pt>
    <dgm:pt modelId="{E3E6C2A1-5206-4CA8-8290-68397B5EF0A6}" type="parTrans" cxnId="{07F84907-155C-4BD1-B6EA-46531A307084}">
      <dgm:prSet/>
      <dgm:spPr/>
      <dgm:t>
        <a:bodyPr/>
        <a:lstStyle/>
        <a:p>
          <a:endParaRPr lang="en-US"/>
        </a:p>
      </dgm:t>
    </dgm:pt>
    <dgm:pt modelId="{42996CB5-F52F-44F8-BA6B-D4ECE79794C4}" type="sibTrans" cxnId="{07F84907-155C-4BD1-B6EA-46531A307084}">
      <dgm:prSet/>
      <dgm:spPr/>
      <dgm:t>
        <a:bodyPr/>
        <a:lstStyle/>
        <a:p>
          <a:endParaRPr lang="en-US"/>
        </a:p>
      </dgm:t>
    </dgm:pt>
    <dgm:pt modelId="{2444F1CC-4544-40F9-8EE1-A0DE35336A37}">
      <dgm:prSet/>
      <dgm:spPr/>
      <dgm:t>
        <a:bodyPr/>
        <a:lstStyle/>
        <a:p>
          <a:r>
            <a:rPr lang="fi-FI" sz="1900" dirty="0">
              <a:solidFill>
                <a:schemeClr val="tx2"/>
              </a:solidFill>
            </a:rPr>
            <a:t>15 mobile </a:t>
          </a:r>
          <a:r>
            <a:rPr lang="fi-FI" sz="1900" dirty="0" err="1">
              <a:solidFill>
                <a:schemeClr val="tx2"/>
              </a:solidFill>
            </a:rPr>
            <a:t>learner</a:t>
          </a:r>
          <a:r>
            <a:rPr lang="fi-FI" sz="1900" dirty="0">
              <a:solidFill>
                <a:schemeClr val="tx2"/>
              </a:solidFill>
            </a:rPr>
            <a:t> </a:t>
          </a:r>
          <a:r>
            <a:rPr lang="fi-FI" sz="1900" dirty="0" err="1">
              <a:solidFill>
                <a:schemeClr val="tx2"/>
              </a:solidFill>
            </a:rPr>
            <a:t>participants</a:t>
          </a:r>
          <a:r>
            <a:rPr lang="fi-FI" sz="1900" dirty="0">
              <a:solidFill>
                <a:schemeClr val="tx2"/>
              </a:solidFill>
            </a:rPr>
            <a:t> (</a:t>
          </a:r>
          <a:r>
            <a:rPr lang="fi-FI" sz="1900" dirty="0" err="1">
              <a:solidFill>
                <a:schemeClr val="tx2"/>
              </a:solidFill>
            </a:rPr>
            <a:t>students</a:t>
          </a:r>
          <a:r>
            <a:rPr lang="fi-FI" sz="1900" dirty="0">
              <a:solidFill>
                <a:schemeClr val="tx2"/>
              </a:solidFill>
            </a:rPr>
            <a:t>/</a:t>
          </a:r>
          <a:r>
            <a:rPr lang="fi-FI" sz="1900" dirty="0" err="1">
              <a:solidFill>
                <a:schemeClr val="tx2"/>
              </a:solidFill>
            </a:rPr>
            <a:t>staff</a:t>
          </a:r>
          <a:r>
            <a:rPr lang="fi-FI" sz="1900" dirty="0">
              <a:solidFill>
                <a:schemeClr val="tx2"/>
              </a:solidFill>
            </a:rPr>
            <a:t>)</a:t>
          </a:r>
          <a:endParaRPr lang="en-US" sz="1900" dirty="0">
            <a:solidFill>
              <a:schemeClr val="tx2"/>
            </a:solidFill>
          </a:endParaRPr>
        </a:p>
      </dgm:t>
    </dgm:pt>
    <dgm:pt modelId="{3A9D3E0A-74C1-4B05-AA2B-CEEDA352F971}" type="parTrans" cxnId="{84880ACB-855C-443B-BFC9-3F3D34971582}">
      <dgm:prSet/>
      <dgm:spPr/>
      <dgm:t>
        <a:bodyPr/>
        <a:lstStyle/>
        <a:p>
          <a:endParaRPr lang="en-US"/>
        </a:p>
      </dgm:t>
    </dgm:pt>
    <dgm:pt modelId="{0D354622-7C2E-4E03-820B-F442CD618912}" type="sibTrans" cxnId="{84880ACB-855C-443B-BFC9-3F3D34971582}">
      <dgm:prSet/>
      <dgm:spPr/>
      <dgm:t>
        <a:bodyPr/>
        <a:lstStyle/>
        <a:p>
          <a:endParaRPr lang="en-US"/>
        </a:p>
      </dgm:t>
    </dgm:pt>
    <dgm:pt modelId="{17953AAA-A502-4A3B-A38A-70D9D2ACD7DC}">
      <dgm:prSet/>
      <dgm:spPr/>
      <dgm:t>
        <a:bodyPr/>
        <a:lstStyle/>
        <a:p>
          <a:r>
            <a:rPr lang="fi-FI" sz="1900" dirty="0">
              <a:solidFill>
                <a:schemeClr val="tx2"/>
              </a:solidFill>
            </a:rPr>
            <a:t>5 – 30 </a:t>
          </a:r>
          <a:r>
            <a:rPr lang="fi-FI" sz="1900" dirty="0" err="1">
              <a:solidFill>
                <a:schemeClr val="tx2"/>
              </a:solidFill>
            </a:rPr>
            <a:t>days</a:t>
          </a:r>
          <a:r>
            <a:rPr lang="fi-FI" sz="1900" dirty="0">
              <a:solidFill>
                <a:schemeClr val="tx2"/>
              </a:solidFill>
            </a:rPr>
            <a:t> </a:t>
          </a:r>
          <a:r>
            <a:rPr lang="fi-FI" sz="1900" dirty="0" err="1">
              <a:solidFill>
                <a:schemeClr val="tx2"/>
              </a:solidFill>
            </a:rPr>
            <a:t>physical</a:t>
          </a:r>
          <a:r>
            <a:rPr lang="fi-FI" sz="1900" dirty="0">
              <a:solidFill>
                <a:schemeClr val="tx2"/>
              </a:solidFill>
            </a:rPr>
            <a:t> </a:t>
          </a:r>
          <a:r>
            <a:rPr lang="fi-FI" sz="1900" dirty="0" err="1">
              <a:solidFill>
                <a:schemeClr val="tx2"/>
              </a:solidFill>
            </a:rPr>
            <a:t>mobility</a:t>
          </a:r>
          <a:r>
            <a:rPr lang="fi-FI" sz="1900" dirty="0">
              <a:solidFill>
                <a:schemeClr val="tx2"/>
              </a:solidFill>
            </a:rPr>
            <a:t> </a:t>
          </a:r>
          <a:r>
            <a:rPr lang="fi-FI" sz="1900" dirty="0" err="1">
              <a:solidFill>
                <a:schemeClr val="tx2"/>
              </a:solidFill>
            </a:rPr>
            <a:t>combined</a:t>
          </a:r>
          <a:r>
            <a:rPr lang="fi-FI" sz="1900" dirty="0">
              <a:solidFill>
                <a:schemeClr val="tx2"/>
              </a:solidFill>
            </a:rPr>
            <a:t> </a:t>
          </a:r>
          <a:r>
            <a:rPr lang="fi-FI" sz="1900" dirty="0" err="1">
              <a:solidFill>
                <a:schemeClr val="tx2"/>
              </a:solidFill>
            </a:rPr>
            <a:t>with</a:t>
          </a:r>
          <a:r>
            <a:rPr lang="fi-FI" sz="1900" dirty="0">
              <a:solidFill>
                <a:schemeClr val="tx2"/>
              </a:solidFill>
            </a:rPr>
            <a:t> </a:t>
          </a:r>
          <a:r>
            <a:rPr lang="fi-FI" sz="1900" dirty="0" err="1">
              <a:solidFill>
                <a:schemeClr val="tx2"/>
              </a:solidFill>
            </a:rPr>
            <a:t>cooperative</a:t>
          </a:r>
          <a:r>
            <a:rPr lang="fi-FI" sz="1900" dirty="0">
              <a:solidFill>
                <a:schemeClr val="tx2"/>
              </a:solidFill>
            </a:rPr>
            <a:t> </a:t>
          </a:r>
          <a:r>
            <a:rPr lang="fi-FI" sz="1900" dirty="0" err="1">
              <a:solidFill>
                <a:schemeClr val="tx2"/>
              </a:solidFill>
            </a:rPr>
            <a:t>online</a:t>
          </a:r>
          <a:r>
            <a:rPr lang="fi-FI" sz="1900" dirty="0">
              <a:solidFill>
                <a:schemeClr val="tx2"/>
              </a:solidFill>
            </a:rPr>
            <a:t> international </a:t>
          </a:r>
          <a:r>
            <a:rPr lang="fi-FI" sz="1900" dirty="0" err="1">
              <a:solidFill>
                <a:schemeClr val="tx2"/>
              </a:solidFill>
            </a:rPr>
            <a:t>learning</a:t>
          </a:r>
          <a:endParaRPr lang="en-US" sz="1900" dirty="0">
            <a:solidFill>
              <a:schemeClr val="tx2"/>
            </a:solidFill>
          </a:endParaRPr>
        </a:p>
      </dgm:t>
    </dgm:pt>
    <dgm:pt modelId="{31283401-9F12-47B7-BCBD-B5DC5943EFF8}" type="parTrans" cxnId="{1BF92D16-567D-4636-A6AB-5DDDB4A0802C}">
      <dgm:prSet/>
      <dgm:spPr/>
      <dgm:t>
        <a:bodyPr/>
        <a:lstStyle/>
        <a:p>
          <a:endParaRPr lang="en-US"/>
        </a:p>
      </dgm:t>
    </dgm:pt>
    <dgm:pt modelId="{6C2B5C15-6A26-4FA1-ADB7-86AA20BE6729}" type="sibTrans" cxnId="{1BF92D16-567D-4636-A6AB-5DDDB4A0802C}">
      <dgm:prSet/>
      <dgm:spPr/>
      <dgm:t>
        <a:bodyPr/>
        <a:lstStyle/>
        <a:p>
          <a:endParaRPr lang="en-US"/>
        </a:p>
      </dgm:t>
    </dgm:pt>
    <dgm:pt modelId="{D2897004-E613-46EC-ADB0-76249E0F45D6}">
      <dgm:prSet/>
      <dgm:spPr/>
      <dgm:t>
        <a:bodyPr/>
        <a:lstStyle/>
        <a:p>
          <a:r>
            <a:rPr lang="fi-FI" sz="1900" dirty="0" err="1">
              <a:solidFill>
                <a:schemeClr val="tx2"/>
              </a:solidFill>
            </a:rPr>
            <a:t>minimum</a:t>
          </a:r>
          <a:r>
            <a:rPr lang="fi-FI" sz="1900" dirty="0">
              <a:solidFill>
                <a:schemeClr val="tx2"/>
              </a:solidFill>
            </a:rPr>
            <a:t> </a:t>
          </a:r>
          <a:r>
            <a:rPr lang="fi-FI" sz="1900" dirty="0" err="1">
              <a:solidFill>
                <a:schemeClr val="tx2"/>
              </a:solidFill>
            </a:rPr>
            <a:t>scope</a:t>
          </a:r>
          <a:r>
            <a:rPr lang="fi-FI" sz="1900" dirty="0">
              <a:solidFill>
                <a:schemeClr val="tx2"/>
              </a:solidFill>
            </a:rPr>
            <a:t> 3 ECTS </a:t>
          </a:r>
          <a:r>
            <a:rPr lang="fi-FI" sz="1900" dirty="0" err="1">
              <a:solidFill>
                <a:schemeClr val="tx2"/>
              </a:solidFill>
            </a:rPr>
            <a:t>credits</a:t>
          </a:r>
          <a:r>
            <a:rPr lang="fi-FI" sz="1900" dirty="0">
              <a:solidFill>
                <a:schemeClr val="tx2"/>
              </a:solidFill>
            </a:rPr>
            <a:t> </a:t>
          </a:r>
          <a:r>
            <a:rPr lang="fi-FI" sz="1900" dirty="0" err="1">
              <a:solidFill>
                <a:schemeClr val="tx2"/>
              </a:solidFill>
            </a:rPr>
            <a:t>incl</a:t>
          </a:r>
          <a:r>
            <a:rPr lang="fi-FI" sz="1900" dirty="0">
              <a:solidFill>
                <a:schemeClr val="tx2"/>
              </a:solidFill>
            </a:rPr>
            <a:t>. </a:t>
          </a:r>
          <a:r>
            <a:rPr lang="fi-FI" sz="1900" dirty="0" err="1">
              <a:solidFill>
                <a:schemeClr val="tx2"/>
              </a:solidFill>
            </a:rPr>
            <a:t>both</a:t>
          </a:r>
          <a:r>
            <a:rPr lang="fi-FI" sz="1900" dirty="0">
              <a:solidFill>
                <a:schemeClr val="tx2"/>
              </a:solidFill>
            </a:rPr>
            <a:t> </a:t>
          </a:r>
          <a:r>
            <a:rPr lang="fi-FI" sz="1900" dirty="0" err="1">
              <a:solidFill>
                <a:schemeClr val="tx2"/>
              </a:solidFill>
            </a:rPr>
            <a:t>the</a:t>
          </a:r>
          <a:r>
            <a:rPr lang="fi-FI" sz="1900" dirty="0">
              <a:solidFill>
                <a:schemeClr val="tx2"/>
              </a:solidFill>
            </a:rPr>
            <a:t> </a:t>
          </a:r>
          <a:r>
            <a:rPr lang="fi-FI" sz="1900" dirty="0" err="1">
              <a:solidFill>
                <a:schemeClr val="tx2"/>
              </a:solidFill>
            </a:rPr>
            <a:t>physical</a:t>
          </a:r>
          <a:r>
            <a:rPr lang="fi-FI" sz="1900" dirty="0">
              <a:solidFill>
                <a:schemeClr val="tx2"/>
              </a:solidFill>
            </a:rPr>
            <a:t> and </a:t>
          </a:r>
          <a:r>
            <a:rPr lang="fi-FI" sz="1900" dirty="0" err="1">
              <a:solidFill>
                <a:schemeClr val="tx2"/>
              </a:solidFill>
            </a:rPr>
            <a:t>virtual</a:t>
          </a:r>
          <a:r>
            <a:rPr lang="fi-FI" sz="1900" dirty="0">
              <a:solidFill>
                <a:schemeClr val="tx2"/>
              </a:solidFill>
            </a:rPr>
            <a:t> </a:t>
          </a:r>
          <a:r>
            <a:rPr lang="fi-FI" sz="1900" dirty="0" err="1">
              <a:solidFill>
                <a:schemeClr val="tx2"/>
              </a:solidFill>
            </a:rPr>
            <a:t>component</a:t>
          </a:r>
          <a:endParaRPr lang="en-US" sz="1900" dirty="0">
            <a:solidFill>
              <a:schemeClr val="tx2"/>
            </a:solidFill>
          </a:endParaRPr>
        </a:p>
      </dgm:t>
    </dgm:pt>
    <dgm:pt modelId="{800C7F57-D1DF-4B15-BEA5-4A32E75DD5DD}" type="parTrans" cxnId="{8EE967AD-09A6-4D0E-94A1-C7BF2AA6B00C}">
      <dgm:prSet/>
      <dgm:spPr/>
    </dgm:pt>
    <dgm:pt modelId="{93A92428-9234-4D25-AF39-330B14194DBE}" type="sibTrans" cxnId="{8EE967AD-09A6-4D0E-94A1-C7BF2AA6B00C}">
      <dgm:prSet/>
      <dgm:spPr/>
    </dgm:pt>
    <dgm:pt modelId="{BEA17DD2-9655-4E4D-9CE1-E9BF6B669CA1}" type="pres">
      <dgm:prSet presAssocID="{7C0DBDB5-5484-44BC-9AF0-B5711194C54F}" presName="linear" presStyleCnt="0">
        <dgm:presLayoutVars>
          <dgm:animLvl val="lvl"/>
          <dgm:resizeHandles val="exact"/>
        </dgm:presLayoutVars>
      </dgm:prSet>
      <dgm:spPr/>
    </dgm:pt>
    <dgm:pt modelId="{C0781374-61FE-4DBB-8000-7025AAF23F5B}" type="pres">
      <dgm:prSet presAssocID="{5AA32270-59BD-4113-B927-0188C2CDCBE6}" presName="parentText" presStyleLbl="node1" presStyleIdx="0" presStyleCnt="1" custScaleY="75617">
        <dgm:presLayoutVars>
          <dgm:chMax val="0"/>
          <dgm:bulletEnabled val="1"/>
        </dgm:presLayoutVars>
      </dgm:prSet>
      <dgm:spPr/>
    </dgm:pt>
    <dgm:pt modelId="{6C33B983-D4D5-48DA-8AB7-9BCB1250E4D6}" type="pres">
      <dgm:prSet presAssocID="{5AA32270-59BD-4113-B927-0188C2CDCBE6}" presName="childText" presStyleLbl="revTx" presStyleIdx="0" presStyleCnt="1" custLinFactNeighborX="2219">
        <dgm:presLayoutVars>
          <dgm:bulletEnabled val="1"/>
        </dgm:presLayoutVars>
      </dgm:prSet>
      <dgm:spPr/>
    </dgm:pt>
  </dgm:ptLst>
  <dgm:cxnLst>
    <dgm:cxn modelId="{F553CA01-8AE8-4CDD-8056-445B9C765B4D}" srcId="{7C0DBDB5-5484-44BC-9AF0-B5711194C54F}" destId="{5AA32270-59BD-4113-B927-0188C2CDCBE6}" srcOrd="0" destOrd="0" parTransId="{591FDE90-913E-4C8F-9FDE-932D18BB7FF9}" sibTransId="{B9D9E496-71ED-497A-8300-B99B1146F448}"/>
    <dgm:cxn modelId="{7BCAAD02-F856-4783-9A55-31088AEF72CD}" type="presOf" srcId="{7C0DBDB5-5484-44BC-9AF0-B5711194C54F}" destId="{BEA17DD2-9655-4E4D-9CE1-E9BF6B669CA1}" srcOrd="0" destOrd="0" presId="urn:microsoft.com/office/officeart/2005/8/layout/vList2"/>
    <dgm:cxn modelId="{07F84907-155C-4BD1-B6EA-46531A307084}" srcId="{B6CDDB8C-E27F-4A0B-B002-CFFFD1E6AF4E}" destId="{095EC359-5A0C-47F6-8168-50C0B14114B7}" srcOrd="1" destOrd="0" parTransId="{E3E6C2A1-5206-4CA8-8290-68397B5EF0A6}" sibTransId="{42996CB5-F52F-44F8-BA6B-D4ECE79794C4}"/>
    <dgm:cxn modelId="{74D52708-C9FE-4AB1-8BD7-D9648156D692}" type="presOf" srcId="{17953AAA-A502-4A3B-A38A-70D9D2ACD7DC}" destId="{6C33B983-D4D5-48DA-8AB7-9BCB1250E4D6}" srcOrd="0" destOrd="5" presId="urn:microsoft.com/office/officeart/2005/8/layout/vList2"/>
    <dgm:cxn modelId="{1BF92D16-567D-4636-A6AB-5DDDB4A0802C}" srcId="{5AA32270-59BD-4113-B927-0188C2CDCBE6}" destId="{17953AAA-A502-4A3B-A38A-70D9D2ACD7DC}" srcOrd="3" destOrd="0" parTransId="{31283401-9F12-47B7-BCBD-B5DC5943EFF8}" sibTransId="{6C2B5C15-6A26-4FA1-ADB7-86AA20BE6729}"/>
    <dgm:cxn modelId="{78100930-8F7C-4B86-904F-56D7DE78ACA2}" srcId="{B6CDDB8C-E27F-4A0B-B002-CFFFD1E6AF4E}" destId="{B89D3BE1-1988-4B2E-905D-AFF2ED0F659F}" srcOrd="0" destOrd="0" parTransId="{322D05EE-8A27-47CD-B469-5B0D3D03CB50}" sibTransId="{4E9F3842-4A6F-4C6B-A3E1-DBA148498A12}"/>
    <dgm:cxn modelId="{D41E7C3A-C89A-4B45-9606-55C86824C43C}" type="presOf" srcId="{2444F1CC-4544-40F9-8EE1-A0DE35336A37}" destId="{6C33B983-D4D5-48DA-8AB7-9BCB1250E4D6}" srcOrd="0" destOrd="4" presId="urn:microsoft.com/office/officeart/2005/8/layout/vList2"/>
    <dgm:cxn modelId="{D53B873A-A314-4D39-BB47-163CC4BE3BF6}" type="presOf" srcId="{095EC359-5A0C-47F6-8168-50C0B14114B7}" destId="{6C33B983-D4D5-48DA-8AB7-9BCB1250E4D6}" srcOrd="0" destOrd="3" presId="urn:microsoft.com/office/officeart/2005/8/layout/vList2"/>
    <dgm:cxn modelId="{AD2EF93F-71E1-4B25-8F02-92DBB7F1FFBA}" type="presOf" srcId="{FAC4189E-49FC-477E-B830-AEC8723B67AE}" destId="{6C33B983-D4D5-48DA-8AB7-9BCB1250E4D6}" srcOrd="0" destOrd="0" presId="urn:microsoft.com/office/officeart/2005/8/layout/vList2"/>
    <dgm:cxn modelId="{3E5C8769-881A-4168-8817-489E46A21DCC}" type="presOf" srcId="{B6CDDB8C-E27F-4A0B-B002-CFFFD1E6AF4E}" destId="{6C33B983-D4D5-48DA-8AB7-9BCB1250E4D6}" srcOrd="0" destOrd="1" presId="urn:microsoft.com/office/officeart/2005/8/layout/vList2"/>
    <dgm:cxn modelId="{2A47BAAA-AA96-4DB5-869C-C5959CD4D444}" type="presOf" srcId="{D2897004-E613-46EC-ADB0-76249E0F45D6}" destId="{6C33B983-D4D5-48DA-8AB7-9BCB1250E4D6}" srcOrd="0" destOrd="6" presId="urn:microsoft.com/office/officeart/2005/8/layout/vList2"/>
    <dgm:cxn modelId="{8EE967AD-09A6-4D0E-94A1-C7BF2AA6B00C}" srcId="{5AA32270-59BD-4113-B927-0188C2CDCBE6}" destId="{D2897004-E613-46EC-ADB0-76249E0F45D6}" srcOrd="4" destOrd="0" parTransId="{800C7F57-D1DF-4B15-BEA5-4A32E75DD5DD}" sibTransId="{93A92428-9234-4D25-AF39-330B14194DBE}"/>
    <dgm:cxn modelId="{C84F82C6-76E1-4DC9-BC45-F25C8A50662D}" type="presOf" srcId="{B89D3BE1-1988-4B2E-905D-AFF2ED0F659F}" destId="{6C33B983-D4D5-48DA-8AB7-9BCB1250E4D6}" srcOrd="0" destOrd="2" presId="urn:microsoft.com/office/officeart/2005/8/layout/vList2"/>
    <dgm:cxn modelId="{84880ACB-855C-443B-BFC9-3F3D34971582}" srcId="{5AA32270-59BD-4113-B927-0188C2CDCBE6}" destId="{2444F1CC-4544-40F9-8EE1-A0DE35336A37}" srcOrd="2" destOrd="0" parTransId="{3A9D3E0A-74C1-4B05-AA2B-CEEDA352F971}" sibTransId="{0D354622-7C2E-4E03-820B-F442CD618912}"/>
    <dgm:cxn modelId="{E2E069CD-BC92-45AC-BAD5-3CB98D3F256D}" type="presOf" srcId="{5AA32270-59BD-4113-B927-0188C2CDCBE6}" destId="{C0781374-61FE-4DBB-8000-7025AAF23F5B}" srcOrd="0" destOrd="0" presId="urn:microsoft.com/office/officeart/2005/8/layout/vList2"/>
    <dgm:cxn modelId="{22385BED-F7D4-4731-A002-58FAB50DD8CC}" srcId="{5AA32270-59BD-4113-B927-0188C2CDCBE6}" destId="{B6CDDB8C-E27F-4A0B-B002-CFFFD1E6AF4E}" srcOrd="1" destOrd="0" parTransId="{7295EDA0-62E5-45ED-A327-B3EF974F51C9}" sibTransId="{6A5028CA-FA09-4601-82F1-2C04FF35C02B}"/>
    <dgm:cxn modelId="{14DC6FF7-1F4B-4E5D-836D-B12D0AE928DD}" srcId="{5AA32270-59BD-4113-B927-0188C2CDCBE6}" destId="{FAC4189E-49FC-477E-B830-AEC8723B67AE}" srcOrd="0" destOrd="0" parTransId="{0864D3C9-369E-4EC2-BC26-D7714CDDB1BA}" sibTransId="{6619562D-710D-4C7A-AEF3-BB132C35D319}"/>
    <dgm:cxn modelId="{6A128FA0-EE01-4747-9332-9B91CF8BE2C6}" type="presParOf" srcId="{BEA17DD2-9655-4E4D-9CE1-E9BF6B669CA1}" destId="{C0781374-61FE-4DBB-8000-7025AAF23F5B}" srcOrd="0" destOrd="0" presId="urn:microsoft.com/office/officeart/2005/8/layout/vList2"/>
    <dgm:cxn modelId="{D6CF4C62-43C4-40A2-A9F4-A622A1A36377}" type="presParOf" srcId="{BEA17DD2-9655-4E4D-9CE1-E9BF6B669CA1}" destId="{6C33B983-D4D5-48DA-8AB7-9BCB1250E4D6}"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536AB2E-526F-4457-BACC-2D758EC679F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9D50705-FD3F-46BB-A396-CB66C767A3C7}">
      <dgm:prSet custT="1"/>
      <dgm:spPr/>
      <dgm:t>
        <a:bodyPr/>
        <a:lstStyle/>
        <a:p>
          <a:r>
            <a:rPr lang="fi-FI" sz="1800" dirty="0"/>
            <a:t>a </a:t>
          </a:r>
          <a:r>
            <a:rPr lang="fi-FI" sz="1800" dirty="0" err="1"/>
            <a:t>new</a:t>
          </a:r>
          <a:r>
            <a:rPr lang="fi-FI" sz="1800" dirty="0"/>
            <a:t> </a:t>
          </a:r>
          <a:r>
            <a:rPr lang="fi-FI" sz="1800" dirty="0" err="1"/>
            <a:t>more</a:t>
          </a:r>
          <a:r>
            <a:rPr lang="fi-FI" sz="1800" dirty="0"/>
            <a:t> </a:t>
          </a:r>
          <a:r>
            <a:rPr lang="fi-FI" sz="1800" b="1" dirty="0" err="1"/>
            <a:t>flexible</a:t>
          </a:r>
          <a:r>
            <a:rPr lang="fi-FI" sz="1800" b="1" dirty="0"/>
            <a:t> </a:t>
          </a:r>
          <a:r>
            <a:rPr lang="fi-FI" sz="1800" b="1" dirty="0" err="1"/>
            <a:t>mobility</a:t>
          </a:r>
          <a:r>
            <a:rPr lang="fi-FI" sz="1800" b="1" dirty="0"/>
            <a:t> </a:t>
          </a:r>
          <a:r>
            <a:rPr lang="fi-FI" sz="1800" b="1" dirty="0" err="1"/>
            <a:t>type</a:t>
          </a:r>
          <a:endParaRPr lang="en-US" sz="1800" b="1" dirty="0"/>
        </a:p>
      </dgm:t>
    </dgm:pt>
    <dgm:pt modelId="{0A615361-90CD-4C1F-9FD0-2586C6948C94}" type="parTrans" cxnId="{15BFB223-7A9B-4410-A533-22A99604BB8E}">
      <dgm:prSet/>
      <dgm:spPr/>
      <dgm:t>
        <a:bodyPr/>
        <a:lstStyle/>
        <a:p>
          <a:endParaRPr lang="en-US" sz="1800"/>
        </a:p>
      </dgm:t>
    </dgm:pt>
    <dgm:pt modelId="{07254F20-739C-40DA-8EFB-72BA2B9CA30E}" type="sibTrans" cxnId="{15BFB223-7A9B-4410-A533-22A99604BB8E}">
      <dgm:prSet/>
      <dgm:spPr/>
      <dgm:t>
        <a:bodyPr/>
        <a:lstStyle/>
        <a:p>
          <a:endParaRPr lang="en-US" sz="1800"/>
        </a:p>
      </dgm:t>
    </dgm:pt>
    <dgm:pt modelId="{4991CA18-7D1A-4120-9F94-B28A84CF48F4}">
      <dgm:prSet custT="1"/>
      <dgm:spPr/>
      <dgm:t>
        <a:bodyPr/>
        <a:lstStyle/>
        <a:p>
          <a:r>
            <a:rPr lang="fi-FI" sz="1800" dirty="0" err="1"/>
            <a:t>can</a:t>
          </a:r>
          <a:r>
            <a:rPr lang="fi-FI" sz="1800" dirty="0"/>
            <a:t> </a:t>
          </a:r>
          <a:r>
            <a:rPr lang="fi-FI" sz="1800" dirty="0" err="1"/>
            <a:t>be</a:t>
          </a:r>
          <a:r>
            <a:rPr lang="fi-FI" sz="1800" dirty="0"/>
            <a:t> </a:t>
          </a:r>
          <a:r>
            <a:rPr lang="fi-FI" sz="1800" b="1" dirty="0"/>
            <a:t>open </a:t>
          </a:r>
          <a:r>
            <a:rPr lang="fi-FI" sz="1800" b="1" dirty="0" err="1"/>
            <a:t>also</a:t>
          </a:r>
          <a:r>
            <a:rPr lang="fi-FI" sz="1800" b="1" dirty="0"/>
            <a:t> to </a:t>
          </a:r>
          <a:r>
            <a:rPr lang="fi-FI" sz="1800" b="1" dirty="0" err="1"/>
            <a:t>other</a:t>
          </a:r>
          <a:r>
            <a:rPr lang="fi-FI" sz="1800" b="1" dirty="0"/>
            <a:t> </a:t>
          </a:r>
          <a:r>
            <a:rPr lang="fi-FI" sz="1800" b="1" dirty="0" err="1"/>
            <a:t>participants</a:t>
          </a:r>
          <a:r>
            <a:rPr lang="fi-FI" sz="1800" b="1" dirty="0"/>
            <a:t> </a:t>
          </a:r>
          <a:r>
            <a:rPr lang="fi-FI" sz="1800" dirty="0" err="1"/>
            <a:t>from</a:t>
          </a:r>
          <a:r>
            <a:rPr lang="fi-FI" sz="1800" dirty="0"/>
            <a:t> outside of </a:t>
          </a:r>
          <a:r>
            <a:rPr lang="fi-FI" sz="1800" dirty="0" err="1"/>
            <a:t>the</a:t>
          </a:r>
          <a:r>
            <a:rPr lang="fi-FI" sz="1800" dirty="0"/>
            <a:t> </a:t>
          </a:r>
          <a:r>
            <a:rPr lang="fi-FI" sz="1800" dirty="0" err="1"/>
            <a:t>actual</a:t>
          </a:r>
          <a:r>
            <a:rPr lang="fi-FI" sz="1800" dirty="0"/>
            <a:t> BIP </a:t>
          </a:r>
          <a:r>
            <a:rPr lang="fi-FI" sz="1800" dirty="0" err="1"/>
            <a:t>partnership</a:t>
          </a:r>
          <a:endParaRPr lang="en-US" sz="1800" dirty="0"/>
        </a:p>
      </dgm:t>
    </dgm:pt>
    <dgm:pt modelId="{FA2C54DC-CF09-4A52-BB60-601DF06514CD}" type="parTrans" cxnId="{1105413F-3B10-4A44-8D09-37600D1EE014}">
      <dgm:prSet/>
      <dgm:spPr/>
      <dgm:t>
        <a:bodyPr/>
        <a:lstStyle/>
        <a:p>
          <a:endParaRPr lang="en-US" sz="1800"/>
        </a:p>
      </dgm:t>
    </dgm:pt>
    <dgm:pt modelId="{F9F60D11-7182-4C82-8FAC-060CDB32FCDF}" type="sibTrans" cxnId="{1105413F-3B10-4A44-8D09-37600D1EE014}">
      <dgm:prSet/>
      <dgm:spPr/>
      <dgm:t>
        <a:bodyPr/>
        <a:lstStyle/>
        <a:p>
          <a:endParaRPr lang="en-US" sz="1800"/>
        </a:p>
      </dgm:t>
    </dgm:pt>
    <dgm:pt modelId="{0F55F57D-FA26-42F7-BAF3-F3A86B8716FA}">
      <dgm:prSet custT="1"/>
      <dgm:spPr/>
      <dgm:t>
        <a:bodyPr/>
        <a:lstStyle/>
        <a:p>
          <a:r>
            <a:rPr lang="fi-FI" sz="1800" dirty="0" err="1"/>
            <a:t>combine</a:t>
          </a:r>
          <a:r>
            <a:rPr lang="fi-FI" sz="1800" dirty="0"/>
            <a:t> </a:t>
          </a:r>
          <a:r>
            <a:rPr lang="fi-FI" sz="1800" dirty="0" err="1"/>
            <a:t>short-term</a:t>
          </a:r>
          <a:r>
            <a:rPr lang="fi-FI" sz="1800" dirty="0"/>
            <a:t> </a:t>
          </a:r>
          <a:r>
            <a:rPr lang="fi-FI" sz="1800" dirty="0" err="1"/>
            <a:t>physical</a:t>
          </a:r>
          <a:r>
            <a:rPr lang="fi-FI" sz="1800" dirty="0"/>
            <a:t> </a:t>
          </a:r>
          <a:r>
            <a:rPr lang="fi-FI" sz="1800" dirty="0" err="1"/>
            <a:t>mobility</a:t>
          </a:r>
          <a:r>
            <a:rPr lang="fi-FI" sz="1800" dirty="0"/>
            <a:t> and </a:t>
          </a:r>
          <a:r>
            <a:rPr lang="fi-FI" sz="1800" dirty="0" err="1"/>
            <a:t>virtual</a:t>
          </a:r>
          <a:r>
            <a:rPr lang="fi-FI" sz="1800" dirty="0"/>
            <a:t> </a:t>
          </a:r>
          <a:r>
            <a:rPr lang="fi-FI" sz="1800" dirty="0" err="1"/>
            <a:t>learning</a:t>
          </a:r>
          <a:r>
            <a:rPr lang="fi-FI" sz="1800" dirty="0"/>
            <a:t> (</a:t>
          </a:r>
          <a:r>
            <a:rPr lang="fi-FI" sz="1800" dirty="0" err="1"/>
            <a:t>e.g</a:t>
          </a:r>
          <a:r>
            <a:rPr lang="fi-FI" sz="1800" dirty="0"/>
            <a:t>. COIL)</a:t>
          </a:r>
          <a:endParaRPr lang="en-US" sz="1800" dirty="0"/>
        </a:p>
      </dgm:t>
    </dgm:pt>
    <dgm:pt modelId="{4D104B17-6ACF-4E54-A74A-F0DF76A63078}" type="parTrans" cxnId="{25EBF9AE-408B-4515-BB8C-AD9F8FE18961}">
      <dgm:prSet/>
      <dgm:spPr/>
      <dgm:t>
        <a:bodyPr/>
        <a:lstStyle/>
        <a:p>
          <a:endParaRPr lang="fi-FI" sz="1800"/>
        </a:p>
      </dgm:t>
    </dgm:pt>
    <dgm:pt modelId="{BDD651C0-28D7-4371-B461-1F1CBCF7BEFE}" type="sibTrans" cxnId="{25EBF9AE-408B-4515-BB8C-AD9F8FE18961}">
      <dgm:prSet/>
      <dgm:spPr/>
      <dgm:t>
        <a:bodyPr/>
        <a:lstStyle/>
        <a:p>
          <a:endParaRPr lang="fi-FI" sz="1800"/>
        </a:p>
      </dgm:t>
    </dgm:pt>
    <dgm:pt modelId="{A150DF69-B09A-4A09-95D8-EDF2BEA49F26}">
      <dgm:prSet custT="1"/>
      <dgm:spPr/>
      <dgm:t>
        <a:bodyPr/>
        <a:lstStyle/>
        <a:p>
          <a:r>
            <a:rPr lang="fi-FI" sz="1800" dirty="0" err="1"/>
            <a:t>enable</a:t>
          </a:r>
          <a:r>
            <a:rPr lang="fi-FI" sz="1800" dirty="0"/>
            <a:t> </a:t>
          </a:r>
          <a:r>
            <a:rPr lang="fi-FI" sz="1800" b="1" dirty="0" err="1"/>
            <a:t>participation</a:t>
          </a:r>
          <a:r>
            <a:rPr lang="fi-FI" sz="1800" b="1" dirty="0"/>
            <a:t> </a:t>
          </a:r>
          <a:r>
            <a:rPr lang="fi-FI" sz="1800" b="1" dirty="0" err="1"/>
            <a:t>from</a:t>
          </a:r>
          <a:r>
            <a:rPr lang="fi-FI" sz="1800" b="1" dirty="0"/>
            <a:t> </a:t>
          </a:r>
          <a:r>
            <a:rPr lang="fi-FI" sz="1800" b="1" dirty="0" err="1"/>
            <a:t>different</a:t>
          </a:r>
          <a:r>
            <a:rPr lang="fi-FI" sz="1800" b="1" dirty="0"/>
            <a:t> </a:t>
          </a:r>
          <a:r>
            <a:rPr lang="fi-FI" sz="1800" b="1" dirty="0" err="1"/>
            <a:t>backgrounds</a:t>
          </a:r>
          <a:r>
            <a:rPr lang="fi-FI" sz="1800" b="1" dirty="0"/>
            <a:t> </a:t>
          </a:r>
          <a:br>
            <a:rPr lang="fi-FI" sz="1800" b="1" dirty="0"/>
          </a:br>
          <a:r>
            <a:rPr lang="fi-FI" sz="1800" b="0" dirty="0"/>
            <a:t>(</a:t>
          </a:r>
          <a:r>
            <a:rPr lang="fi-FI" sz="1800" b="0" dirty="0">
              <a:sym typeface="Wingdings" panose="05000000000000000000" pitchFamily="2" charset="2"/>
            </a:rPr>
            <a:t> </a:t>
          </a:r>
          <a:r>
            <a:rPr lang="fi-FI" sz="1800" b="0" dirty="0" err="1">
              <a:sym typeface="Wingdings" panose="05000000000000000000" pitchFamily="2" charset="2"/>
            </a:rPr>
            <a:t>inclusion</a:t>
          </a:r>
          <a:r>
            <a:rPr lang="fi-FI" sz="1800" b="0" dirty="0">
              <a:sym typeface="Wingdings" panose="05000000000000000000" pitchFamily="2" charset="2"/>
            </a:rPr>
            <a:t>)</a:t>
          </a:r>
          <a:endParaRPr lang="en-US" sz="1800" b="0" dirty="0"/>
        </a:p>
      </dgm:t>
    </dgm:pt>
    <dgm:pt modelId="{A76E85BB-A323-4FF9-AB7B-4399E224D49E}" type="parTrans" cxnId="{0AE36A11-5EA0-4DB4-9679-34873BA6A859}">
      <dgm:prSet/>
      <dgm:spPr/>
      <dgm:t>
        <a:bodyPr/>
        <a:lstStyle/>
        <a:p>
          <a:endParaRPr lang="fi-FI" sz="1800"/>
        </a:p>
      </dgm:t>
    </dgm:pt>
    <dgm:pt modelId="{DA4093FC-F32E-48F0-B8E7-1C9CF1F2A3A8}" type="sibTrans" cxnId="{0AE36A11-5EA0-4DB4-9679-34873BA6A859}">
      <dgm:prSet/>
      <dgm:spPr/>
      <dgm:t>
        <a:bodyPr/>
        <a:lstStyle/>
        <a:p>
          <a:endParaRPr lang="fi-FI" sz="1800"/>
        </a:p>
      </dgm:t>
    </dgm:pt>
    <dgm:pt modelId="{DCF9402A-7DFD-4559-841D-DF741604169C}">
      <dgm:prSet custT="1"/>
      <dgm:spPr/>
      <dgm:t>
        <a:bodyPr/>
        <a:lstStyle/>
        <a:p>
          <a:r>
            <a:rPr lang="fi-FI" sz="1800" b="0" dirty="0" err="1"/>
            <a:t>should</a:t>
          </a:r>
          <a:r>
            <a:rPr lang="fi-FI" sz="1800" b="0" dirty="0"/>
            <a:t> </a:t>
          </a:r>
          <a:r>
            <a:rPr lang="fi-FI" sz="1800" b="0" dirty="0" err="1"/>
            <a:t>provide</a:t>
          </a:r>
          <a:r>
            <a:rPr lang="fi-FI" sz="1800" b="0" dirty="0"/>
            <a:t> </a:t>
          </a:r>
          <a:r>
            <a:rPr lang="fi-FI" sz="1800" b="1" dirty="0" err="1"/>
            <a:t>added</a:t>
          </a:r>
          <a:r>
            <a:rPr lang="fi-FI" sz="1800" b="1" dirty="0"/>
            <a:t> </a:t>
          </a:r>
          <a:r>
            <a:rPr lang="fi-FI" sz="1800" b="1" dirty="0" err="1"/>
            <a:t>value</a:t>
          </a:r>
          <a:r>
            <a:rPr lang="fi-FI" sz="1800" b="1" dirty="0"/>
            <a:t> </a:t>
          </a:r>
          <a:r>
            <a:rPr lang="fi-FI" sz="1800" dirty="0" err="1"/>
            <a:t>compared</a:t>
          </a:r>
          <a:r>
            <a:rPr lang="fi-FI" sz="1800" dirty="0"/>
            <a:t> to </a:t>
          </a:r>
          <a:r>
            <a:rPr lang="fi-FI" sz="1800" dirty="0" err="1"/>
            <a:t>the</a:t>
          </a:r>
          <a:r>
            <a:rPr lang="fi-FI" sz="1800" dirty="0"/>
            <a:t> </a:t>
          </a:r>
          <a:r>
            <a:rPr lang="fi-FI" sz="1800" dirty="0" err="1"/>
            <a:t>already</a:t>
          </a:r>
          <a:r>
            <a:rPr lang="fi-FI" sz="1800" dirty="0"/>
            <a:t> </a:t>
          </a:r>
          <a:r>
            <a:rPr lang="fi-FI" sz="1800" dirty="0" err="1"/>
            <a:t>existing</a:t>
          </a:r>
          <a:r>
            <a:rPr lang="fi-FI" sz="1800" dirty="0"/>
            <a:t> </a:t>
          </a:r>
          <a:r>
            <a:rPr lang="fi-FI" sz="1800" dirty="0" err="1"/>
            <a:t>courses</a:t>
          </a:r>
          <a:endParaRPr lang="en-US" sz="1800" dirty="0"/>
        </a:p>
      </dgm:t>
    </dgm:pt>
    <dgm:pt modelId="{3057D8BF-D1E6-4F93-B72E-87461749113B}" type="parTrans" cxnId="{C2CF4D24-1D41-4DBE-A538-8B7C6927F439}">
      <dgm:prSet/>
      <dgm:spPr/>
      <dgm:t>
        <a:bodyPr/>
        <a:lstStyle/>
        <a:p>
          <a:endParaRPr lang="fi-FI" sz="1800"/>
        </a:p>
      </dgm:t>
    </dgm:pt>
    <dgm:pt modelId="{9958B4E6-35AB-4369-9D77-7D47C928EC30}" type="sibTrans" cxnId="{C2CF4D24-1D41-4DBE-A538-8B7C6927F439}">
      <dgm:prSet/>
      <dgm:spPr/>
      <dgm:t>
        <a:bodyPr/>
        <a:lstStyle/>
        <a:p>
          <a:endParaRPr lang="fi-FI" sz="1800"/>
        </a:p>
      </dgm:t>
    </dgm:pt>
    <dgm:pt modelId="{BBD804C1-812D-4CEA-AB52-A1D780389A65}">
      <dgm:prSet custT="1"/>
      <dgm:spPr/>
      <dgm:t>
        <a:bodyPr/>
        <a:lstStyle/>
        <a:p>
          <a:r>
            <a:rPr lang="fi-FI" sz="1800" dirty="0" err="1"/>
            <a:t>learner</a:t>
          </a:r>
          <a:r>
            <a:rPr lang="fi-FI" sz="1800" dirty="0"/>
            <a:t> </a:t>
          </a:r>
          <a:r>
            <a:rPr lang="fi-FI" sz="1800" dirty="0" err="1"/>
            <a:t>participants</a:t>
          </a:r>
          <a:r>
            <a:rPr lang="fi-FI" sz="1800" dirty="0"/>
            <a:t> </a:t>
          </a:r>
          <a:r>
            <a:rPr lang="fi-FI" sz="1800" dirty="0" err="1"/>
            <a:t>can</a:t>
          </a:r>
          <a:r>
            <a:rPr lang="fi-FI" sz="1800" dirty="0"/>
            <a:t> </a:t>
          </a:r>
          <a:r>
            <a:rPr lang="fi-FI" sz="1800" dirty="0" err="1"/>
            <a:t>be</a:t>
          </a:r>
          <a:r>
            <a:rPr lang="fi-FI" sz="1800" dirty="0"/>
            <a:t> </a:t>
          </a:r>
          <a:r>
            <a:rPr lang="fi-FI" sz="1800" b="1" dirty="0" err="1"/>
            <a:t>students</a:t>
          </a:r>
          <a:r>
            <a:rPr lang="fi-FI" sz="1800" b="1" dirty="0"/>
            <a:t> </a:t>
          </a:r>
          <a:r>
            <a:rPr lang="fi-FI" sz="1800" b="1" dirty="0" err="1"/>
            <a:t>or</a:t>
          </a:r>
          <a:r>
            <a:rPr lang="fi-FI" sz="1800" b="1" dirty="0"/>
            <a:t> </a:t>
          </a:r>
          <a:r>
            <a:rPr lang="fi-FI" sz="1800" b="1" dirty="0" err="1"/>
            <a:t>staff</a:t>
          </a:r>
          <a:endParaRPr lang="en-US" sz="1800" b="1" dirty="0"/>
        </a:p>
      </dgm:t>
    </dgm:pt>
    <dgm:pt modelId="{3BEBEB70-9F97-4C87-9905-21D66860A9F6}" type="parTrans" cxnId="{6F1E277D-AD78-4114-B8B5-D9E32FF138EB}">
      <dgm:prSet/>
      <dgm:spPr/>
      <dgm:t>
        <a:bodyPr/>
        <a:lstStyle/>
        <a:p>
          <a:endParaRPr lang="fi-FI" sz="1800"/>
        </a:p>
      </dgm:t>
    </dgm:pt>
    <dgm:pt modelId="{C2C5BBB8-A324-4C0F-B2E6-B4820BCBD5E1}" type="sibTrans" cxnId="{6F1E277D-AD78-4114-B8B5-D9E32FF138EB}">
      <dgm:prSet/>
      <dgm:spPr/>
      <dgm:t>
        <a:bodyPr/>
        <a:lstStyle/>
        <a:p>
          <a:endParaRPr lang="fi-FI" sz="1800"/>
        </a:p>
      </dgm:t>
    </dgm:pt>
    <dgm:pt modelId="{8C7A931A-A6D0-4030-AC31-8641609DA652}">
      <dgm:prSet custT="1"/>
      <dgm:spPr/>
      <dgm:t>
        <a:bodyPr/>
        <a:lstStyle/>
        <a:p>
          <a:r>
            <a:rPr lang="en-US" sz="1800" dirty="0"/>
            <a:t>staff teaching in BIPs can be </a:t>
          </a:r>
          <a:r>
            <a:rPr lang="en-US" sz="1800" b="1" dirty="0"/>
            <a:t>HEIs’ own staff or invited experts</a:t>
          </a:r>
          <a:r>
            <a:rPr lang="en-US" sz="1800" dirty="0"/>
            <a:t> from enterprises (also from abroad)</a:t>
          </a:r>
        </a:p>
      </dgm:t>
    </dgm:pt>
    <dgm:pt modelId="{DA00A610-39B0-4AC3-90CB-05A68EBE7385}" type="parTrans" cxnId="{ABCB4055-DB29-4DCD-9D94-ED33F2D7B431}">
      <dgm:prSet/>
      <dgm:spPr/>
      <dgm:t>
        <a:bodyPr/>
        <a:lstStyle/>
        <a:p>
          <a:endParaRPr lang="fi-FI" sz="1800"/>
        </a:p>
      </dgm:t>
    </dgm:pt>
    <dgm:pt modelId="{F32988FE-9137-4344-9495-570735BB3775}" type="sibTrans" cxnId="{ABCB4055-DB29-4DCD-9D94-ED33F2D7B431}">
      <dgm:prSet/>
      <dgm:spPr/>
      <dgm:t>
        <a:bodyPr/>
        <a:lstStyle/>
        <a:p>
          <a:endParaRPr lang="fi-FI" sz="1800"/>
        </a:p>
      </dgm:t>
    </dgm:pt>
    <dgm:pt modelId="{46E2D3B8-D822-472C-8BB2-EE2D09B99494}" type="pres">
      <dgm:prSet presAssocID="{F536AB2E-526F-4457-BACC-2D758EC679F1}" presName="linear" presStyleCnt="0">
        <dgm:presLayoutVars>
          <dgm:animLvl val="lvl"/>
          <dgm:resizeHandles val="exact"/>
        </dgm:presLayoutVars>
      </dgm:prSet>
      <dgm:spPr/>
    </dgm:pt>
    <dgm:pt modelId="{A0C1BAE3-1856-4B77-9CDB-5CB9942F83FA}" type="pres">
      <dgm:prSet presAssocID="{C9D50705-FD3F-46BB-A396-CB66C767A3C7}" presName="parentText" presStyleLbl="node1" presStyleIdx="0" presStyleCnt="7">
        <dgm:presLayoutVars>
          <dgm:chMax val="0"/>
          <dgm:bulletEnabled val="1"/>
        </dgm:presLayoutVars>
      </dgm:prSet>
      <dgm:spPr/>
    </dgm:pt>
    <dgm:pt modelId="{27AC4291-01DA-4448-B3E9-6972018DA86F}" type="pres">
      <dgm:prSet presAssocID="{07254F20-739C-40DA-8EFB-72BA2B9CA30E}" presName="spacer" presStyleCnt="0"/>
      <dgm:spPr/>
    </dgm:pt>
    <dgm:pt modelId="{E5423D61-0E37-473D-B2AB-6A30E9F2E6D9}" type="pres">
      <dgm:prSet presAssocID="{0F55F57D-FA26-42F7-BAF3-F3A86B8716FA}" presName="parentText" presStyleLbl="node1" presStyleIdx="1" presStyleCnt="7">
        <dgm:presLayoutVars>
          <dgm:chMax val="0"/>
          <dgm:bulletEnabled val="1"/>
        </dgm:presLayoutVars>
      </dgm:prSet>
      <dgm:spPr/>
    </dgm:pt>
    <dgm:pt modelId="{153CEACC-C5F9-4176-9267-7720E5D09205}" type="pres">
      <dgm:prSet presAssocID="{BDD651C0-28D7-4371-B461-1F1CBCF7BEFE}" presName="spacer" presStyleCnt="0"/>
      <dgm:spPr/>
    </dgm:pt>
    <dgm:pt modelId="{42D195FE-6343-47FF-8ED8-65BC4D5638DC}" type="pres">
      <dgm:prSet presAssocID="{A150DF69-B09A-4A09-95D8-EDF2BEA49F26}" presName="parentText" presStyleLbl="node1" presStyleIdx="2" presStyleCnt="7">
        <dgm:presLayoutVars>
          <dgm:chMax val="0"/>
          <dgm:bulletEnabled val="1"/>
        </dgm:presLayoutVars>
      </dgm:prSet>
      <dgm:spPr/>
    </dgm:pt>
    <dgm:pt modelId="{BA8EEF85-953E-41D0-98ED-6FCD84AFA2B1}" type="pres">
      <dgm:prSet presAssocID="{DA4093FC-F32E-48F0-B8E7-1C9CF1F2A3A8}" presName="spacer" presStyleCnt="0"/>
      <dgm:spPr/>
    </dgm:pt>
    <dgm:pt modelId="{FABA31B6-60C3-4837-9987-B091933F1884}" type="pres">
      <dgm:prSet presAssocID="{DCF9402A-7DFD-4559-841D-DF741604169C}" presName="parentText" presStyleLbl="node1" presStyleIdx="3" presStyleCnt="7">
        <dgm:presLayoutVars>
          <dgm:chMax val="0"/>
          <dgm:bulletEnabled val="1"/>
        </dgm:presLayoutVars>
      </dgm:prSet>
      <dgm:spPr/>
    </dgm:pt>
    <dgm:pt modelId="{3279555D-FD84-4B1D-BB06-A9D249CAA931}" type="pres">
      <dgm:prSet presAssocID="{9958B4E6-35AB-4369-9D77-7D47C928EC30}" presName="spacer" presStyleCnt="0"/>
      <dgm:spPr/>
    </dgm:pt>
    <dgm:pt modelId="{A46CB00B-58C5-4B32-A5BF-880B7D6BA83A}" type="pres">
      <dgm:prSet presAssocID="{4991CA18-7D1A-4120-9F94-B28A84CF48F4}" presName="parentText" presStyleLbl="node1" presStyleIdx="4" presStyleCnt="7">
        <dgm:presLayoutVars>
          <dgm:chMax val="0"/>
          <dgm:bulletEnabled val="1"/>
        </dgm:presLayoutVars>
      </dgm:prSet>
      <dgm:spPr/>
    </dgm:pt>
    <dgm:pt modelId="{AC725555-2BFA-4A01-BB9E-0801E5AB706B}" type="pres">
      <dgm:prSet presAssocID="{F9F60D11-7182-4C82-8FAC-060CDB32FCDF}" presName="spacer" presStyleCnt="0"/>
      <dgm:spPr/>
    </dgm:pt>
    <dgm:pt modelId="{0EDA9BB8-8648-4193-90E2-75B802F0EEC0}" type="pres">
      <dgm:prSet presAssocID="{BBD804C1-812D-4CEA-AB52-A1D780389A65}" presName="parentText" presStyleLbl="node1" presStyleIdx="5" presStyleCnt="7">
        <dgm:presLayoutVars>
          <dgm:chMax val="0"/>
          <dgm:bulletEnabled val="1"/>
        </dgm:presLayoutVars>
      </dgm:prSet>
      <dgm:spPr/>
    </dgm:pt>
    <dgm:pt modelId="{AF8753FE-4826-4E40-AE32-6416BC5AEE42}" type="pres">
      <dgm:prSet presAssocID="{C2C5BBB8-A324-4C0F-B2E6-B4820BCBD5E1}" presName="spacer" presStyleCnt="0"/>
      <dgm:spPr/>
    </dgm:pt>
    <dgm:pt modelId="{391DE092-E4DB-4E0A-AF9D-08C87B46F98F}" type="pres">
      <dgm:prSet presAssocID="{8C7A931A-A6D0-4030-AC31-8641609DA652}" presName="parentText" presStyleLbl="node1" presStyleIdx="6" presStyleCnt="7">
        <dgm:presLayoutVars>
          <dgm:chMax val="0"/>
          <dgm:bulletEnabled val="1"/>
        </dgm:presLayoutVars>
      </dgm:prSet>
      <dgm:spPr/>
    </dgm:pt>
  </dgm:ptLst>
  <dgm:cxnLst>
    <dgm:cxn modelId="{CCF27910-2528-49E9-BB5C-27464C323BC2}" type="presOf" srcId="{C9D50705-FD3F-46BB-A396-CB66C767A3C7}" destId="{A0C1BAE3-1856-4B77-9CDB-5CB9942F83FA}" srcOrd="0" destOrd="0" presId="urn:microsoft.com/office/officeart/2005/8/layout/vList2"/>
    <dgm:cxn modelId="{0AE36A11-5EA0-4DB4-9679-34873BA6A859}" srcId="{F536AB2E-526F-4457-BACC-2D758EC679F1}" destId="{A150DF69-B09A-4A09-95D8-EDF2BEA49F26}" srcOrd="2" destOrd="0" parTransId="{A76E85BB-A323-4FF9-AB7B-4399E224D49E}" sibTransId="{DA4093FC-F32E-48F0-B8E7-1C9CF1F2A3A8}"/>
    <dgm:cxn modelId="{15BFB223-7A9B-4410-A533-22A99604BB8E}" srcId="{F536AB2E-526F-4457-BACC-2D758EC679F1}" destId="{C9D50705-FD3F-46BB-A396-CB66C767A3C7}" srcOrd="0" destOrd="0" parTransId="{0A615361-90CD-4C1F-9FD0-2586C6948C94}" sibTransId="{07254F20-739C-40DA-8EFB-72BA2B9CA30E}"/>
    <dgm:cxn modelId="{C2CF4D24-1D41-4DBE-A538-8B7C6927F439}" srcId="{F536AB2E-526F-4457-BACC-2D758EC679F1}" destId="{DCF9402A-7DFD-4559-841D-DF741604169C}" srcOrd="3" destOrd="0" parTransId="{3057D8BF-D1E6-4F93-B72E-87461749113B}" sibTransId="{9958B4E6-35AB-4369-9D77-7D47C928EC30}"/>
    <dgm:cxn modelId="{FA544334-032B-4362-B9D4-0DAAFD29D498}" type="presOf" srcId="{DCF9402A-7DFD-4559-841D-DF741604169C}" destId="{FABA31B6-60C3-4837-9987-B091933F1884}" srcOrd="0" destOrd="0" presId="urn:microsoft.com/office/officeart/2005/8/layout/vList2"/>
    <dgm:cxn modelId="{1105413F-3B10-4A44-8D09-37600D1EE014}" srcId="{F536AB2E-526F-4457-BACC-2D758EC679F1}" destId="{4991CA18-7D1A-4120-9F94-B28A84CF48F4}" srcOrd="4" destOrd="0" parTransId="{FA2C54DC-CF09-4A52-BB60-601DF06514CD}" sibTransId="{F9F60D11-7182-4C82-8FAC-060CDB32FCDF}"/>
    <dgm:cxn modelId="{B0CEE45E-F131-4827-B870-4A245B931664}" type="presOf" srcId="{0F55F57D-FA26-42F7-BAF3-F3A86B8716FA}" destId="{E5423D61-0E37-473D-B2AB-6A30E9F2E6D9}" srcOrd="0" destOrd="0" presId="urn:microsoft.com/office/officeart/2005/8/layout/vList2"/>
    <dgm:cxn modelId="{ABCB4055-DB29-4DCD-9D94-ED33F2D7B431}" srcId="{F536AB2E-526F-4457-BACC-2D758EC679F1}" destId="{8C7A931A-A6D0-4030-AC31-8641609DA652}" srcOrd="6" destOrd="0" parTransId="{DA00A610-39B0-4AC3-90CB-05A68EBE7385}" sibTransId="{F32988FE-9137-4344-9495-570735BB3775}"/>
    <dgm:cxn modelId="{6F1E277D-AD78-4114-B8B5-D9E32FF138EB}" srcId="{F536AB2E-526F-4457-BACC-2D758EC679F1}" destId="{BBD804C1-812D-4CEA-AB52-A1D780389A65}" srcOrd="5" destOrd="0" parTransId="{3BEBEB70-9F97-4C87-9905-21D66860A9F6}" sibTransId="{C2C5BBB8-A324-4C0F-B2E6-B4820BCBD5E1}"/>
    <dgm:cxn modelId="{743FE27D-38A2-4EE3-A883-B4EC7CE9D24F}" type="presOf" srcId="{8C7A931A-A6D0-4030-AC31-8641609DA652}" destId="{391DE092-E4DB-4E0A-AF9D-08C87B46F98F}" srcOrd="0" destOrd="0" presId="urn:microsoft.com/office/officeart/2005/8/layout/vList2"/>
    <dgm:cxn modelId="{F4D122A6-C9E1-4DEF-AB7D-28DECA0107C0}" type="presOf" srcId="{4991CA18-7D1A-4120-9F94-B28A84CF48F4}" destId="{A46CB00B-58C5-4B32-A5BF-880B7D6BA83A}" srcOrd="0" destOrd="0" presId="urn:microsoft.com/office/officeart/2005/8/layout/vList2"/>
    <dgm:cxn modelId="{25EBF9AE-408B-4515-BB8C-AD9F8FE18961}" srcId="{F536AB2E-526F-4457-BACC-2D758EC679F1}" destId="{0F55F57D-FA26-42F7-BAF3-F3A86B8716FA}" srcOrd="1" destOrd="0" parTransId="{4D104B17-6ACF-4E54-A74A-F0DF76A63078}" sibTransId="{BDD651C0-28D7-4371-B461-1F1CBCF7BEFE}"/>
    <dgm:cxn modelId="{1AB05DC3-FFFC-45F6-9EDE-32802323E291}" type="presOf" srcId="{BBD804C1-812D-4CEA-AB52-A1D780389A65}" destId="{0EDA9BB8-8648-4193-90E2-75B802F0EEC0}" srcOrd="0" destOrd="0" presId="urn:microsoft.com/office/officeart/2005/8/layout/vList2"/>
    <dgm:cxn modelId="{97D54ED0-2D96-4D85-A3F4-362B49BA068D}" type="presOf" srcId="{F536AB2E-526F-4457-BACC-2D758EC679F1}" destId="{46E2D3B8-D822-472C-8BB2-EE2D09B99494}" srcOrd="0" destOrd="0" presId="urn:microsoft.com/office/officeart/2005/8/layout/vList2"/>
    <dgm:cxn modelId="{F54AA4FF-25B9-48FD-BA14-A5AA4AF1A4E0}" type="presOf" srcId="{A150DF69-B09A-4A09-95D8-EDF2BEA49F26}" destId="{42D195FE-6343-47FF-8ED8-65BC4D5638DC}" srcOrd="0" destOrd="0" presId="urn:microsoft.com/office/officeart/2005/8/layout/vList2"/>
    <dgm:cxn modelId="{5D2C1C4F-BEBC-4F37-AAA2-D59DF823FE35}" type="presParOf" srcId="{46E2D3B8-D822-472C-8BB2-EE2D09B99494}" destId="{A0C1BAE3-1856-4B77-9CDB-5CB9942F83FA}" srcOrd="0" destOrd="0" presId="urn:microsoft.com/office/officeart/2005/8/layout/vList2"/>
    <dgm:cxn modelId="{C1F5286A-DA80-443A-8BDC-246D9483962D}" type="presParOf" srcId="{46E2D3B8-D822-472C-8BB2-EE2D09B99494}" destId="{27AC4291-01DA-4448-B3E9-6972018DA86F}" srcOrd="1" destOrd="0" presId="urn:microsoft.com/office/officeart/2005/8/layout/vList2"/>
    <dgm:cxn modelId="{0953A000-930D-433A-830C-BAC905679D3A}" type="presParOf" srcId="{46E2D3B8-D822-472C-8BB2-EE2D09B99494}" destId="{E5423D61-0E37-473D-B2AB-6A30E9F2E6D9}" srcOrd="2" destOrd="0" presId="urn:microsoft.com/office/officeart/2005/8/layout/vList2"/>
    <dgm:cxn modelId="{83964156-9EDA-4D05-A02C-435C55364C37}" type="presParOf" srcId="{46E2D3B8-D822-472C-8BB2-EE2D09B99494}" destId="{153CEACC-C5F9-4176-9267-7720E5D09205}" srcOrd="3" destOrd="0" presId="urn:microsoft.com/office/officeart/2005/8/layout/vList2"/>
    <dgm:cxn modelId="{61F0897A-D5AE-41C3-A2DD-608713C5BB10}" type="presParOf" srcId="{46E2D3B8-D822-472C-8BB2-EE2D09B99494}" destId="{42D195FE-6343-47FF-8ED8-65BC4D5638DC}" srcOrd="4" destOrd="0" presId="urn:microsoft.com/office/officeart/2005/8/layout/vList2"/>
    <dgm:cxn modelId="{40527D82-A231-4D66-BC7B-F433ABB572FF}" type="presParOf" srcId="{46E2D3B8-D822-472C-8BB2-EE2D09B99494}" destId="{BA8EEF85-953E-41D0-98ED-6FCD84AFA2B1}" srcOrd="5" destOrd="0" presId="urn:microsoft.com/office/officeart/2005/8/layout/vList2"/>
    <dgm:cxn modelId="{114690D6-8F1F-4A77-A744-0D4C0251DF53}" type="presParOf" srcId="{46E2D3B8-D822-472C-8BB2-EE2D09B99494}" destId="{FABA31B6-60C3-4837-9987-B091933F1884}" srcOrd="6" destOrd="0" presId="urn:microsoft.com/office/officeart/2005/8/layout/vList2"/>
    <dgm:cxn modelId="{29AA358A-BB06-4B34-8FC7-CB5B288000B7}" type="presParOf" srcId="{46E2D3B8-D822-472C-8BB2-EE2D09B99494}" destId="{3279555D-FD84-4B1D-BB06-A9D249CAA931}" srcOrd="7" destOrd="0" presId="urn:microsoft.com/office/officeart/2005/8/layout/vList2"/>
    <dgm:cxn modelId="{6FA88BF7-144D-4DED-8A16-4421718A867D}" type="presParOf" srcId="{46E2D3B8-D822-472C-8BB2-EE2D09B99494}" destId="{A46CB00B-58C5-4B32-A5BF-880B7D6BA83A}" srcOrd="8" destOrd="0" presId="urn:microsoft.com/office/officeart/2005/8/layout/vList2"/>
    <dgm:cxn modelId="{496A3D2F-3852-4E45-B290-5264D8D60DDC}" type="presParOf" srcId="{46E2D3B8-D822-472C-8BB2-EE2D09B99494}" destId="{AC725555-2BFA-4A01-BB9E-0801E5AB706B}" srcOrd="9" destOrd="0" presId="urn:microsoft.com/office/officeart/2005/8/layout/vList2"/>
    <dgm:cxn modelId="{E502D321-39A9-4DD5-A50A-381257584CE0}" type="presParOf" srcId="{46E2D3B8-D822-472C-8BB2-EE2D09B99494}" destId="{0EDA9BB8-8648-4193-90E2-75B802F0EEC0}" srcOrd="10" destOrd="0" presId="urn:microsoft.com/office/officeart/2005/8/layout/vList2"/>
    <dgm:cxn modelId="{C420E208-2262-4E90-919E-1E94DAFA85B3}" type="presParOf" srcId="{46E2D3B8-D822-472C-8BB2-EE2D09B99494}" destId="{AF8753FE-4826-4E40-AE32-6416BC5AEE42}" srcOrd="11" destOrd="0" presId="urn:microsoft.com/office/officeart/2005/8/layout/vList2"/>
    <dgm:cxn modelId="{433C1D38-E392-4103-A44E-CA0DE289F364}" type="presParOf" srcId="{46E2D3B8-D822-472C-8BB2-EE2D09B99494}" destId="{391DE092-E4DB-4E0A-AF9D-08C87B46F98F}" srcOrd="12"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2F9FE38-060A-4C00-BEB9-E5A9DB44178C}" type="doc">
      <dgm:prSet loTypeId="urn:microsoft.com/office/officeart/2005/8/layout/cycle4" loCatId="matrix" qsTypeId="urn:microsoft.com/office/officeart/2005/8/quickstyle/simple1" qsCatId="simple" csTypeId="urn:microsoft.com/office/officeart/2005/8/colors/colorful1" csCatId="colorful" phldr="1"/>
      <dgm:spPr/>
      <dgm:t>
        <a:bodyPr/>
        <a:lstStyle/>
        <a:p>
          <a:endParaRPr lang="en-US"/>
        </a:p>
      </dgm:t>
    </dgm:pt>
    <dgm:pt modelId="{C5212321-E11E-4AE5-9A3E-BC976EEE19F8}">
      <dgm:prSet custT="1"/>
      <dgm:spPr/>
      <dgm:t>
        <a:bodyPr/>
        <a:lstStyle/>
        <a:p>
          <a:r>
            <a:rPr lang="en-GB" sz="1500" noProof="0" dirty="0"/>
            <a:t>1 coordinating institution</a:t>
          </a:r>
        </a:p>
      </dgm:t>
    </dgm:pt>
    <dgm:pt modelId="{22E6852A-2B3F-42E6-8FA8-A623BB39727F}" type="parTrans" cxnId="{C7EAF46E-DF3F-4C43-A6BB-20D1F8D1141A}">
      <dgm:prSet/>
      <dgm:spPr/>
      <dgm:t>
        <a:bodyPr/>
        <a:lstStyle/>
        <a:p>
          <a:endParaRPr lang="en-US"/>
        </a:p>
      </dgm:t>
    </dgm:pt>
    <dgm:pt modelId="{0625E400-6786-4AAD-9F87-EDD5C7CD3167}" type="sibTrans" cxnId="{C7EAF46E-DF3F-4C43-A6BB-20D1F8D1141A}">
      <dgm:prSet/>
      <dgm:spPr/>
      <dgm:t>
        <a:bodyPr/>
        <a:lstStyle/>
        <a:p>
          <a:endParaRPr lang="en-US"/>
        </a:p>
      </dgm:t>
    </dgm:pt>
    <dgm:pt modelId="{BB77CD1D-EBD0-4C45-8BEF-9C33AA640BBB}">
      <dgm:prSet custT="1"/>
      <dgm:spPr>
        <a:solidFill>
          <a:schemeClr val="accent5">
            <a:lumMod val="60000"/>
            <a:lumOff val="40000"/>
          </a:schemeClr>
        </a:solidFill>
        <a:ln>
          <a:solidFill>
            <a:schemeClr val="bg1"/>
          </a:solidFill>
        </a:ln>
      </dgm:spPr>
      <dgm:t>
        <a:bodyPr/>
        <a:lstStyle/>
        <a:p>
          <a:r>
            <a:rPr lang="en-GB" sz="1500" noProof="0" dirty="0"/>
            <a:t>1 receiving institution</a:t>
          </a:r>
        </a:p>
      </dgm:t>
    </dgm:pt>
    <dgm:pt modelId="{38ADFDA8-BCDB-46B8-A39D-118A56F6A147}" type="parTrans" cxnId="{8BBBDBC5-76A0-4353-A65C-5355F45EDC6C}">
      <dgm:prSet/>
      <dgm:spPr/>
      <dgm:t>
        <a:bodyPr/>
        <a:lstStyle/>
        <a:p>
          <a:endParaRPr lang="en-US"/>
        </a:p>
      </dgm:t>
    </dgm:pt>
    <dgm:pt modelId="{5182F807-03ED-4BFE-BAB3-C094B5ED8496}" type="sibTrans" cxnId="{8BBBDBC5-76A0-4353-A65C-5355F45EDC6C}">
      <dgm:prSet/>
      <dgm:spPr/>
      <dgm:t>
        <a:bodyPr/>
        <a:lstStyle/>
        <a:p>
          <a:endParaRPr lang="en-US"/>
        </a:p>
      </dgm:t>
    </dgm:pt>
    <dgm:pt modelId="{AF37772B-DB59-43FA-BBB7-BE461D7514AF}">
      <dgm:prSet custT="1"/>
      <dgm:spPr>
        <a:ln>
          <a:solidFill>
            <a:srgbClr val="FFC000"/>
          </a:solidFill>
        </a:ln>
      </dgm:spPr>
      <dgm:t>
        <a:bodyPr/>
        <a:lstStyle/>
        <a:p>
          <a:r>
            <a:rPr lang="en-GB" sz="1200" noProof="0" dirty="0"/>
            <a:t>Hosts the BIP in its own premises or another venue in its </a:t>
          </a:r>
          <a:r>
            <a:rPr lang="en-GB" sz="1200" b="0" noProof="0" dirty="0"/>
            <a:t>own country</a:t>
          </a:r>
        </a:p>
      </dgm:t>
    </dgm:pt>
    <dgm:pt modelId="{6793C6BE-D741-4CC1-8240-4CA81AE26791}" type="parTrans" cxnId="{ECF4E5DD-96DA-46A2-A860-D9976FEB7F3F}">
      <dgm:prSet/>
      <dgm:spPr/>
      <dgm:t>
        <a:bodyPr/>
        <a:lstStyle/>
        <a:p>
          <a:endParaRPr lang="fi-FI"/>
        </a:p>
      </dgm:t>
    </dgm:pt>
    <dgm:pt modelId="{818E0351-ABEE-4CDB-A430-149578B1234D}" type="sibTrans" cxnId="{ECF4E5DD-96DA-46A2-A860-D9976FEB7F3F}">
      <dgm:prSet/>
      <dgm:spPr/>
      <dgm:t>
        <a:bodyPr/>
        <a:lstStyle/>
        <a:p>
          <a:endParaRPr lang="fi-FI"/>
        </a:p>
      </dgm:t>
    </dgm:pt>
    <dgm:pt modelId="{77400A85-B3DC-44D5-8046-1BA5AC1A6058}">
      <dgm:prSet custT="1"/>
      <dgm:spPr/>
      <dgm:t>
        <a:bodyPr/>
        <a:lstStyle/>
        <a:p>
          <a:r>
            <a:rPr lang="en-GB" sz="1200" noProof="0" dirty="0"/>
            <a:t>co-host organisation(s)</a:t>
          </a:r>
        </a:p>
      </dgm:t>
    </dgm:pt>
    <dgm:pt modelId="{FF5F1545-607F-4E92-8CD3-2AB9F3375412}" type="parTrans" cxnId="{8B99555C-E011-4EF9-B49D-B4949D059CFB}">
      <dgm:prSet/>
      <dgm:spPr/>
      <dgm:t>
        <a:bodyPr/>
        <a:lstStyle/>
        <a:p>
          <a:endParaRPr lang="fi-FI"/>
        </a:p>
      </dgm:t>
    </dgm:pt>
    <dgm:pt modelId="{F211E35F-7FC7-4C8B-8EBA-7FABEAC3B71A}" type="sibTrans" cxnId="{8B99555C-E011-4EF9-B49D-B4949D059CFB}">
      <dgm:prSet/>
      <dgm:spPr/>
      <dgm:t>
        <a:bodyPr/>
        <a:lstStyle/>
        <a:p>
          <a:endParaRPr lang="fi-FI"/>
        </a:p>
      </dgm:t>
    </dgm:pt>
    <dgm:pt modelId="{5F2AD015-7024-434B-BB05-20844079582F}">
      <dgm:prSet custT="1"/>
      <dgm:spPr>
        <a:solidFill>
          <a:schemeClr val="accent3">
            <a:lumMod val="40000"/>
            <a:lumOff val="60000"/>
          </a:schemeClr>
        </a:solidFill>
      </dgm:spPr>
      <dgm:t>
        <a:bodyPr/>
        <a:lstStyle/>
        <a:p>
          <a:r>
            <a:rPr lang="en-GB" sz="1500" noProof="0" dirty="0"/>
            <a:t>min. 2 sending institutions</a:t>
          </a:r>
        </a:p>
      </dgm:t>
    </dgm:pt>
    <dgm:pt modelId="{1B3DF553-222A-4AC8-A619-E1DB71C076A3}" type="parTrans" cxnId="{7281D753-8AAE-4858-88B7-E577FD479A9A}">
      <dgm:prSet/>
      <dgm:spPr/>
      <dgm:t>
        <a:bodyPr/>
        <a:lstStyle/>
        <a:p>
          <a:endParaRPr lang="fi-FI"/>
        </a:p>
      </dgm:t>
    </dgm:pt>
    <dgm:pt modelId="{8BA5EB47-E598-43AC-BE4B-8693EC3E4449}" type="sibTrans" cxnId="{7281D753-8AAE-4858-88B7-E577FD479A9A}">
      <dgm:prSet/>
      <dgm:spPr/>
      <dgm:t>
        <a:bodyPr/>
        <a:lstStyle/>
        <a:p>
          <a:endParaRPr lang="fi-FI"/>
        </a:p>
      </dgm:t>
    </dgm:pt>
    <dgm:pt modelId="{D40A35B8-B5B7-489B-8999-841163478714}">
      <dgm:prSet/>
      <dgm:spPr>
        <a:ln>
          <a:solidFill>
            <a:schemeClr val="accent3">
              <a:lumMod val="40000"/>
              <a:lumOff val="60000"/>
            </a:schemeClr>
          </a:solidFill>
        </a:ln>
      </dgm:spPr>
      <dgm:t>
        <a:bodyPr/>
        <a:lstStyle/>
        <a:p>
          <a:r>
            <a:rPr lang="en-GB" noProof="0" dirty="0"/>
            <a:t>Sends learner participants and/or teachers to a BIP</a:t>
          </a:r>
        </a:p>
      </dgm:t>
    </dgm:pt>
    <dgm:pt modelId="{E2446700-D0D8-417A-ACA6-0A4784362E95}" type="parTrans" cxnId="{A5BD45CE-3D07-4593-A560-233FC6BF164C}">
      <dgm:prSet/>
      <dgm:spPr/>
      <dgm:t>
        <a:bodyPr/>
        <a:lstStyle/>
        <a:p>
          <a:endParaRPr lang="fi-FI"/>
        </a:p>
      </dgm:t>
    </dgm:pt>
    <dgm:pt modelId="{F30B834B-96C0-4717-87ED-80F7671B7DEE}" type="sibTrans" cxnId="{A5BD45CE-3D07-4593-A560-233FC6BF164C}">
      <dgm:prSet/>
      <dgm:spPr/>
      <dgm:t>
        <a:bodyPr/>
        <a:lstStyle/>
        <a:p>
          <a:endParaRPr lang="fi-FI"/>
        </a:p>
      </dgm:t>
    </dgm:pt>
    <dgm:pt modelId="{D80755BC-684B-4812-B96F-30EE0DAA5FDF}">
      <dgm:prSet custT="1"/>
      <dgm:spPr/>
      <dgm:t>
        <a:bodyPr/>
        <a:lstStyle/>
        <a:p>
          <a:r>
            <a:rPr lang="en-GB" sz="1200" noProof="0" dirty="0"/>
            <a:t>Administers</a:t>
          </a:r>
          <a:br>
            <a:rPr lang="en-GB" sz="1200" noProof="0" dirty="0"/>
          </a:br>
          <a:r>
            <a:rPr lang="en-GB" sz="1200" noProof="0" dirty="0"/>
            <a:t>BIP OS funding</a:t>
          </a:r>
        </a:p>
      </dgm:t>
    </dgm:pt>
    <dgm:pt modelId="{C64651FB-7DC2-4451-9C8B-315F3F48FF5D}" type="parTrans" cxnId="{F86DDE38-6CDA-46D2-9941-9E0C794FA13C}">
      <dgm:prSet/>
      <dgm:spPr/>
      <dgm:t>
        <a:bodyPr/>
        <a:lstStyle/>
        <a:p>
          <a:endParaRPr lang="fi-FI"/>
        </a:p>
      </dgm:t>
    </dgm:pt>
    <dgm:pt modelId="{A150CCEB-4B85-4E82-8DB4-6EE0C852B39D}" type="sibTrans" cxnId="{F86DDE38-6CDA-46D2-9941-9E0C794FA13C}">
      <dgm:prSet/>
      <dgm:spPr/>
      <dgm:t>
        <a:bodyPr/>
        <a:lstStyle/>
        <a:p>
          <a:endParaRPr lang="fi-FI"/>
        </a:p>
      </dgm:t>
    </dgm:pt>
    <dgm:pt modelId="{FA004222-92B4-4609-99E4-1055F77B7F75}">
      <dgm:prSet custT="1"/>
      <dgm:spPr/>
      <dgm:t>
        <a:bodyPr/>
        <a:lstStyle/>
        <a:p>
          <a:r>
            <a:rPr lang="en-GB" sz="1200" noProof="0" dirty="0"/>
            <a:t>Reports to the National </a:t>
          </a:r>
          <a:br>
            <a:rPr lang="en-GB" sz="1200" noProof="0" dirty="0"/>
          </a:br>
          <a:r>
            <a:rPr lang="en-GB" sz="1200" noProof="0" dirty="0"/>
            <a:t>Agency</a:t>
          </a:r>
        </a:p>
      </dgm:t>
    </dgm:pt>
    <dgm:pt modelId="{B6757D47-5803-4565-A4F4-E5F354AC69D3}" type="parTrans" cxnId="{D66A9A00-2D8E-4F64-ACD0-4FC5C5CBE02F}">
      <dgm:prSet/>
      <dgm:spPr/>
      <dgm:t>
        <a:bodyPr/>
        <a:lstStyle/>
        <a:p>
          <a:endParaRPr lang="fi-FI"/>
        </a:p>
      </dgm:t>
    </dgm:pt>
    <dgm:pt modelId="{5D7DA723-6941-4AB3-9ADE-CD421BC08ABF}" type="sibTrans" cxnId="{D66A9A00-2D8E-4F64-ACD0-4FC5C5CBE02F}">
      <dgm:prSet/>
      <dgm:spPr/>
      <dgm:t>
        <a:bodyPr/>
        <a:lstStyle/>
        <a:p>
          <a:endParaRPr lang="fi-FI"/>
        </a:p>
      </dgm:t>
    </dgm:pt>
    <dgm:pt modelId="{0B967406-5F64-4994-8E40-B8FF826829AF}">
      <dgm:prSet/>
      <dgm:spPr/>
      <dgm:t>
        <a:bodyPr/>
        <a:lstStyle/>
        <a:p>
          <a:r>
            <a:rPr lang="en-GB" noProof="0" dirty="0"/>
            <a:t>The receiving institution can have co-host organisations in the same country</a:t>
          </a:r>
        </a:p>
      </dgm:t>
    </dgm:pt>
    <dgm:pt modelId="{8FEC7627-E6A4-43F2-A607-A4E0748E83F6}" type="parTrans" cxnId="{DBA29226-7F0E-4FF0-AF88-A5A1B38EB8F4}">
      <dgm:prSet/>
      <dgm:spPr/>
      <dgm:t>
        <a:bodyPr/>
        <a:lstStyle/>
        <a:p>
          <a:endParaRPr lang="fi-FI"/>
        </a:p>
      </dgm:t>
    </dgm:pt>
    <dgm:pt modelId="{818B5607-97BD-4CE7-86A1-CD5506A623C1}" type="sibTrans" cxnId="{DBA29226-7F0E-4FF0-AF88-A5A1B38EB8F4}">
      <dgm:prSet/>
      <dgm:spPr/>
      <dgm:t>
        <a:bodyPr/>
        <a:lstStyle/>
        <a:p>
          <a:endParaRPr lang="fi-FI"/>
        </a:p>
      </dgm:t>
    </dgm:pt>
    <dgm:pt modelId="{C87EDB5C-F2A7-4796-A31B-7B158F9765C9}">
      <dgm:prSet custT="1"/>
      <dgm:spPr/>
      <dgm:t>
        <a:bodyPr/>
        <a:lstStyle/>
        <a:p>
          <a:r>
            <a:rPr lang="en-GB" sz="1200" noProof="0" dirty="0"/>
            <a:t>Coordinates the project</a:t>
          </a:r>
        </a:p>
      </dgm:t>
    </dgm:pt>
    <dgm:pt modelId="{2E096A27-963E-4AC5-96EE-B9DDAEFC1DA2}" type="parTrans" cxnId="{3A84E34F-ACFF-43FC-9EA8-5D274D3E48E3}">
      <dgm:prSet/>
      <dgm:spPr/>
      <dgm:t>
        <a:bodyPr/>
        <a:lstStyle/>
        <a:p>
          <a:endParaRPr lang="fi-FI"/>
        </a:p>
      </dgm:t>
    </dgm:pt>
    <dgm:pt modelId="{42CFC3FC-E13B-4D8A-BF16-6AD87E827965}" type="sibTrans" cxnId="{3A84E34F-ACFF-43FC-9EA8-5D274D3E48E3}">
      <dgm:prSet/>
      <dgm:spPr/>
      <dgm:t>
        <a:bodyPr/>
        <a:lstStyle/>
        <a:p>
          <a:endParaRPr lang="fi-FI"/>
        </a:p>
      </dgm:t>
    </dgm:pt>
    <dgm:pt modelId="{092CE641-B9F9-46D8-BB83-C22A36052B6D}">
      <dgm:prSet custT="1"/>
      <dgm:spPr/>
      <dgm:t>
        <a:bodyPr/>
        <a:lstStyle/>
        <a:p>
          <a:r>
            <a:rPr lang="en-GB" sz="1200" noProof="0" dirty="0"/>
            <a:t>Applies for funding</a:t>
          </a:r>
        </a:p>
      </dgm:t>
    </dgm:pt>
    <dgm:pt modelId="{57758BB3-D950-4B95-B5A4-1F425F8599C0}" type="parTrans" cxnId="{82D05FCF-FAC6-4378-90E6-EF9070F2B8DB}">
      <dgm:prSet/>
      <dgm:spPr/>
      <dgm:t>
        <a:bodyPr/>
        <a:lstStyle/>
        <a:p>
          <a:endParaRPr lang="fi-FI"/>
        </a:p>
      </dgm:t>
    </dgm:pt>
    <dgm:pt modelId="{EBA60842-BE1A-40C7-8B51-A3A52372A650}" type="sibTrans" cxnId="{82D05FCF-FAC6-4378-90E6-EF9070F2B8DB}">
      <dgm:prSet/>
      <dgm:spPr/>
      <dgm:t>
        <a:bodyPr/>
        <a:lstStyle/>
        <a:p>
          <a:endParaRPr lang="fi-FI"/>
        </a:p>
      </dgm:t>
    </dgm:pt>
    <dgm:pt modelId="{8D2FE3AC-6E1A-440F-B381-F7501572E514}" type="pres">
      <dgm:prSet presAssocID="{F2F9FE38-060A-4C00-BEB9-E5A9DB44178C}" presName="cycleMatrixDiagram" presStyleCnt="0">
        <dgm:presLayoutVars>
          <dgm:chMax val="1"/>
          <dgm:dir/>
          <dgm:animLvl val="lvl"/>
          <dgm:resizeHandles val="exact"/>
        </dgm:presLayoutVars>
      </dgm:prSet>
      <dgm:spPr/>
    </dgm:pt>
    <dgm:pt modelId="{46C4193F-0F88-4DC3-BD8B-7CAC67FAD96D}" type="pres">
      <dgm:prSet presAssocID="{F2F9FE38-060A-4C00-BEB9-E5A9DB44178C}" presName="children" presStyleCnt="0"/>
      <dgm:spPr/>
    </dgm:pt>
    <dgm:pt modelId="{27BB4D6A-E4DE-45B4-A5F5-C2BC022D5848}" type="pres">
      <dgm:prSet presAssocID="{F2F9FE38-060A-4C00-BEB9-E5A9DB44178C}" presName="child1group" presStyleCnt="0"/>
      <dgm:spPr/>
    </dgm:pt>
    <dgm:pt modelId="{687C1F60-D25E-49C0-9182-7EBD27300FA7}" type="pres">
      <dgm:prSet presAssocID="{F2F9FE38-060A-4C00-BEB9-E5A9DB44178C}" presName="child1" presStyleLbl="bgAcc1" presStyleIdx="0" presStyleCnt="4" custScaleX="91870" custScaleY="124513" custLinFactNeighborX="-10383" custLinFactNeighborY="3244"/>
      <dgm:spPr/>
    </dgm:pt>
    <dgm:pt modelId="{E9EA5284-CD69-456B-A09F-0388B5A9D900}" type="pres">
      <dgm:prSet presAssocID="{F2F9FE38-060A-4C00-BEB9-E5A9DB44178C}" presName="child1Text" presStyleLbl="bgAcc1" presStyleIdx="0" presStyleCnt="4">
        <dgm:presLayoutVars>
          <dgm:bulletEnabled val="1"/>
        </dgm:presLayoutVars>
      </dgm:prSet>
      <dgm:spPr/>
    </dgm:pt>
    <dgm:pt modelId="{6F979777-38F0-4571-B909-9E63148A3EE5}" type="pres">
      <dgm:prSet presAssocID="{F2F9FE38-060A-4C00-BEB9-E5A9DB44178C}" presName="child2group" presStyleCnt="0"/>
      <dgm:spPr/>
    </dgm:pt>
    <dgm:pt modelId="{E24E0B02-D722-4DED-9665-75815CD611A6}" type="pres">
      <dgm:prSet presAssocID="{F2F9FE38-060A-4C00-BEB9-E5A9DB44178C}" presName="child2" presStyleLbl="bgAcc1" presStyleIdx="1" presStyleCnt="4" custLinFactNeighborX="2416" custLinFactNeighborY="-10131"/>
      <dgm:spPr/>
    </dgm:pt>
    <dgm:pt modelId="{7C1D6557-7F3E-4986-BBEC-A5D87CA9F480}" type="pres">
      <dgm:prSet presAssocID="{F2F9FE38-060A-4C00-BEB9-E5A9DB44178C}" presName="child2Text" presStyleLbl="bgAcc1" presStyleIdx="1" presStyleCnt="4">
        <dgm:presLayoutVars>
          <dgm:bulletEnabled val="1"/>
        </dgm:presLayoutVars>
      </dgm:prSet>
      <dgm:spPr/>
    </dgm:pt>
    <dgm:pt modelId="{2DEB60CB-D7A3-49B6-81A2-9E1E5130E57E}" type="pres">
      <dgm:prSet presAssocID="{F2F9FE38-060A-4C00-BEB9-E5A9DB44178C}" presName="child3group" presStyleCnt="0"/>
      <dgm:spPr/>
    </dgm:pt>
    <dgm:pt modelId="{26DE8806-6225-4C3D-A04A-4E0102D50EEE}" type="pres">
      <dgm:prSet presAssocID="{F2F9FE38-060A-4C00-BEB9-E5A9DB44178C}" presName="child3" presStyleLbl="bgAcc1" presStyleIdx="2" presStyleCnt="4"/>
      <dgm:spPr/>
    </dgm:pt>
    <dgm:pt modelId="{920C7B2C-814E-4EFA-B452-8C0C5AE60BA1}" type="pres">
      <dgm:prSet presAssocID="{F2F9FE38-060A-4C00-BEB9-E5A9DB44178C}" presName="child3Text" presStyleLbl="bgAcc1" presStyleIdx="2" presStyleCnt="4">
        <dgm:presLayoutVars>
          <dgm:bulletEnabled val="1"/>
        </dgm:presLayoutVars>
      </dgm:prSet>
      <dgm:spPr/>
    </dgm:pt>
    <dgm:pt modelId="{BA59F245-B2CC-4D87-8706-87F550245FCA}" type="pres">
      <dgm:prSet presAssocID="{F2F9FE38-060A-4C00-BEB9-E5A9DB44178C}" presName="child4group" presStyleCnt="0"/>
      <dgm:spPr/>
    </dgm:pt>
    <dgm:pt modelId="{DCD71760-93BE-439C-923D-B61A718E9520}" type="pres">
      <dgm:prSet presAssocID="{F2F9FE38-060A-4C00-BEB9-E5A9DB44178C}" presName="child4" presStyleLbl="bgAcc1" presStyleIdx="3" presStyleCnt="4"/>
      <dgm:spPr/>
    </dgm:pt>
    <dgm:pt modelId="{3892917F-07AF-4367-8204-A80DF001401A}" type="pres">
      <dgm:prSet presAssocID="{F2F9FE38-060A-4C00-BEB9-E5A9DB44178C}" presName="child4Text" presStyleLbl="bgAcc1" presStyleIdx="3" presStyleCnt="4">
        <dgm:presLayoutVars>
          <dgm:bulletEnabled val="1"/>
        </dgm:presLayoutVars>
      </dgm:prSet>
      <dgm:spPr/>
    </dgm:pt>
    <dgm:pt modelId="{EA660F93-D0FE-4E47-8C05-1A9E526274B5}" type="pres">
      <dgm:prSet presAssocID="{F2F9FE38-060A-4C00-BEB9-E5A9DB44178C}" presName="childPlaceholder" presStyleCnt="0"/>
      <dgm:spPr/>
    </dgm:pt>
    <dgm:pt modelId="{2396E44A-5F50-4D5F-8A03-8F1421200C91}" type="pres">
      <dgm:prSet presAssocID="{F2F9FE38-060A-4C00-BEB9-E5A9DB44178C}" presName="circle" presStyleCnt="0"/>
      <dgm:spPr/>
    </dgm:pt>
    <dgm:pt modelId="{801532F2-7878-425D-BEFF-55B143EDAE0B}" type="pres">
      <dgm:prSet presAssocID="{F2F9FE38-060A-4C00-BEB9-E5A9DB44178C}" presName="quadrant1" presStyleLbl="node1" presStyleIdx="0" presStyleCnt="4">
        <dgm:presLayoutVars>
          <dgm:chMax val="1"/>
          <dgm:bulletEnabled val="1"/>
        </dgm:presLayoutVars>
      </dgm:prSet>
      <dgm:spPr/>
    </dgm:pt>
    <dgm:pt modelId="{95B0DFF8-B7C3-4D36-8B52-D8546C1094AE}" type="pres">
      <dgm:prSet presAssocID="{F2F9FE38-060A-4C00-BEB9-E5A9DB44178C}" presName="quadrant2" presStyleLbl="node1" presStyleIdx="1" presStyleCnt="4">
        <dgm:presLayoutVars>
          <dgm:chMax val="1"/>
          <dgm:bulletEnabled val="1"/>
        </dgm:presLayoutVars>
      </dgm:prSet>
      <dgm:spPr/>
    </dgm:pt>
    <dgm:pt modelId="{6847AFE3-A3C7-4980-9024-44D89AF3FBAC}" type="pres">
      <dgm:prSet presAssocID="{F2F9FE38-060A-4C00-BEB9-E5A9DB44178C}" presName="quadrant3" presStyleLbl="node1" presStyleIdx="2" presStyleCnt="4">
        <dgm:presLayoutVars>
          <dgm:chMax val="1"/>
          <dgm:bulletEnabled val="1"/>
        </dgm:presLayoutVars>
      </dgm:prSet>
      <dgm:spPr/>
    </dgm:pt>
    <dgm:pt modelId="{A34E0018-685D-4208-B411-885F082F9B54}" type="pres">
      <dgm:prSet presAssocID="{F2F9FE38-060A-4C00-BEB9-E5A9DB44178C}" presName="quadrant4" presStyleLbl="node1" presStyleIdx="3" presStyleCnt="4" custScaleX="99731">
        <dgm:presLayoutVars>
          <dgm:chMax val="1"/>
          <dgm:bulletEnabled val="1"/>
        </dgm:presLayoutVars>
      </dgm:prSet>
      <dgm:spPr/>
    </dgm:pt>
    <dgm:pt modelId="{EF513132-CA74-4F89-8D72-240AE5D27259}" type="pres">
      <dgm:prSet presAssocID="{F2F9FE38-060A-4C00-BEB9-E5A9DB44178C}" presName="quadrantPlaceholder" presStyleCnt="0"/>
      <dgm:spPr/>
    </dgm:pt>
    <dgm:pt modelId="{EF0C7C90-D590-4023-A157-5802A955994D}" type="pres">
      <dgm:prSet presAssocID="{F2F9FE38-060A-4C00-BEB9-E5A9DB44178C}" presName="center1" presStyleLbl="fgShp" presStyleIdx="0" presStyleCnt="2"/>
      <dgm:spPr/>
    </dgm:pt>
    <dgm:pt modelId="{0BA87DE4-52C5-4AD4-8D3E-C545A8F2C305}" type="pres">
      <dgm:prSet presAssocID="{F2F9FE38-060A-4C00-BEB9-E5A9DB44178C}" presName="center2" presStyleLbl="fgShp" presStyleIdx="1" presStyleCnt="2"/>
      <dgm:spPr/>
    </dgm:pt>
  </dgm:ptLst>
  <dgm:cxnLst>
    <dgm:cxn modelId="{D66A9A00-2D8E-4F64-ACD0-4FC5C5CBE02F}" srcId="{C5212321-E11E-4AE5-9A3E-BC976EEE19F8}" destId="{FA004222-92B4-4609-99E4-1055F77B7F75}" srcOrd="3" destOrd="0" parTransId="{B6757D47-5803-4565-A4F4-E5F354AC69D3}" sibTransId="{5D7DA723-6941-4AB3-9ADE-CD421BC08ABF}"/>
    <dgm:cxn modelId="{E5BCAE05-3E93-4BEB-B905-9AA28A08CD0A}" type="presOf" srcId="{092CE641-B9F9-46D8-BB83-C22A36052B6D}" destId="{687C1F60-D25E-49C0-9182-7EBD27300FA7}" srcOrd="0" destOrd="1" presId="urn:microsoft.com/office/officeart/2005/8/layout/cycle4"/>
    <dgm:cxn modelId="{DBA29226-7F0E-4FF0-AF88-A5A1B38EB8F4}" srcId="{77400A85-B3DC-44D5-8046-1BA5AC1A6058}" destId="{0B967406-5F64-4994-8E40-B8FF826829AF}" srcOrd="0" destOrd="0" parTransId="{8FEC7627-E6A4-43F2-A607-A4E0748E83F6}" sibTransId="{818B5607-97BD-4CE7-86A1-CD5506A623C1}"/>
    <dgm:cxn modelId="{23777627-8389-417C-B4CF-22DA491A8216}" type="presOf" srcId="{0B967406-5F64-4994-8E40-B8FF826829AF}" destId="{26DE8806-6225-4C3D-A04A-4E0102D50EEE}" srcOrd="0" destOrd="0" presId="urn:microsoft.com/office/officeart/2005/8/layout/cycle4"/>
    <dgm:cxn modelId="{5A70D82A-AA5E-4BA3-B0AC-FA4952F522BB}" type="presOf" srcId="{77400A85-B3DC-44D5-8046-1BA5AC1A6058}" destId="{6847AFE3-A3C7-4980-9024-44D89AF3FBAC}" srcOrd="0" destOrd="0" presId="urn:microsoft.com/office/officeart/2005/8/layout/cycle4"/>
    <dgm:cxn modelId="{F86DDE38-6CDA-46D2-9941-9E0C794FA13C}" srcId="{C5212321-E11E-4AE5-9A3E-BC976EEE19F8}" destId="{D80755BC-684B-4812-B96F-30EE0DAA5FDF}" srcOrd="2" destOrd="0" parTransId="{C64651FB-7DC2-4451-9C8B-315F3F48FF5D}" sibTransId="{A150CCEB-4B85-4E82-8DB4-6EE0C852B39D}"/>
    <dgm:cxn modelId="{804FB43A-B0BC-42E0-9440-C920B2DF8471}" type="presOf" srcId="{BB77CD1D-EBD0-4C45-8BEF-9C33AA640BBB}" destId="{95B0DFF8-B7C3-4D36-8B52-D8546C1094AE}" srcOrd="0" destOrd="0" presId="urn:microsoft.com/office/officeart/2005/8/layout/cycle4"/>
    <dgm:cxn modelId="{8B99555C-E011-4EF9-B49D-B4949D059CFB}" srcId="{F2F9FE38-060A-4C00-BEB9-E5A9DB44178C}" destId="{77400A85-B3DC-44D5-8046-1BA5AC1A6058}" srcOrd="2" destOrd="0" parTransId="{FF5F1545-607F-4E92-8CD3-2AB9F3375412}" sibTransId="{F211E35F-7FC7-4C8B-8EBA-7FABEAC3B71A}"/>
    <dgm:cxn modelId="{ECF56E61-8EC9-40E7-A505-CB7A1360F026}" type="presOf" srcId="{C5212321-E11E-4AE5-9A3E-BC976EEE19F8}" destId="{801532F2-7878-425D-BEFF-55B143EDAE0B}" srcOrd="0" destOrd="0" presId="urn:microsoft.com/office/officeart/2005/8/layout/cycle4"/>
    <dgm:cxn modelId="{A434D06E-02D7-45AE-AAFC-AF96587A1FDF}" type="presOf" srcId="{D80755BC-684B-4812-B96F-30EE0DAA5FDF}" destId="{E9EA5284-CD69-456B-A09F-0388B5A9D900}" srcOrd="1" destOrd="2" presId="urn:microsoft.com/office/officeart/2005/8/layout/cycle4"/>
    <dgm:cxn modelId="{C7EAF46E-DF3F-4C43-A6BB-20D1F8D1141A}" srcId="{F2F9FE38-060A-4C00-BEB9-E5A9DB44178C}" destId="{C5212321-E11E-4AE5-9A3E-BC976EEE19F8}" srcOrd="0" destOrd="0" parTransId="{22E6852A-2B3F-42E6-8FA8-A623BB39727F}" sibTransId="{0625E400-6786-4AAD-9F87-EDD5C7CD3167}"/>
    <dgm:cxn modelId="{3A84E34F-ACFF-43FC-9EA8-5D274D3E48E3}" srcId="{C5212321-E11E-4AE5-9A3E-BC976EEE19F8}" destId="{C87EDB5C-F2A7-4796-A31B-7B158F9765C9}" srcOrd="0" destOrd="0" parTransId="{2E096A27-963E-4AC5-96EE-B9DDAEFC1DA2}" sibTransId="{42CFC3FC-E13B-4D8A-BF16-6AD87E827965}"/>
    <dgm:cxn modelId="{7D3E8E53-5E7F-4006-807A-DA0EAE397DFB}" type="presOf" srcId="{FA004222-92B4-4609-99E4-1055F77B7F75}" destId="{E9EA5284-CD69-456B-A09F-0388B5A9D900}" srcOrd="1" destOrd="3" presId="urn:microsoft.com/office/officeart/2005/8/layout/cycle4"/>
    <dgm:cxn modelId="{7281D753-8AAE-4858-88B7-E577FD479A9A}" srcId="{F2F9FE38-060A-4C00-BEB9-E5A9DB44178C}" destId="{5F2AD015-7024-434B-BB05-20844079582F}" srcOrd="3" destOrd="0" parTransId="{1B3DF553-222A-4AC8-A619-E1DB71C076A3}" sibTransId="{8BA5EB47-E598-43AC-BE4B-8693EC3E4449}"/>
    <dgm:cxn modelId="{7839A854-BD0C-449E-9415-2B3BA196B673}" type="presOf" srcId="{092CE641-B9F9-46D8-BB83-C22A36052B6D}" destId="{E9EA5284-CD69-456B-A09F-0388B5A9D900}" srcOrd="1" destOrd="1" presId="urn:microsoft.com/office/officeart/2005/8/layout/cycle4"/>
    <dgm:cxn modelId="{7A8ECA58-F627-4B09-B8C7-A0384BBC5FBA}" type="presOf" srcId="{D40A35B8-B5B7-489B-8999-841163478714}" destId="{DCD71760-93BE-439C-923D-B61A718E9520}" srcOrd="0" destOrd="0" presId="urn:microsoft.com/office/officeart/2005/8/layout/cycle4"/>
    <dgm:cxn modelId="{D7EE787D-7D08-4466-8607-5632E3A355C7}" type="presOf" srcId="{C87EDB5C-F2A7-4796-A31B-7B158F9765C9}" destId="{E9EA5284-CD69-456B-A09F-0388B5A9D900}" srcOrd="1" destOrd="0" presId="urn:microsoft.com/office/officeart/2005/8/layout/cycle4"/>
    <dgm:cxn modelId="{D171C3B0-8E7C-4250-83DF-5698E133A6DE}" type="presOf" srcId="{5F2AD015-7024-434B-BB05-20844079582F}" destId="{A34E0018-685D-4208-B411-885F082F9B54}" srcOrd="0" destOrd="0" presId="urn:microsoft.com/office/officeart/2005/8/layout/cycle4"/>
    <dgm:cxn modelId="{DAF9ABB4-3200-4FC9-BD98-A32E07B7543D}" type="presOf" srcId="{C87EDB5C-F2A7-4796-A31B-7B158F9765C9}" destId="{687C1F60-D25E-49C0-9182-7EBD27300FA7}" srcOrd="0" destOrd="0" presId="urn:microsoft.com/office/officeart/2005/8/layout/cycle4"/>
    <dgm:cxn modelId="{59B207BB-41B7-4CE2-8E09-BD8CE417A3EE}" type="presOf" srcId="{D80755BC-684B-4812-B96F-30EE0DAA5FDF}" destId="{687C1F60-D25E-49C0-9182-7EBD27300FA7}" srcOrd="0" destOrd="2" presId="urn:microsoft.com/office/officeart/2005/8/layout/cycle4"/>
    <dgm:cxn modelId="{8BBBDBC5-76A0-4353-A65C-5355F45EDC6C}" srcId="{F2F9FE38-060A-4C00-BEB9-E5A9DB44178C}" destId="{BB77CD1D-EBD0-4C45-8BEF-9C33AA640BBB}" srcOrd="1" destOrd="0" parTransId="{38ADFDA8-BCDB-46B8-A39D-118A56F6A147}" sibTransId="{5182F807-03ED-4BFE-BAB3-C094B5ED8496}"/>
    <dgm:cxn modelId="{5D8E1BCB-575C-4CA9-B1E2-842532EB0C83}" type="presOf" srcId="{FA004222-92B4-4609-99E4-1055F77B7F75}" destId="{687C1F60-D25E-49C0-9182-7EBD27300FA7}" srcOrd="0" destOrd="3" presId="urn:microsoft.com/office/officeart/2005/8/layout/cycle4"/>
    <dgm:cxn modelId="{A5BD45CE-3D07-4593-A560-233FC6BF164C}" srcId="{5F2AD015-7024-434B-BB05-20844079582F}" destId="{D40A35B8-B5B7-489B-8999-841163478714}" srcOrd="0" destOrd="0" parTransId="{E2446700-D0D8-417A-ACA6-0A4784362E95}" sibTransId="{F30B834B-96C0-4717-87ED-80F7671B7DEE}"/>
    <dgm:cxn modelId="{82D05FCF-FAC6-4378-90E6-EF9070F2B8DB}" srcId="{C5212321-E11E-4AE5-9A3E-BC976EEE19F8}" destId="{092CE641-B9F9-46D8-BB83-C22A36052B6D}" srcOrd="1" destOrd="0" parTransId="{57758BB3-D950-4B95-B5A4-1F425F8599C0}" sibTransId="{EBA60842-BE1A-40C7-8B51-A3A52372A650}"/>
    <dgm:cxn modelId="{7F9C58D1-D551-42DD-A80D-F9B00E3287D3}" type="presOf" srcId="{AF37772B-DB59-43FA-BBB7-BE461D7514AF}" destId="{7C1D6557-7F3E-4986-BBEC-A5D87CA9F480}" srcOrd="1" destOrd="0" presId="urn:microsoft.com/office/officeart/2005/8/layout/cycle4"/>
    <dgm:cxn modelId="{BFBD49D4-7BFD-460A-B22F-B4D9AC9002B7}" type="presOf" srcId="{D40A35B8-B5B7-489B-8999-841163478714}" destId="{3892917F-07AF-4367-8204-A80DF001401A}" srcOrd="1" destOrd="0" presId="urn:microsoft.com/office/officeart/2005/8/layout/cycle4"/>
    <dgm:cxn modelId="{ECF4E5DD-96DA-46A2-A860-D9976FEB7F3F}" srcId="{BB77CD1D-EBD0-4C45-8BEF-9C33AA640BBB}" destId="{AF37772B-DB59-43FA-BBB7-BE461D7514AF}" srcOrd="0" destOrd="0" parTransId="{6793C6BE-D741-4CC1-8240-4CA81AE26791}" sibTransId="{818E0351-ABEE-4CDB-A430-149578B1234D}"/>
    <dgm:cxn modelId="{C7004DEF-3148-40E5-8692-0BE7C26E986F}" type="presOf" srcId="{AF37772B-DB59-43FA-BBB7-BE461D7514AF}" destId="{E24E0B02-D722-4DED-9665-75815CD611A6}" srcOrd="0" destOrd="0" presId="urn:microsoft.com/office/officeart/2005/8/layout/cycle4"/>
    <dgm:cxn modelId="{CE6AEFF1-5DD8-4936-85DE-C141090B9643}" type="presOf" srcId="{0B967406-5F64-4994-8E40-B8FF826829AF}" destId="{920C7B2C-814E-4EFA-B452-8C0C5AE60BA1}" srcOrd="1" destOrd="0" presId="urn:microsoft.com/office/officeart/2005/8/layout/cycle4"/>
    <dgm:cxn modelId="{434451FA-6FAC-4DDB-8819-1DCC8032D82C}" type="presOf" srcId="{F2F9FE38-060A-4C00-BEB9-E5A9DB44178C}" destId="{8D2FE3AC-6E1A-440F-B381-F7501572E514}" srcOrd="0" destOrd="0" presId="urn:microsoft.com/office/officeart/2005/8/layout/cycle4"/>
    <dgm:cxn modelId="{21AF7205-0EC6-4301-A225-68D864F67BC2}" type="presParOf" srcId="{8D2FE3AC-6E1A-440F-B381-F7501572E514}" destId="{46C4193F-0F88-4DC3-BD8B-7CAC67FAD96D}" srcOrd="0" destOrd="0" presId="urn:microsoft.com/office/officeart/2005/8/layout/cycle4"/>
    <dgm:cxn modelId="{8141BF65-CB74-4AD9-BDCE-434EF31AF0A0}" type="presParOf" srcId="{46C4193F-0F88-4DC3-BD8B-7CAC67FAD96D}" destId="{27BB4D6A-E4DE-45B4-A5F5-C2BC022D5848}" srcOrd="0" destOrd="0" presId="urn:microsoft.com/office/officeart/2005/8/layout/cycle4"/>
    <dgm:cxn modelId="{E406FF06-8A69-4877-9DE3-2030ABD2EAD2}" type="presParOf" srcId="{27BB4D6A-E4DE-45B4-A5F5-C2BC022D5848}" destId="{687C1F60-D25E-49C0-9182-7EBD27300FA7}" srcOrd="0" destOrd="0" presId="urn:microsoft.com/office/officeart/2005/8/layout/cycle4"/>
    <dgm:cxn modelId="{8B066B38-17B3-4DBB-9833-CE2379B5F230}" type="presParOf" srcId="{27BB4D6A-E4DE-45B4-A5F5-C2BC022D5848}" destId="{E9EA5284-CD69-456B-A09F-0388B5A9D900}" srcOrd="1" destOrd="0" presId="urn:microsoft.com/office/officeart/2005/8/layout/cycle4"/>
    <dgm:cxn modelId="{2BDDDF75-CC26-43F1-A70B-B84C13EEAE0D}" type="presParOf" srcId="{46C4193F-0F88-4DC3-BD8B-7CAC67FAD96D}" destId="{6F979777-38F0-4571-B909-9E63148A3EE5}" srcOrd="1" destOrd="0" presId="urn:microsoft.com/office/officeart/2005/8/layout/cycle4"/>
    <dgm:cxn modelId="{8C9527C5-61B1-4304-AF62-4E83EEC4365F}" type="presParOf" srcId="{6F979777-38F0-4571-B909-9E63148A3EE5}" destId="{E24E0B02-D722-4DED-9665-75815CD611A6}" srcOrd="0" destOrd="0" presId="urn:microsoft.com/office/officeart/2005/8/layout/cycle4"/>
    <dgm:cxn modelId="{D42519D0-23F8-4E6C-A8B6-8939794363BE}" type="presParOf" srcId="{6F979777-38F0-4571-B909-9E63148A3EE5}" destId="{7C1D6557-7F3E-4986-BBEC-A5D87CA9F480}" srcOrd="1" destOrd="0" presId="urn:microsoft.com/office/officeart/2005/8/layout/cycle4"/>
    <dgm:cxn modelId="{8AA613C7-0C75-4CE0-97B4-72406CB3C7F9}" type="presParOf" srcId="{46C4193F-0F88-4DC3-BD8B-7CAC67FAD96D}" destId="{2DEB60CB-D7A3-49B6-81A2-9E1E5130E57E}" srcOrd="2" destOrd="0" presId="urn:microsoft.com/office/officeart/2005/8/layout/cycle4"/>
    <dgm:cxn modelId="{82FCCDF5-E9D6-4229-A501-4A6E7AB08A81}" type="presParOf" srcId="{2DEB60CB-D7A3-49B6-81A2-9E1E5130E57E}" destId="{26DE8806-6225-4C3D-A04A-4E0102D50EEE}" srcOrd="0" destOrd="0" presId="urn:microsoft.com/office/officeart/2005/8/layout/cycle4"/>
    <dgm:cxn modelId="{36DCEA52-A0F7-4378-A709-706B37EAC67A}" type="presParOf" srcId="{2DEB60CB-D7A3-49B6-81A2-9E1E5130E57E}" destId="{920C7B2C-814E-4EFA-B452-8C0C5AE60BA1}" srcOrd="1" destOrd="0" presId="urn:microsoft.com/office/officeart/2005/8/layout/cycle4"/>
    <dgm:cxn modelId="{952D1755-3B45-440C-BBB9-15972A800E29}" type="presParOf" srcId="{46C4193F-0F88-4DC3-BD8B-7CAC67FAD96D}" destId="{BA59F245-B2CC-4D87-8706-87F550245FCA}" srcOrd="3" destOrd="0" presId="urn:microsoft.com/office/officeart/2005/8/layout/cycle4"/>
    <dgm:cxn modelId="{9218F4D4-D4A9-4EB8-8B0A-F35D746C19A2}" type="presParOf" srcId="{BA59F245-B2CC-4D87-8706-87F550245FCA}" destId="{DCD71760-93BE-439C-923D-B61A718E9520}" srcOrd="0" destOrd="0" presId="urn:microsoft.com/office/officeart/2005/8/layout/cycle4"/>
    <dgm:cxn modelId="{CA962403-B9EC-4F3A-819C-EABBC4F6A8E4}" type="presParOf" srcId="{BA59F245-B2CC-4D87-8706-87F550245FCA}" destId="{3892917F-07AF-4367-8204-A80DF001401A}" srcOrd="1" destOrd="0" presId="urn:microsoft.com/office/officeart/2005/8/layout/cycle4"/>
    <dgm:cxn modelId="{E50160D6-B193-4006-9357-598EB28F0DF8}" type="presParOf" srcId="{46C4193F-0F88-4DC3-BD8B-7CAC67FAD96D}" destId="{EA660F93-D0FE-4E47-8C05-1A9E526274B5}" srcOrd="4" destOrd="0" presId="urn:microsoft.com/office/officeart/2005/8/layout/cycle4"/>
    <dgm:cxn modelId="{6DA34D10-18C8-48FC-BB14-415ED3F11BC3}" type="presParOf" srcId="{8D2FE3AC-6E1A-440F-B381-F7501572E514}" destId="{2396E44A-5F50-4D5F-8A03-8F1421200C91}" srcOrd="1" destOrd="0" presId="urn:microsoft.com/office/officeart/2005/8/layout/cycle4"/>
    <dgm:cxn modelId="{B609EE65-5534-4887-9089-15A96E69664A}" type="presParOf" srcId="{2396E44A-5F50-4D5F-8A03-8F1421200C91}" destId="{801532F2-7878-425D-BEFF-55B143EDAE0B}" srcOrd="0" destOrd="0" presId="urn:microsoft.com/office/officeart/2005/8/layout/cycle4"/>
    <dgm:cxn modelId="{60B8011F-6DA6-4B96-B7D1-84A3B1F05CC5}" type="presParOf" srcId="{2396E44A-5F50-4D5F-8A03-8F1421200C91}" destId="{95B0DFF8-B7C3-4D36-8B52-D8546C1094AE}" srcOrd="1" destOrd="0" presId="urn:microsoft.com/office/officeart/2005/8/layout/cycle4"/>
    <dgm:cxn modelId="{E6ADF45F-4B38-403D-A436-7E0666A4CFAE}" type="presParOf" srcId="{2396E44A-5F50-4D5F-8A03-8F1421200C91}" destId="{6847AFE3-A3C7-4980-9024-44D89AF3FBAC}" srcOrd="2" destOrd="0" presId="urn:microsoft.com/office/officeart/2005/8/layout/cycle4"/>
    <dgm:cxn modelId="{EF7830B0-5A65-418F-8558-26477616078F}" type="presParOf" srcId="{2396E44A-5F50-4D5F-8A03-8F1421200C91}" destId="{A34E0018-685D-4208-B411-885F082F9B54}" srcOrd="3" destOrd="0" presId="urn:microsoft.com/office/officeart/2005/8/layout/cycle4"/>
    <dgm:cxn modelId="{F60519B0-3BCA-43E1-8790-DA25B49A6D41}" type="presParOf" srcId="{2396E44A-5F50-4D5F-8A03-8F1421200C91}" destId="{EF513132-CA74-4F89-8D72-240AE5D27259}" srcOrd="4" destOrd="0" presId="urn:microsoft.com/office/officeart/2005/8/layout/cycle4"/>
    <dgm:cxn modelId="{D7366FFC-45CA-4C58-ABD9-166EB320888C}" type="presParOf" srcId="{8D2FE3AC-6E1A-440F-B381-F7501572E514}" destId="{EF0C7C90-D590-4023-A157-5802A955994D}" srcOrd="2" destOrd="0" presId="urn:microsoft.com/office/officeart/2005/8/layout/cycle4"/>
    <dgm:cxn modelId="{EC5FDF70-E17D-437B-99E4-CB94DAAD05DC}" type="presParOf" srcId="{8D2FE3AC-6E1A-440F-B381-F7501572E514}" destId="{0BA87DE4-52C5-4AD4-8D3E-C545A8F2C305}"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71F2A61-A223-4E3E-8970-916D4C46B6E4}"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fi-FI"/>
        </a:p>
      </dgm:t>
    </dgm:pt>
    <dgm:pt modelId="{9115E8FA-2144-4F74-B098-A5AAA200041A}">
      <dgm:prSet custT="1"/>
      <dgm:spPr/>
      <dgm:t>
        <a:bodyPr/>
        <a:lstStyle/>
        <a:p>
          <a:r>
            <a:rPr lang="fi-FI" sz="1200" b="0" dirty="0" err="1"/>
            <a:t>Contact</a:t>
          </a:r>
          <a:endParaRPr lang="fi-FI" sz="1200" b="0" dirty="0"/>
        </a:p>
      </dgm:t>
    </dgm:pt>
    <dgm:pt modelId="{602F4F1C-55EB-48B6-B0FA-72229192F1FC}" type="parTrans" cxnId="{84B5C9D4-54AF-4C0C-B2B7-0EEFFCAB1C2D}">
      <dgm:prSet/>
      <dgm:spPr/>
      <dgm:t>
        <a:bodyPr/>
        <a:lstStyle/>
        <a:p>
          <a:endParaRPr lang="fi-FI"/>
        </a:p>
      </dgm:t>
    </dgm:pt>
    <dgm:pt modelId="{EEE77C69-4ADC-4FD2-91E1-7713C2397B9E}" type="sibTrans" cxnId="{84B5C9D4-54AF-4C0C-B2B7-0EEFFCAB1C2D}">
      <dgm:prSet/>
      <dgm:spPr/>
      <dgm:t>
        <a:bodyPr/>
        <a:lstStyle/>
        <a:p>
          <a:endParaRPr lang="fi-FI"/>
        </a:p>
      </dgm:t>
    </dgm:pt>
    <dgm:pt modelId="{476AFC39-76CA-44DF-8970-7A457CF25CD1}">
      <dgm:prSet custT="1"/>
      <dgm:spPr/>
      <dgm:t>
        <a:bodyPr/>
        <a:lstStyle/>
        <a:p>
          <a:r>
            <a:rPr lang="fi-FI" sz="1200" dirty="0" err="1"/>
            <a:t>Apply</a:t>
          </a:r>
          <a:endParaRPr lang="fi-FI" sz="1200" dirty="0"/>
        </a:p>
      </dgm:t>
    </dgm:pt>
    <dgm:pt modelId="{B71294B1-5490-4DB1-9C72-205FE156FC1C}" type="parTrans" cxnId="{7B3D8E01-7E59-45FE-8608-738D1501C57D}">
      <dgm:prSet/>
      <dgm:spPr/>
      <dgm:t>
        <a:bodyPr/>
        <a:lstStyle/>
        <a:p>
          <a:endParaRPr lang="fi-FI"/>
        </a:p>
      </dgm:t>
    </dgm:pt>
    <dgm:pt modelId="{BC2CF0AB-98D7-4D33-91EF-410615B5692F}" type="sibTrans" cxnId="{7B3D8E01-7E59-45FE-8608-738D1501C57D}">
      <dgm:prSet/>
      <dgm:spPr/>
      <dgm:t>
        <a:bodyPr/>
        <a:lstStyle/>
        <a:p>
          <a:endParaRPr lang="fi-FI"/>
        </a:p>
      </dgm:t>
    </dgm:pt>
    <dgm:pt modelId="{FADAC038-5D85-4305-AE77-1032FD577B20}">
      <dgm:prSet custT="1"/>
      <dgm:spPr/>
      <dgm:t>
        <a:bodyPr/>
        <a:lstStyle/>
        <a:p>
          <a:r>
            <a:rPr lang="fi-FI" sz="1200" dirty="0"/>
            <a:t>Plan</a:t>
          </a:r>
        </a:p>
      </dgm:t>
    </dgm:pt>
    <dgm:pt modelId="{592BE93C-7805-4912-9A9C-E6DC7B8D3DDA}" type="parTrans" cxnId="{B70BB66D-F8B3-4CA0-88E5-A8371D18417E}">
      <dgm:prSet/>
      <dgm:spPr/>
      <dgm:t>
        <a:bodyPr/>
        <a:lstStyle/>
        <a:p>
          <a:endParaRPr lang="fi-FI"/>
        </a:p>
      </dgm:t>
    </dgm:pt>
    <dgm:pt modelId="{E6A9F881-8000-4E69-A1C8-25902F10FE97}" type="sibTrans" cxnId="{B70BB66D-F8B3-4CA0-88E5-A8371D18417E}">
      <dgm:prSet/>
      <dgm:spPr/>
      <dgm:t>
        <a:bodyPr/>
        <a:lstStyle/>
        <a:p>
          <a:endParaRPr lang="fi-FI"/>
        </a:p>
      </dgm:t>
    </dgm:pt>
    <dgm:pt modelId="{1027DF30-4EB5-4864-8CC0-ECDFF439BCC6}">
      <dgm:prSet/>
      <dgm:spPr/>
      <dgm:t>
        <a:bodyPr/>
        <a:lstStyle/>
        <a:p>
          <a:r>
            <a:rPr lang="fi-FI" dirty="0" err="1"/>
            <a:t>Each</a:t>
          </a:r>
          <a:r>
            <a:rPr lang="fi-FI" dirty="0"/>
            <a:t> </a:t>
          </a:r>
          <a:r>
            <a:rPr lang="fi-FI" dirty="0" err="1"/>
            <a:t>institution</a:t>
          </a:r>
          <a:r>
            <a:rPr lang="fi-FI" dirty="0"/>
            <a:t> </a:t>
          </a:r>
          <a:r>
            <a:rPr lang="fi-FI" dirty="0" err="1"/>
            <a:t>can</a:t>
          </a:r>
          <a:r>
            <a:rPr lang="fi-FI" dirty="0"/>
            <a:t> </a:t>
          </a:r>
          <a:r>
            <a:rPr lang="fi-FI" dirty="0" err="1"/>
            <a:t>submit</a:t>
          </a:r>
          <a:r>
            <a:rPr lang="fi-FI" dirty="0"/>
            <a:t> </a:t>
          </a:r>
          <a:r>
            <a:rPr lang="fi-FI" dirty="0" err="1"/>
            <a:t>only</a:t>
          </a:r>
          <a:r>
            <a:rPr lang="fi-FI" dirty="0"/>
            <a:t> </a:t>
          </a:r>
          <a:r>
            <a:rPr lang="fi-FI" dirty="0" err="1"/>
            <a:t>one</a:t>
          </a:r>
          <a:r>
            <a:rPr lang="fi-FI" dirty="0"/>
            <a:t> </a:t>
          </a:r>
          <a:r>
            <a:rPr lang="fi-FI" dirty="0" err="1"/>
            <a:t>application</a:t>
          </a:r>
          <a:r>
            <a:rPr lang="fi-FI" dirty="0"/>
            <a:t> to </a:t>
          </a:r>
          <a:r>
            <a:rPr lang="fi-FI" dirty="0" err="1"/>
            <a:t>one’s</a:t>
          </a:r>
          <a:r>
            <a:rPr lang="fi-FI" dirty="0"/>
            <a:t> Erasmus+ National </a:t>
          </a:r>
          <a:r>
            <a:rPr lang="fi-FI" dirty="0" err="1"/>
            <a:t>Agency</a:t>
          </a:r>
          <a:r>
            <a:rPr lang="fi-FI" dirty="0"/>
            <a:t> </a:t>
          </a:r>
          <a:r>
            <a:rPr lang="fi-FI" dirty="0" err="1"/>
            <a:t>that</a:t>
          </a:r>
          <a:r>
            <a:rPr lang="fi-FI" dirty="0"/>
            <a:t> </a:t>
          </a:r>
          <a:r>
            <a:rPr lang="fi-FI" dirty="0" err="1"/>
            <a:t>must</a:t>
          </a:r>
          <a:r>
            <a:rPr lang="fi-FI" dirty="0"/>
            <a:t> </a:t>
          </a:r>
          <a:r>
            <a:rPr lang="fi-FI" dirty="0" err="1"/>
            <a:t>contain</a:t>
          </a:r>
          <a:r>
            <a:rPr lang="fi-FI" dirty="0"/>
            <a:t> </a:t>
          </a:r>
          <a:r>
            <a:rPr lang="fi-FI" dirty="0" err="1"/>
            <a:t>all</a:t>
          </a:r>
          <a:r>
            <a:rPr lang="fi-FI" dirty="0"/>
            <a:t> </a:t>
          </a:r>
          <a:r>
            <a:rPr lang="fi-FI" dirty="0" err="1"/>
            <a:t>mobilities</a:t>
          </a:r>
          <a:r>
            <a:rPr lang="fi-FI" dirty="0"/>
            <a:t> and </a:t>
          </a:r>
          <a:r>
            <a:rPr lang="fi-FI" dirty="0" err="1"/>
            <a:t>BIPs</a:t>
          </a:r>
          <a:r>
            <a:rPr lang="fi-FI" dirty="0"/>
            <a:t> it </a:t>
          </a:r>
          <a:r>
            <a:rPr lang="fi-FI" dirty="0" err="1"/>
            <a:t>plans</a:t>
          </a:r>
          <a:r>
            <a:rPr lang="fi-FI" dirty="0"/>
            <a:t> to </a:t>
          </a:r>
          <a:r>
            <a:rPr lang="fi-FI" dirty="0" err="1"/>
            <a:t>organise</a:t>
          </a:r>
          <a:endParaRPr lang="fi-FI" dirty="0"/>
        </a:p>
      </dgm:t>
    </dgm:pt>
    <dgm:pt modelId="{F3DBCFC0-CA1C-4945-A8DB-C59716187912}" type="parTrans" cxnId="{954EDD1D-AC78-48E6-BFDB-9D93297A9E29}">
      <dgm:prSet/>
      <dgm:spPr/>
      <dgm:t>
        <a:bodyPr/>
        <a:lstStyle/>
        <a:p>
          <a:endParaRPr lang="fi-FI"/>
        </a:p>
      </dgm:t>
    </dgm:pt>
    <dgm:pt modelId="{32D73D9D-E694-40C2-A753-1DCAE3EDF30D}" type="sibTrans" cxnId="{954EDD1D-AC78-48E6-BFDB-9D93297A9E29}">
      <dgm:prSet/>
      <dgm:spPr/>
      <dgm:t>
        <a:bodyPr/>
        <a:lstStyle/>
        <a:p>
          <a:endParaRPr lang="fi-FI"/>
        </a:p>
      </dgm:t>
    </dgm:pt>
    <dgm:pt modelId="{05CA19B1-2CC3-44CA-B867-6C2A4B2FF0F5}">
      <dgm:prSet/>
      <dgm:spPr/>
      <dgm:t>
        <a:bodyPr/>
        <a:lstStyle/>
        <a:p>
          <a:r>
            <a:rPr lang="fi-FI" dirty="0"/>
            <a:t>In </a:t>
          </a:r>
          <a:r>
            <a:rPr lang="fi-FI" dirty="0" err="1"/>
            <a:t>the</a:t>
          </a:r>
          <a:r>
            <a:rPr lang="fi-FI" dirty="0"/>
            <a:t> </a:t>
          </a:r>
          <a:r>
            <a:rPr lang="fi-FI" dirty="0" err="1"/>
            <a:t>application</a:t>
          </a:r>
          <a:r>
            <a:rPr lang="fi-FI" dirty="0"/>
            <a:t> </a:t>
          </a:r>
          <a:r>
            <a:rPr lang="fi-FI" dirty="0" err="1"/>
            <a:t>phase</a:t>
          </a:r>
          <a:r>
            <a:rPr lang="fi-FI" dirty="0"/>
            <a:t> it is </a:t>
          </a:r>
          <a:r>
            <a:rPr lang="fi-FI" dirty="0" err="1"/>
            <a:t>enough</a:t>
          </a:r>
          <a:r>
            <a:rPr lang="fi-FI" dirty="0"/>
            <a:t> to </a:t>
          </a:r>
          <a:r>
            <a:rPr lang="fi-FI" dirty="0" err="1"/>
            <a:t>estimate</a:t>
          </a:r>
          <a:r>
            <a:rPr lang="fi-FI" dirty="0"/>
            <a:t> </a:t>
          </a:r>
          <a:r>
            <a:rPr lang="fi-FI" dirty="0" err="1"/>
            <a:t>the</a:t>
          </a:r>
          <a:r>
            <a:rPr lang="fi-FI" dirty="0"/>
            <a:t> </a:t>
          </a:r>
          <a:r>
            <a:rPr lang="fi-FI" dirty="0" err="1"/>
            <a:t>number</a:t>
          </a:r>
          <a:r>
            <a:rPr lang="fi-FI" dirty="0"/>
            <a:t> of mobile </a:t>
          </a:r>
          <a:r>
            <a:rPr lang="fi-FI" dirty="0" err="1"/>
            <a:t>participants</a:t>
          </a:r>
          <a:r>
            <a:rPr lang="fi-FI" dirty="0"/>
            <a:t> (15 – 20) </a:t>
          </a:r>
          <a:r>
            <a:rPr lang="fi-FI" dirty="0">
              <a:sym typeface="Wingdings" panose="05000000000000000000" pitchFamily="2" charset="2"/>
            </a:rPr>
            <a:t> </a:t>
          </a:r>
          <a:r>
            <a:rPr lang="fi-FI" dirty="0" err="1">
              <a:sym typeface="Wingdings" panose="05000000000000000000" pitchFamily="2" charset="2"/>
            </a:rPr>
            <a:t>more</a:t>
          </a:r>
          <a:r>
            <a:rPr lang="fi-FI" dirty="0">
              <a:sym typeface="Wingdings" panose="05000000000000000000" pitchFamily="2" charset="2"/>
            </a:rPr>
            <a:t> </a:t>
          </a:r>
          <a:r>
            <a:rPr lang="fi-FI" dirty="0" err="1">
              <a:sym typeface="Wingdings" panose="05000000000000000000" pitchFamily="2" charset="2"/>
            </a:rPr>
            <a:t>thorough</a:t>
          </a:r>
          <a:r>
            <a:rPr lang="fi-FI" dirty="0">
              <a:sym typeface="Wingdings" panose="05000000000000000000" pitchFamily="2" charset="2"/>
            </a:rPr>
            <a:t> </a:t>
          </a:r>
          <a:r>
            <a:rPr lang="fi-FI" dirty="0" err="1">
              <a:sym typeface="Wingdings" panose="05000000000000000000" pitchFamily="2" charset="2"/>
            </a:rPr>
            <a:t>planning</a:t>
          </a:r>
          <a:r>
            <a:rPr lang="fi-FI" dirty="0">
              <a:sym typeface="Wingdings" panose="05000000000000000000" pitchFamily="2" charset="2"/>
            </a:rPr>
            <a:t> </a:t>
          </a:r>
          <a:r>
            <a:rPr lang="fi-FI" dirty="0" err="1">
              <a:sym typeface="Wingdings" panose="05000000000000000000" pitchFamily="2" charset="2"/>
            </a:rPr>
            <a:t>can</a:t>
          </a:r>
          <a:r>
            <a:rPr lang="fi-FI" dirty="0">
              <a:sym typeface="Wingdings" panose="05000000000000000000" pitchFamily="2" charset="2"/>
            </a:rPr>
            <a:t> </a:t>
          </a:r>
          <a:r>
            <a:rPr lang="fi-FI" dirty="0" err="1">
              <a:sym typeface="Wingdings" panose="05000000000000000000" pitchFamily="2" charset="2"/>
            </a:rPr>
            <a:t>be</a:t>
          </a:r>
          <a:r>
            <a:rPr lang="fi-FI" dirty="0">
              <a:sym typeface="Wingdings" panose="05000000000000000000" pitchFamily="2" charset="2"/>
            </a:rPr>
            <a:t> </a:t>
          </a:r>
          <a:r>
            <a:rPr lang="fi-FI" dirty="0" err="1">
              <a:sym typeface="Wingdings" panose="05000000000000000000" pitchFamily="2" charset="2"/>
            </a:rPr>
            <a:t>done</a:t>
          </a:r>
          <a:r>
            <a:rPr lang="fi-FI" dirty="0">
              <a:sym typeface="Wingdings" panose="05000000000000000000" pitchFamily="2" charset="2"/>
            </a:rPr>
            <a:t> </a:t>
          </a:r>
          <a:r>
            <a:rPr lang="fi-FI" dirty="0" err="1">
              <a:sym typeface="Wingdings" panose="05000000000000000000" pitchFamily="2" charset="2"/>
            </a:rPr>
            <a:t>after</a:t>
          </a:r>
          <a:r>
            <a:rPr lang="fi-FI" dirty="0">
              <a:sym typeface="Wingdings" panose="05000000000000000000" pitchFamily="2" charset="2"/>
            </a:rPr>
            <a:t> </a:t>
          </a:r>
          <a:r>
            <a:rPr lang="fi-FI" dirty="0" err="1">
              <a:sym typeface="Wingdings" panose="05000000000000000000" pitchFamily="2" charset="2"/>
            </a:rPr>
            <a:t>the</a:t>
          </a:r>
          <a:r>
            <a:rPr lang="fi-FI" dirty="0">
              <a:sym typeface="Wingdings" panose="05000000000000000000" pitchFamily="2" charset="2"/>
            </a:rPr>
            <a:t> </a:t>
          </a:r>
          <a:r>
            <a:rPr lang="fi-FI" dirty="0" err="1">
              <a:sym typeface="Wingdings" panose="05000000000000000000" pitchFamily="2" charset="2"/>
            </a:rPr>
            <a:t>application</a:t>
          </a:r>
          <a:r>
            <a:rPr lang="fi-FI" dirty="0">
              <a:sym typeface="Wingdings" panose="05000000000000000000" pitchFamily="2" charset="2"/>
            </a:rPr>
            <a:t> </a:t>
          </a:r>
          <a:r>
            <a:rPr lang="fi-FI" dirty="0" err="1">
              <a:sym typeface="Wingdings" panose="05000000000000000000" pitchFamily="2" charset="2"/>
            </a:rPr>
            <a:t>has</a:t>
          </a:r>
          <a:r>
            <a:rPr lang="fi-FI" dirty="0">
              <a:sym typeface="Wingdings" panose="05000000000000000000" pitchFamily="2" charset="2"/>
            </a:rPr>
            <a:t> </a:t>
          </a:r>
          <a:r>
            <a:rPr lang="fi-FI" dirty="0" err="1">
              <a:sym typeface="Wingdings" panose="05000000000000000000" pitchFamily="2" charset="2"/>
            </a:rPr>
            <a:t>been</a:t>
          </a:r>
          <a:r>
            <a:rPr lang="fi-FI" dirty="0">
              <a:sym typeface="Wingdings" panose="05000000000000000000" pitchFamily="2" charset="2"/>
            </a:rPr>
            <a:t> </a:t>
          </a:r>
          <a:r>
            <a:rPr lang="fi-FI" dirty="0" err="1">
              <a:sym typeface="Wingdings" panose="05000000000000000000" pitchFamily="2" charset="2"/>
            </a:rPr>
            <a:t>approved</a:t>
          </a:r>
          <a:r>
            <a:rPr lang="fi-FI" dirty="0">
              <a:sym typeface="Wingdings" panose="05000000000000000000" pitchFamily="2" charset="2"/>
            </a:rPr>
            <a:t> for </a:t>
          </a:r>
          <a:r>
            <a:rPr lang="fi-FI" dirty="0" err="1">
              <a:sym typeface="Wingdings" panose="05000000000000000000" pitchFamily="2" charset="2"/>
            </a:rPr>
            <a:t>funding</a:t>
          </a:r>
          <a:r>
            <a:rPr lang="fi-FI" dirty="0">
              <a:sym typeface="Wingdings" panose="05000000000000000000" pitchFamily="2" charset="2"/>
            </a:rPr>
            <a:t>!</a:t>
          </a:r>
          <a:endParaRPr lang="fi-FI" dirty="0"/>
        </a:p>
      </dgm:t>
    </dgm:pt>
    <dgm:pt modelId="{4C1234F8-1728-49AB-92E3-E1F8FB1A9A6C}" type="parTrans" cxnId="{C08D63F4-8B03-49F0-A7C9-B9F80D477013}">
      <dgm:prSet/>
      <dgm:spPr/>
      <dgm:t>
        <a:bodyPr/>
        <a:lstStyle/>
        <a:p>
          <a:endParaRPr lang="fi-FI"/>
        </a:p>
      </dgm:t>
    </dgm:pt>
    <dgm:pt modelId="{6F5E290D-2493-4053-8E93-FC2FE586F285}" type="sibTrans" cxnId="{C08D63F4-8B03-49F0-A7C9-B9F80D477013}">
      <dgm:prSet/>
      <dgm:spPr/>
      <dgm:t>
        <a:bodyPr/>
        <a:lstStyle/>
        <a:p>
          <a:endParaRPr lang="fi-FI"/>
        </a:p>
      </dgm:t>
    </dgm:pt>
    <dgm:pt modelId="{F54000BE-B3DB-497F-A602-6268F8B86957}">
      <dgm:prSet custT="1"/>
      <dgm:spPr/>
      <dgm:t>
        <a:bodyPr/>
        <a:lstStyle/>
        <a:p>
          <a:r>
            <a:rPr lang="fi-FI" sz="1000" dirty="0" err="1"/>
            <a:t>Once</a:t>
          </a:r>
          <a:r>
            <a:rPr lang="fi-FI" sz="1000" dirty="0"/>
            <a:t> per </a:t>
          </a:r>
          <a:r>
            <a:rPr lang="fi-FI" sz="1000" dirty="0" err="1"/>
            <a:t>call</a:t>
          </a:r>
          <a:r>
            <a:rPr lang="fi-FI" sz="1000" dirty="0"/>
            <a:t> </a:t>
          </a:r>
          <a:r>
            <a:rPr lang="fi-FI" sz="1000" dirty="0" err="1"/>
            <a:t>year</a:t>
          </a:r>
          <a:endParaRPr lang="fi-FI" sz="1000" dirty="0"/>
        </a:p>
      </dgm:t>
    </dgm:pt>
    <dgm:pt modelId="{0A4C8E78-E74F-402A-B6C4-A6E19419E71B}" type="parTrans" cxnId="{4EA80D37-3837-4AC2-A6B9-19C3352E6CA5}">
      <dgm:prSet/>
      <dgm:spPr/>
      <dgm:t>
        <a:bodyPr/>
        <a:lstStyle/>
        <a:p>
          <a:endParaRPr lang="fi-FI"/>
        </a:p>
      </dgm:t>
    </dgm:pt>
    <dgm:pt modelId="{BA6DA28E-8D91-49A2-87AB-670E0D7D78CE}" type="sibTrans" cxnId="{4EA80D37-3837-4AC2-A6B9-19C3352E6CA5}">
      <dgm:prSet/>
      <dgm:spPr/>
      <dgm:t>
        <a:bodyPr/>
        <a:lstStyle/>
        <a:p>
          <a:endParaRPr lang="fi-FI"/>
        </a:p>
      </dgm:t>
    </dgm:pt>
    <dgm:pt modelId="{49F26014-8929-483C-BA59-1023700340F9}">
      <dgm:prSet/>
      <dgm:spPr/>
      <dgm:t>
        <a:bodyPr/>
        <a:lstStyle/>
        <a:p>
          <a:r>
            <a:rPr lang="fi-FI" dirty="0" err="1"/>
            <a:t>The</a:t>
          </a:r>
          <a:r>
            <a:rPr lang="fi-FI" dirty="0"/>
            <a:t> </a:t>
          </a:r>
          <a:r>
            <a:rPr lang="fi-FI" dirty="0" err="1"/>
            <a:t>same</a:t>
          </a:r>
          <a:r>
            <a:rPr lang="fi-FI" dirty="0"/>
            <a:t> BIP (= </a:t>
          </a:r>
          <a:r>
            <a:rPr lang="fi-FI" dirty="0" err="1"/>
            <a:t>the</a:t>
          </a:r>
          <a:r>
            <a:rPr lang="fi-FI" dirty="0"/>
            <a:t> </a:t>
          </a:r>
          <a:r>
            <a:rPr lang="fi-FI" dirty="0" err="1"/>
            <a:t>same</a:t>
          </a:r>
          <a:r>
            <a:rPr lang="fi-FI" dirty="0"/>
            <a:t> </a:t>
          </a:r>
          <a:r>
            <a:rPr lang="fi-FI" dirty="0" err="1"/>
            <a:t>partnership</a:t>
          </a:r>
          <a:r>
            <a:rPr lang="fi-FI" dirty="0"/>
            <a:t> and </a:t>
          </a:r>
          <a:r>
            <a:rPr lang="fi-FI" dirty="0" err="1"/>
            <a:t>the</a:t>
          </a:r>
          <a:r>
            <a:rPr lang="fi-FI" dirty="0"/>
            <a:t> </a:t>
          </a:r>
          <a:r>
            <a:rPr lang="fi-FI" dirty="0" err="1"/>
            <a:t>same</a:t>
          </a:r>
          <a:r>
            <a:rPr lang="fi-FI" dirty="0"/>
            <a:t> </a:t>
          </a:r>
          <a:r>
            <a:rPr lang="fi-FI" dirty="0" err="1"/>
            <a:t>learning</a:t>
          </a:r>
          <a:r>
            <a:rPr lang="fi-FI" dirty="0"/>
            <a:t> </a:t>
          </a:r>
          <a:r>
            <a:rPr lang="fi-FI" dirty="0" err="1"/>
            <a:t>objectives</a:t>
          </a:r>
          <a:r>
            <a:rPr lang="fi-FI" dirty="0"/>
            <a:t>) </a:t>
          </a:r>
          <a:r>
            <a:rPr lang="fi-FI" dirty="0" err="1"/>
            <a:t>can</a:t>
          </a:r>
          <a:r>
            <a:rPr lang="fi-FI" dirty="0"/>
            <a:t> </a:t>
          </a:r>
          <a:r>
            <a:rPr lang="fi-FI" dirty="0" err="1"/>
            <a:t>be</a:t>
          </a:r>
          <a:r>
            <a:rPr lang="fi-FI" dirty="0"/>
            <a:t> </a:t>
          </a:r>
          <a:r>
            <a:rPr lang="fi-FI" dirty="0" err="1"/>
            <a:t>organised</a:t>
          </a:r>
          <a:r>
            <a:rPr lang="fi-FI" dirty="0"/>
            <a:t> </a:t>
          </a:r>
          <a:r>
            <a:rPr lang="fi-FI" dirty="0" err="1"/>
            <a:t>only</a:t>
          </a:r>
          <a:r>
            <a:rPr lang="fi-FI" dirty="0"/>
            <a:t> </a:t>
          </a:r>
          <a:r>
            <a:rPr lang="fi-FI" dirty="0" err="1"/>
            <a:t>once</a:t>
          </a:r>
          <a:r>
            <a:rPr lang="fi-FI" dirty="0"/>
            <a:t> per </a:t>
          </a:r>
          <a:r>
            <a:rPr lang="fi-FI" dirty="0" err="1"/>
            <a:t>call</a:t>
          </a:r>
          <a:r>
            <a:rPr lang="fi-FI" dirty="0"/>
            <a:t>, </a:t>
          </a:r>
          <a:r>
            <a:rPr lang="fi-FI" dirty="0" err="1"/>
            <a:t>but</a:t>
          </a:r>
          <a:r>
            <a:rPr lang="fi-FI" dirty="0"/>
            <a:t> it </a:t>
          </a:r>
          <a:r>
            <a:rPr lang="fi-FI" dirty="0" err="1"/>
            <a:t>can</a:t>
          </a:r>
          <a:r>
            <a:rPr lang="fi-FI" dirty="0"/>
            <a:t> </a:t>
          </a:r>
          <a:r>
            <a:rPr lang="fi-FI" dirty="0" err="1"/>
            <a:t>be</a:t>
          </a:r>
          <a:r>
            <a:rPr lang="fi-FI" dirty="0"/>
            <a:t> </a:t>
          </a:r>
          <a:r>
            <a:rPr lang="fi-FI" dirty="0" err="1"/>
            <a:t>repeated</a:t>
          </a:r>
          <a:r>
            <a:rPr lang="fi-FI" dirty="0"/>
            <a:t> in </a:t>
          </a:r>
          <a:r>
            <a:rPr lang="fi-FI" dirty="0" err="1"/>
            <a:t>following</a:t>
          </a:r>
          <a:r>
            <a:rPr lang="fi-FI" dirty="0"/>
            <a:t> </a:t>
          </a:r>
          <a:r>
            <a:rPr lang="fi-FI" dirty="0" err="1"/>
            <a:t>call</a:t>
          </a:r>
          <a:r>
            <a:rPr lang="fi-FI" dirty="0"/>
            <a:t> </a:t>
          </a:r>
          <a:r>
            <a:rPr lang="fi-FI" dirty="0" err="1"/>
            <a:t>years</a:t>
          </a:r>
          <a:endParaRPr lang="fi-FI" dirty="0"/>
        </a:p>
      </dgm:t>
    </dgm:pt>
    <dgm:pt modelId="{306F3869-C784-4C13-8F02-4CD87DB1F115}" type="parTrans" cxnId="{5C00F392-5A19-449B-9593-AE8869C5A7AD}">
      <dgm:prSet/>
      <dgm:spPr/>
      <dgm:t>
        <a:bodyPr/>
        <a:lstStyle/>
        <a:p>
          <a:endParaRPr lang="fi-FI"/>
        </a:p>
      </dgm:t>
    </dgm:pt>
    <dgm:pt modelId="{A5A5263B-D8DA-4A18-8B88-DDBA3B4008F5}" type="sibTrans" cxnId="{5C00F392-5A19-449B-9593-AE8869C5A7AD}">
      <dgm:prSet/>
      <dgm:spPr/>
      <dgm:t>
        <a:bodyPr/>
        <a:lstStyle/>
        <a:p>
          <a:endParaRPr lang="fi-FI"/>
        </a:p>
      </dgm:t>
    </dgm:pt>
    <dgm:pt modelId="{8C5517EC-C04A-4A28-A7B4-F54BBF11F720}">
      <dgm:prSet custT="1"/>
      <dgm:spPr/>
      <dgm:t>
        <a:bodyPr/>
        <a:lstStyle/>
        <a:p>
          <a:r>
            <a:rPr lang="fi-FI" sz="1000" dirty="0" err="1"/>
            <a:t>Different</a:t>
          </a:r>
          <a:r>
            <a:rPr lang="fi-FI" sz="1000" dirty="0"/>
            <a:t> </a:t>
          </a:r>
          <a:r>
            <a:rPr lang="fi-FI" sz="1000" dirty="0" err="1"/>
            <a:t>BIPs</a:t>
          </a:r>
          <a:r>
            <a:rPr lang="fi-FI" sz="1000" dirty="0"/>
            <a:t> in </a:t>
          </a:r>
          <a:r>
            <a:rPr lang="fi-FI" sz="1000" dirty="0" err="1"/>
            <a:t>the</a:t>
          </a:r>
          <a:r>
            <a:rPr lang="fi-FI" sz="1000" dirty="0"/>
            <a:t> </a:t>
          </a:r>
          <a:r>
            <a:rPr lang="fi-FI" sz="1000" dirty="0" err="1"/>
            <a:t>same</a:t>
          </a:r>
          <a:r>
            <a:rPr lang="fi-FI" sz="1000" dirty="0"/>
            <a:t> </a:t>
          </a:r>
          <a:r>
            <a:rPr lang="fi-FI" sz="1000" dirty="0" err="1"/>
            <a:t>call</a:t>
          </a:r>
          <a:r>
            <a:rPr lang="fi-FI" sz="1000" dirty="0"/>
            <a:t>?</a:t>
          </a:r>
        </a:p>
      </dgm:t>
    </dgm:pt>
    <dgm:pt modelId="{6F6D5A40-C0B7-4DCA-B7E0-63749D9FC72A}" type="parTrans" cxnId="{CC85BD6E-F898-41A6-A998-0C4853438FB9}">
      <dgm:prSet/>
      <dgm:spPr/>
      <dgm:t>
        <a:bodyPr/>
        <a:lstStyle/>
        <a:p>
          <a:endParaRPr lang="fi-FI"/>
        </a:p>
      </dgm:t>
    </dgm:pt>
    <dgm:pt modelId="{2C756487-7493-44F6-99CC-5E0EE465261C}" type="sibTrans" cxnId="{CC85BD6E-F898-41A6-A998-0C4853438FB9}">
      <dgm:prSet/>
      <dgm:spPr/>
      <dgm:t>
        <a:bodyPr/>
        <a:lstStyle/>
        <a:p>
          <a:endParaRPr lang="fi-FI"/>
        </a:p>
      </dgm:t>
    </dgm:pt>
    <dgm:pt modelId="{82D44AA1-2DD4-4930-937E-C03C9EC5B8C4}">
      <dgm:prSet/>
      <dgm:spPr/>
      <dgm:t>
        <a:bodyPr/>
        <a:lstStyle/>
        <a:p>
          <a:r>
            <a:rPr lang="fi-FI" dirty="0" err="1"/>
            <a:t>The</a:t>
          </a:r>
          <a:r>
            <a:rPr lang="fi-FI" dirty="0"/>
            <a:t> </a:t>
          </a:r>
          <a:r>
            <a:rPr lang="fi-FI" dirty="0" err="1"/>
            <a:t>same</a:t>
          </a:r>
          <a:r>
            <a:rPr lang="fi-FI" dirty="0"/>
            <a:t> </a:t>
          </a:r>
          <a:r>
            <a:rPr lang="fi-FI" dirty="0" err="1"/>
            <a:t>partnership</a:t>
          </a:r>
          <a:r>
            <a:rPr lang="fi-FI" dirty="0"/>
            <a:t> </a:t>
          </a:r>
          <a:r>
            <a:rPr lang="fi-FI" dirty="0" err="1"/>
            <a:t>can</a:t>
          </a:r>
          <a:r>
            <a:rPr lang="fi-FI" dirty="0"/>
            <a:t> </a:t>
          </a:r>
          <a:r>
            <a:rPr lang="fi-FI" dirty="0" err="1"/>
            <a:t>arrange</a:t>
          </a:r>
          <a:r>
            <a:rPr lang="fi-FI" dirty="0"/>
            <a:t> </a:t>
          </a:r>
          <a:r>
            <a:rPr lang="fi-FI" dirty="0" err="1"/>
            <a:t>multiple</a:t>
          </a:r>
          <a:r>
            <a:rPr lang="fi-FI" dirty="0"/>
            <a:t> </a:t>
          </a:r>
          <a:r>
            <a:rPr lang="fi-FI" dirty="0" err="1"/>
            <a:t>BIPs</a:t>
          </a:r>
          <a:r>
            <a:rPr lang="fi-FI" dirty="0"/>
            <a:t> in </a:t>
          </a:r>
          <a:r>
            <a:rPr lang="fi-FI" dirty="0" err="1"/>
            <a:t>the</a:t>
          </a:r>
          <a:r>
            <a:rPr lang="fi-FI" dirty="0"/>
            <a:t> </a:t>
          </a:r>
          <a:r>
            <a:rPr lang="fi-FI" dirty="0" err="1"/>
            <a:t>same</a:t>
          </a:r>
          <a:r>
            <a:rPr lang="fi-FI" dirty="0"/>
            <a:t> </a:t>
          </a:r>
          <a:r>
            <a:rPr lang="fi-FI" dirty="0" err="1"/>
            <a:t>call</a:t>
          </a:r>
          <a:r>
            <a:rPr lang="fi-FI" dirty="0"/>
            <a:t> </a:t>
          </a:r>
          <a:r>
            <a:rPr lang="fi-FI" dirty="0" err="1"/>
            <a:t>year</a:t>
          </a:r>
          <a:r>
            <a:rPr lang="fi-FI" dirty="0"/>
            <a:t> </a:t>
          </a:r>
          <a:r>
            <a:rPr lang="fi-FI" dirty="0" err="1"/>
            <a:t>providing</a:t>
          </a:r>
          <a:r>
            <a:rPr lang="fi-FI" dirty="0"/>
            <a:t> </a:t>
          </a:r>
          <a:r>
            <a:rPr lang="fi-FI" dirty="0" err="1"/>
            <a:t>that</a:t>
          </a:r>
          <a:r>
            <a:rPr lang="fi-FI" dirty="0"/>
            <a:t> </a:t>
          </a:r>
          <a:r>
            <a:rPr lang="fi-FI" dirty="0" err="1"/>
            <a:t>their</a:t>
          </a:r>
          <a:r>
            <a:rPr lang="fi-FI" dirty="0"/>
            <a:t> </a:t>
          </a:r>
          <a:r>
            <a:rPr lang="fi-FI" dirty="0" err="1"/>
            <a:t>learning</a:t>
          </a:r>
          <a:r>
            <a:rPr lang="fi-FI" dirty="0"/>
            <a:t> </a:t>
          </a:r>
          <a:r>
            <a:rPr lang="fi-FI" dirty="0" err="1"/>
            <a:t>objectives</a:t>
          </a:r>
          <a:r>
            <a:rPr lang="fi-FI" dirty="0"/>
            <a:t> </a:t>
          </a:r>
          <a:r>
            <a:rPr lang="fi-FI" dirty="0" err="1"/>
            <a:t>are</a:t>
          </a:r>
          <a:r>
            <a:rPr lang="fi-FI" dirty="0"/>
            <a:t> </a:t>
          </a:r>
          <a:r>
            <a:rPr lang="fi-FI" dirty="0" err="1"/>
            <a:t>different</a:t>
          </a:r>
          <a:r>
            <a:rPr lang="fi-FI" dirty="0"/>
            <a:t>.</a:t>
          </a:r>
        </a:p>
      </dgm:t>
    </dgm:pt>
    <dgm:pt modelId="{C990ABA0-4199-4E9F-AE79-95F6DA728C6D}" type="parTrans" cxnId="{3ABB44EB-E998-4A5E-ACE3-0F00160DEC19}">
      <dgm:prSet/>
      <dgm:spPr/>
      <dgm:t>
        <a:bodyPr/>
        <a:lstStyle/>
        <a:p>
          <a:endParaRPr lang="fi-FI"/>
        </a:p>
      </dgm:t>
    </dgm:pt>
    <dgm:pt modelId="{2E99D044-1BF9-458D-A3A4-1FA639B07919}" type="sibTrans" cxnId="{3ABB44EB-E998-4A5E-ACE3-0F00160DEC19}">
      <dgm:prSet/>
      <dgm:spPr/>
      <dgm:t>
        <a:bodyPr/>
        <a:lstStyle/>
        <a:p>
          <a:endParaRPr lang="fi-FI"/>
        </a:p>
      </dgm:t>
    </dgm:pt>
    <dgm:pt modelId="{57B36E34-FB96-4775-BD58-BCD56AD728F6}">
      <dgm:prSet custT="1"/>
      <dgm:spPr/>
      <dgm:t>
        <a:bodyPr/>
        <a:lstStyle/>
        <a:p>
          <a:r>
            <a:rPr lang="fi-FI" sz="1200" dirty="0" err="1"/>
            <a:t>Agree</a:t>
          </a:r>
          <a:endParaRPr lang="fi-FI" sz="1200" dirty="0"/>
        </a:p>
      </dgm:t>
    </dgm:pt>
    <dgm:pt modelId="{091EEDE1-1F42-41A7-AF49-C5549D8CF065}" type="parTrans" cxnId="{DFCBFEEF-39AD-4F8B-AFD1-70D1A2F4C85F}">
      <dgm:prSet/>
      <dgm:spPr/>
      <dgm:t>
        <a:bodyPr/>
        <a:lstStyle/>
        <a:p>
          <a:endParaRPr lang="fi-FI"/>
        </a:p>
      </dgm:t>
    </dgm:pt>
    <dgm:pt modelId="{E9A75B3A-75CD-4937-952F-104642413C4E}" type="sibTrans" cxnId="{DFCBFEEF-39AD-4F8B-AFD1-70D1A2F4C85F}">
      <dgm:prSet/>
      <dgm:spPr/>
      <dgm:t>
        <a:bodyPr/>
        <a:lstStyle/>
        <a:p>
          <a:endParaRPr lang="fi-FI"/>
        </a:p>
      </dgm:t>
    </dgm:pt>
    <dgm:pt modelId="{99EAFD30-8672-49A7-A56C-4DBFCEAA9DC0}">
      <dgm:prSet/>
      <dgm:spPr/>
      <dgm:t>
        <a:bodyPr/>
        <a:lstStyle/>
        <a:p>
          <a:r>
            <a:rPr lang="fi-FI" dirty="0" err="1"/>
            <a:t>Agree</a:t>
          </a:r>
          <a:r>
            <a:rPr lang="fi-FI" dirty="0"/>
            <a:t> on </a:t>
          </a:r>
          <a:r>
            <a:rPr lang="fi-FI" dirty="0" err="1"/>
            <a:t>the</a:t>
          </a:r>
          <a:r>
            <a:rPr lang="fi-FI" dirty="0"/>
            <a:t> </a:t>
          </a:r>
          <a:r>
            <a:rPr lang="fi-FI" dirty="0" err="1"/>
            <a:t>roles</a:t>
          </a:r>
          <a:r>
            <a:rPr lang="fi-FI" dirty="0"/>
            <a:t> </a:t>
          </a:r>
          <a:r>
            <a:rPr lang="fi-FI" dirty="0" err="1"/>
            <a:t>within</a:t>
          </a:r>
          <a:r>
            <a:rPr lang="fi-FI" dirty="0"/>
            <a:t> </a:t>
          </a:r>
          <a:r>
            <a:rPr lang="fi-FI" dirty="0" err="1"/>
            <a:t>the</a:t>
          </a:r>
          <a:r>
            <a:rPr lang="fi-FI" dirty="0"/>
            <a:t> </a:t>
          </a:r>
          <a:r>
            <a:rPr lang="fi-FI" dirty="0" err="1"/>
            <a:t>partnership</a:t>
          </a:r>
          <a:r>
            <a:rPr lang="fi-FI" dirty="0"/>
            <a:t>, </a:t>
          </a:r>
          <a:r>
            <a:rPr lang="fi-FI" dirty="0" err="1"/>
            <a:t>which</a:t>
          </a:r>
          <a:r>
            <a:rPr lang="fi-FI" dirty="0"/>
            <a:t> </a:t>
          </a:r>
          <a:r>
            <a:rPr lang="fi-FI" dirty="0" err="1"/>
            <a:t>institution</a:t>
          </a:r>
          <a:r>
            <a:rPr lang="fi-FI" dirty="0"/>
            <a:t> </a:t>
          </a:r>
          <a:r>
            <a:rPr lang="fi-FI" dirty="0" err="1"/>
            <a:t>includes</a:t>
          </a:r>
          <a:r>
            <a:rPr lang="fi-FI" dirty="0"/>
            <a:t> </a:t>
          </a:r>
          <a:r>
            <a:rPr lang="fi-FI" dirty="0" err="1"/>
            <a:t>the</a:t>
          </a:r>
          <a:r>
            <a:rPr lang="fi-FI" dirty="0"/>
            <a:t> BIP in </a:t>
          </a:r>
          <a:r>
            <a:rPr lang="fi-FI" dirty="0" err="1"/>
            <a:t>its</a:t>
          </a:r>
          <a:r>
            <a:rPr lang="fi-FI" dirty="0"/>
            <a:t> KA131 </a:t>
          </a:r>
          <a:r>
            <a:rPr lang="fi-FI" dirty="0" err="1"/>
            <a:t>mobility</a:t>
          </a:r>
          <a:r>
            <a:rPr lang="fi-FI" dirty="0"/>
            <a:t> </a:t>
          </a:r>
          <a:r>
            <a:rPr lang="fi-FI" dirty="0" err="1"/>
            <a:t>project</a:t>
          </a:r>
          <a:r>
            <a:rPr lang="fi-FI" dirty="0"/>
            <a:t> </a:t>
          </a:r>
          <a:r>
            <a:rPr lang="fi-FI" dirty="0" err="1"/>
            <a:t>application</a:t>
          </a:r>
          <a:r>
            <a:rPr lang="fi-FI" dirty="0"/>
            <a:t>?</a:t>
          </a:r>
        </a:p>
      </dgm:t>
    </dgm:pt>
    <dgm:pt modelId="{DDC427E8-E884-46F9-B43A-498C6F802544}" type="parTrans" cxnId="{EA1484BE-488F-40BB-BA5B-3AA41F3D2EC1}">
      <dgm:prSet/>
      <dgm:spPr/>
      <dgm:t>
        <a:bodyPr/>
        <a:lstStyle/>
        <a:p>
          <a:endParaRPr lang="fi-FI"/>
        </a:p>
      </dgm:t>
    </dgm:pt>
    <dgm:pt modelId="{23850B0F-EF53-4EFF-B2D3-B60215DC20B7}" type="sibTrans" cxnId="{EA1484BE-488F-40BB-BA5B-3AA41F3D2EC1}">
      <dgm:prSet/>
      <dgm:spPr/>
      <dgm:t>
        <a:bodyPr/>
        <a:lstStyle/>
        <a:p>
          <a:endParaRPr lang="fi-FI"/>
        </a:p>
      </dgm:t>
    </dgm:pt>
    <dgm:pt modelId="{8941BDA3-B298-4100-9E04-DED694EEB4A4}">
      <dgm:prSet custT="1"/>
      <dgm:spPr/>
      <dgm:t>
        <a:bodyPr/>
        <a:lstStyle/>
        <a:p>
          <a:r>
            <a:rPr lang="fi-FI" sz="1200" b="1" dirty="0" err="1"/>
            <a:t>Contact</a:t>
          </a:r>
          <a:r>
            <a:rPr lang="fi-FI" sz="1200" b="1" dirty="0"/>
            <a:t> </a:t>
          </a:r>
          <a:r>
            <a:rPr lang="fi-FI" sz="1200" b="1" dirty="0" err="1"/>
            <a:t>the</a:t>
          </a:r>
          <a:r>
            <a:rPr lang="fi-FI" sz="1200" b="1" dirty="0"/>
            <a:t> international </a:t>
          </a:r>
          <a:r>
            <a:rPr lang="fi-FI" sz="1200" b="1" dirty="0" err="1"/>
            <a:t>office</a:t>
          </a:r>
          <a:r>
            <a:rPr lang="fi-FI" sz="1200" b="1" dirty="0"/>
            <a:t> </a:t>
          </a:r>
          <a:r>
            <a:rPr lang="fi-FI" sz="1200" b="1" dirty="0" err="1"/>
            <a:t>or</a:t>
          </a:r>
          <a:r>
            <a:rPr lang="fi-FI" sz="1200" b="1" dirty="0"/>
            <a:t> </a:t>
          </a:r>
          <a:r>
            <a:rPr lang="fi-FI" sz="1200" b="1" dirty="0" err="1"/>
            <a:t>mobility</a:t>
          </a:r>
          <a:r>
            <a:rPr lang="fi-FI" sz="1200" b="1" dirty="0"/>
            <a:t> </a:t>
          </a:r>
          <a:r>
            <a:rPr lang="fi-FI" sz="1200" b="1" dirty="0" err="1"/>
            <a:t>services</a:t>
          </a:r>
          <a:r>
            <a:rPr lang="fi-FI" sz="1200" b="1" dirty="0"/>
            <a:t> of </a:t>
          </a:r>
          <a:r>
            <a:rPr lang="fi-FI" sz="1200" b="1" dirty="0" err="1"/>
            <a:t>your</a:t>
          </a:r>
          <a:r>
            <a:rPr lang="fi-FI" sz="1200" b="1" dirty="0"/>
            <a:t> </a:t>
          </a:r>
          <a:r>
            <a:rPr lang="fi-FI" sz="1200" b="1" dirty="0" err="1"/>
            <a:t>own</a:t>
          </a:r>
          <a:r>
            <a:rPr lang="fi-FI" sz="1200" b="1" dirty="0"/>
            <a:t> </a:t>
          </a:r>
          <a:r>
            <a:rPr lang="fi-FI" sz="1200" b="1" dirty="0" err="1"/>
            <a:t>higher</a:t>
          </a:r>
          <a:r>
            <a:rPr lang="fi-FI" sz="1200" b="1" dirty="0"/>
            <a:t> </a:t>
          </a:r>
          <a:r>
            <a:rPr lang="fi-FI" sz="1200" b="1" dirty="0" err="1"/>
            <a:t>education</a:t>
          </a:r>
          <a:r>
            <a:rPr lang="fi-FI" sz="1200" b="1" dirty="0"/>
            <a:t> </a:t>
          </a:r>
          <a:r>
            <a:rPr lang="fi-FI" sz="1200" b="1" dirty="0" err="1"/>
            <a:t>institution</a:t>
          </a:r>
          <a:endParaRPr lang="fi-FI" sz="1200" b="0" dirty="0"/>
        </a:p>
      </dgm:t>
    </dgm:pt>
    <dgm:pt modelId="{D01710A7-D349-4750-A46D-FB3DAB45B609}" type="parTrans" cxnId="{6E5C36BA-8C9B-41E9-8B48-9404A59707E9}">
      <dgm:prSet/>
      <dgm:spPr/>
      <dgm:t>
        <a:bodyPr/>
        <a:lstStyle/>
        <a:p>
          <a:endParaRPr lang="fi-FI"/>
        </a:p>
      </dgm:t>
    </dgm:pt>
    <dgm:pt modelId="{9DA5922B-2BE0-4691-B8D7-1311A660B3ED}" type="sibTrans" cxnId="{6E5C36BA-8C9B-41E9-8B48-9404A59707E9}">
      <dgm:prSet/>
      <dgm:spPr/>
      <dgm:t>
        <a:bodyPr/>
        <a:lstStyle/>
        <a:p>
          <a:endParaRPr lang="fi-FI"/>
        </a:p>
      </dgm:t>
    </dgm:pt>
    <dgm:pt modelId="{1B00BED5-44F8-4C1F-8726-8830015382B7}" type="pres">
      <dgm:prSet presAssocID="{971F2A61-A223-4E3E-8970-916D4C46B6E4}" presName="linearFlow" presStyleCnt="0">
        <dgm:presLayoutVars>
          <dgm:dir/>
          <dgm:animLvl val="lvl"/>
          <dgm:resizeHandles val="exact"/>
        </dgm:presLayoutVars>
      </dgm:prSet>
      <dgm:spPr/>
    </dgm:pt>
    <dgm:pt modelId="{61302A6B-E36A-4558-BEC2-FB65A620D72D}" type="pres">
      <dgm:prSet presAssocID="{57B36E34-FB96-4775-BD58-BCD56AD728F6}" presName="composite" presStyleCnt="0"/>
      <dgm:spPr/>
    </dgm:pt>
    <dgm:pt modelId="{1E102448-034D-4E6D-8650-774AE97C254C}" type="pres">
      <dgm:prSet presAssocID="{57B36E34-FB96-4775-BD58-BCD56AD728F6}" presName="parentText" presStyleLbl="alignNode1" presStyleIdx="0" presStyleCnt="6">
        <dgm:presLayoutVars>
          <dgm:chMax val="1"/>
          <dgm:bulletEnabled val="1"/>
        </dgm:presLayoutVars>
      </dgm:prSet>
      <dgm:spPr/>
    </dgm:pt>
    <dgm:pt modelId="{A6B13005-E60A-48CB-836C-3798D689CA3A}" type="pres">
      <dgm:prSet presAssocID="{57B36E34-FB96-4775-BD58-BCD56AD728F6}" presName="descendantText" presStyleLbl="alignAcc1" presStyleIdx="0" presStyleCnt="6">
        <dgm:presLayoutVars>
          <dgm:bulletEnabled val="1"/>
        </dgm:presLayoutVars>
      </dgm:prSet>
      <dgm:spPr/>
    </dgm:pt>
    <dgm:pt modelId="{56A238EB-F897-46EA-BD65-18A636F6228D}" type="pres">
      <dgm:prSet presAssocID="{E9A75B3A-75CD-4937-952F-104642413C4E}" presName="sp" presStyleCnt="0"/>
      <dgm:spPr/>
    </dgm:pt>
    <dgm:pt modelId="{12818443-1A32-4414-85FD-3BC878E6D18D}" type="pres">
      <dgm:prSet presAssocID="{9115E8FA-2144-4F74-B098-A5AAA200041A}" presName="composite" presStyleCnt="0"/>
      <dgm:spPr/>
    </dgm:pt>
    <dgm:pt modelId="{919684C4-2D4C-42D4-908A-F6A733157238}" type="pres">
      <dgm:prSet presAssocID="{9115E8FA-2144-4F74-B098-A5AAA200041A}" presName="parentText" presStyleLbl="alignNode1" presStyleIdx="1" presStyleCnt="6">
        <dgm:presLayoutVars>
          <dgm:chMax val="1"/>
          <dgm:bulletEnabled val="1"/>
        </dgm:presLayoutVars>
      </dgm:prSet>
      <dgm:spPr/>
    </dgm:pt>
    <dgm:pt modelId="{6CAACF55-B6CC-432E-887A-912025C483AE}" type="pres">
      <dgm:prSet presAssocID="{9115E8FA-2144-4F74-B098-A5AAA200041A}" presName="descendantText" presStyleLbl="alignAcc1" presStyleIdx="1" presStyleCnt="6">
        <dgm:presLayoutVars>
          <dgm:bulletEnabled val="1"/>
        </dgm:presLayoutVars>
      </dgm:prSet>
      <dgm:spPr/>
    </dgm:pt>
    <dgm:pt modelId="{1E270A54-F723-4EC6-852C-F4857559FBC6}" type="pres">
      <dgm:prSet presAssocID="{EEE77C69-4ADC-4FD2-91E1-7713C2397B9E}" presName="sp" presStyleCnt="0"/>
      <dgm:spPr/>
    </dgm:pt>
    <dgm:pt modelId="{DB8B8A33-B23E-4BD3-A0A4-24023BA4A99E}" type="pres">
      <dgm:prSet presAssocID="{476AFC39-76CA-44DF-8970-7A457CF25CD1}" presName="composite" presStyleCnt="0"/>
      <dgm:spPr/>
    </dgm:pt>
    <dgm:pt modelId="{2A15FB11-FF47-4EF8-B474-4732F67336E0}" type="pres">
      <dgm:prSet presAssocID="{476AFC39-76CA-44DF-8970-7A457CF25CD1}" presName="parentText" presStyleLbl="alignNode1" presStyleIdx="2" presStyleCnt="6">
        <dgm:presLayoutVars>
          <dgm:chMax val="1"/>
          <dgm:bulletEnabled val="1"/>
        </dgm:presLayoutVars>
      </dgm:prSet>
      <dgm:spPr/>
    </dgm:pt>
    <dgm:pt modelId="{6FA11E4C-1770-46ED-A816-8A9085171A6A}" type="pres">
      <dgm:prSet presAssocID="{476AFC39-76CA-44DF-8970-7A457CF25CD1}" presName="descendantText" presStyleLbl="alignAcc1" presStyleIdx="2" presStyleCnt="6">
        <dgm:presLayoutVars>
          <dgm:bulletEnabled val="1"/>
        </dgm:presLayoutVars>
      </dgm:prSet>
      <dgm:spPr/>
    </dgm:pt>
    <dgm:pt modelId="{814A4266-CB84-4AD1-A1F6-006E632A6867}" type="pres">
      <dgm:prSet presAssocID="{BC2CF0AB-98D7-4D33-91EF-410615B5692F}" presName="sp" presStyleCnt="0"/>
      <dgm:spPr/>
    </dgm:pt>
    <dgm:pt modelId="{2976DE45-8853-431E-80B3-7527CAB49B14}" type="pres">
      <dgm:prSet presAssocID="{FADAC038-5D85-4305-AE77-1032FD577B20}" presName="composite" presStyleCnt="0"/>
      <dgm:spPr/>
    </dgm:pt>
    <dgm:pt modelId="{91F6AE86-565E-43D0-90C9-587F739CC3C5}" type="pres">
      <dgm:prSet presAssocID="{FADAC038-5D85-4305-AE77-1032FD577B20}" presName="parentText" presStyleLbl="alignNode1" presStyleIdx="3" presStyleCnt="6">
        <dgm:presLayoutVars>
          <dgm:chMax val="1"/>
          <dgm:bulletEnabled val="1"/>
        </dgm:presLayoutVars>
      </dgm:prSet>
      <dgm:spPr/>
    </dgm:pt>
    <dgm:pt modelId="{2A04FCA5-46BE-4264-B4C9-FB0E50475860}" type="pres">
      <dgm:prSet presAssocID="{FADAC038-5D85-4305-AE77-1032FD577B20}" presName="descendantText" presStyleLbl="alignAcc1" presStyleIdx="3" presStyleCnt="6">
        <dgm:presLayoutVars>
          <dgm:bulletEnabled val="1"/>
        </dgm:presLayoutVars>
      </dgm:prSet>
      <dgm:spPr/>
    </dgm:pt>
    <dgm:pt modelId="{98B229B7-14A2-475E-B673-D558641343B9}" type="pres">
      <dgm:prSet presAssocID="{E6A9F881-8000-4E69-A1C8-25902F10FE97}" presName="sp" presStyleCnt="0"/>
      <dgm:spPr/>
    </dgm:pt>
    <dgm:pt modelId="{FFC324F2-D1B9-4C83-A493-8721FA79D53B}" type="pres">
      <dgm:prSet presAssocID="{F54000BE-B3DB-497F-A602-6268F8B86957}" presName="composite" presStyleCnt="0"/>
      <dgm:spPr/>
    </dgm:pt>
    <dgm:pt modelId="{51FEE2FC-79AF-4D00-9629-A03D6BE675FF}" type="pres">
      <dgm:prSet presAssocID="{F54000BE-B3DB-497F-A602-6268F8B86957}" presName="parentText" presStyleLbl="alignNode1" presStyleIdx="4" presStyleCnt="6">
        <dgm:presLayoutVars>
          <dgm:chMax val="1"/>
          <dgm:bulletEnabled val="1"/>
        </dgm:presLayoutVars>
      </dgm:prSet>
      <dgm:spPr/>
    </dgm:pt>
    <dgm:pt modelId="{C79F7050-5317-4CE8-9C44-7F1CBEC0CF8E}" type="pres">
      <dgm:prSet presAssocID="{F54000BE-B3DB-497F-A602-6268F8B86957}" presName="descendantText" presStyleLbl="alignAcc1" presStyleIdx="4" presStyleCnt="6">
        <dgm:presLayoutVars>
          <dgm:bulletEnabled val="1"/>
        </dgm:presLayoutVars>
      </dgm:prSet>
      <dgm:spPr/>
    </dgm:pt>
    <dgm:pt modelId="{416FAC43-B1F7-4D30-A29C-F8585B24C3F4}" type="pres">
      <dgm:prSet presAssocID="{BA6DA28E-8D91-49A2-87AB-670E0D7D78CE}" presName="sp" presStyleCnt="0"/>
      <dgm:spPr/>
    </dgm:pt>
    <dgm:pt modelId="{0C9E64C6-16BA-4AE9-93B4-6497F0983637}" type="pres">
      <dgm:prSet presAssocID="{8C5517EC-C04A-4A28-A7B4-F54BBF11F720}" presName="composite" presStyleCnt="0"/>
      <dgm:spPr/>
    </dgm:pt>
    <dgm:pt modelId="{4AD890D2-CCA9-4356-B137-5100A6CD6945}" type="pres">
      <dgm:prSet presAssocID="{8C5517EC-C04A-4A28-A7B4-F54BBF11F720}" presName="parentText" presStyleLbl="alignNode1" presStyleIdx="5" presStyleCnt="6">
        <dgm:presLayoutVars>
          <dgm:chMax val="1"/>
          <dgm:bulletEnabled val="1"/>
        </dgm:presLayoutVars>
      </dgm:prSet>
      <dgm:spPr/>
    </dgm:pt>
    <dgm:pt modelId="{1C628B85-F38F-41B0-88F1-F090D17748E3}" type="pres">
      <dgm:prSet presAssocID="{8C5517EC-C04A-4A28-A7B4-F54BBF11F720}" presName="descendantText" presStyleLbl="alignAcc1" presStyleIdx="5" presStyleCnt="6">
        <dgm:presLayoutVars>
          <dgm:bulletEnabled val="1"/>
        </dgm:presLayoutVars>
      </dgm:prSet>
      <dgm:spPr/>
    </dgm:pt>
  </dgm:ptLst>
  <dgm:cxnLst>
    <dgm:cxn modelId="{828DB800-80CD-4B11-AEB5-7CAA379E2551}" type="presOf" srcId="{9115E8FA-2144-4F74-B098-A5AAA200041A}" destId="{919684C4-2D4C-42D4-908A-F6A733157238}" srcOrd="0" destOrd="0" presId="urn:microsoft.com/office/officeart/2005/8/layout/chevron2"/>
    <dgm:cxn modelId="{7B3D8E01-7E59-45FE-8608-738D1501C57D}" srcId="{971F2A61-A223-4E3E-8970-916D4C46B6E4}" destId="{476AFC39-76CA-44DF-8970-7A457CF25CD1}" srcOrd="2" destOrd="0" parTransId="{B71294B1-5490-4DB1-9C72-205FE156FC1C}" sibTransId="{BC2CF0AB-98D7-4D33-91EF-410615B5692F}"/>
    <dgm:cxn modelId="{954EDD1D-AC78-48E6-BFDB-9D93297A9E29}" srcId="{476AFC39-76CA-44DF-8970-7A457CF25CD1}" destId="{1027DF30-4EB5-4864-8CC0-ECDFF439BCC6}" srcOrd="0" destOrd="0" parTransId="{F3DBCFC0-CA1C-4945-A8DB-C59716187912}" sibTransId="{32D73D9D-E694-40C2-A753-1DCAE3EDF30D}"/>
    <dgm:cxn modelId="{CFD13E20-2AA4-4BFD-9604-103A4CD5C0B4}" type="presOf" srcId="{8941BDA3-B298-4100-9E04-DED694EEB4A4}" destId="{6CAACF55-B6CC-432E-887A-912025C483AE}" srcOrd="0" destOrd="0" presId="urn:microsoft.com/office/officeart/2005/8/layout/chevron2"/>
    <dgm:cxn modelId="{B0BD9531-7E5A-42FF-912B-528E2C628362}" type="presOf" srcId="{FADAC038-5D85-4305-AE77-1032FD577B20}" destId="{91F6AE86-565E-43D0-90C9-587F739CC3C5}" srcOrd="0" destOrd="0" presId="urn:microsoft.com/office/officeart/2005/8/layout/chevron2"/>
    <dgm:cxn modelId="{4EA80D37-3837-4AC2-A6B9-19C3352E6CA5}" srcId="{971F2A61-A223-4E3E-8970-916D4C46B6E4}" destId="{F54000BE-B3DB-497F-A602-6268F8B86957}" srcOrd="4" destOrd="0" parTransId="{0A4C8E78-E74F-402A-B6C4-A6E19419E71B}" sibTransId="{BA6DA28E-8D91-49A2-87AB-670E0D7D78CE}"/>
    <dgm:cxn modelId="{67189446-B641-4992-8FCF-489FAC3C0E62}" type="presOf" srcId="{82D44AA1-2DD4-4930-937E-C03C9EC5B8C4}" destId="{1C628B85-F38F-41B0-88F1-F090D17748E3}" srcOrd="0" destOrd="0" presId="urn:microsoft.com/office/officeart/2005/8/layout/chevron2"/>
    <dgm:cxn modelId="{B70BB66D-F8B3-4CA0-88E5-A8371D18417E}" srcId="{971F2A61-A223-4E3E-8970-916D4C46B6E4}" destId="{FADAC038-5D85-4305-AE77-1032FD577B20}" srcOrd="3" destOrd="0" parTransId="{592BE93C-7805-4912-9A9C-E6DC7B8D3DDA}" sibTransId="{E6A9F881-8000-4E69-A1C8-25902F10FE97}"/>
    <dgm:cxn modelId="{CC85BD6E-F898-41A6-A998-0C4853438FB9}" srcId="{971F2A61-A223-4E3E-8970-916D4C46B6E4}" destId="{8C5517EC-C04A-4A28-A7B4-F54BBF11F720}" srcOrd="5" destOrd="0" parTransId="{6F6D5A40-C0B7-4DCA-B7E0-63749D9FC72A}" sibTransId="{2C756487-7493-44F6-99CC-5E0EE465261C}"/>
    <dgm:cxn modelId="{A427F46E-AE6C-40E2-B0C7-256BB051643F}" type="presOf" srcId="{971F2A61-A223-4E3E-8970-916D4C46B6E4}" destId="{1B00BED5-44F8-4C1F-8726-8830015382B7}" srcOrd="0" destOrd="0" presId="urn:microsoft.com/office/officeart/2005/8/layout/chevron2"/>
    <dgm:cxn modelId="{08363B80-AB78-41FB-9EA8-B73D3570B7FE}" type="presOf" srcId="{99EAFD30-8672-49A7-A56C-4DBFCEAA9DC0}" destId="{A6B13005-E60A-48CB-836C-3798D689CA3A}" srcOrd="0" destOrd="0" presId="urn:microsoft.com/office/officeart/2005/8/layout/chevron2"/>
    <dgm:cxn modelId="{51234A84-FA43-463D-928A-39D44E4D9D1C}" type="presOf" srcId="{1027DF30-4EB5-4864-8CC0-ECDFF439BCC6}" destId="{6FA11E4C-1770-46ED-A816-8A9085171A6A}" srcOrd="0" destOrd="0" presId="urn:microsoft.com/office/officeart/2005/8/layout/chevron2"/>
    <dgm:cxn modelId="{29848890-5BAE-457B-8FCE-29152AC53F9E}" type="presOf" srcId="{8C5517EC-C04A-4A28-A7B4-F54BBF11F720}" destId="{4AD890D2-CCA9-4356-B137-5100A6CD6945}" srcOrd="0" destOrd="0" presId="urn:microsoft.com/office/officeart/2005/8/layout/chevron2"/>
    <dgm:cxn modelId="{5C00F392-5A19-449B-9593-AE8869C5A7AD}" srcId="{F54000BE-B3DB-497F-A602-6268F8B86957}" destId="{49F26014-8929-483C-BA59-1023700340F9}" srcOrd="0" destOrd="0" parTransId="{306F3869-C784-4C13-8F02-4CD87DB1F115}" sibTransId="{A5A5263B-D8DA-4A18-8B88-DDBA3B4008F5}"/>
    <dgm:cxn modelId="{BA094B9F-DD49-42B5-A234-426097036A20}" type="presOf" srcId="{49F26014-8929-483C-BA59-1023700340F9}" destId="{C79F7050-5317-4CE8-9C44-7F1CBEC0CF8E}" srcOrd="0" destOrd="0" presId="urn:microsoft.com/office/officeart/2005/8/layout/chevron2"/>
    <dgm:cxn modelId="{3249C2A6-517C-41BD-AF6B-582434601295}" type="presOf" srcId="{476AFC39-76CA-44DF-8970-7A457CF25CD1}" destId="{2A15FB11-FF47-4EF8-B474-4732F67336E0}" srcOrd="0" destOrd="0" presId="urn:microsoft.com/office/officeart/2005/8/layout/chevron2"/>
    <dgm:cxn modelId="{B91BA5B4-4BC2-4CEC-9F8E-DF825CAC7029}" type="presOf" srcId="{57B36E34-FB96-4775-BD58-BCD56AD728F6}" destId="{1E102448-034D-4E6D-8650-774AE97C254C}" srcOrd="0" destOrd="0" presId="urn:microsoft.com/office/officeart/2005/8/layout/chevron2"/>
    <dgm:cxn modelId="{6E5C36BA-8C9B-41E9-8B48-9404A59707E9}" srcId="{9115E8FA-2144-4F74-B098-A5AAA200041A}" destId="{8941BDA3-B298-4100-9E04-DED694EEB4A4}" srcOrd="0" destOrd="0" parTransId="{D01710A7-D349-4750-A46D-FB3DAB45B609}" sibTransId="{9DA5922B-2BE0-4691-B8D7-1311A660B3ED}"/>
    <dgm:cxn modelId="{EA1484BE-488F-40BB-BA5B-3AA41F3D2EC1}" srcId="{57B36E34-FB96-4775-BD58-BCD56AD728F6}" destId="{99EAFD30-8672-49A7-A56C-4DBFCEAA9DC0}" srcOrd="0" destOrd="0" parTransId="{DDC427E8-E884-46F9-B43A-498C6F802544}" sibTransId="{23850B0F-EF53-4EFF-B2D3-B60215DC20B7}"/>
    <dgm:cxn modelId="{84B5C9D4-54AF-4C0C-B2B7-0EEFFCAB1C2D}" srcId="{971F2A61-A223-4E3E-8970-916D4C46B6E4}" destId="{9115E8FA-2144-4F74-B098-A5AAA200041A}" srcOrd="1" destOrd="0" parTransId="{602F4F1C-55EB-48B6-B0FA-72229192F1FC}" sibTransId="{EEE77C69-4ADC-4FD2-91E1-7713C2397B9E}"/>
    <dgm:cxn modelId="{99F09EDF-A841-474E-A7AE-3C1A61C18D5D}" type="presOf" srcId="{F54000BE-B3DB-497F-A602-6268F8B86957}" destId="{51FEE2FC-79AF-4D00-9629-A03D6BE675FF}" srcOrd="0" destOrd="0" presId="urn:microsoft.com/office/officeart/2005/8/layout/chevron2"/>
    <dgm:cxn modelId="{3ABB44EB-E998-4A5E-ACE3-0F00160DEC19}" srcId="{8C5517EC-C04A-4A28-A7B4-F54BBF11F720}" destId="{82D44AA1-2DD4-4930-937E-C03C9EC5B8C4}" srcOrd="0" destOrd="0" parTransId="{C990ABA0-4199-4E9F-AE79-95F6DA728C6D}" sibTransId="{2E99D044-1BF9-458D-A3A4-1FA639B07919}"/>
    <dgm:cxn modelId="{DFCBFEEF-39AD-4F8B-AFD1-70D1A2F4C85F}" srcId="{971F2A61-A223-4E3E-8970-916D4C46B6E4}" destId="{57B36E34-FB96-4775-BD58-BCD56AD728F6}" srcOrd="0" destOrd="0" parTransId="{091EEDE1-1F42-41A7-AF49-C5549D8CF065}" sibTransId="{E9A75B3A-75CD-4937-952F-104642413C4E}"/>
    <dgm:cxn modelId="{C08D63F4-8B03-49F0-A7C9-B9F80D477013}" srcId="{FADAC038-5D85-4305-AE77-1032FD577B20}" destId="{05CA19B1-2CC3-44CA-B867-6C2A4B2FF0F5}" srcOrd="0" destOrd="0" parTransId="{4C1234F8-1728-49AB-92E3-E1F8FB1A9A6C}" sibTransId="{6F5E290D-2493-4053-8E93-FC2FE586F285}"/>
    <dgm:cxn modelId="{CA3A72F8-80E5-47DF-A32B-13479FE5BAB6}" type="presOf" srcId="{05CA19B1-2CC3-44CA-B867-6C2A4B2FF0F5}" destId="{2A04FCA5-46BE-4264-B4C9-FB0E50475860}" srcOrd="0" destOrd="0" presId="urn:microsoft.com/office/officeart/2005/8/layout/chevron2"/>
    <dgm:cxn modelId="{047C03ED-213A-4388-910E-0BB631B6E94B}" type="presParOf" srcId="{1B00BED5-44F8-4C1F-8726-8830015382B7}" destId="{61302A6B-E36A-4558-BEC2-FB65A620D72D}" srcOrd="0" destOrd="0" presId="urn:microsoft.com/office/officeart/2005/8/layout/chevron2"/>
    <dgm:cxn modelId="{2BFEA6AB-3853-48C5-B547-4A103E15D374}" type="presParOf" srcId="{61302A6B-E36A-4558-BEC2-FB65A620D72D}" destId="{1E102448-034D-4E6D-8650-774AE97C254C}" srcOrd="0" destOrd="0" presId="urn:microsoft.com/office/officeart/2005/8/layout/chevron2"/>
    <dgm:cxn modelId="{528970D4-93E3-4E33-A689-A7F4BE0664BC}" type="presParOf" srcId="{61302A6B-E36A-4558-BEC2-FB65A620D72D}" destId="{A6B13005-E60A-48CB-836C-3798D689CA3A}" srcOrd="1" destOrd="0" presId="urn:microsoft.com/office/officeart/2005/8/layout/chevron2"/>
    <dgm:cxn modelId="{0BDC316D-DB42-4791-8273-A8A7977FD35E}" type="presParOf" srcId="{1B00BED5-44F8-4C1F-8726-8830015382B7}" destId="{56A238EB-F897-46EA-BD65-18A636F6228D}" srcOrd="1" destOrd="0" presId="urn:microsoft.com/office/officeart/2005/8/layout/chevron2"/>
    <dgm:cxn modelId="{2EDB3A43-A444-4B67-8363-63D07A7F2983}" type="presParOf" srcId="{1B00BED5-44F8-4C1F-8726-8830015382B7}" destId="{12818443-1A32-4414-85FD-3BC878E6D18D}" srcOrd="2" destOrd="0" presId="urn:microsoft.com/office/officeart/2005/8/layout/chevron2"/>
    <dgm:cxn modelId="{87E3B9F3-D731-4DBB-8301-DED922BE1D56}" type="presParOf" srcId="{12818443-1A32-4414-85FD-3BC878E6D18D}" destId="{919684C4-2D4C-42D4-908A-F6A733157238}" srcOrd="0" destOrd="0" presId="urn:microsoft.com/office/officeart/2005/8/layout/chevron2"/>
    <dgm:cxn modelId="{0911FA98-F0EC-4514-8BE7-C74C8A7272DE}" type="presParOf" srcId="{12818443-1A32-4414-85FD-3BC878E6D18D}" destId="{6CAACF55-B6CC-432E-887A-912025C483AE}" srcOrd="1" destOrd="0" presId="urn:microsoft.com/office/officeart/2005/8/layout/chevron2"/>
    <dgm:cxn modelId="{3B5247FD-3680-451D-A6E4-1770882B9611}" type="presParOf" srcId="{1B00BED5-44F8-4C1F-8726-8830015382B7}" destId="{1E270A54-F723-4EC6-852C-F4857559FBC6}" srcOrd="3" destOrd="0" presId="urn:microsoft.com/office/officeart/2005/8/layout/chevron2"/>
    <dgm:cxn modelId="{637B2785-2778-49EF-B20E-555557040CE5}" type="presParOf" srcId="{1B00BED5-44F8-4C1F-8726-8830015382B7}" destId="{DB8B8A33-B23E-4BD3-A0A4-24023BA4A99E}" srcOrd="4" destOrd="0" presId="urn:microsoft.com/office/officeart/2005/8/layout/chevron2"/>
    <dgm:cxn modelId="{7E45F8DE-F704-4560-B7E8-8E7CF840A43D}" type="presParOf" srcId="{DB8B8A33-B23E-4BD3-A0A4-24023BA4A99E}" destId="{2A15FB11-FF47-4EF8-B474-4732F67336E0}" srcOrd="0" destOrd="0" presId="urn:microsoft.com/office/officeart/2005/8/layout/chevron2"/>
    <dgm:cxn modelId="{1C9B749A-B5DA-4A05-951F-274461875891}" type="presParOf" srcId="{DB8B8A33-B23E-4BD3-A0A4-24023BA4A99E}" destId="{6FA11E4C-1770-46ED-A816-8A9085171A6A}" srcOrd="1" destOrd="0" presId="urn:microsoft.com/office/officeart/2005/8/layout/chevron2"/>
    <dgm:cxn modelId="{73A1B546-0D01-4216-BAF0-09F0F989B692}" type="presParOf" srcId="{1B00BED5-44F8-4C1F-8726-8830015382B7}" destId="{814A4266-CB84-4AD1-A1F6-006E632A6867}" srcOrd="5" destOrd="0" presId="urn:microsoft.com/office/officeart/2005/8/layout/chevron2"/>
    <dgm:cxn modelId="{7BA42E07-02FE-4EAB-9909-C6692F4E03FF}" type="presParOf" srcId="{1B00BED5-44F8-4C1F-8726-8830015382B7}" destId="{2976DE45-8853-431E-80B3-7527CAB49B14}" srcOrd="6" destOrd="0" presId="urn:microsoft.com/office/officeart/2005/8/layout/chevron2"/>
    <dgm:cxn modelId="{D71EAE18-DE75-4934-86B2-FD262BE25596}" type="presParOf" srcId="{2976DE45-8853-431E-80B3-7527CAB49B14}" destId="{91F6AE86-565E-43D0-90C9-587F739CC3C5}" srcOrd="0" destOrd="0" presId="urn:microsoft.com/office/officeart/2005/8/layout/chevron2"/>
    <dgm:cxn modelId="{AABF6618-C75B-4EFE-8E27-C6DEE4B9935F}" type="presParOf" srcId="{2976DE45-8853-431E-80B3-7527CAB49B14}" destId="{2A04FCA5-46BE-4264-B4C9-FB0E50475860}" srcOrd="1" destOrd="0" presId="urn:microsoft.com/office/officeart/2005/8/layout/chevron2"/>
    <dgm:cxn modelId="{23CD2693-125B-40D9-B1A9-41E23B66A153}" type="presParOf" srcId="{1B00BED5-44F8-4C1F-8726-8830015382B7}" destId="{98B229B7-14A2-475E-B673-D558641343B9}" srcOrd="7" destOrd="0" presId="urn:microsoft.com/office/officeart/2005/8/layout/chevron2"/>
    <dgm:cxn modelId="{66B364E8-E801-412E-88E3-1972302A8578}" type="presParOf" srcId="{1B00BED5-44F8-4C1F-8726-8830015382B7}" destId="{FFC324F2-D1B9-4C83-A493-8721FA79D53B}" srcOrd="8" destOrd="0" presId="urn:microsoft.com/office/officeart/2005/8/layout/chevron2"/>
    <dgm:cxn modelId="{014A852C-CF4E-4D79-B490-7C64EB946212}" type="presParOf" srcId="{FFC324F2-D1B9-4C83-A493-8721FA79D53B}" destId="{51FEE2FC-79AF-4D00-9629-A03D6BE675FF}" srcOrd="0" destOrd="0" presId="urn:microsoft.com/office/officeart/2005/8/layout/chevron2"/>
    <dgm:cxn modelId="{D9A4B1EB-F05E-44FB-BD00-DC59635A70E3}" type="presParOf" srcId="{FFC324F2-D1B9-4C83-A493-8721FA79D53B}" destId="{C79F7050-5317-4CE8-9C44-7F1CBEC0CF8E}" srcOrd="1" destOrd="0" presId="urn:microsoft.com/office/officeart/2005/8/layout/chevron2"/>
    <dgm:cxn modelId="{9C43EC51-0231-4600-A259-CCC1763B25C3}" type="presParOf" srcId="{1B00BED5-44F8-4C1F-8726-8830015382B7}" destId="{416FAC43-B1F7-4D30-A29C-F8585B24C3F4}" srcOrd="9" destOrd="0" presId="urn:microsoft.com/office/officeart/2005/8/layout/chevron2"/>
    <dgm:cxn modelId="{E4AEA283-D745-4208-AB1D-FF8DB9C44733}" type="presParOf" srcId="{1B00BED5-44F8-4C1F-8726-8830015382B7}" destId="{0C9E64C6-16BA-4AE9-93B4-6497F0983637}" srcOrd="10" destOrd="0" presId="urn:microsoft.com/office/officeart/2005/8/layout/chevron2"/>
    <dgm:cxn modelId="{8C22F105-3C99-4860-92DA-C5209551C170}" type="presParOf" srcId="{0C9E64C6-16BA-4AE9-93B4-6497F0983637}" destId="{4AD890D2-CCA9-4356-B137-5100A6CD6945}" srcOrd="0" destOrd="0" presId="urn:microsoft.com/office/officeart/2005/8/layout/chevron2"/>
    <dgm:cxn modelId="{7479BCCE-E2FA-437D-A7D3-1779E2A56473}" type="presParOf" srcId="{0C9E64C6-16BA-4AE9-93B4-6497F0983637}" destId="{1C628B85-F38F-41B0-88F1-F090D17748E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DFBD170-76F4-40A5-8525-AFFF6DF864AF}"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fi-FI"/>
        </a:p>
      </dgm:t>
    </dgm:pt>
    <dgm:pt modelId="{87141EBC-36E8-475A-82CD-FB8D64C5700A}">
      <dgm:prSet custT="1"/>
      <dgm:spPr/>
      <dgm:t>
        <a:bodyPr/>
        <a:lstStyle/>
        <a:p>
          <a:r>
            <a:rPr lang="fi-FI" sz="1600" dirty="0"/>
            <a:t>Application deadline is </a:t>
          </a:r>
          <a:r>
            <a:rPr lang="fi-FI" sz="1600" dirty="0" err="1"/>
            <a:t>annually</a:t>
          </a:r>
          <a:r>
            <a:rPr lang="fi-FI" sz="1600" dirty="0"/>
            <a:t> in </a:t>
          </a:r>
          <a:br>
            <a:rPr lang="fi-FI" sz="1600" dirty="0"/>
          </a:br>
          <a:r>
            <a:rPr lang="fi-FI" sz="2400" dirty="0"/>
            <a:t>February. </a:t>
          </a:r>
          <a:br>
            <a:rPr lang="fi-FI" sz="1600" dirty="0"/>
          </a:br>
          <a:r>
            <a:rPr lang="fi-FI" sz="1600" dirty="0" err="1"/>
            <a:t>The</a:t>
          </a:r>
          <a:r>
            <a:rPr lang="fi-FI" sz="1600" dirty="0"/>
            <a:t> </a:t>
          </a:r>
          <a:r>
            <a:rPr lang="fi-FI" sz="1600" dirty="0" err="1"/>
            <a:t>exact</a:t>
          </a:r>
          <a:r>
            <a:rPr lang="fi-FI" sz="1600" dirty="0"/>
            <a:t> </a:t>
          </a:r>
          <a:r>
            <a:rPr lang="fi-FI" sz="1600" dirty="0" err="1"/>
            <a:t>date</a:t>
          </a:r>
          <a:r>
            <a:rPr lang="fi-FI" sz="1600" dirty="0"/>
            <a:t> is </a:t>
          </a:r>
          <a:r>
            <a:rPr lang="fi-FI" sz="1600" dirty="0" err="1"/>
            <a:t>published</a:t>
          </a:r>
          <a:r>
            <a:rPr lang="fi-FI" sz="1600" dirty="0"/>
            <a:t> </a:t>
          </a:r>
          <a:r>
            <a:rPr lang="fi-FI" sz="1600" dirty="0" err="1"/>
            <a:t>usually</a:t>
          </a:r>
          <a:r>
            <a:rPr lang="fi-FI" sz="1600" dirty="0"/>
            <a:t> in October – November.</a:t>
          </a:r>
        </a:p>
      </dgm:t>
    </dgm:pt>
    <dgm:pt modelId="{CBA374D8-FEE6-4CA0-8EB2-9A31717BEDB9}" type="parTrans" cxnId="{02C69DE1-2975-4794-AABE-587EB544663F}">
      <dgm:prSet/>
      <dgm:spPr/>
      <dgm:t>
        <a:bodyPr/>
        <a:lstStyle/>
        <a:p>
          <a:endParaRPr lang="fi-FI"/>
        </a:p>
      </dgm:t>
    </dgm:pt>
    <dgm:pt modelId="{68FA33B9-C075-42B2-A985-992EC2EF46F0}" type="sibTrans" cxnId="{02C69DE1-2975-4794-AABE-587EB544663F}">
      <dgm:prSet/>
      <dgm:spPr/>
      <dgm:t>
        <a:bodyPr/>
        <a:lstStyle/>
        <a:p>
          <a:endParaRPr lang="fi-FI"/>
        </a:p>
      </dgm:t>
    </dgm:pt>
    <dgm:pt modelId="{1C7B61FE-D8F0-42E7-B9C3-DA72104DAD65}">
      <dgm:prSet custT="1"/>
      <dgm:spPr/>
      <dgm:t>
        <a:bodyPr/>
        <a:lstStyle/>
        <a:p>
          <a:r>
            <a:rPr lang="fi-FI" sz="1200" dirty="0" err="1"/>
            <a:t>Projects</a:t>
          </a:r>
          <a:r>
            <a:rPr lang="fi-FI" sz="1200" dirty="0"/>
            <a:t> </a:t>
          </a:r>
          <a:r>
            <a:rPr lang="fi-FI" sz="1200" dirty="0" err="1"/>
            <a:t>last</a:t>
          </a:r>
          <a:br>
            <a:rPr lang="fi-FI" sz="4000" dirty="0"/>
          </a:br>
          <a:r>
            <a:rPr lang="fi-FI" sz="4000" dirty="0"/>
            <a:t>26 </a:t>
          </a:r>
          <a:r>
            <a:rPr lang="fi-FI" sz="4000" dirty="0" err="1"/>
            <a:t>months</a:t>
          </a:r>
          <a:br>
            <a:rPr lang="fi-FI" sz="1600" dirty="0"/>
          </a:br>
          <a:r>
            <a:rPr lang="fi-FI" sz="1200" dirty="0" err="1"/>
            <a:t>e.g</a:t>
          </a:r>
          <a:r>
            <a:rPr lang="fi-FI" sz="1200" dirty="0"/>
            <a:t>. 1.6.2022 – 31.7.2024</a:t>
          </a:r>
        </a:p>
      </dgm:t>
    </dgm:pt>
    <dgm:pt modelId="{F34F0585-DBBD-4B97-A1F2-0E646C863ED9}" type="parTrans" cxnId="{B9BD86B0-A04D-4F2F-98B1-7541F190F756}">
      <dgm:prSet/>
      <dgm:spPr/>
      <dgm:t>
        <a:bodyPr/>
        <a:lstStyle/>
        <a:p>
          <a:endParaRPr lang="fi-FI"/>
        </a:p>
      </dgm:t>
    </dgm:pt>
    <dgm:pt modelId="{D7E25347-4082-4A29-91A8-486B597BEC4C}" type="sibTrans" cxnId="{B9BD86B0-A04D-4F2F-98B1-7541F190F756}">
      <dgm:prSet/>
      <dgm:spPr/>
      <dgm:t>
        <a:bodyPr/>
        <a:lstStyle/>
        <a:p>
          <a:endParaRPr lang="fi-FI"/>
        </a:p>
      </dgm:t>
    </dgm:pt>
    <dgm:pt modelId="{0791F806-32E8-43DD-8A7E-3E1EE39A00D4}" type="pres">
      <dgm:prSet presAssocID="{0DFBD170-76F4-40A5-8525-AFFF6DF864AF}" presName="linearFlow" presStyleCnt="0">
        <dgm:presLayoutVars>
          <dgm:dir/>
          <dgm:resizeHandles val="exact"/>
        </dgm:presLayoutVars>
      </dgm:prSet>
      <dgm:spPr/>
    </dgm:pt>
    <dgm:pt modelId="{02E34E40-9CC2-4D7D-B5D3-F667470042F4}" type="pres">
      <dgm:prSet presAssocID="{87141EBC-36E8-475A-82CD-FB8D64C5700A}" presName="composite" presStyleCnt="0"/>
      <dgm:spPr/>
    </dgm:pt>
    <dgm:pt modelId="{604642BA-16F7-48F0-BD11-A720F66C3826}" type="pres">
      <dgm:prSet presAssocID="{87141EBC-36E8-475A-82CD-FB8D64C5700A}" presName="imgShp" presStyleLbl="fgImgPlace1" presStyleIdx="0" presStyleCnt="2"/>
      <dgm:spPr>
        <a:blipFill>
          <a:blip xmlns:r="http://schemas.openxmlformats.org/officeDocument/2006/relationships" r:embed="rId1">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Päiväkalenteri tasaisella täytöllä"/>
        </a:ext>
      </dgm:extLst>
    </dgm:pt>
    <dgm:pt modelId="{2CAF2C78-FECC-4B01-B93F-1F60F2001EDC}" type="pres">
      <dgm:prSet presAssocID="{87141EBC-36E8-475A-82CD-FB8D64C5700A}" presName="txShp" presStyleLbl="node1" presStyleIdx="0" presStyleCnt="2">
        <dgm:presLayoutVars>
          <dgm:bulletEnabled val="1"/>
        </dgm:presLayoutVars>
      </dgm:prSet>
      <dgm:spPr/>
    </dgm:pt>
    <dgm:pt modelId="{6CF03CD0-F1D6-45BE-B23C-5CB901FDCFB3}" type="pres">
      <dgm:prSet presAssocID="{68FA33B9-C075-42B2-A985-992EC2EF46F0}" presName="spacing" presStyleCnt="0"/>
      <dgm:spPr/>
    </dgm:pt>
    <dgm:pt modelId="{FD7C1C5F-10D1-4327-B8B7-93D29B580C26}" type="pres">
      <dgm:prSet presAssocID="{1C7B61FE-D8F0-42E7-B9C3-DA72104DAD65}" presName="composite" presStyleCnt="0"/>
      <dgm:spPr/>
    </dgm:pt>
    <dgm:pt modelId="{4E1877D7-B446-4DB5-B9D0-43BB3E569824}" type="pres">
      <dgm:prSet presAssocID="{1C7B61FE-D8F0-42E7-B9C3-DA72104DAD65}" presName="imgShp" presStyleLbl="fgImgPlace1" presStyleIdx="1" presStyleCnt="2"/>
      <dgm:spPr>
        <a:blipFill>
          <a:blip xmlns:r="http://schemas.openxmlformats.org/officeDocument/2006/relationships" r:embed="rId3">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Sekuntikello 75% tasaisella täytöllä"/>
        </a:ext>
      </dgm:extLst>
    </dgm:pt>
    <dgm:pt modelId="{0F989E1D-ECE7-4368-A3B6-A4A6C5D5C9A4}" type="pres">
      <dgm:prSet presAssocID="{1C7B61FE-D8F0-42E7-B9C3-DA72104DAD65}" presName="txShp" presStyleLbl="node1" presStyleIdx="1" presStyleCnt="2">
        <dgm:presLayoutVars>
          <dgm:bulletEnabled val="1"/>
        </dgm:presLayoutVars>
      </dgm:prSet>
      <dgm:spPr/>
    </dgm:pt>
  </dgm:ptLst>
  <dgm:cxnLst>
    <dgm:cxn modelId="{B9BD86B0-A04D-4F2F-98B1-7541F190F756}" srcId="{0DFBD170-76F4-40A5-8525-AFFF6DF864AF}" destId="{1C7B61FE-D8F0-42E7-B9C3-DA72104DAD65}" srcOrd="1" destOrd="0" parTransId="{F34F0585-DBBD-4B97-A1F2-0E646C863ED9}" sibTransId="{D7E25347-4082-4A29-91A8-486B597BEC4C}"/>
    <dgm:cxn modelId="{33D254D8-818C-4069-B9DE-A3D96ECB2743}" type="presOf" srcId="{87141EBC-36E8-475A-82CD-FB8D64C5700A}" destId="{2CAF2C78-FECC-4B01-B93F-1F60F2001EDC}" srcOrd="0" destOrd="0" presId="urn:microsoft.com/office/officeart/2005/8/layout/vList3"/>
    <dgm:cxn modelId="{02C69DE1-2975-4794-AABE-587EB544663F}" srcId="{0DFBD170-76F4-40A5-8525-AFFF6DF864AF}" destId="{87141EBC-36E8-475A-82CD-FB8D64C5700A}" srcOrd="0" destOrd="0" parTransId="{CBA374D8-FEE6-4CA0-8EB2-9A31717BEDB9}" sibTransId="{68FA33B9-C075-42B2-A985-992EC2EF46F0}"/>
    <dgm:cxn modelId="{C1F136E8-1AC4-492F-8545-A4410CF6298E}" type="presOf" srcId="{1C7B61FE-D8F0-42E7-B9C3-DA72104DAD65}" destId="{0F989E1D-ECE7-4368-A3B6-A4A6C5D5C9A4}" srcOrd="0" destOrd="0" presId="urn:microsoft.com/office/officeart/2005/8/layout/vList3"/>
    <dgm:cxn modelId="{7FA698EC-74B0-4CC7-80C5-2DD8A20E1BCF}" type="presOf" srcId="{0DFBD170-76F4-40A5-8525-AFFF6DF864AF}" destId="{0791F806-32E8-43DD-8A7E-3E1EE39A00D4}" srcOrd="0" destOrd="0" presId="urn:microsoft.com/office/officeart/2005/8/layout/vList3"/>
    <dgm:cxn modelId="{EC1B18D2-DF66-4B66-8BB6-D6D2F27D7650}" type="presParOf" srcId="{0791F806-32E8-43DD-8A7E-3E1EE39A00D4}" destId="{02E34E40-9CC2-4D7D-B5D3-F667470042F4}" srcOrd="0" destOrd="0" presId="urn:microsoft.com/office/officeart/2005/8/layout/vList3"/>
    <dgm:cxn modelId="{0327EF61-20BE-418B-A662-0CA70D8C7276}" type="presParOf" srcId="{02E34E40-9CC2-4D7D-B5D3-F667470042F4}" destId="{604642BA-16F7-48F0-BD11-A720F66C3826}" srcOrd="0" destOrd="0" presId="urn:microsoft.com/office/officeart/2005/8/layout/vList3"/>
    <dgm:cxn modelId="{3C81B71C-50B8-416C-A251-FBCD8B2A6CA3}" type="presParOf" srcId="{02E34E40-9CC2-4D7D-B5D3-F667470042F4}" destId="{2CAF2C78-FECC-4B01-B93F-1F60F2001EDC}" srcOrd="1" destOrd="0" presId="urn:microsoft.com/office/officeart/2005/8/layout/vList3"/>
    <dgm:cxn modelId="{60121BE2-BBF6-424D-BC26-FE951D8D8807}" type="presParOf" srcId="{0791F806-32E8-43DD-8A7E-3E1EE39A00D4}" destId="{6CF03CD0-F1D6-45BE-B23C-5CB901FDCFB3}" srcOrd="1" destOrd="0" presId="urn:microsoft.com/office/officeart/2005/8/layout/vList3"/>
    <dgm:cxn modelId="{4AD3CAAB-086B-415C-B585-15C2BE72DF11}" type="presParOf" srcId="{0791F806-32E8-43DD-8A7E-3E1EE39A00D4}" destId="{FD7C1C5F-10D1-4327-B8B7-93D29B580C26}" srcOrd="2" destOrd="0" presId="urn:microsoft.com/office/officeart/2005/8/layout/vList3"/>
    <dgm:cxn modelId="{3A2AA9F3-DDCB-45D8-939D-7B10BDC0B5B9}" type="presParOf" srcId="{FD7C1C5F-10D1-4327-B8B7-93D29B580C26}" destId="{4E1877D7-B446-4DB5-B9D0-43BB3E569824}" srcOrd="0" destOrd="0" presId="urn:microsoft.com/office/officeart/2005/8/layout/vList3"/>
    <dgm:cxn modelId="{CEE131BD-80AA-4994-89F5-EE1CD47AC62B}" type="presParOf" srcId="{FD7C1C5F-10D1-4327-B8B7-93D29B580C26}" destId="{0F989E1D-ECE7-4368-A3B6-A4A6C5D5C9A4}"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7F0BF4-D051-4709-9F08-701AB5E61480}">
      <dsp:nvSpPr>
        <dsp:cNvPr id="0" name=""/>
        <dsp:cNvSpPr/>
      </dsp:nvSpPr>
      <dsp:spPr>
        <a:xfrm>
          <a:off x="3926" y="110526"/>
          <a:ext cx="2360796" cy="46344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fi-FI" sz="1300" b="1" kern="1200" dirty="0"/>
            <a:t>KA1 – Learning Mobility of </a:t>
          </a:r>
          <a:r>
            <a:rPr lang="fi-FI" sz="1300" b="1" kern="1200" dirty="0" err="1"/>
            <a:t>Individuals</a:t>
          </a:r>
          <a:endParaRPr lang="fi-FI" sz="1300" b="1" kern="1200" dirty="0"/>
        </a:p>
      </dsp:txBody>
      <dsp:txXfrm>
        <a:off x="3926" y="110526"/>
        <a:ext cx="2360796" cy="463449"/>
      </dsp:txXfrm>
    </dsp:sp>
    <dsp:sp modelId="{94435DEA-B14A-43E3-B117-14DFDF616D19}">
      <dsp:nvSpPr>
        <dsp:cNvPr id="0" name=""/>
        <dsp:cNvSpPr/>
      </dsp:nvSpPr>
      <dsp:spPr>
        <a:xfrm>
          <a:off x="3926" y="573976"/>
          <a:ext cx="2360796" cy="313184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fi-FI" sz="1300" b="0" kern="1200" dirty="0">
              <a:solidFill>
                <a:schemeClr val="accent1"/>
              </a:solidFill>
            </a:rPr>
            <a:t>KA131 ”European </a:t>
          </a:r>
          <a:r>
            <a:rPr lang="fi-FI" sz="1300" b="0" kern="1200" dirty="0" err="1">
              <a:solidFill>
                <a:schemeClr val="accent1"/>
              </a:solidFill>
            </a:rPr>
            <a:t>mobility</a:t>
          </a:r>
          <a:r>
            <a:rPr lang="fi-FI" sz="1300" b="0" kern="1200" dirty="0">
              <a:solidFill>
                <a:schemeClr val="accent1"/>
              </a:solidFill>
            </a:rPr>
            <a:t>”</a:t>
          </a:r>
        </a:p>
        <a:p>
          <a:pPr marL="114300" lvl="1" indent="-114300" algn="l" defTabSz="577850">
            <a:lnSpc>
              <a:spcPct val="90000"/>
            </a:lnSpc>
            <a:spcBef>
              <a:spcPct val="0"/>
            </a:spcBef>
            <a:spcAft>
              <a:spcPct val="15000"/>
            </a:spcAft>
            <a:buChar char="•"/>
          </a:pPr>
          <a:r>
            <a:rPr lang="fi-FI" sz="1300" b="0" kern="1200" dirty="0">
              <a:solidFill>
                <a:schemeClr val="accent1"/>
              </a:solidFill>
            </a:rPr>
            <a:t>KA171 International Credit Mobility</a:t>
          </a:r>
        </a:p>
        <a:p>
          <a:pPr marL="114300" lvl="1" indent="-114300" algn="l" defTabSz="577850">
            <a:lnSpc>
              <a:spcPct val="90000"/>
            </a:lnSpc>
            <a:spcBef>
              <a:spcPct val="0"/>
            </a:spcBef>
            <a:spcAft>
              <a:spcPct val="15000"/>
            </a:spcAft>
            <a:buChar char="•"/>
          </a:pPr>
          <a:r>
            <a:rPr lang="fi-FI" sz="1300" b="0" kern="1200" dirty="0" err="1">
              <a:solidFill>
                <a:schemeClr val="accent1"/>
              </a:solidFill>
            </a:rPr>
            <a:t>Accreditation</a:t>
          </a:r>
          <a:r>
            <a:rPr lang="fi-FI" sz="1300" b="0" kern="1200" dirty="0">
              <a:solidFill>
                <a:schemeClr val="accent1"/>
              </a:solidFill>
            </a:rPr>
            <a:t> of Mobility </a:t>
          </a:r>
          <a:r>
            <a:rPr lang="fi-FI" sz="1300" b="0" kern="1200" dirty="0" err="1">
              <a:solidFill>
                <a:schemeClr val="accent1"/>
              </a:solidFill>
            </a:rPr>
            <a:t>Consortia</a:t>
          </a:r>
          <a:endParaRPr lang="fi-FI" sz="1300" b="0" kern="1200" dirty="0">
            <a:solidFill>
              <a:schemeClr val="accent1"/>
            </a:solidFill>
          </a:endParaRPr>
        </a:p>
        <a:p>
          <a:pPr marL="114300" lvl="1" indent="-114300" algn="l" defTabSz="577850">
            <a:lnSpc>
              <a:spcPct val="90000"/>
            </a:lnSpc>
            <a:spcBef>
              <a:spcPct val="0"/>
            </a:spcBef>
            <a:spcAft>
              <a:spcPct val="15000"/>
            </a:spcAft>
            <a:buChar char="•"/>
          </a:pPr>
          <a:r>
            <a:rPr lang="fi-FI" sz="1300" b="0" kern="1200" dirty="0">
              <a:solidFill>
                <a:schemeClr val="tx1"/>
              </a:solidFill>
            </a:rPr>
            <a:t>Erasmus+ Virtual </a:t>
          </a:r>
          <a:r>
            <a:rPr lang="fi-FI" sz="1300" b="0" kern="1200" dirty="0" err="1">
              <a:solidFill>
                <a:schemeClr val="tx1"/>
              </a:solidFill>
            </a:rPr>
            <a:t>Exchanges</a:t>
          </a:r>
          <a:endParaRPr lang="fi-FI" sz="1300" b="0" kern="1200" dirty="0">
            <a:solidFill>
              <a:schemeClr val="tx1"/>
            </a:solidFill>
          </a:endParaRPr>
        </a:p>
      </dsp:txBody>
      <dsp:txXfrm>
        <a:off x="3926" y="573976"/>
        <a:ext cx="2360796" cy="3131846"/>
      </dsp:txXfrm>
    </dsp:sp>
    <dsp:sp modelId="{496BE092-2083-48E7-8006-9C232FB4D720}">
      <dsp:nvSpPr>
        <dsp:cNvPr id="0" name=""/>
        <dsp:cNvSpPr/>
      </dsp:nvSpPr>
      <dsp:spPr>
        <a:xfrm>
          <a:off x="2695234" y="110526"/>
          <a:ext cx="2360796" cy="46344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fi-FI" sz="1300" b="1" kern="1200" dirty="0"/>
            <a:t>KA2 – </a:t>
          </a:r>
          <a:r>
            <a:rPr lang="en-US" sz="1300" b="1" kern="1200" dirty="0"/>
            <a:t>Cooperation among </a:t>
          </a:r>
          <a:r>
            <a:rPr lang="en-US" sz="1300" b="1" kern="1200" dirty="0" err="1"/>
            <a:t>organisations</a:t>
          </a:r>
          <a:r>
            <a:rPr lang="en-US" sz="1300" b="1" kern="1200" dirty="0"/>
            <a:t> and institutions</a:t>
          </a:r>
          <a:endParaRPr lang="fi-FI" sz="1300" kern="1200" dirty="0"/>
        </a:p>
      </dsp:txBody>
      <dsp:txXfrm>
        <a:off x="2695234" y="110526"/>
        <a:ext cx="2360796" cy="463449"/>
      </dsp:txXfrm>
    </dsp:sp>
    <dsp:sp modelId="{3DC1B47F-E9EC-47F4-A165-5E0E78F1B488}">
      <dsp:nvSpPr>
        <dsp:cNvPr id="0" name=""/>
        <dsp:cNvSpPr/>
      </dsp:nvSpPr>
      <dsp:spPr>
        <a:xfrm>
          <a:off x="2695234" y="573976"/>
          <a:ext cx="2360796" cy="313184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fi-FI" sz="1300" b="0" kern="1200" dirty="0" err="1">
              <a:solidFill>
                <a:schemeClr val="accent1"/>
              </a:solidFill>
            </a:rPr>
            <a:t>Cooperation</a:t>
          </a:r>
          <a:r>
            <a:rPr lang="fi-FI" sz="1300" b="0" kern="1200" dirty="0">
              <a:solidFill>
                <a:schemeClr val="accent1"/>
              </a:solidFill>
            </a:rPr>
            <a:t> </a:t>
          </a:r>
          <a:r>
            <a:rPr lang="fi-FI" sz="1300" b="0" kern="1200" dirty="0" err="1">
              <a:solidFill>
                <a:schemeClr val="accent1"/>
              </a:solidFill>
            </a:rPr>
            <a:t>partnerships</a:t>
          </a:r>
          <a:endParaRPr lang="fi-FI" sz="1300" b="0" kern="1200" dirty="0">
            <a:solidFill>
              <a:schemeClr val="accent1"/>
            </a:solidFill>
          </a:endParaRPr>
        </a:p>
        <a:p>
          <a:pPr marL="114300" lvl="1" indent="-114300" algn="l" defTabSz="577850">
            <a:lnSpc>
              <a:spcPct val="90000"/>
            </a:lnSpc>
            <a:spcBef>
              <a:spcPct val="0"/>
            </a:spcBef>
            <a:spcAft>
              <a:spcPct val="15000"/>
            </a:spcAft>
            <a:buChar char="•"/>
          </a:pPr>
          <a:r>
            <a:rPr lang="fi-FI" sz="1300" b="0" i="0" kern="1200" dirty="0"/>
            <a:t>European </a:t>
          </a:r>
          <a:r>
            <a:rPr lang="fi-FI" sz="1300" b="0" i="0" kern="1200" dirty="0" err="1"/>
            <a:t>Universities</a:t>
          </a:r>
          <a:endParaRPr lang="fi-FI" sz="1300" b="0" kern="1200" dirty="0"/>
        </a:p>
        <a:p>
          <a:pPr marL="114300" lvl="1" indent="-114300" algn="l" defTabSz="577850">
            <a:lnSpc>
              <a:spcPct val="90000"/>
            </a:lnSpc>
            <a:spcBef>
              <a:spcPct val="0"/>
            </a:spcBef>
            <a:spcAft>
              <a:spcPct val="15000"/>
            </a:spcAft>
            <a:buChar char="•"/>
          </a:pPr>
          <a:r>
            <a:rPr lang="fi-FI" sz="1300" b="0" i="0" kern="1200" dirty="0"/>
            <a:t>Erasmus+ Teachers </a:t>
          </a:r>
          <a:r>
            <a:rPr lang="fi-FI" sz="1300" b="0" i="0" kern="1200" dirty="0" err="1"/>
            <a:t>Academies</a:t>
          </a:r>
          <a:endParaRPr lang="fi-FI" sz="1300" b="0" kern="1200" dirty="0"/>
        </a:p>
        <a:p>
          <a:pPr marL="114300" lvl="1" indent="-114300" algn="l" defTabSz="577850">
            <a:lnSpc>
              <a:spcPct val="90000"/>
            </a:lnSpc>
            <a:spcBef>
              <a:spcPct val="0"/>
            </a:spcBef>
            <a:spcAft>
              <a:spcPct val="15000"/>
            </a:spcAft>
            <a:buChar char="•"/>
          </a:pPr>
          <a:r>
            <a:rPr lang="fi-FI" sz="1300" b="0" i="0" kern="1200" dirty="0"/>
            <a:t>Erasmus </a:t>
          </a:r>
          <a:r>
            <a:rPr lang="fi-FI" sz="1300" b="0" i="0" kern="1200" dirty="0" err="1"/>
            <a:t>Mundus</a:t>
          </a:r>
          <a:r>
            <a:rPr lang="fi-FI" sz="1300" b="0" i="0" kern="1200" dirty="0"/>
            <a:t> Action</a:t>
          </a:r>
          <a:endParaRPr lang="fi-FI" sz="1300" b="0" kern="1200" dirty="0"/>
        </a:p>
        <a:p>
          <a:pPr marL="114300" lvl="1" indent="-114300" algn="l" defTabSz="577850">
            <a:lnSpc>
              <a:spcPct val="90000"/>
            </a:lnSpc>
            <a:spcBef>
              <a:spcPct val="0"/>
            </a:spcBef>
            <a:spcAft>
              <a:spcPct val="15000"/>
            </a:spcAft>
            <a:buChar char="•"/>
          </a:pPr>
          <a:r>
            <a:rPr lang="fi-FI" sz="1300" b="0" i="0" kern="1200" dirty="0" err="1"/>
            <a:t>Alliances</a:t>
          </a:r>
          <a:r>
            <a:rPr lang="fi-FI" sz="1300" b="0" i="0" kern="1200" dirty="0"/>
            <a:t> for Innovation</a:t>
          </a:r>
          <a:endParaRPr lang="fi-FI" sz="1300" b="0" kern="1200" dirty="0"/>
        </a:p>
        <a:p>
          <a:pPr marL="114300" lvl="1" indent="-114300" algn="l" defTabSz="577850">
            <a:lnSpc>
              <a:spcPct val="90000"/>
            </a:lnSpc>
            <a:spcBef>
              <a:spcPct val="0"/>
            </a:spcBef>
            <a:spcAft>
              <a:spcPct val="15000"/>
            </a:spcAft>
            <a:buChar char="•"/>
          </a:pPr>
          <a:r>
            <a:rPr lang="fi-FI" sz="1300" b="0" i="0" kern="1200" dirty="0" err="1"/>
            <a:t>Forward-looking</a:t>
          </a:r>
          <a:r>
            <a:rPr lang="fi-FI" sz="1300" b="0" i="0" kern="1200" dirty="0"/>
            <a:t> </a:t>
          </a:r>
          <a:r>
            <a:rPr lang="fi-FI" sz="1300" b="0" i="0" kern="1200" dirty="0" err="1"/>
            <a:t>projects</a:t>
          </a:r>
          <a:endParaRPr lang="fi-FI" sz="1300" b="0" kern="1200" dirty="0"/>
        </a:p>
        <a:p>
          <a:pPr marL="114300" lvl="1" indent="-114300" algn="l" defTabSz="577850">
            <a:lnSpc>
              <a:spcPct val="90000"/>
            </a:lnSpc>
            <a:spcBef>
              <a:spcPct val="0"/>
            </a:spcBef>
            <a:spcAft>
              <a:spcPct val="15000"/>
            </a:spcAft>
            <a:buChar char="•"/>
          </a:pPr>
          <a:r>
            <a:rPr lang="fi-FI" sz="1300" b="0" i="0" kern="1200" dirty="0" err="1"/>
            <a:t>Capacity</a:t>
          </a:r>
          <a:r>
            <a:rPr lang="fi-FI" sz="1300" b="0" i="0" kern="1200" dirty="0"/>
            <a:t> Building </a:t>
          </a:r>
          <a:r>
            <a:rPr lang="fi-FI" sz="1300" b="0" i="0" kern="1200" dirty="0" err="1"/>
            <a:t>projects</a:t>
          </a:r>
          <a:endParaRPr lang="fi-FI" sz="1300" b="0" kern="1200" dirty="0"/>
        </a:p>
      </dsp:txBody>
      <dsp:txXfrm>
        <a:off x="2695234" y="573976"/>
        <a:ext cx="2360796" cy="3131846"/>
      </dsp:txXfrm>
    </dsp:sp>
    <dsp:sp modelId="{634F8DA9-DBFE-4CFC-B2AF-0149302AB08E}">
      <dsp:nvSpPr>
        <dsp:cNvPr id="0" name=""/>
        <dsp:cNvSpPr/>
      </dsp:nvSpPr>
      <dsp:spPr>
        <a:xfrm>
          <a:off x="5386543" y="110526"/>
          <a:ext cx="2360796" cy="46344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rgbClr val="FFFFFF"/>
              </a:solidFill>
              <a:latin typeface="Roboto Medium"/>
              <a:ea typeface="+mn-ea"/>
              <a:cs typeface="+mn-cs"/>
            </a:rPr>
            <a:t>KA3 –  Support to policy development and cooperation</a:t>
          </a:r>
          <a:endParaRPr lang="fi-FI" sz="1300" kern="1200" dirty="0"/>
        </a:p>
      </dsp:txBody>
      <dsp:txXfrm>
        <a:off x="5386543" y="110526"/>
        <a:ext cx="2360796" cy="463449"/>
      </dsp:txXfrm>
    </dsp:sp>
    <dsp:sp modelId="{99EDDE11-7988-4475-AA1E-E9EAD26DBA44}">
      <dsp:nvSpPr>
        <dsp:cNvPr id="0" name=""/>
        <dsp:cNvSpPr/>
      </dsp:nvSpPr>
      <dsp:spPr>
        <a:xfrm>
          <a:off x="5386543" y="573976"/>
          <a:ext cx="2360796" cy="313184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fi-FI" sz="1300" b="0" i="0" kern="1200" dirty="0" err="1"/>
            <a:t>Support</a:t>
          </a:r>
          <a:r>
            <a:rPr lang="fi-FI" sz="1300" b="0" i="0" kern="1200" dirty="0"/>
            <a:t> to </a:t>
          </a:r>
          <a:r>
            <a:rPr lang="fi-FI" sz="1300" b="0" i="0" kern="1200" dirty="0" err="1"/>
            <a:t>policy</a:t>
          </a:r>
          <a:r>
            <a:rPr lang="fi-FI" sz="1300" b="0" i="0" kern="1200" dirty="0"/>
            <a:t> </a:t>
          </a:r>
          <a:r>
            <a:rPr lang="fi-FI" sz="1300" b="0" i="0" kern="1200" dirty="0" err="1"/>
            <a:t>development</a:t>
          </a:r>
          <a:r>
            <a:rPr lang="fi-FI" sz="1300" b="0" i="0" kern="1200" dirty="0"/>
            <a:t>, </a:t>
          </a:r>
          <a:r>
            <a:rPr lang="fi-FI" sz="1300" b="0" i="0" kern="1200" dirty="0" err="1"/>
            <a:t>experimentation</a:t>
          </a:r>
          <a:r>
            <a:rPr lang="fi-FI" sz="1300" b="0" i="0" kern="1200" dirty="0"/>
            <a:t> and </a:t>
          </a:r>
          <a:r>
            <a:rPr lang="fi-FI" sz="1300" b="0" i="0" kern="1200" dirty="0" err="1"/>
            <a:t>dialogue</a:t>
          </a:r>
          <a:r>
            <a:rPr lang="fi-FI" sz="1300" b="0" i="0" kern="1200" dirty="0"/>
            <a:t> in </a:t>
          </a:r>
          <a:r>
            <a:rPr lang="fi-FI" sz="1300" b="0" i="0" kern="1200" dirty="0" err="1"/>
            <a:t>the</a:t>
          </a:r>
          <a:r>
            <a:rPr lang="fi-FI" sz="1300" b="0" i="0" kern="1200" dirty="0"/>
            <a:t> EU </a:t>
          </a:r>
          <a:r>
            <a:rPr lang="fi-FI" sz="1300" b="0" i="0" kern="1200" dirty="0" err="1"/>
            <a:t>level</a:t>
          </a:r>
          <a:r>
            <a:rPr lang="fi-FI" sz="1300" b="0" i="0" kern="1200" dirty="0"/>
            <a:t> o</a:t>
          </a:r>
          <a:r>
            <a:rPr lang="en-US" sz="1300" b="0" i="0" kern="1200" dirty="0"/>
            <a:t>n education, training, youth and sport, including sectoral agendas for higher education, vocational education and training, schools and adult learning.</a:t>
          </a:r>
          <a:endParaRPr lang="fi-FI" sz="1300" kern="1200" dirty="0"/>
        </a:p>
        <a:p>
          <a:pPr marL="114300" lvl="1" indent="-114300" algn="l" defTabSz="577850">
            <a:lnSpc>
              <a:spcPct val="90000"/>
            </a:lnSpc>
            <a:spcBef>
              <a:spcPct val="0"/>
            </a:spcBef>
            <a:spcAft>
              <a:spcPct val="15000"/>
            </a:spcAft>
            <a:buChar char="•"/>
          </a:pPr>
          <a:r>
            <a:rPr lang="fi-FI" sz="1300" kern="1200" dirty="0"/>
            <a:t>(</a:t>
          </a:r>
          <a:r>
            <a:rPr lang="fi-FI" sz="1300" kern="1200" dirty="0" err="1"/>
            <a:t>The</a:t>
          </a:r>
          <a:r>
            <a:rPr lang="fi-FI" sz="1300" kern="1200" dirty="0"/>
            <a:t> European </a:t>
          </a:r>
          <a:r>
            <a:rPr lang="fi-FI" sz="1300" kern="1200" dirty="0" err="1"/>
            <a:t>Youth</a:t>
          </a:r>
          <a:r>
            <a:rPr lang="fi-FI" sz="1300" kern="1200" dirty="0"/>
            <a:t> </a:t>
          </a:r>
          <a:r>
            <a:rPr lang="fi-FI" sz="1300" kern="1200" dirty="0" err="1"/>
            <a:t>Together</a:t>
          </a:r>
          <a:r>
            <a:rPr lang="fi-FI" sz="1300" kern="1200" dirty="0"/>
            <a:t> Action)</a:t>
          </a:r>
        </a:p>
        <a:p>
          <a:pPr marL="114300" lvl="1" indent="-114300" algn="l" defTabSz="577850">
            <a:lnSpc>
              <a:spcPct val="90000"/>
            </a:lnSpc>
            <a:spcBef>
              <a:spcPct val="0"/>
            </a:spcBef>
            <a:spcAft>
              <a:spcPct val="15000"/>
            </a:spcAft>
            <a:buChar char="•"/>
          </a:pPr>
          <a:r>
            <a:rPr lang="fi-FI" sz="1300" kern="1200" dirty="0"/>
            <a:t>European Commission and </a:t>
          </a:r>
          <a:r>
            <a:rPr lang="fi-FI" sz="1300" kern="1200" dirty="0" err="1"/>
            <a:t>the</a:t>
          </a:r>
          <a:r>
            <a:rPr lang="fi-FI" sz="1300" kern="1200" dirty="0"/>
            <a:t> </a:t>
          </a:r>
          <a:r>
            <a:rPr lang="fi-FI" sz="1300" kern="1200" dirty="0" err="1"/>
            <a:t>Executive</a:t>
          </a:r>
          <a:r>
            <a:rPr lang="fi-FI" sz="1300" kern="1200" dirty="0"/>
            <a:t> </a:t>
          </a:r>
          <a:r>
            <a:rPr lang="fi-FI" sz="1300" kern="1200" dirty="0" err="1"/>
            <a:t>agency</a:t>
          </a:r>
          <a:r>
            <a:rPr lang="fi-FI" sz="1300" kern="1200" dirty="0"/>
            <a:t>  EACEA </a:t>
          </a:r>
          <a:r>
            <a:rPr lang="fi-FI" sz="1300" kern="1200" dirty="0" err="1"/>
            <a:t>publish</a:t>
          </a:r>
          <a:r>
            <a:rPr lang="fi-FI" sz="1300" kern="1200" dirty="0"/>
            <a:t> </a:t>
          </a:r>
          <a:r>
            <a:rPr lang="fi-FI" sz="1300" kern="1200" dirty="0" err="1"/>
            <a:t>calls</a:t>
          </a:r>
          <a:r>
            <a:rPr lang="fi-FI" sz="1300" kern="1200" dirty="0"/>
            <a:t> and </a:t>
          </a:r>
          <a:r>
            <a:rPr lang="fi-FI" sz="1300" kern="1200" dirty="0" err="1"/>
            <a:t>tenders</a:t>
          </a:r>
          <a:r>
            <a:rPr lang="fi-FI" sz="1300" kern="1200" dirty="0"/>
            <a:t> </a:t>
          </a:r>
          <a:r>
            <a:rPr lang="fi-FI" sz="1300" kern="1200" dirty="0" err="1"/>
            <a:t>from</a:t>
          </a:r>
          <a:r>
            <a:rPr lang="fi-FI" sz="1300" kern="1200" dirty="0"/>
            <a:t> </a:t>
          </a:r>
          <a:r>
            <a:rPr lang="fi-FI" sz="1300" kern="1200" dirty="0" err="1"/>
            <a:t>time</a:t>
          </a:r>
          <a:r>
            <a:rPr lang="fi-FI" sz="1300" kern="1200" dirty="0"/>
            <a:t> to </a:t>
          </a:r>
          <a:r>
            <a:rPr lang="fi-FI" sz="1300" kern="1200" dirty="0" err="1"/>
            <a:t>time</a:t>
          </a:r>
          <a:endParaRPr lang="fi-FI" sz="1300" kern="1200" dirty="0"/>
        </a:p>
      </dsp:txBody>
      <dsp:txXfrm>
        <a:off x="5386543" y="573976"/>
        <a:ext cx="2360796" cy="3131846"/>
      </dsp:txXfrm>
    </dsp:sp>
    <dsp:sp modelId="{710AC786-451F-421B-A095-9DC607EB6138}">
      <dsp:nvSpPr>
        <dsp:cNvPr id="0" name=""/>
        <dsp:cNvSpPr/>
      </dsp:nvSpPr>
      <dsp:spPr>
        <a:xfrm>
          <a:off x="8077851" y="110526"/>
          <a:ext cx="2360796" cy="46344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fi-FI" sz="1300" b="1" kern="1200" dirty="0"/>
            <a:t>Jean </a:t>
          </a:r>
          <a:r>
            <a:rPr lang="fi-FI" sz="1300" b="1" kern="1200" dirty="0" err="1"/>
            <a:t>Monnet</a:t>
          </a:r>
          <a:r>
            <a:rPr lang="fi-FI" sz="1300" b="1" kern="1200" dirty="0"/>
            <a:t> </a:t>
          </a:r>
          <a:r>
            <a:rPr lang="fi-FI" sz="1300" b="1" kern="1200" dirty="0" err="1"/>
            <a:t>Actions</a:t>
          </a:r>
          <a:endParaRPr lang="fi-FI" sz="1300" b="1" kern="1200" dirty="0"/>
        </a:p>
      </dsp:txBody>
      <dsp:txXfrm>
        <a:off x="8077851" y="110526"/>
        <a:ext cx="2360796" cy="463449"/>
      </dsp:txXfrm>
    </dsp:sp>
    <dsp:sp modelId="{57F94FA8-1317-4127-8343-6A3BD51CED63}">
      <dsp:nvSpPr>
        <dsp:cNvPr id="0" name=""/>
        <dsp:cNvSpPr/>
      </dsp:nvSpPr>
      <dsp:spPr>
        <a:xfrm>
          <a:off x="8077851" y="573976"/>
          <a:ext cx="2360796" cy="313184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fi-FI" sz="1300" kern="1200" dirty="0"/>
            <a:t>Jean </a:t>
          </a:r>
          <a:r>
            <a:rPr lang="fi-FI" sz="1300" kern="1200" dirty="0" err="1"/>
            <a:t>Monnet</a:t>
          </a:r>
          <a:r>
            <a:rPr lang="fi-FI" sz="1300" kern="1200" dirty="0"/>
            <a:t> </a:t>
          </a:r>
          <a:r>
            <a:rPr lang="fi-FI" sz="1300" kern="1200" dirty="0" err="1"/>
            <a:t>Modules</a:t>
          </a:r>
          <a:endParaRPr lang="fi-FI" sz="1300" kern="1200" dirty="0"/>
        </a:p>
        <a:p>
          <a:pPr marL="114300" lvl="1" indent="-114300" algn="l" defTabSz="577850">
            <a:lnSpc>
              <a:spcPct val="90000"/>
            </a:lnSpc>
            <a:spcBef>
              <a:spcPct val="0"/>
            </a:spcBef>
            <a:spcAft>
              <a:spcPct val="15000"/>
            </a:spcAft>
            <a:buChar char="•"/>
          </a:pPr>
          <a:r>
            <a:rPr lang="fi-FI" sz="1300" kern="1200" dirty="0"/>
            <a:t>Jean </a:t>
          </a:r>
          <a:r>
            <a:rPr lang="fi-FI" sz="1300" kern="1200" dirty="0" err="1"/>
            <a:t>Monnet</a:t>
          </a:r>
          <a:r>
            <a:rPr lang="fi-FI" sz="1300" kern="1200" dirty="0"/>
            <a:t> </a:t>
          </a:r>
          <a:r>
            <a:rPr lang="fi-FI" sz="1300" kern="1200" dirty="0" err="1"/>
            <a:t>Chairs</a:t>
          </a:r>
          <a:endParaRPr lang="fi-FI" sz="1300" kern="1200" dirty="0"/>
        </a:p>
        <a:p>
          <a:pPr marL="114300" lvl="1" indent="-114300" algn="l" defTabSz="577850">
            <a:lnSpc>
              <a:spcPct val="90000"/>
            </a:lnSpc>
            <a:spcBef>
              <a:spcPct val="0"/>
            </a:spcBef>
            <a:spcAft>
              <a:spcPct val="15000"/>
            </a:spcAft>
            <a:buChar char="•"/>
          </a:pPr>
          <a:r>
            <a:rPr lang="fi-FI" sz="1300" kern="1200" dirty="0"/>
            <a:t>Jean </a:t>
          </a:r>
          <a:r>
            <a:rPr lang="fi-FI" sz="1300" kern="1200" dirty="0" err="1"/>
            <a:t>Monnet</a:t>
          </a:r>
          <a:r>
            <a:rPr lang="fi-FI" sz="1300" kern="1200" dirty="0"/>
            <a:t> </a:t>
          </a:r>
          <a:r>
            <a:rPr lang="fi-FI" sz="1300" kern="1200" dirty="0" err="1"/>
            <a:t>Centres</a:t>
          </a:r>
          <a:r>
            <a:rPr lang="fi-FI" sz="1300" kern="1200" dirty="0"/>
            <a:t> of </a:t>
          </a:r>
          <a:r>
            <a:rPr lang="fi-FI" sz="1300" kern="1200" dirty="0" err="1"/>
            <a:t>Excellence</a:t>
          </a:r>
          <a:endParaRPr lang="fi-FI" sz="1300" kern="1200" dirty="0"/>
        </a:p>
      </dsp:txBody>
      <dsp:txXfrm>
        <a:off x="8077851" y="573976"/>
        <a:ext cx="2360796" cy="31318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781374-61FE-4DBB-8000-7025AAF23F5B}">
      <dsp:nvSpPr>
        <dsp:cNvPr id="0" name=""/>
        <dsp:cNvSpPr/>
      </dsp:nvSpPr>
      <dsp:spPr>
        <a:xfrm>
          <a:off x="0" y="60860"/>
          <a:ext cx="5541593" cy="72546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fi-FI" sz="3000" b="1" kern="1200" dirty="0" err="1"/>
            <a:t>Minimum</a:t>
          </a:r>
          <a:r>
            <a:rPr lang="fi-FI" sz="3000" b="1" kern="1200" dirty="0"/>
            <a:t> composition</a:t>
          </a:r>
          <a:endParaRPr lang="en-US" sz="3000" kern="1200" dirty="0"/>
        </a:p>
      </dsp:txBody>
      <dsp:txXfrm>
        <a:off x="35414" y="96274"/>
        <a:ext cx="5470765" cy="654641"/>
      </dsp:txXfrm>
    </dsp:sp>
    <dsp:sp modelId="{6C33B983-D4D5-48DA-8AB7-9BCB1250E4D6}">
      <dsp:nvSpPr>
        <dsp:cNvPr id="0" name=""/>
        <dsp:cNvSpPr/>
      </dsp:nvSpPr>
      <dsp:spPr>
        <a:xfrm>
          <a:off x="0" y="786330"/>
          <a:ext cx="5541593" cy="3146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946" tIns="20320" rIns="113792" bIns="20320" numCol="1" spcCol="1270" anchor="t" anchorCtr="0">
          <a:noAutofit/>
        </a:bodyPr>
        <a:lstStyle/>
        <a:p>
          <a:pPr marL="171450" lvl="1" indent="-171450" algn="l" defTabSz="844550">
            <a:lnSpc>
              <a:spcPct val="90000"/>
            </a:lnSpc>
            <a:spcBef>
              <a:spcPct val="0"/>
            </a:spcBef>
            <a:spcAft>
              <a:spcPct val="20000"/>
            </a:spcAft>
            <a:buChar char="•"/>
          </a:pPr>
          <a:r>
            <a:rPr lang="fi-FI" sz="1900" kern="1200" dirty="0">
              <a:solidFill>
                <a:schemeClr val="tx2"/>
              </a:solidFill>
            </a:rPr>
            <a:t>3 </a:t>
          </a:r>
          <a:r>
            <a:rPr lang="fi-FI" sz="1900" kern="1200" dirty="0" err="1">
              <a:solidFill>
                <a:schemeClr val="tx2"/>
              </a:solidFill>
            </a:rPr>
            <a:t>higher</a:t>
          </a:r>
          <a:r>
            <a:rPr lang="fi-FI" sz="1900" kern="1200" dirty="0">
              <a:solidFill>
                <a:schemeClr val="tx2"/>
              </a:solidFill>
            </a:rPr>
            <a:t> </a:t>
          </a:r>
          <a:r>
            <a:rPr lang="fi-FI" sz="1900" kern="1200" dirty="0" err="1">
              <a:solidFill>
                <a:schemeClr val="tx2"/>
              </a:solidFill>
            </a:rPr>
            <a:t>education</a:t>
          </a:r>
          <a:r>
            <a:rPr lang="fi-FI" sz="1900" kern="1200" dirty="0">
              <a:solidFill>
                <a:schemeClr val="tx2"/>
              </a:solidFill>
            </a:rPr>
            <a:t> </a:t>
          </a:r>
          <a:r>
            <a:rPr lang="fi-FI" sz="1900" kern="1200" dirty="0" err="1">
              <a:solidFill>
                <a:schemeClr val="tx2"/>
              </a:solidFill>
            </a:rPr>
            <a:t>institutions</a:t>
          </a:r>
          <a:r>
            <a:rPr lang="fi-FI" sz="1900" kern="1200" dirty="0">
              <a:solidFill>
                <a:schemeClr val="tx2"/>
              </a:solidFill>
            </a:rPr>
            <a:t> </a:t>
          </a:r>
          <a:r>
            <a:rPr lang="fi-FI" sz="1900" kern="1200" dirty="0" err="1">
              <a:solidFill>
                <a:schemeClr val="tx2"/>
              </a:solidFill>
            </a:rPr>
            <a:t>from</a:t>
          </a:r>
          <a:endParaRPr lang="en-US" sz="1900" kern="1200" dirty="0">
            <a:solidFill>
              <a:schemeClr val="tx2"/>
            </a:solidFill>
          </a:endParaRPr>
        </a:p>
        <a:p>
          <a:pPr marL="171450" lvl="1" indent="-171450" algn="l" defTabSz="844550">
            <a:lnSpc>
              <a:spcPct val="90000"/>
            </a:lnSpc>
            <a:spcBef>
              <a:spcPct val="0"/>
            </a:spcBef>
            <a:spcAft>
              <a:spcPct val="20000"/>
            </a:spcAft>
            <a:buChar char="•"/>
          </a:pPr>
          <a:r>
            <a:rPr lang="fi-FI" sz="1900" kern="1200" dirty="0">
              <a:solidFill>
                <a:schemeClr val="tx2"/>
              </a:solidFill>
            </a:rPr>
            <a:t>3 </a:t>
          </a:r>
          <a:r>
            <a:rPr lang="fi-FI" sz="1900" kern="1200" dirty="0" err="1">
              <a:solidFill>
                <a:schemeClr val="tx2"/>
              </a:solidFill>
            </a:rPr>
            <a:t>different</a:t>
          </a:r>
          <a:r>
            <a:rPr lang="fi-FI" sz="1900" kern="1200" dirty="0">
              <a:solidFill>
                <a:schemeClr val="tx2"/>
              </a:solidFill>
            </a:rPr>
            <a:t> </a:t>
          </a:r>
          <a:r>
            <a:rPr lang="fi-FI" sz="1900" kern="1200" dirty="0" err="1">
              <a:solidFill>
                <a:schemeClr val="tx2"/>
              </a:solidFill>
            </a:rPr>
            <a:t>programme</a:t>
          </a:r>
          <a:r>
            <a:rPr lang="fi-FI" sz="1900" kern="1200" dirty="0">
              <a:solidFill>
                <a:schemeClr val="tx2"/>
              </a:solidFill>
            </a:rPr>
            <a:t> </a:t>
          </a:r>
          <a:r>
            <a:rPr lang="fi-FI" sz="1900" kern="1200" dirty="0" err="1">
              <a:solidFill>
                <a:schemeClr val="tx2"/>
              </a:solidFill>
            </a:rPr>
            <a:t>countries</a:t>
          </a:r>
          <a:endParaRPr lang="en-US" sz="1900" kern="1200" dirty="0">
            <a:solidFill>
              <a:schemeClr val="tx2"/>
            </a:solidFill>
          </a:endParaRPr>
        </a:p>
        <a:p>
          <a:pPr marL="342900" lvl="2" indent="-171450" algn="l" defTabSz="711200">
            <a:lnSpc>
              <a:spcPct val="90000"/>
            </a:lnSpc>
            <a:spcBef>
              <a:spcPct val="0"/>
            </a:spcBef>
            <a:spcAft>
              <a:spcPct val="20000"/>
            </a:spcAft>
            <a:buChar char="•"/>
          </a:pPr>
          <a:r>
            <a:rPr lang="fi-FI" sz="1600" kern="1200" dirty="0">
              <a:solidFill>
                <a:schemeClr val="tx2"/>
              </a:solidFill>
            </a:rPr>
            <a:t>inter-</a:t>
          </a:r>
          <a:r>
            <a:rPr lang="fi-FI" sz="1600" kern="1200" dirty="0" err="1">
              <a:solidFill>
                <a:schemeClr val="tx2"/>
              </a:solidFill>
            </a:rPr>
            <a:t>institutional</a:t>
          </a:r>
          <a:r>
            <a:rPr lang="fi-FI" sz="1600" kern="1200" dirty="0">
              <a:solidFill>
                <a:schemeClr val="tx2"/>
              </a:solidFill>
            </a:rPr>
            <a:t> </a:t>
          </a:r>
          <a:r>
            <a:rPr lang="fi-FI" sz="1600" kern="1200" dirty="0" err="1">
              <a:solidFill>
                <a:schemeClr val="tx2"/>
              </a:solidFill>
            </a:rPr>
            <a:t>agreement</a:t>
          </a:r>
          <a:r>
            <a:rPr lang="fi-FI" sz="1600" kern="1200" dirty="0">
              <a:solidFill>
                <a:schemeClr val="tx2"/>
              </a:solidFill>
            </a:rPr>
            <a:t> (IIA) at </a:t>
          </a:r>
          <a:r>
            <a:rPr lang="fi-FI" sz="1600" kern="1200" dirty="0" err="1">
              <a:solidFill>
                <a:schemeClr val="tx2"/>
              </a:solidFill>
            </a:rPr>
            <a:t>least</a:t>
          </a:r>
          <a:r>
            <a:rPr lang="fi-FI" sz="1600" kern="1200" dirty="0">
              <a:solidFill>
                <a:schemeClr val="tx2"/>
              </a:solidFill>
            </a:rPr>
            <a:t> </a:t>
          </a:r>
          <a:r>
            <a:rPr lang="fi-FI" sz="1600" kern="1200" dirty="0" err="1">
              <a:solidFill>
                <a:schemeClr val="tx2"/>
              </a:solidFill>
            </a:rPr>
            <a:t>between</a:t>
          </a:r>
          <a:r>
            <a:rPr lang="fi-FI" sz="1600" kern="1200" dirty="0">
              <a:solidFill>
                <a:schemeClr val="tx2"/>
              </a:solidFill>
            </a:rPr>
            <a:t> </a:t>
          </a:r>
          <a:r>
            <a:rPr lang="fi-FI" sz="1600" kern="1200" dirty="0" err="1">
              <a:solidFill>
                <a:schemeClr val="tx2"/>
              </a:solidFill>
            </a:rPr>
            <a:t>the</a:t>
          </a:r>
          <a:r>
            <a:rPr lang="fi-FI" sz="1600" kern="1200" dirty="0">
              <a:solidFill>
                <a:schemeClr val="tx2"/>
              </a:solidFill>
            </a:rPr>
            <a:t> </a:t>
          </a:r>
          <a:r>
            <a:rPr lang="fi-FI" sz="1600" kern="1200" dirty="0" err="1">
              <a:solidFill>
                <a:schemeClr val="tx2"/>
              </a:solidFill>
            </a:rPr>
            <a:t>receiving</a:t>
          </a:r>
          <a:r>
            <a:rPr lang="fi-FI" sz="1600" kern="1200" dirty="0">
              <a:solidFill>
                <a:schemeClr val="tx2"/>
              </a:solidFill>
            </a:rPr>
            <a:t> and </a:t>
          </a:r>
          <a:r>
            <a:rPr lang="fi-FI" sz="1600" kern="1200" dirty="0" err="1">
              <a:solidFill>
                <a:schemeClr val="tx2"/>
              </a:solidFill>
            </a:rPr>
            <a:t>sending</a:t>
          </a:r>
          <a:r>
            <a:rPr lang="fi-FI" sz="1600" kern="1200" dirty="0">
              <a:solidFill>
                <a:schemeClr val="tx2"/>
              </a:solidFill>
            </a:rPr>
            <a:t> </a:t>
          </a:r>
          <a:r>
            <a:rPr lang="fi-FI" sz="1600" kern="1200" dirty="0" err="1">
              <a:solidFill>
                <a:schemeClr val="tx2"/>
              </a:solidFill>
            </a:rPr>
            <a:t>institution</a:t>
          </a:r>
          <a:endParaRPr lang="en-US" sz="1600" kern="1200" dirty="0">
            <a:solidFill>
              <a:schemeClr val="tx2"/>
            </a:solidFill>
          </a:endParaRPr>
        </a:p>
        <a:p>
          <a:pPr marL="342900" lvl="2" indent="-171450" algn="l" defTabSz="711200">
            <a:lnSpc>
              <a:spcPct val="90000"/>
            </a:lnSpc>
            <a:spcBef>
              <a:spcPct val="0"/>
            </a:spcBef>
            <a:spcAft>
              <a:spcPct val="20000"/>
            </a:spcAft>
            <a:buChar char="•"/>
          </a:pPr>
          <a:r>
            <a:rPr lang="fi-FI" sz="1600" kern="1200" dirty="0" err="1">
              <a:solidFill>
                <a:schemeClr val="tx2"/>
              </a:solidFill>
            </a:rPr>
            <a:t>multilateral</a:t>
          </a:r>
          <a:r>
            <a:rPr lang="fi-FI" sz="1600" kern="1200" dirty="0">
              <a:solidFill>
                <a:schemeClr val="tx2"/>
              </a:solidFill>
            </a:rPr>
            <a:t> </a:t>
          </a:r>
          <a:r>
            <a:rPr lang="fi-FI" sz="1600" kern="1200" dirty="0" err="1">
              <a:solidFill>
                <a:schemeClr val="tx2"/>
              </a:solidFill>
            </a:rPr>
            <a:t>agreement</a:t>
          </a:r>
          <a:r>
            <a:rPr lang="fi-FI" sz="1600" kern="1200" dirty="0">
              <a:solidFill>
                <a:schemeClr val="tx2"/>
              </a:solidFill>
            </a:rPr>
            <a:t> </a:t>
          </a:r>
          <a:r>
            <a:rPr lang="fi-FI" sz="1600" kern="1200" dirty="0" err="1">
              <a:solidFill>
                <a:schemeClr val="tx2"/>
              </a:solidFill>
            </a:rPr>
            <a:t>between</a:t>
          </a:r>
          <a:r>
            <a:rPr lang="fi-FI" sz="1600" kern="1200" dirty="0">
              <a:solidFill>
                <a:schemeClr val="tx2"/>
              </a:solidFill>
            </a:rPr>
            <a:t> </a:t>
          </a:r>
          <a:r>
            <a:rPr lang="fi-FI" sz="1600" kern="1200" dirty="0" err="1">
              <a:solidFill>
                <a:schemeClr val="tx2"/>
              </a:solidFill>
            </a:rPr>
            <a:t>all</a:t>
          </a:r>
          <a:r>
            <a:rPr lang="fi-FI" sz="1600" kern="1200" dirty="0">
              <a:solidFill>
                <a:schemeClr val="tx2"/>
              </a:solidFill>
            </a:rPr>
            <a:t> </a:t>
          </a:r>
          <a:r>
            <a:rPr lang="fi-FI" sz="1600" kern="1200" dirty="0" err="1">
              <a:solidFill>
                <a:schemeClr val="tx2"/>
              </a:solidFill>
            </a:rPr>
            <a:t>participating</a:t>
          </a:r>
          <a:r>
            <a:rPr lang="fi-FI" sz="1600" kern="1200" dirty="0">
              <a:solidFill>
                <a:schemeClr val="tx2"/>
              </a:solidFill>
            </a:rPr>
            <a:t> </a:t>
          </a:r>
          <a:r>
            <a:rPr lang="fi-FI" sz="1600" kern="1200" dirty="0" err="1">
              <a:solidFill>
                <a:schemeClr val="tx2"/>
              </a:solidFill>
            </a:rPr>
            <a:t>institutions</a:t>
          </a:r>
          <a:r>
            <a:rPr lang="fi-FI" sz="1600" kern="1200" dirty="0">
              <a:solidFill>
                <a:schemeClr val="tx2"/>
              </a:solidFill>
            </a:rPr>
            <a:t> is </a:t>
          </a:r>
          <a:r>
            <a:rPr lang="fi-FI" sz="1600" kern="1200" dirty="0" err="1">
              <a:solidFill>
                <a:schemeClr val="tx2"/>
              </a:solidFill>
            </a:rPr>
            <a:t>optional</a:t>
          </a:r>
          <a:endParaRPr lang="en-US" sz="1600" kern="1200" dirty="0">
            <a:solidFill>
              <a:schemeClr val="tx2"/>
            </a:solidFill>
          </a:endParaRPr>
        </a:p>
        <a:p>
          <a:pPr marL="171450" lvl="1" indent="-171450" algn="l" defTabSz="844550">
            <a:lnSpc>
              <a:spcPct val="90000"/>
            </a:lnSpc>
            <a:spcBef>
              <a:spcPct val="0"/>
            </a:spcBef>
            <a:spcAft>
              <a:spcPct val="20000"/>
            </a:spcAft>
            <a:buChar char="•"/>
          </a:pPr>
          <a:r>
            <a:rPr lang="fi-FI" sz="1900" kern="1200" dirty="0">
              <a:solidFill>
                <a:schemeClr val="tx2"/>
              </a:solidFill>
            </a:rPr>
            <a:t>15 mobile </a:t>
          </a:r>
          <a:r>
            <a:rPr lang="fi-FI" sz="1900" kern="1200" dirty="0" err="1">
              <a:solidFill>
                <a:schemeClr val="tx2"/>
              </a:solidFill>
            </a:rPr>
            <a:t>learner</a:t>
          </a:r>
          <a:r>
            <a:rPr lang="fi-FI" sz="1900" kern="1200" dirty="0">
              <a:solidFill>
                <a:schemeClr val="tx2"/>
              </a:solidFill>
            </a:rPr>
            <a:t> </a:t>
          </a:r>
          <a:r>
            <a:rPr lang="fi-FI" sz="1900" kern="1200" dirty="0" err="1">
              <a:solidFill>
                <a:schemeClr val="tx2"/>
              </a:solidFill>
            </a:rPr>
            <a:t>participants</a:t>
          </a:r>
          <a:r>
            <a:rPr lang="fi-FI" sz="1900" kern="1200" dirty="0">
              <a:solidFill>
                <a:schemeClr val="tx2"/>
              </a:solidFill>
            </a:rPr>
            <a:t> (</a:t>
          </a:r>
          <a:r>
            <a:rPr lang="fi-FI" sz="1900" kern="1200" dirty="0" err="1">
              <a:solidFill>
                <a:schemeClr val="tx2"/>
              </a:solidFill>
            </a:rPr>
            <a:t>students</a:t>
          </a:r>
          <a:r>
            <a:rPr lang="fi-FI" sz="1900" kern="1200" dirty="0">
              <a:solidFill>
                <a:schemeClr val="tx2"/>
              </a:solidFill>
            </a:rPr>
            <a:t>/</a:t>
          </a:r>
          <a:r>
            <a:rPr lang="fi-FI" sz="1900" kern="1200" dirty="0" err="1">
              <a:solidFill>
                <a:schemeClr val="tx2"/>
              </a:solidFill>
            </a:rPr>
            <a:t>staff</a:t>
          </a:r>
          <a:r>
            <a:rPr lang="fi-FI" sz="1900" kern="1200" dirty="0">
              <a:solidFill>
                <a:schemeClr val="tx2"/>
              </a:solidFill>
            </a:rPr>
            <a:t>)</a:t>
          </a:r>
          <a:endParaRPr lang="en-US" sz="1900" kern="1200" dirty="0">
            <a:solidFill>
              <a:schemeClr val="tx2"/>
            </a:solidFill>
          </a:endParaRPr>
        </a:p>
        <a:p>
          <a:pPr marL="171450" lvl="1" indent="-171450" algn="l" defTabSz="844550">
            <a:lnSpc>
              <a:spcPct val="90000"/>
            </a:lnSpc>
            <a:spcBef>
              <a:spcPct val="0"/>
            </a:spcBef>
            <a:spcAft>
              <a:spcPct val="20000"/>
            </a:spcAft>
            <a:buChar char="•"/>
          </a:pPr>
          <a:r>
            <a:rPr lang="fi-FI" sz="1900" kern="1200" dirty="0">
              <a:solidFill>
                <a:schemeClr val="tx2"/>
              </a:solidFill>
            </a:rPr>
            <a:t>5 – 30 </a:t>
          </a:r>
          <a:r>
            <a:rPr lang="fi-FI" sz="1900" kern="1200" dirty="0" err="1">
              <a:solidFill>
                <a:schemeClr val="tx2"/>
              </a:solidFill>
            </a:rPr>
            <a:t>days</a:t>
          </a:r>
          <a:r>
            <a:rPr lang="fi-FI" sz="1900" kern="1200" dirty="0">
              <a:solidFill>
                <a:schemeClr val="tx2"/>
              </a:solidFill>
            </a:rPr>
            <a:t> </a:t>
          </a:r>
          <a:r>
            <a:rPr lang="fi-FI" sz="1900" kern="1200" dirty="0" err="1">
              <a:solidFill>
                <a:schemeClr val="tx2"/>
              </a:solidFill>
            </a:rPr>
            <a:t>physical</a:t>
          </a:r>
          <a:r>
            <a:rPr lang="fi-FI" sz="1900" kern="1200" dirty="0">
              <a:solidFill>
                <a:schemeClr val="tx2"/>
              </a:solidFill>
            </a:rPr>
            <a:t> </a:t>
          </a:r>
          <a:r>
            <a:rPr lang="fi-FI" sz="1900" kern="1200" dirty="0" err="1">
              <a:solidFill>
                <a:schemeClr val="tx2"/>
              </a:solidFill>
            </a:rPr>
            <a:t>mobility</a:t>
          </a:r>
          <a:r>
            <a:rPr lang="fi-FI" sz="1900" kern="1200" dirty="0">
              <a:solidFill>
                <a:schemeClr val="tx2"/>
              </a:solidFill>
            </a:rPr>
            <a:t> </a:t>
          </a:r>
          <a:r>
            <a:rPr lang="fi-FI" sz="1900" kern="1200" dirty="0" err="1">
              <a:solidFill>
                <a:schemeClr val="tx2"/>
              </a:solidFill>
            </a:rPr>
            <a:t>combined</a:t>
          </a:r>
          <a:r>
            <a:rPr lang="fi-FI" sz="1900" kern="1200" dirty="0">
              <a:solidFill>
                <a:schemeClr val="tx2"/>
              </a:solidFill>
            </a:rPr>
            <a:t> </a:t>
          </a:r>
          <a:r>
            <a:rPr lang="fi-FI" sz="1900" kern="1200" dirty="0" err="1">
              <a:solidFill>
                <a:schemeClr val="tx2"/>
              </a:solidFill>
            </a:rPr>
            <a:t>with</a:t>
          </a:r>
          <a:r>
            <a:rPr lang="fi-FI" sz="1900" kern="1200" dirty="0">
              <a:solidFill>
                <a:schemeClr val="tx2"/>
              </a:solidFill>
            </a:rPr>
            <a:t> </a:t>
          </a:r>
          <a:r>
            <a:rPr lang="fi-FI" sz="1900" kern="1200" dirty="0" err="1">
              <a:solidFill>
                <a:schemeClr val="tx2"/>
              </a:solidFill>
            </a:rPr>
            <a:t>cooperative</a:t>
          </a:r>
          <a:r>
            <a:rPr lang="fi-FI" sz="1900" kern="1200" dirty="0">
              <a:solidFill>
                <a:schemeClr val="tx2"/>
              </a:solidFill>
            </a:rPr>
            <a:t> </a:t>
          </a:r>
          <a:r>
            <a:rPr lang="fi-FI" sz="1900" kern="1200" dirty="0" err="1">
              <a:solidFill>
                <a:schemeClr val="tx2"/>
              </a:solidFill>
            </a:rPr>
            <a:t>online</a:t>
          </a:r>
          <a:r>
            <a:rPr lang="fi-FI" sz="1900" kern="1200" dirty="0">
              <a:solidFill>
                <a:schemeClr val="tx2"/>
              </a:solidFill>
            </a:rPr>
            <a:t> international </a:t>
          </a:r>
          <a:r>
            <a:rPr lang="fi-FI" sz="1900" kern="1200" dirty="0" err="1">
              <a:solidFill>
                <a:schemeClr val="tx2"/>
              </a:solidFill>
            </a:rPr>
            <a:t>learning</a:t>
          </a:r>
          <a:endParaRPr lang="en-US" sz="1900" kern="1200" dirty="0">
            <a:solidFill>
              <a:schemeClr val="tx2"/>
            </a:solidFill>
          </a:endParaRPr>
        </a:p>
        <a:p>
          <a:pPr marL="171450" lvl="1" indent="-171450" algn="l" defTabSz="844550">
            <a:lnSpc>
              <a:spcPct val="90000"/>
            </a:lnSpc>
            <a:spcBef>
              <a:spcPct val="0"/>
            </a:spcBef>
            <a:spcAft>
              <a:spcPct val="20000"/>
            </a:spcAft>
            <a:buChar char="•"/>
          </a:pPr>
          <a:r>
            <a:rPr lang="fi-FI" sz="1900" kern="1200" dirty="0" err="1">
              <a:solidFill>
                <a:schemeClr val="tx2"/>
              </a:solidFill>
            </a:rPr>
            <a:t>minimum</a:t>
          </a:r>
          <a:r>
            <a:rPr lang="fi-FI" sz="1900" kern="1200" dirty="0">
              <a:solidFill>
                <a:schemeClr val="tx2"/>
              </a:solidFill>
            </a:rPr>
            <a:t> </a:t>
          </a:r>
          <a:r>
            <a:rPr lang="fi-FI" sz="1900" kern="1200" dirty="0" err="1">
              <a:solidFill>
                <a:schemeClr val="tx2"/>
              </a:solidFill>
            </a:rPr>
            <a:t>scope</a:t>
          </a:r>
          <a:r>
            <a:rPr lang="fi-FI" sz="1900" kern="1200" dirty="0">
              <a:solidFill>
                <a:schemeClr val="tx2"/>
              </a:solidFill>
            </a:rPr>
            <a:t> 3 ECTS </a:t>
          </a:r>
          <a:r>
            <a:rPr lang="fi-FI" sz="1900" kern="1200" dirty="0" err="1">
              <a:solidFill>
                <a:schemeClr val="tx2"/>
              </a:solidFill>
            </a:rPr>
            <a:t>credits</a:t>
          </a:r>
          <a:r>
            <a:rPr lang="fi-FI" sz="1900" kern="1200" dirty="0">
              <a:solidFill>
                <a:schemeClr val="tx2"/>
              </a:solidFill>
            </a:rPr>
            <a:t> </a:t>
          </a:r>
          <a:r>
            <a:rPr lang="fi-FI" sz="1900" kern="1200" dirty="0" err="1">
              <a:solidFill>
                <a:schemeClr val="tx2"/>
              </a:solidFill>
            </a:rPr>
            <a:t>incl</a:t>
          </a:r>
          <a:r>
            <a:rPr lang="fi-FI" sz="1900" kern="1200" dirty="0">
              <a:solidFill>
                <a:schemeClr val="tx2"/>
              </a:solidFill>
            </a:rPr>
            <a:t>. </a:t>
          </a:r>
          <a:r>
            <a:rPr lang="fi-FI" sz="1900" kern="1200" dirty="0" err="1">
              <a:solidFill>
                <a:schemeClr val="tx2"/>
              </a:solidFill>
            </a:rPr>
            <a:t>both</a:t>
          </a:r>
          <a:r>
            <a:rPr lang="fi-FI" sz="1900" kern="1200" dirty="0">
              <a:solidFill>
                <a:schemeClr val="tx2"/>
              </a:solidFill>
            </a:rPr>
            <a:t> </a:t>
          </a:r>
          <a:r>
            <a:rPr lang="fi-FI" sz="1900" kern="1200" dirty="0" err="1">
              <a:solidFill>
                <a:schemeClr val="tx2"/>
              </a:solidFill>
            </a:rPr>
            <a:t>the</a:t>
          </a:r>
          <a:r>
            <a:rPr lang="fi-FI" sz="1900" kern="1200" dirty="0">
              <a:solidFill>
                <a:schemeClr val="tx2"/>
              </a:solidFill>
            </a:rPr>
            <a:t> </a:t>
          </a:r>
          <a:r>
            <a:rPr lang="fi-FI" sz="1900" kern="1200" dirty="0" err="1">
              <a:solidFill>
                <a:schemeClr val="tx2"/>
              </a:solidFill>
            </a:rPr>
            <a:t>physical</a:t>
          </a:r>
          <a:r>
            <a:rPr lang="fi-FI" sz="1900" kern="1200" dirty="0">
              <a:solidFill>
                <a:schemeClr val="tx2"/>
              </a:solidFill>
            </a:rPr>
            <a:t> and </a:t>
          </a:r>
          <a:r>
            <a:rPr lang="fi-FI" sz="1900" kern="1200" dirty="0" err="1">
              <a:solidFill>
                <a:schemeClr val="tx2"/>
              </a:solidFill>
            </a:rPr>
            <a:t>virtual</a:t>
          </a:r>
          <a:r>
            <a:rPr lang="fi-FI" sz="1900" kern="1200" dirty="0">
              <a:solidFill>
                <a:schemeClr val="tx2"/>
              </a:solidFill>
            </a:rPr>
            <a:t> </a:t>
          </a:r>
          <a:r>
            <a:rPr lang="fi-FI" sz="1900" kern="1200" dirty="0" err="1">
              <a:solidFill>
                <a:schemeClr val="tx2"/>
              </a:solidFill>
            </a:rPr>
            <a:t>component</a:t>
          </a:r>
          <a:endParaRPr lang="en-US" sz="1900" kern="1200" dirty="0">
            <a:solidFill>
              <a:schemeClr val="tx2"/>
            </a:solidFill>
          </a:endParaRPr>
        </a:p>
      </dsp:txBody>
      <dsp:txXfrm>
        <a:off x="0" y="786330"/>
        <a:ext cx="5541593" cy="31463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C1BAE3-1856-4B77-9CDB-5CB9942F83FA}">
      <dsp:nvSpPr>
        <dsp:cNvPr id="0" name=""/>
        <dsp:cNvSpPr/>
      </dsp:nvSpPr>
      <dsp:spPr>
        <a:xfrm>
          <a:off x="0" y="13067"/>
          <a:ext cx="5662611" cy="70726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i-FI" sz="1800" kern="1200" dirty="0"/>
            <a:t>a </a:t>
          </a:r>
          <a:r>
            <a:rPr lang="fi-FI" sz="1800" kern="1200" dirty="0" err="1"/>
            <a:t>new</a:t>
          </a:r>
          <a:r>
            <a:rPr lang="fi-FI" sz="1800" kern="1200" dirty="0"/>
            <a:t> </a:t>
          </a:r>
          <a:r>
            <a:rPr lang="fi-FI" sz="1800" kern="1200" dirty="0" err="1"/>
            <a:t>more</a:t>
          </a:r>
          <a:r>
            <a:rPr lang="fi-FI" sz="1800" kern="1200" dirty="0"/>
            <a:t> </a:t>
          </a:r>
          <a:r>
            <a:rPr lang="fi-FI" sz="1800" b="1" kern="1200" dirty="0" err="1"/>
            <a:t>flexible</a:t>
          </a:r>
          <a:r>
            <a:rPr lang="fi-FI" sz="1800" b="1" kern="1200" dirty="0"/>
            <a:t> </a:t>
          </a:r>
          <a:r>
            <a:rPr lang="fi-FI" sz="1800" b="1" kern="1200" dirty="0" err="1"/>
            <a:t>mobility</a:t>
          </a:r>
          <a:r>
            <a:rPr lang="fi-FI" sz="1800" b="1" kern="1200" dirty="0"/>
            <a:t> </a:t>
          </a:r>
          <a:r>
            <a:rPr lang="fi-FI" sz="1800" b="1" kern="1200" dirty="0" err="1"/>
            <a:t>type</a:t>
          </a:r>
          <a:endParaRPr lang="en-US" sz="1800" b="1" kern="1200" dirty="0"/>
        </a:p>
      </dsp:txBody>
      <dsp:txXfrm>
        <a:off x="34526" y="47593"/>
        <a:ext cx="5593559" cy="638212"/>
      </dsp:txXfrm>
    </dsp:sp>
    <dsp:sp modelId="{E5423D61-0E37-473D-B2AB-6A30E9F2E6D9}">
      <dsp:nvSpPr>
        <dsp:cNvPr id="0" name=""/>
        <dsp:cNvSpPr/>
      </dsp:nvSpPr>
      <dsp:spPr>
        <a:xfrm>
          <a:off x="0" y="809612"/>
          <a:ext cx="5662611" cy="70726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i-FI" sz="1800" kern="1200" dirty="0" err="1"/>
            <a:t>combine</a:t>
          </a:r>
          <a:r>
            <a:rPr lang="fi-FI" sz="1800" kern="1200" dirty="0"/>
            <a:t> </a:t>
          </a:r>
          <a:r>
            <a:rPr lang="fi-FI" sz="1800" kern="1200" dirty="0" err="1"/>
            <a:t>short-term</a:t>
          </a:r>
          <a:r>
            <a:rPr lang="fi-FI" sz="1800" kern="1200" dirty="0"/>
            <a:t> </a:t>
          </a:r>
          <a:r>
            <a:rPr lang="fi-FI" sz="1800" kern="1200" dirty="0" err="1"/>
            <a:t>physical</a:t>
          </a:r>
          <a:r>
            <a:rPr lang="fi-FI" sz="1800" kern="1200" dirty="0"/>
            <a:t> </a:t>
          </a:r>
          <a:r>
            <a:rPr lang="fi-FI" sz="1800" kern="1200" dirty="0" err="1"/>
            <a:t>mobility</a:t>
          </a:r>
          <a:r>
            <a:rPr lang="fi-FI" sz="1800" kern="1200" dirty="0"/>
            <a:t> and </a:t>
          </a:r>
          <a:r>
            <a:rPr lang="fi-FI" sz="1800" kern="1200" dirty="0" err="1"/>
            <a:t>virtual</a:t>
          </a:r>
          <a:r>
            <a:rPr lang="fi-FI" sz="1800" kern="1200" dirty="0"/>
            <a:t> </a:t>
          </a:r>
          <a:r>
            <a:rPr lang="fi-FI" sz="1800" kern="1200" dirty="0" err="1"/>
            <a:t>learning</a:t>
          </a:r>
          <a:r>
            <a:rPr lang="fi-FI" sz="1800" kern="1200" dirty="0"/>
            <a:t> (</a:t>
          </a:r>
          <a:r>
            <a:rPr lang="fi-FI" sz="1800" kern="1200" dirty="0" err="1"/>
            <a:t>e.g</a:t>
          </a:r>
          <a:r>
            <a:rPr lang="fi-FI" sz="1800" kern="1200" dirty="0"/>
            <a:t>. COIL)</a:t>
          </a:r>
          <a:endParaRPr lang="en-US" sz="1800" kern="1200" dirty="0"/>
        </a:p>
      </dsp:txBody>
      <dsp:txXfrm>
        <a:off x="34526" y="844138"/>
        <a:ext cx="5593559" cy="638212"/>
      </dsp:txXfrm>
    </dsp:sp>
    <dsp:sp modelId="{42D195FE-6343-47FF-8ED8-65BC4D5638DC}">
      <dsp:nvSpPr>
        <dsp:cNvPr id="0" name=""/>
        <dsp:cNvSpPr/>
      </dsp:nvSpPr>
      <dsp:spPr>
        <a:xfrm>
          <a:off x="0" y="1606157"/>
          <a:ext cx="5662611" cy="70726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i-FI" sz="1800" kern="1200" dirty="0" err="1"/>
            <a:t>enable</a:t>
          </a:r>
          <a:r>
            <a:rPr lang="fi-FI" sz="1800" kern="1200" dirty="0"/>
            <a:t> </a:t>
          </a:r>
          <a:r>
            <a:rPr lang="fi-FI" sz="1800" b="1" kern="1200" dirty="0" err="1"/>
            <a:t>participation</a:t>
          </a:r>
          <a:r>
            <a:rPr lang="fi-FI" sz="1800" b="1" kern="1200" dirty="0"/>
            <a:t> </a:t>
          </a:r>
          <a:r>
            <a:rPr lang="fi-FI" sz="1800" b="1" kern="1200" dirty="0" err="1"/>
            <a:t>from</a:t>
          </a:r>
          <a:r>
            <a:rPr lang="fi-FI" sz="1800" b="1" kern="1200" dirty="0"/>
            <a:t> </a:t>
          </a:r>
          <a:r>
            <a:rPr lang="fi-FI" sz="1800" b="1" kern="1200" dirty="0" err="1"/>
            <a:t>different</a:t>
          </a:r>
          <a:r>
            <a:rPr lang="fi-FI" sz="1800" b="1" kern="1200" dirty="0"/>
            <a:t> </a:t>
          </a:r>
          <a:r>
            <a:rPr lang="fi-FI" sz="1800" b="1" kern="1200" dirty="0" err="1"/>
            <a:t>backgrounds</a:t>
          </a:r>
          <a:r>
            <a:rPr lang="fi-FI" sz="1800" b="1" kern="1200" dirty="0"/>
            <a:t> </a:t>
          </a:r>
          <a:br>
            <a:rPr lang="fi-FI" sz="1800" b="1" kern="1200" dirty="0"/>
          </a:br>
          <a:r>
            <a:rPr lang="fi-FI" sz="1800" b="0" kern="1200" dirty="0"/>
            <a:t>(</a:t>
          </a:r>
          <a:r>
            <a:rPr lang="fi-FI" sz="1800" b="0" kern="1200" dirty="0">
              <a:sym typeface="Wingdings" panose="05000000000000000000" pitchFamily="2" charset="2"/>
            </a:rPr>
            <a:t> </a:t>
          </a:r>
          <a:r>
            <a:rPr lang="fi-FI" sz="1800" b="0" kern="1200" dirty="0" err="1">
              <a:sym typeface="Wingdings" panose="05000000000000000000" pitchFamily="2" charset="2"/>
            </a:rPr>
            <a:t>inclusion</a:t>
          </a:r>
          <a:r>
            <a:rPr lang="fi-FI" sz="1800" b="0" kern="1200" dirty="0">
              <a:sym typeface="Wingdings" panose="05000000000000000000" pitchFamily="2" charset="2"/>
            </a:rPr>
            <a:t>)</a:t>
          </a:r>
          <a:endParaRPr lang="en-US" sz="1800" b="0" kern="1200" dirty="0"/>
        </a:p>
      </dsp:txBody>
      <dsp:txXfrm>
        <a:off x="34526" y="1640683"/>
        <a:ext cx="5593559" cy="638212"/>
      </dsp:txXfrm>
    </dsp:sp>
    <dsp:sp modelId="{FABA31B6-60C3-4837-9987-B091933F1884}">
      <dsp:nvSpPr>
        <dsp:cNvPr id="0" name=""/>
        <dsp:cNvSpPr/>
      </dsp:nvSpPr>
      <dsp:spPr>
        <a:xfrm>
          <a:off x="0" y="2402702"/>
          <a:ext cx="5662611" cy="70726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i-FI" sz="1800" b="0" kern="1200" dirty="0" err="1"/>
            <a:t>should</a:t>
          </a:r>
          <a:r>
            <a:rPr lang="fi-FI" sz="1800" b="0" kern="1200" dirty="0"/>
            <a:t> </a:t>
          </a:r>
          <a:r>
            <a:rPr lang="fi-FI" sz="1800" b="0" kern="1200" dirty="0" err="1"/>
            <a:t>provide</a:t>
          </a:r>
          <a:r>
            <a:rPr lang="fi-FI" sz="1800" b="0" kern="1200" dirty="0"/>
            <a:t> </a:t>
          </a:r>
          <a:r>
            <a:rPr lang="fi-FI" sz="1800" b="1" kern="1200" dirty="0" err="1"/>
            <a:t>added</a:t>
          </a:r>
          <a:r>
            <a:rPr lang="fi-FI" sz="1800" b="1" kern="1200" dirty="0"/>
            <a:t> </a:t>
          </a:r>
          <a:r>
            <a:rPr lang="fi-FI" sz="1800" b="1" kern="1200" dirty="0" err="1"/>
            <a:t>value</a:t>
          </a:r>
          <a:r>
            <a:rPr lang="fi-FI" sz="1800" b="1" kern="1200" dirty="0"/>
            <a:t> </a:t>
          </a:r>
          <a:r>
            <a:rPr lang="fi-FI" sz="1800" kern="1200" dirty="0" err="1"/>
            <a:t>compared</a:t>
          </a:r>
          <a:r>
            <a:rPr lang="fi-FI" sz="1800" kern="1200" dirty="0"/>
            <a:t> to </a:t>
          </a:r>
          <a:r>
            <a:rPr lang="fi-FI" sz="1800" kern="1200" dirty="0" err="1"/>
            <a:t>the</a:t>
          </a:r>
          <a:r>
            <a:rPr lang="fi-FI" sz="1800" kern="1200" dirty="0"/>
            <a:t> </a:t>
          </a:r>
          <a:r>
            <a:rPr lang="fi-FI" sz="1800" kern="1200" dirty="0" err="1"/>
            <a:t>already</a:t>
          </a:r>
          <a:r>
            <a:rPr lang="fi-FI" sz="1800" kern="1200" dirty="0"/>
            <a:t> </a:t>
          </a:r>
          <a:r>
            <a:rPr lang="fi-FI" sz="1800" kern="1200" dirty="0" err="1"/>
            <a:t>existing</a:t>
          </a:r>
          <a:r>
            <a:rPr lang="fi-FI" sz="1800" kern="1200" dirty="0"/>
            <a:t> </a:t>
          </a:r>
          <a:r>
            <a:rPr lang="fi-FI" sz="1800" kern="1200" dirty="0" err="1"/>
            <a:t>courses</a:t>
          </a:r>
          <a:endParaRPr lang="en-US" sz="1800" kern="1200" dirty="0"/>
        </a:p>
      </dsp:txBody>
      <dsp:txXfrm>
        <a:off x="34526" y="2437228"/>
        <a:ext cx="5593559" cy="638212"/>
      </dsp:txXfrm>
    </dsp:sp>
    <dsp:sp modelId="{A46CB00B-58C5-4B32-A5BF-880B7D6BA83A}">
      <dsp:nvSpPr>
        <dsp:cNvPr id="0" name=""/>
        <dsp:cNvSpPr/>
      </dsp:nvSpPr>
      <dsp:spPr>
        <a:xfrm>
          <a:off x="0" y="3199247"/>
          <a:ext cx="5662611" cy="70726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i-FI" sz="1800" kern="1200" dirty="0" err="1"/>
            <a:t>can</a:t>
          </a:r>
          <a:r>
            <a:rPr lang="fi-FI" sz="1800" kern="1200" dirty="0"/>
            <a:t> </a:t>
          </a:r>
          <a:r>
            <a:rPr lang="fi-FI" sz="1800" kern="1200" dirty="0" err="1"/>
            <a:t>be</a:t>
          </a:r>
          <a:r>
            <a:rPr lang="fi-FI" sz="1800" kern="1200" dirty="0"/>
            <a:t> </a:t>
          </a:r>
          <a:r>
            <a:rPr lang="fi-FI" sz="1800" b="1" kern="1200" dirty="0"/>
            <a:t>open </a:t>
          </a:r>
          <a:r>
            <a:rPr lang="fi-FI" sz="1800" b="1" kern="1200" dirty="0" err="1"/>
            <a:t>also</a:t>
          </a:r>
          <a:r>
            <a:rPr lang="fi-FI" sz="1800" b="1" kern="1200" dirty="0"/>
            <a:t> to </a:t>
          </a:r>
          <a:r>
            <a:rPr lang="fi-FI" sz="1800" b="1" kern="1200" dirty="0" err="1"/>
            <a:t>other</a:t>
          </a:r>
          <a:r>
            <a:rPr lang="fi-FI" sz="1800" b="1" kern="1200" dirty="0"/>
            <a:t> </a:t>
          </a:r>
          <a:r>
            <a:rPr lang="fi-FI" sz="1800" b="1" kern="1200" dirty="0" err="1"/>
            <a:t>participants</a:t>
          </a:r>
          <a:r>
            <a:rPr lang="fi-FI" sz="1800" b="1" kern="1200" dirty="0"/>
            <a:t> </a:t>
          </a:r>
          <a:r>
            <a:rPr lang="fi-FI" sz="1800" kern="1200" dirty="0" err="1"/>
            <a:t>from</a:t>
          </a:r>
          <a:r>
            <a:rPr lang="fi-FI" sz="1800" kern="1200" dirty="0"/>
            <a:t> outside of </a:t>
          </a:r>
          <a:r>
            <a:rPr lang="fi-FI" sz="1800" kern="1200" dirty="0" err="1"/>
            <a:t>the</a:t>
          </a:r>
          <a:r>
            <a:rPr lang="fi-FI" sz="1800" kern="1200" dirty="0"/>
            <a:t> </a:t>
          </a:r>
          <a:r>
            <a:rPr lang="fi-FI" sz="1800" kern="1200" dirty="0" err="1"/>
            <a:t>actual</a:t>
          </a:r>
          <a:r>
            <a:rPr lang="fi-FI" sz="1800" kern="1200" dirty="0"/>
            <a:t> BIP </a:t>
          </a:r>
          <a:r>
            <a:rPr lang="fi-FI" sz="1800" kern="1200" dirty="0" err="1"/>
            <a:t>partnership</a:t>
          </a:r>
          <a:endParaRPr lang="en-US" sz="1800" kern="1200" dirty="0"/>
        </a:p>
      </dsp:txBody>
      <dsp:txXfrm>
        <a:off x="34526" y="3233773"/>
        <a:ext cx="5593559" cy="638212"/>
      </dsp:txXfrm>
    </dsp:sp>
    <dsp:sp modelId="{0EDA9BB8-8648-4193-90E2-75B802F0EEC0}">
      <dsp:nvSpPr>
        <dsp:cNvPr id="0" name=""/>
        <dsp:cNvSpPr/>
      </dsp:nvSpPr>
      <dsp:spPr>
        <a:xfrm>
          <a:off x="0" y="3995792"/>
          <a:ext cx="5662611" cy="70726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i-FI" sz="1800" kern="1200" dirty="0" err="1"/>
            <a:t>learner</a:t>
          </a:r>
          <a:r>
            <a:rPr lang="fi-FI" sz="1800" kern="1200" dirty="0"/>
            <a:t> </a:t>
          </a:r>
          <a:r>
            <a:rPr lang="fi-FI" sz="1800" kern="1200" dirty="0" err="1"/>
            <a:t>participants</a:t>
          </a:r>
          <a:r>
            <a:rPr lang="fi-FI" sz="1800" kern="1200" dirty="0"/>
            <a:t> </a:t>
          </a:r>
          <a:r>
            <a:rPr lang="fi-FI" sz="1800" kern="1200" dirty="0" err="1"/>
            <a:t>can</a:t>
          </a:r>
          <a:r>
            <a:rPr lang="fi-FI" sz="1800" kern="1200" dirty="0"/>
            <a:t> </a:t>
          </a:r>
          <a:r>
            <a:rPr lang="fi-FI" sz="1800" kern="1200" dirty="0" err="1"/>
            <a:t>be</a:t>
          </a:r>
          <a:r>
            <a:rPr lang="fi-FI" sz="1800" kern="1200" dirty="0"/>
            <a:t> </a:t>
          </a:r>
          <a:r>
            <a:rPr lang="fi-FI" sz="1800" b="1" kern="1200" dirty="0" err="1"/>
            <a:t>students</a:t>
          </a:r>
          <a:r>
            <a:rPr lang="fi-FI" sz="1800" b="1" kern="1200" dirty="0"/>
            <a:t> </a:t>
          </a:r>
          <a:r>
            <a:rPr lang="fi-FI" sz="1800" b="1" kern="1200" dirty="0" err="1"/>
            <a:t>or</a:t>
          </a:r>
          <a:r>
            <a:rPr lang="fi-FI" sz="1800" b="1" kern="1200" dirty="0"/>
            <a:t> </a:t>
          </a:r>
          <a:r>
            <a:rPr lang="fi-FI" sz="1800" b="1" kern="1200" dirty="0" err="1"/>
            <a:t>staff</a:t>
          </a:r>
          <a:endParaRPr lang="en-US" sz="1800" b="1" kern="1200" dirty="0"/>
        </a:p>
      </dsp:txBody>
      <dsp:txXfrm>
        <a:off x="34526" y="4030318"/>
        <a:ext cx="5593559" cy="638212"/>
      </dsp:txXfrm>
    </dsp:sp>
    <dsp:sp modelId="{391DE092-E4DB-4E0A-AF9D-08C87B46F98F}">
      <dsp:nvSpPr>
        <dsp:cNvPr id="0" name=""/>
        <dsp:cNvSpPr/>
      </dsp:nvSpPr>
      <dsp:spPr>
        <a:xfrm>
          <a:off x="0" y="4792337"/>
          <a:ext cx="5662611" cy="70726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staff teaching in BIPs can be </a:t>
          </a:r>
          <a:r>
            <a:rPr lang="en-US" sz="1800" b="1" kern="1200" dirty="0"/>
            <a:t>HEIs’ own staff or invited experts</a:t>
          </a:r>
          <a:r>
            <a:rPr lang="en-US" sz="1800" kern="1200" dirty="0"/>
            <a:t> from enterprises (also from abroad)</a:t>
          </a:r>
        </a:p>
      </dsp:txBody>
      <dsp:txXfrm>
        <a:off x="34526" y="4826863"/>
        <a:ext cx="5593559" cy="6382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DE8806-6225-4C3D-A04A-4E0102D50EEE}">
      <dsp:nvSpPr>
        <dsp:cNvPr id="0" name=""/>
        <dsp:cNvSpPr/>
      </dsp:nvSpPr>
      <dsp:spPr>
        <a:xfrm>
          <a:off x="5822643" y="3156382"/>
          <a:ext cx="2197939" cy="1423766"/>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r>
            <a:rPr lang="en-GB" sz="1200" kern="1200" noProof="0" dirty="0"/>
            <a:t>The receiving institution can have co-host organisations in the same country</a:t>
          </a:r>
        </a:p>
      </dsp:txBody>
      <dsp:txXfrm>
        <a:off x="6513301" y="3543599"/>
        <a:ext cx="1476005" cy="1005273"/>
      </dsp:txXfrm>
    </dsp:sp>
    <dsp:sp modelId="{DCD71760-93BE-439C-923D-B61A718E9520}">
      <dsp:nvSpPr>
        <dsp:cNvPr id="0" name=""/>
        <dsp:cNvSpPr/>
      </dsp:nvSpPr>
      <dsp:spPr>
        <a:xfrm>
          <a:off x="2236530" y="3156382"/>
          <a:ext cx="2197939" cy="1423766"/>
        </a:xfrm>
        <a:prstGeom prst="roundRect">
          <a:avLst>
            <a:gd name="adj" fmla="val 10000"/>
          </a:avLst>
        </a:prstGeom>
        <a:solidFill>
          <a:schemeClr val="lt1">
            <a:alpha val="90000"/>
            <a:hueOff val="0"/>
            <a:satOff val="0"/>
            <a:lumOff val="0"/>
            <a:alphaOff val="0"/>
          </a:schemeClr>
        </a:solidFill>
        <a:ln w="12700" cap="flat" cmpd="sng" algn="ctr">
          <a:solidFill>
            <a:schemeClr val="accent3">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r>
            <a:rPr lang="en-GB" sz="1200" kern="1200" noProof="0" dirty="0"/>
            <a:t>Sends learner participants and/or teachers to a BIP</a:t>
          </a:r>
        </a:p>
      </dsp:txBody>
      <dsp:txXfrm>
        <a:off x="2267806" y="3543599"/>
        <a:ext cx="1476005" cy="1005273"/>
      </dsp:txXfrm>
    </dsp:sp>
    <dsp:sp modelId="{E24E0B02-D722-4DED-9665-75815CD611A6}">
      <dsp:nvSpPr>
        <dsp:cNvPr id="0" name=""/>
        <dsp:cNvSpPr/>
      </dsp:nvSpPr>
      <dsp:spPr>
        <a:xfrm>
          <a:off x="5875745" y="0"/>
          <a:ext cx="2197939" cy="1423766"/>
        </a:xfrm>
        <a:prstGeom prst="roundRect">
          <a:avLst>
            <a:gd name="adj" fmla="val 10000"/>
          </a:avLst>
        </a:prstGeom>
        <a:solidFill>
          <a:schemeClr val="lt1">
            <a:alpha val="90000"/>
            <a:hueOff val="0"/>
            <a:satOff val="0"/>
            <a:lumOff val="0"/>
            <a:alphaOff val="0"/>
          </a:schemeClr>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GB" sz="1200" kern="1200" noProof="0" dirty="0"/>
            <a:t>Hosts the BIP in its own premises or another venue in its </a:t>
          </a:r>
          <a:r>
            <a:rPr lang="en-GB" sz="1200" b="0" kern="1200" noProof="0" dirty="0"/>
            <a:t>own country</a:t>
          </a:r>
        </a:p>
      </dsp:txBody>
      <dsp:txXfrm>
        <a:off x="6566403" y="31276"/>
        <a:ext cx="1476005" cy="1005273"/>
      </dsp:txXfrm>
    </dsp:sp>
    <dsp:sp modelId="{687C1F60-D25E-49C0-9182-7EBD27300FA7}">
      <dsp:nvSpPr>
        <dsp:cNvPr id="0" name=""/>
        <dsp:cNvSpPr/>
      </dsp:nvSpPr>
      <dsp:spPr>
        <a:xfrm>
          <a:off x="2097664" y="2561"/>
          <a:ext cx="2019247" cy="1772774"/>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GB" sz="1200" kern="1200" noProof="0" dirty="0"/>
            <a:t>Coordinates the project</a:t>
          </a:r>
        </a:p>
        <a:p>
          <a:pPr marL="114300" lvl="1" indent="-114300" algn="l" defTabSz="533400">
            <a:lnSpc>
              <a:spcPct val="90000"/>
            </a:lnSpc>
            <a:spcBef>
              <a:spcPct val="0"/>
            </a:spcBef>
            <a:spcAft>
              <a:spcPct val="15000"/>
            </a:spcAft>
            <a:buChar char="•"/>
          </a:pPr>
          <a:r>
            <a:rPr lang="en-GB" sz="1200" kern="1200" noProof="0" dirty="0"/>
            <a:t>Applies for funding</a:t>
          </a:r>
        </a:p>
        <a:p>
          <a:pPr marL="114300" lvl="1" indent="-114300" algn="l" defTabSz="533400">
            <a:lnSpc>
              <a:spcPct val="90000"/>
            </a:lnSpc>
            <a:spcBef>
              <a:spcPct val="0"/>
            </a:spcBef>
            <a:spcAft>
              <a:spcPct val="15000"/>
            </a:spcAft>
            <a:buChar char="•"/>
          </a:pPr>
          <a:r>
            <a:rPr lang="en-GB" sz="1200" kern="1200" noProof="0" dirty="0"/>
            <a:t>Administers</a:t>
          </a:r>
          <a:br>
            <a:rPr lang="en-GB" sz="1200" kern="1200" noProof="0" dirty="0"/>
          </a:br>
          <a:r>
            <a:rPr lang="en-GB" sz="1200" kern="1200" noProof="0" dirty="0"/>
            <a:t>BIP OS funding</a:t>
          </a:r>
        </a:p>
        <a:p>
          <a:pPr marL="114300" lvl="1" indent="-114300" algn="l" defTabSz="533400">
            <a:lnSpc>
              <a:spcPct val="90000"/>
            </a:lnSpc>
            <a:spcBef>
              <a:spcPct val="0"/>
            </a:spcBef>
            <a:spcAft>
              <a:spcPct val="15000"/>
            </a:spcAft>
            <a:buChar char="•"/>
          </a:pPr>
          <a:r>
            <a:rPr lang="en-GB" sz="1200" kern="1200" noProof="0" dirty="0"/>
            <a:t>Reports to the National </a:t>
          </a:r>
          <a:br>
            <a:rPr lang="en-GB" sz="1200" kern="1200" noProof="0" dirty="0"/>
          </a:br>
          <a:r>
            <a:rPr lang="en-GB" sz="1200" kern="1200" noProof="0" dirty="0"/>
            <a:t>Agency</a:t>
          </a:r>
        </a:p>
      </dsp:txBody>
      <dsp:txXfrm>
        <a:off x="2136606" y="41503"/>
        <a:ext cx="1335589" cy="1251696"/>
      </dsp:txXfrm>
    </dsp:sp>
    <dsp:sp modelId="{801532F2-7878-425D-BEFF-55B143EDAE0B}">
      <dsp:nvSpPr>
        <dsp:cNvPr id="0" name=""/>
        <dsp:cNvSpPr/>
      </dsp:nvSpPr>
      <dsp:spPr>
        <a:xfrm>
          <a:off x="3157529" y="297234"/>
          <a:ext cx="1926534" cy="1926534"/>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GB" sz="1500" kern="1200" noProof="0" dirty="0"/>
            <a:t>1 coordinating institution</a:t>
          </a:r>
        </a:p>
      </dsp:txBody>
      <dsp:txXfrm>
        <a:off x="3721798" y="861503"/>
        <a:ext cx="1362265" cy="1362265"/>
      </dsp:txXfrm>
    </dsp:sp>
    <dsp:sp modelId="{95B0DFF8-B7C3-4D36-8B52-D8546C1094AE}">
      <dsp:nvSpPr>
        <dsp:cNvPr id="0" name=""/>
        <dsp:cNvSpPr/>
      </dsp:nvSpPr>
      <dsp:spPr>
        <a:xfrm rot="5400000">
          <a:off x="5173049" y="297234"/>
          <a:ext cx="1926534" cy="1926534"/>
        </a:xfrm>
        <a:prstGeom prst="pieWedge">
          <a:avLst/>
        </a:prstGeom>
        <a:solidFill>
          <a:schemeClr val="accent5">
            <a:lumMod val="60000"/>
            <a:lumOff val="4000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GB" sz="1500" kern="1200" noProof="0" dirty="0"/>
            <a:t>1 receiving institution</a:t>
          </a:r>
        </a:p>
      </dsp:txBody>
      <dsp:txXfrm rot="-5400000">
        <a:off x="5173049" y="861503"/>
        <a:ext cx="1362265" cy="1362265"/>
      </dsp:txXfrm>
    </dsp:sp>
    <dsp:sp modelId="{6847AFE3-A3C7-4980-9024-44D89AF3FBAC}">
      <dsp:nvSpPr>
        <dsp:cNvPr id="0" name=""/>
        <dsp:cNvSpPr/>
      </dsp:nvSpPr>
      <dsp:spPr>
        <a:xfrm rot="10800000">
          <a:off x="5173049" y="2312754"/>
          <a:ext cx="1926534" cy="1926534"/>
        </a:xfrm>
        <a:prstGeom prst="pieWedg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kern="1200" noProof="0" dirty="0"/>
            <a:t>co-host organisation(s)</a:t>
          </a:r>
        </a:p>
      </dsp:txBody>
      <dsp:txXfrm rot="10800000">
        <a:off x="5173049" y="2312754"/>
        <a:ext cx="1362265" cy="1362265"/>
      </dsp:txXfrm>
    </dsp:sp>
    <dsp:sp modelId="{A34E0018-685D-4208-B411-885F082F9B54}">
      <dsp:nvSpPr>
        <dsp:cNvPr id="0" name=""/>
        <dsp:cNvSpPr/>
      </dsp:nvSpPr>
      <dsp:spPr>
        <a:xfrm rot="16200000">
          <a:off x="3157529" y="2315345"/>
          <a:ext cx="1926534" cy="1921351"/>
        </a:xfrm>
        <a:prstGeom prst="pieWedge">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GB" sz="1500" kern="1200" noProof="0" dirty="0"/>
            <a:t>min. 2 sending institutions</a:t>
          </a:r>
        </a:p>
      </dsp:txBody>
      <dsp:txXfrm rot="5400000">
        <a:off x="3722871" y="2312754"/>
        <a:ext cx="1358600" cy="1362265"/>
      </dsp:txXfrm>
    </dsp:sp>
    <dsp:sp modelId="{EF0C7C90-D590-4023-A157-5802A955994D}">
      <dsp:nvSpPr>
        <dsp:cNvPr id="0" name=""/>
        <dsp:cNvSpPr/>
      </dsp:nvSpPr>
      <dsp:spPr>
        <a:xfrm>
          <a:off x="4795973" y="1867827"/>
          <a:ext cx="665166" cy="578405"/>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BA87DE4-52C5-4AD4-8D3E-C545A8F2C305}">
      <dsp:nvSpPr>
        <dsp:cNvPr id="0" name=""/>
        <dsp:cNvSpPr/>
      </dsp:nvSpPr>
      <dsp:spPr>
        <a:xfrm rot="10800000">
          <a:off x="4795973" y="2090290"/>
          <a:ext cx="665166" cy="578405"/>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102448-034D-4E6D-8650-774AE97C254C}">
      <dsp:nvSpPr>
        <dsp:cNvPr id="0" name=""/>
        <dsp:cNvSpPr/>
      </dsp:nvSpPr>
      <dsp:spPr>
        <a:xfrm rot="5400000">
          <a:off x="-131522" y="134113"/>
          <a:ext cx="876819" cy="613773"/>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i-FI" sz="1200" kern="1200" dirty="0" err="1"/>
            <a:t>Agree</a:t>
          </a:r>
          <a:endParaRPr lang="fi-FI" sz="1200" kern="1200" dirty="0"/>
        </a:p>
      </dsp:txBody>
      <dsp:txXfrm rot="-5400000">
        <a:off x="2" y="309477"/>
        <a:ext cx="613773" cy="263046"/>
      </dsp:txXfrm>
    </dsp:sp>
    <dsp:sp modelId="{A6B13005-E60A-48CB-836C-3798D689CA3A}">
      <dsp:nvSpPr>
        <dsp:cNvPr id="0" name=""/>
        <dsp:cNvSpPr/>
      </dsp:nvSpPr>
      <dsp:spPr>
        <a:xfrm rot="5400000">
          <a:off x="2980906" y="-2364542"/>
          <a:ext cx="569932" cy="530419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fi-FI" sz="1200" kern="1200" dirty="0" err="1"/>
            <a:t>Agree</a:t>
          </a:r>
          <a:r>
            <a:rPr lang="fi-FI" sz="1200" kern="1200" dirty="0"/>
            <a:t> on </a:t>
          </a:r>
          <a:r>
            <a:rPr lang="fi-FI" sz="1200" kern="1200" dirty="0" err="1"/>
            <a:t>the</a:t>
          </a:r>
          <a:r>
            <a:rPr lang="fi-FI" sz="1200" kern="1200" dirty="0"/>
            <a:t> </a:t>
          </a:r>
          <a:r>
            <a:rPr lang="fi-FI" sz="1200" kern="1200" dirty="0" err="1"/>
            <a:t>roles</a:t>
          </a:r>
          <a:r>
            <a:rPr lang="fi-FI" sz="1200" kern="1200" dirty="0"/>
            <a:t> </a:t>
          </a:r>
          <a:r>
            <a:rPr lang="fi-FI" sz="1200" kern="1200" dirty="0" err="1"/>
            <a:t>within</a:t>
          </a:r>
          <a:r>
            <a:rPr lang="fi-FI" sz="1200" kern="1200" dirty="0"/>
            <a:t> </a:t>
          </a:r>
          <a:r>
            <a:rPr lang="fi-FI" sz="1200" kern="1200" dirty="0" err="1"/>
            <a:t>the</a:t>
          </a:r>
          <a:r>
            <a:rPr lang="fi-FI" sz="1200" kern="1200" dirty="0"/>
            <a:t> </a:t>
          </a:r>
          <a:r>
            <a:rPr lang="fi-FI" sz="1200" kern="1200" dirty="0" err="1"/>
            <a:t>partnership</a:t>
          </a:r>
          <a:r>
            <a:rPr lang="fi-FI" sz="1200" kern="1200" dirty="0"/>
            <a:t>, </a:t>
          </a:r>
          <a:r>
            <a:rPr lang="fi-FI" sz="1200" kern="1200" dirty="0" err="1"/>
            <a:t>which</a:t>
          </a:r>
          <a:r>
            <a:rPr lang="fi-FI" sz="1200" kern="1200" dirty="0"/>
            <a:t> </a:t>
          </a:r>
          <a:r>
            <a:rPr lang="fi-FI" sz="1200" kern="1200" dirty="0" err="1"/>
            <a:t>institution</a:t>
          </a:r>
          <a:r>
            <a:rPr lang="fi-FI" sz="1200" kern="1200" dirty="0"/>
            <a:t> </a:t>
          </a:r>
          <a:r>
            <a:rPr lang="fi-FI" sz="1200" kern="1200" dirty="0" err="1"/>
            <a:t>includes</a:t>
          </a:r>
          <a:r>
            <a:rPr lang="fi-FI" sz="1200" kern="1200" dirty="0"/>
            <a:t> </a:t>
          </a:r>
          <a:r>
            <a:rPr lang="fi-FI" sz="1200" kern="1200" dirty="0" err="1"/>
            <a:t>the</a:t>
          </a:r>
          <a:r>
            <a:rPr lang="fi-FI" sz="1200" kern="1200" dirty="0"/>
            <a:t> BIP in </a:t>
          </a:r>
          <a:r>
            <a:rPr lang="fi-FI" sz="1200" kern="1200" dirty="0" err="1"/>
            <a:t>its</a:t>
          </a:r>
          <a:r>
            <a:rPr lang="fi-FI" sz="1200" kern="1200" dirty="0"/>
            <a:t> KA131 </a:t>
          </a:r>
          <a:r>
            <a:rPr lang="fi-FI" sz="1200" kern="1200" dirty="0" err="1"/>
            <a:t>mobility</a:t>
          </a:r>
          <a:r>
            <a:rPr lang="fi-FI" sz="1200" kern="1200" dirty="0"/>
            <a:t> </a:t>
          </a:r>
          <a:r>
            <a:rPr lang="fi-FI" sz="1200" kern="1200" dirty="0" err="1"/>
            <a:t>project</a:t>
          </a:r>
          <a:r>
            <a:rPr lang="fi-FI" sz="1200" kern="1200" dirty="0"/>
            <a:t> </a:t>
          </a:r>
          <a:r>
            <a:rPr lang="fi-FI" sz="1200" kern="1200" dirty="0" err="1"/>
            <a:t>application</a:t>
          </a:r>
          <a:r>
            <a:rPr lang="fi-FI" sz="1200" kern="1200" dirty="0"/>
            <a:t>?</a:t>
          </a:r>
        </a:p>
      </dsp:txBody>
      <dsp:txXfrm rot="-5400000">
        <a:off x="613773" y="30413"/>
        <a:ext cx="5276377" cy="514288"/>
      </dsp:txXfrm>
    </dsp:sp>
    <dsp:sp modelId="{919684C4-2D4C-42D4-908A-F6A733157238}">
      <dsp:nvSpPr>
        <dsp:cNvPr id="0" name=""/>
        <dsp:cNvSpPr/>
      </dsp:nvSpPr>
      <dsp:spPr>
        <a:xfrm rot="5400000">
          <a:off x="-131522" y="912551"/>
          <a:ext cx="876819" cy="613773"/>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i-FI" sz="1200" b="0" kern="1200" dirty="0" err="1"/>
            <a:t>Contact</a:t>
          </a:r>
          <a:endParaRPr lang="fi-FI" sz="1200" b="0" kern="1200" dirty="0"/>
        </a:p>
      </dsp:txBody>
      <dsp:txXfrm rot="-5400000">
        <a:off x="2" y="1087915"/>
        <a:ext cx="613773" cy="263046"/>
      </dsp:txXfrm>
    </dsp:sp>
    <dsp:sp modelId="{6CAACF55-B6CC-432E-887A-912025C483AE}">
      <dsp:nvSpPr>
        <dsp:cNvPr id="0" name=""/>
        <dsp:cNvSpPr/>
      </dsp:nvSpPr>
      <dsp:spPr>
        <a:xfrm rot="5400000">
          <a:off x="2980906" y="-1586105"/>
          <a:ext cx="569932" cy="530419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fi-FI" sz="1200" b="1" kern="1200" dirty="0" err="1"/>
            <a:t>Contact</a:t>
          </a:r>
          <a:r>
            <a:rPr lang="fi-FI" sz="1200" b="1" kern="1200" dirty="0"/>
            <a:t> </a:t>
          </a:r>
          <a:r>
            <a:rPr lang="fi-FI" sz="1200" b="1" kern="1200" dirty="0" err="1"/>
            <a:t>the</a:t>
          </a:r>
          <a:r>
            <a:rPr lang="fi-FI" sz="1200" b="1" kern="1200" dirty="0"/>
            <a:t> international </a:t>
          </a:r>
          <a:r>
            <a:rPr lang="fi-FI" sz="1200" b="1" kern="1200" dirty="0" err="1"/>
            <a:t>office</a:t>
          </a:r>
          <a:r>
            <a:rPr lang="fi-FI" sz="1200" b="1" kern="1200" dirty="0"/>
            <a:t> </a:t>
          </a:r>
          <a:r>
            <a:rPr lang="fi-FI" sz="1200" b="1" kern="1200" dirty="0" err="1"/>
            <a:t>or</a:t>
          </a:r>
          <a:r>
            <a:rPr lang="fi-FI" sz="1200" b="1" kern="1200" dirty="0"/>
            <a:t> </a:t>
          </a:r>
          <a:r>
            <a:rPr lang="fi-FI" sz="1200" b="1" kern="1200" dirty="0" err="1"/>
            <a:t>mobility</a:t>
          </a:r>
          <a:r>
            <a:rPr lang="fi-FI" sz="1200" b="1" kern="1200" dirty="0"/>
            <a:t> </a:t>
          </a:r>
          <a:r>
            <a:rPr lang="fi-FI" sz="1200" b="1" kern="1200" dirty="0" err="1"/>
            <a:t>services</a:t>
          </a:r>
          <a:r>
            <a:rPr lang="fi-FI" sz="1200" b="1" kern="1200" dirty="0"/>
            <a:t> of </a:t>
          </a:r>
          <a:r>
            <a:rPr lang="fi-FI" sz="1200" b="1" kern="1200" dirty="0" err="1"/>
            <a:t>your</a:t>
          </a:r>
          <a:r>
            <a:rPr lang="fi-FI" sz="1200" b="1" kern="1200" dirty="0"/>
            <a:t> </a:t>
          </a:r>
          <a:r>
            <a:rPr lang="fi-FI" sz="1200" b="1" kern="1200" dirty="0" err="1"/>
            <a:t>own</a:t>
          </a:r>
          <a:r>
            <a:rPr lang="fi-FI" sz="1200" b="1" kern="1200" dirty="0"/>
            <a:t> </a:t>
          </a:r>
          <a:r>
            <a:rPr lang="fi-FI" sz="1200" b="1" kern="1200" dirty="0" err="1"/>
            <a:t>higher</a:t>
          </a:r>
          <a:r>
            <a:rPr lang="fi-FI" sz="1200" b="1" kern="1200" dirty="0"/>
            <a:t> </a:t>
          </a:r>
          <a:r>
            <a:rPr lang="fi-FI" sz="1200" b="1" kern="1200" dirty="0" err="1"/>
            <a:t>education</a:t>
          </a:r>
          <a:r>
            <a:rPr lang="fi-FI" sz="1200" b="1" kern="1200" dirty="0"/>
            <a:t> </a:t>
          </a:r>
          <a:r>
            <a:rPr lang="fi-FI" sz="1200" b="1" kern="1200" dirty="0" err="1"/>
            <a:t>institution</a:t>
          </a:r>
          <a:endParaRPr lang="fi-FI" sz="1200" b="0" kern="1200" dirty="0"/>
        </a:p>
      </dsp:txBody>
      <dsp:txXfrm rot="-5400000">
        <a:off x="613773" y="808850"/>
        <a:ext cx="5276377" cy="514288"/>
      </dsp:txXfrm>
    </dsp:sp>
    <dsp:sp modelId="{2A15FB11-FF47-4EF8-B474-4732F67336E0}">
      <dsp:nvSpPr>
        <dsp:cNvPr id="0" name=""/>
        <dsp:cNvSpPr/>
      </dsp:nvSpPr>
      <dsp:spPr>
        <a:xfrm rot="5400000">
          <a:off x="-131522" y="1690988"/>
          <a:ext cx="876819" cy="613773"/>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i-FI" sz="1200" kern="1200" dirty="0" err="1"/>
            <a:t>Apply</a:t>
          </a:r>
          <a:endParaRPr lang="fi-FI" sz="1200" kern="1200" dirty="0"/>
        </a:p>
      </dsp:txBody>
      <dsp:txXfrm rot="-5400000">
        <a:off x="2" y="1866352"/>
        <a:ext cx="613773" cy="263046"/>
      </dsp:txXfrm>
    </dsp:sp>
    <dsp:sp modelId="{6FA11E4C-1770-46ED-A816-8A9085171A6A}">
      <dsp:nvSpPr>
        <dsp:cNvPr id="0" name=""/>
        <dsp:cNvSpPr/>
      </dsp:nvSpPr>
      <dsp:spPr>
        <a:xfrm rot="5400000">
          <a:off x="2980906" y="-807667"/>
          <a:ext cx="569932" cy="530419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fi-FI" sz="1200" kern="1200" dirty="0" err="1"/>
            <a:t>Each</a:t>
          </a:r>
          <a:r>
            <a:rPr lang="fi-FI" sz="1200" kern="1200" dirty="0"/>
            <a:t> </a:t>
          </a:r>
          <a:r>
            <a:rPr lang="fi-FI" sz="1200" kern="1200" dirty="0" err="1"/>
            <a:t>institution</a:t>
          </a:r>
          <a:r>
            <a:rPr lang="fi-FI" sz="1200" kern="1200" dirty="0"/>
            <a:t> </a:t>
          </a:r>
          <a:r>
            <a:rPr lang="fi-FI" sz="1200" kern="1200" dirty="0" err="1"/>
            <a:t>can</a:t>
          </a:r>
          <a:r>
            <a:rPr lang="fi-FI" sz="1200" kern="1200" dirty="0"/>
            <a:t> </a:t>
          </a:r>
          <a:r>
            <a:rPr lang="fi-FI" sz="1200" kern="1200" dirty="0" err="1"/>
            <a:t>submit</a:t>
          </a:r>
          <a:r>
            <a:rPr lang="fi-FI" sz="1200" kern="1200" dirty="0"/>
            <a:t> </a:t>
          </a:r>
          <a:r>
            <a:rPr lang="fi-FI" sz="1200" kern="1200" dirty="0" err="1"/>
            <a:t>only</a:t>
          </a:r>
          <a:r>
            <a:rPr lang="fi-FI" sz="1200" kern="1200" dirty="0"/>
            <a:t> </a:t>
          </a:r>
          <a:r>
            <a:rPr lang="fi-FI" sz="1200" kern="1200" dirty="0" err="1"/>
            <a:t>one</a:t>
          </a:r>
          <a:r>
            <a:rPr lang="fi-FI" sz="1200" kern="1200" dirty="0"/>
            <a:t> </a:t>
          </a:r>
          <a:r>
            <a:rPr lang="fi-FI" sz="1200" kern="1200" dirty="0" err="1"/>
            <a:t>application</a:t>
          </a:r>
          <a:r>
            <a:rPr lang="fi-FI" sz="1200" kern="1200" dirty="0"/>
            <a:t> to </a:t>
          </a:r>
          <a:r>
            <a:rPr lang="fi-FI" sz="1200" kern="1200" dirty="0" err="1"/>
            <a:t>one’s</a:t>
          </a:r>
          <a:r>
            <a:rPr lang="fi-FI" sz="1200" kern="1200" dirty="0"/>
            <a:t> Erasmus+ National </a:t>
          </a:r>
          <a:r>
            <a:rPr lang="fi-FI" sz="1200" kern="1200" dirty="0" err="1"/>
            <a:t>Agency</a:t>
          </a:r>
          <a:r>
            <a:rPr lang="fi-FI" sz="1200" kern="1200" dirty="0"/>
            <a:t> </a:t>
          </a:r>
          <a:r>
            <a:rPr lang="fi-FI" sz="1200" kern="1200" dirty="0" err="1"/>
            <a:t>that</a:t>
          </a:r>
          <a:r>
            <a:rPr lang="fi-FI" sz="1200" kern="1200" dirty="0"/>
            <a:t> </a:t>
          </a:r>
          <a:r>
            <a:rPr lang="fi-FI" sz="1200" kern="1200" dirty="0" err="1"/>
            <a:t>must</a:t>
          </a:r>
          <a:r>
            <a:rPr lang="fi-FI" sz="1200" kern="1200" dirty="0"/>
            <a:t> </a:t>
          </a:r>
          <a:r>
            <a:rPr lang="fi-FI" sz="1200" kern="1200" dirty="0" err="1"/>
            <a:t>contain</a:t>
          </a:r>
          <a:r>
            <a:rPr lang="fi-FI" sz="1200" kern="1200" dirty="0"/>
            <a:t> </a:t>
          </a:r>
          <a:r>
            <a:rPr lang="fi-FI" sz="1200" kern="1200" dirty="0" err="1"/>
            <a:t>all</a:t>
          </a:r>
          <a:r>
            <a:rPr lang="fi-FI" sz="1200" kern="1200" dirty="0"/>
            <a:t> </a:t>
          </a:r>
          <a:r>
            <a:rPr lang="fi-FI" sz="1200" kern="1200" dirty="0" err="1"/>
            <a:t>mobilities</a:t>
          </a:r>
          <a:r>
            <a:rPr lang="fi-FI" sz="1200" kern="1200" dirty="0"/>
            <a:t> and </a:t>
          </a:r>
          <a:r>
            <a:rPr lang="fi-FI" sz="1200" kern="1200" dirty="0" err="1"/>
            <a:t>BIPs</a:t>
          </a:r>
          <a:r>
            <a:rPr lang="fi-FI" sz="1200" kern="1200" dirty="0"/>
            <a:t> it </a:t>
          </a:r>
          <a:r>
            <a:rPr lang="fi-FI" sz="1200" kern="1200" dirty="0" err="1"/>
            <a:t>plans</a:t>
          </a:r>
          <a:r>
            <a:rPr lang="fi-FI" sz="1200" kern="1200" dirty="0"/>
            <a:t> to </a:t>
          </a:r>
          <a:r>
            <a:rPr lang="fi-FI" sz="1200" kern="1200" dirty="0" err="1"/>
            <a:t>organise</a:t>
          </a:r>
          <a:endParaRPr lang="fi-FI" sz="1200" kern="1200" dirty="0"/>
        </a:p>
      </dsp:txBody>
      <dsp:txXfrm rot="-5400000">
        <a:off x="613773" y="1587288"/>
        <a:ext cx="5276377" cy="514288"/>
      </dsp:txXfrm>
    </dsp:sp>
    <dsp:sp modelId="{91F6AE86-565E-43D0-90C9-587F739CC3C5}">
      <dsp:nvSpPr>
        <dsp:cNvPr id="0" name=""/>
        <dsp:cNvSpPr/>
      </dsp:nvSpPr>
      <dsp:spPr>
        <a:xfrm rot="5400000">
          <a:off x="-131522" y="2469425"/>
          <a:ext cx="876819" cy="613773"/>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i-FI" sz="1200" kern="1200" dirty="0"/>
            <a:t>Plan</a:t>
          </a:r>
        </a:p>
      </dsp:txBody>
      <dsp:txXfrm rot="-5400000">
        <a:off x="2" y="2644789"/>
        <a:ext cx="613773" cy="263046"/>
      </dsp:txXfrm>
    </dsp:sp>
    <dsp:sp modelId="{2A04FCA5-46BE-4264-B4C9-FB0E50475860}">
      <dsp:nvSpPr>
        <dsp:cNvPr id="0" name=""/>
        <dsp:cNvSpPr/>
      </dsp:nvSpPr>
      <dsp:spPr>
        <a:xfrm rot="5400000">
          <a:off x="2980906" y="-29230"/>
          <a:ext cx="569932" cy="530419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fi-FI" sz="1200" kern="1200" dirty="0"/>
            <a:t>In </a:t>
          </a:r>
          <a:r>
            <a:rPr lang="fi-FI" sz="1200" kern="1200" dirty="0" err="1"/>
            <a:t>the</a:t>
          </a:r>
          <a:r>
            <a:rPr lang="fi-FI" sz="1200" kern="1200" dirty="0"/>
            <a:t> </a:t>
          </a:r>
          <a:r>
            <a:rPr lang="fi-FI" sz="1200" kern="1200" dirty="0" err="1"/>
            <a:t>application</a:t>
          </a:r>
          <a:r>
            <a:rPr lang="fi-FI" sz="1200" kern="1200" dirty="0"/>
            <a:t> </a:t>
          </a:r>
          <a:r>
            <a:rPr lang="fi-FI" sz="1200" kern="1200" dirty="0" err="1"/>
            <a:t>phase</a:t>
          </a:r>
          <a:r>
            <a:rPr lang="fi-FI" sz="1200" kern="1200" dirty="0"/>
            <a:t> it is </a:t>
          </a:r>
          <a:r>
            <a:rPr lang="fi-FI" sz="1200" kern="1200" dirty="0" err="1"/>
            <a:t>enough</a:t>
          </a:r>
          <a:r>
            <a:rPr lang="fi-FI" sz="1200" kern="1200" dirty="0"/>
            <a:t> to </a:t>
          </a:r>
          <a:r>
            <a:rPr lang="fi-FI" sz="1200" kern="1200" dirty="0" err="1"/>
            <a:t>estimate</a:t>
          </a:r>
          <a:r>
            <a:rPr lang="fi-FI" sz="1200" kern="1200" dirty="0"/>
            <a:t> </a:t>
          </a:r>
          <a:r>
            <a:rPr lang="fi-FI" sz="1200" kern="1200" dirty="0" err="1"/>
            <a:t>the</a:t>
          </a:r>
          <a:r>
            <a:rPr lang="fi-FI" sz="1200" kern="1200" dirty="0"/>
            <a:t> </a:t>
          </a:r>
          <a:r>
            <a:rPr lang="fi-FI" sz="1200" kern="1200" dirty="0" err="1"/>
            <a:t>number</a:t>
          </a:r>
          <a:r>
            <a:rPr lang="fi-FI" sz="1200" kern="1200" dirty="0"/>
            <a:t> of mobile </a:t>
          </a:r>
          <a:r>
            <a:rPr lang="fi-FI" sz="1200" kern="1200" dirty="0" err="1"/>
            <a:t>participants</a:t>
          </a:r>
          <a:r>
            <a:rPr lang="fi-FI" sz="1200" kern="1200" dirty="0"/>
            <a:t> (15 – 20) </a:t>
          </a:r>
          <a:r>
            <a:rPr lang="fi-FI" sz="1200" kern="1200" dirty="0">
              <a:sym typeface="Wingdings" panose="05000000000000000000" pitchFamily="2" charset="2"/>
            </a:rPr>
            <a:t> </a:t>
          </a:r>
          <a:r>
            <a:rPr lang="fi-FI" sz="1200" kern="1200" dirty="0" err="1">
              <a:sym typeface="Wingdings" panose="05000000000000000000" pitchFamily="2" charset="2"/>
            </a:rPr>
            <a:t>more</a:t>
          </a:r>
          <a:r>
            <a:rPr lang="fi-FI" sz="1200" kern="1200" dirty="0">
              <a:sym typeface="Wingdings" panose="05000000000000000000" pitchFamily="2" charset="2"/>
            </a:rPr>
            <a:t> </a:t>
          </a:r>
          <a:r>
            <a:rPr lang="fi-FI" sz="1200" kern="1200" dirty="0" err="1">
              <a:sym typeface="Wingdings" panose="05000000000000000000" pitchFamily="2" charset="2"/>
            </a:rPr>
            <a:t>thorough</a:t>
          </a:r>
          <a:r>
            <a:rPr lang="fi-FI" sz="1200" kern="1200" dirty="0">
              <a:sym typeface="Wingdings" panose="05000000000000000000" pitchFamily="2" charset="2"/>
            </a:rPr>
            <a:t> </a:t>
          </a:r>
          <a:r>
            <a:rPr lang="fi-FI" sz="1200" kern="1200" dirty="0" err="1">
              <a:sym typeface="Wingdings" panose="05000000000000000000" pitchFamily="2" charset="2"/>
            </a:rPr>
            <a:t>planning</a:t>
          </a:r>
          <a:r>
            <a:rPr lang="fi-FI" sz="1200" kern="1200" dirty="0">
              <a:sym typeface="Wingdings" panose="05000000000000000000" pitchFamily="2" charset="2"/>
            </a:rPr>
            <a:t> </a:t>
          </a:r>
          <a:r>
            <a:rPr lang="fi-FI" sz="1200" kern="1200" dirty="0" err="1">
              <a:sym typeface="Wingdings" panose="05000000000000000000" pitchFamily="2" charset="2"/>
            </a:rPr>
            <a:t>can</a:t>
          </a:r>
          <a:r>
            <a:rPr lang="fi-FI" sz="1200" kern="1200" dirty="0">
              <a:sym typeface="Wingdings" panose="05000000000000000000" pitchFamily="2" charset="2"/>
            </a:rPr>
            <a:t> </a:t>
          </a:r>
          <a:r>
            <a:rPr lang="fi-FI" sz="1200" kern="1200" dirty="0" err="1">
              <a:sym typeface="Wingdings" panose="05000000000000000000" pitchFamily="2" charset="2"/>
            </a:rPr>
            <a:t>be</a:t>
          </a:r>
          <a:r>
            <a:rPr lang="fi-FI" sz="1200" kern="1200" dirty="0">
              <a:sym typeface="Wingdings" panose="05000000000000000000" pitchFamily="2" charset="2"/>
            </a:rPr>
            <a:t> </a:t>
          </a:r>
          <a:r>
            <a:rPr lang="fi-FI" sz="1200" kern="1200" dirty="0" err="1">
              <a:sym typeface="Wingdings" panose="05000000000000000000" pitchFamily="2" charset="2"/>
            </a:rPr>
            <a:t>done</a:t>
          </a:r>
          <a:r>
            <a:rPr lang="fi-FI" sz="1200" kern="1200" dirty="0">
              <a:sym typeface="Wingdings" panose="05000000000000000000" pitchFamily="2" charset="2"/>
            </a:rPr>
            <a:t> </a:t>
          </a:r>
          <a:r>
            <a:rPr lang="fi-FI" sz="1200" kern="1200" dirty="0" err="1">
              <a:sym typeface="Wingdings" panose="05000000000000000000" pitchFamily="2" charset="2"/>
            </a:rPr>
            <a:t>after</a:t>
          </a:r>
          <a:r>
            <a:rPr lang="fi-FI" sz="1200" kern="1200" dirty="0">
              <a:sym typeface="Wingdings" panose="05000000000000000000" pitchFamily="2" charset="2"/>
            </a:rPr>
            <a:t> </a:t>
          </a:r>
          <a:r>
            <a:rPr lang="fi-FI" sz="1200" kern="1200" dirty="0" err="1">
              <a:sym typeface="Wingdings" panose="05000000000000000000" pitchFamily="2" charset="2"/>
            </a:rPr>
            <a:t>the</a:t>
          </a:r>
          <a:r>
            <a:rPr lang="fi-FI" sz="1200" kern="1200" dirty="0">
              <a:sym typeface="Wingdings" panose="05000000000000000000" pitchFamily="2" charset="2"/>
            </a:rPr>
            <a:t> </a:t>
          </a:r>
          <a:r>
            <a:rPr lang="fi-FI" sz="1200" kern="1200" dirty="0" err="1">
              <a:sym typeface="Wingdings" panose="05000000000000000000" pitchFamily="2" charset="2"/>
            </a:rPr>
            <a:t>application</a:t>
          </a:r>
          <a:r>
            <a:rPr lang="fi-FI" sz="1200" kern="1200" dirty="0">
              <a:sym typeface="Wingdings" panose="05000000000000000000" pitchFamily="2" charset="2"/>
            </a:rPr>
            <a:t> </a:t>
          </a:r>
          <a:r>
            <a:rPr lang="fi-FI" sz="1200" kern="1200" dirty="0" err="1">
              <a:sym typeface="Wingdings" panose="05000000000000000000" pitchFamily="2" charset="2"/>
            </a:rPr>
            <a:t>has</a:t>
          </a:r>
          <a:r>
            <a:rPr lang="fi-FI" sz="1200" kern="1200" dirty="0">
              <a:sym typeface="Wingdings" panose="05000000000000000000" pitchFamily="2" charset="2"/>
            </a:rPr>
            <a:t> </a:t>
          </a:r>
          <a:r>
            <a:rPr lang="fi-FI" sz="1200" kern="1200" dirty="0" err="1">
              <a:sym typeface="Wingdings" panose="05000000000000000000" pitchFamily="2" charset="2"/>
            </a:rPr>
            <a:t>been</a:t>
          </a:r>
          <a:r>
            <a:rPr lang="fi-FI" sz="1200" kern="1200" dirty="0">
              <a:sym typeface="Wingdings" panose="05000000000000000000" pitchFamily="2" charset="2"/>
            </a:rPr>
            <a:t> </a:t>
          </a:r>
          <a:r>
            <a:rPr lang="fi-FI" sz="1200" kern="1200" dirty="0" err="1">
              <a:sym typeface="Wingdings" panose="05000000000000000000" pitchFamily="2" charset="2"/>
            </a:rPr>
            <a:t>approved</a:t>
          </a:r>
          <a:r>
            <a:rPr lang="fi-FI" sz="1200" kern="1200" dirty="0">
              <a:sym typeface="Wingdings" panose="05000000000000000000" pitchFamily="2" charset="2"/>
            </a:rPr>
            <a:t> for </a:t>
          </a:r>
          <a:r>
            <a:rPr lang="fi-FI" sz="1200" kern="1200" dirty="0" err="1">
              <a:sym typeface="Wingdings" panose="05000000000000000000" pitchFamily="2" charset="2"/>
            </a:rPr>
            <a:t>funding</a:t>
          </a:r>
          <a:r>
            <a:rPr lang="fi-FI" sz="1200" kern="1200" dirty="0">
              <a:sym typeface="Wingdings" panose="05000000000000000000" pitchFamily="2" charset="2"/>
            </a:rPr>
            <a:t>!</a:t>
          </a:r>
          <a:endParaRPr lang="fi-FI" sz="1200" kern="1200" dirty="0"/>
        </a:p>
      </dsp:txBody>
      <dsp:txXfrm rot="-5400000">
        <a:off x="613773" y="2365725"/>
        <a:ext cx="5276377" cy="514288"/>
      </dsp:txXfrm>
    </dsp:sp>
    <dsp:sp modelId="{51FEE2FC-79AF-4D00-9629-A03D6BE675FF}">
      <dsp:nvSpPr>
        <dsp:cNvPr id="0" name=""/>
        <dsp:cNvSpPr/>
      </dsp:nvSpPr>
      <dsp:spPr>
        <a:xfrm rot="5400000">
          <a:off x="-131522" y="3247863"/>
          <a:ext cx="876819" cy="613773"/>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i-FI" sz="1000" kern="1200" dirty="0" err="1"/>
            <a:t>Once</a:t>
          </a:r>
          <a:r>
            <a:rPr lang="fi-FI" sz="1000" kern="1200" dirty="0"/>
            <a:t> per </a:t>
          </a:r>
          <a:r>
            <a:rPr lang="fi-FI" sz="1000" kern="1200" dirty="0" err="1"/>
            <a:t>call</a:t>
          </a:r>
          <a:r>
            <a:rPr lang="fi-FI" sz="1000" kern="1200" dirty="0"/>
            <a:t> </a:t>
          </a:r>
          <a:r>
            <a:rPr lang="fi-FI" sz="1000" kern="1200" dirty="0" err="1"/>
            <a:t>year</a:t>
          </a:r>
          <a:endParaRPr lang="fi-FI" sz="1000" kern="1200" dirty="0"/>
        </a:p>
      </dsp:txBody>
      <dsp:txXfrm rot="-5400000">
        <a:off x="2" y="3423227"/>
        <a:ext cx="613773" cy="263046"/>
      </dsp:txXfrm>
    </dsp:sp>
    <dsp:sp modelId="{C79F7050-5317-4CE8-9C44-7F1CBEC0CF8E}">
      <dsp:nvSpPr>
        <dsp:cNvPr id="0" name=""/>
        <dsp:cNvSpPr/>
      </dsp:nvSpPr>
      <dsp:spPr>
        <a:xfrm rot="5400000">
          <a:off x="2980757" y="749356"/>
          <a:ext cx="570232" cy="530419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fi-FI" sz="1200" kern="1200" dirty="0" err="1"/>
            <a:t>The</a:t>
          </a:r>
          <a:r>
            <a:rPr lang="fi-FI" sz="1200" kern="1200" dirty="0"/>
            <a:t> </a:t>
          </a:r>
          <a:r>
            <a:rPr lang="fi-FI" sz="1200" kern="1200" dirty="0" err="1"/>
            <a:t>same</a:t>
          </a:r>
          <a:r>
            <a:rPr lang="fi-FI" sz="1200" kern="1200" dirty="0"/>
            <a:t> BIP (= </a:t>
          </a:r>
          <a:r>
            <a:rPr lang="fi-FI" sz="1200" kern="1200" dirty="0" err="1"/>
            <a:t>the</a:t>
          </a:r>
          <a:r>
            <a:rPr lang="fi-FI" sz="1200" kern="1200" dirty="0"/>
            <a:t> </a:t>
          </a:r>
          <a:r>
            <a:rPr lang="fi-FI" sz="1200" kern="1200" dirty="0" err="1"/>
            <a:t>same</a:t>
          </a:r>
          <a:r>
            <a:rPr lang="fi-FI" sz="1200" kern="1200" dirty="0"/>
            <a:t> </a:t>
          </a:r>
          <a:r>
            <a:rPr lang="fi-FI" sz="1200" kern="1200" dirty="0" err="1"/>
            <a:t>partnership</a:t>
          </a:r>
          <a:r>
            <a:rPr lang="fi-FI" sz="1200" kern="1200" dirty="0"/>
            <a:t> and </a:t>
          </a:r>
          <a:r>
            <a:rPr lang="fi-FI" sz="1200" kern="1200" dirty="0" err="1"/>
            <a:t>the</a:t>
          </a:r>
          <a:r>
            <a:rPr lang="fi-FI" sz="1200" kern="1200" dirty="0"/>
            <a:t> </a:t>
          </a:r>
          <a:r>
            <a:rPr lang="fi-FI" sz="1200" kern="1200" dirty="0" err="1"/>
            <a:t>same</a:t>
          </a:r>
          <a:r>
            <a:rPr lang="fi-FI" sz="1200" kern="1200" dirty="0"/>
            <a:t> </a:t>
          </a:r>
          <a:r>
            <a:rPr lang="fi-FI" sz="1200" kern="1200" dirty="0" err="1"/>
            <a:t>learning</a:t>
          </a:r>
          <a:r>
            <a:rPr lang="fi-FI" sz="1200" kern="1200" dirty="0"/>
            <a:t> </a:t>
          </a:r>
          <a:r>
            <a:rPr lang="fi-FI" sz="1200" kern="1200" dirty="0" err="1"/>
            <a:t>objectives</a:t>
          </a:r>
          <a:r>
            <a:rPr lang="fi-FI" sz="1200" kern="1200" dirty="0"/>
            <a:t>) </a:t>
          </a:r>
          <a:r>
            <a:rPr lang="fi-FI" sz="1200" kern="1200" dirty="0" err="1"/>
            <a:t>can</a:t>
          </a:r>
          <a:r>
            <a:rPr lang="fi-FI" sz="1200" kern="1200" dirty="0"/>
            <a:t> </a:t>
          </a:r>
          <a:r>
            <a:rPr lang="fi-FI" sz="1200" kern="1200" dirty="0" err="1"/>
            <a:t>be</a:t>
          </a:r>
          <a:r>
            <a:rPr lang="fi-FI" sz="1200" kern="1200" dirty="0"/>
            <a:t> </a:t>
          </a:r>
          <a:r>
            <a:rPr lang="fi-FI" sz="1200" kern="1200" dirty="0" err="1"/>
            <a:t>organised</a:t>
          </a:r>
          <a:r>
            <a:rPr lang="fi-FI" sz="1200" kern="1200" dirty="0"/>
            <a:t> </a:t>
          </a:r>
          <a:r>
            <a:rPr lang="fi-FI" sz="1200" kern="1200" dirty="0" err="1"/>
            <a:t>only</a:t>
          </a:r>
          <a:r>
            <a:rPr lang="fi-FI" sz="1200" kern="1200" dirty="0"/>
            <a:t> </a:t>
          </a:r>
          <a:r>
            <a:rPr lang="fi-FI" sz="1200" kern="1200" dirty="0" err="1"/>
            <a:t>once</a:t>
          </a:r>
          <a:r>
            <a:rPr lang="fi-FI" sz="1200" kern="1200" dirty="0"/>
            <a:t> per </a:t>
          </a:r>
          <a:r>
            <a:rPr lang="fi-FI" sz="1200" kern="1200" dirty="0" err="1"/>
            <a:t>call</a:t>
          </a:r>
          <a:r>
            <a:rPr lang="fi-FI" sz="1200" kern="1200" dirty="0"/>
            <a:t>, </a:t>
          </a:r>
          <a:r>
            <a:rPr lang="fi-FI" sz="1200" kern="1200" dirty="0" err="1"/>
            <a:t>but</a:t>
          </a:r>
          <a:r>
            <a:rPr lang="fi-FI" sz="1200" kern="1200" dirty="0"/>
            <a:t> it </a:t>
          </a:r>
          <a:r>
            <a:rPr lang="fi-FI" sz="1200" kern="1200" dirty="0" err="1"/>
            <a:t>can</a:t>
          </a:r>
          <a:r>
            <a:rPr lang="fi-FI" sz="1200" kern="1200" dirty="0"/>
            <a:t> </a:t>
          </a:r>
          <a:r>
            <a:rPr lang="fi-FI" sz="1200" kern="1200" dirty="0" err="1"/>
            <a:t>be</a:t>
          </a:r>
          <a:r>
            <a:rPr lang="fi-FI" sz="1200" kern="1200" dirty="0"/>
            <a:t> </a:t>
          </a:r>
          <a:r>
            <a:rPr lang="fi-FI" sz="1200" kern="1200" dirty="0" err="1"/>
            <a:t>repeated</a:t>
          </a:r>
          <a:r>
            <a:rPr lang="fi-FI" sz="1200" kern="1200" dirty="0"/>
            <a:t> in </a:t>
          </a:r>
          <a:r>
            <a:rPr lang="fi-FI" sz="1200" kern="1200" dirty="0" err="1"/>
            <a:t>following</a:t>
          </a:r>
          <a:r>
            <a:rPr lang="fi-FI" sz="1200" kern="1200" dirty="0"/>
            <a:t> </a:t>
          </a:r>
          <a:r>
            <a:rPr lang="fi-FI" sz="1200" kern="1200" dirty="0" err="1"/>
            <a:t>call</a:t>
          </a:r>
          <a:r>
            <a:rPr lang="fi-FI" sz="1200" kern="1200" dirty="0"/>
            <a:t> </a:t>
          </a:r>
          <a:r>
            <a:rPr lang="fi-FI" sz="1200" kern="1200" dirty="0" err="1"/>
            <a:t>years</a:t>
          </a:r>
          <a:endParaRPr lang="fi-FI" sz="1200" kern="1200" dirty="0"/>
        </a:p>
      </dsp:txBody>
      <dsp:txXfrm rot="-5400000">
        <a:off x="613774" y="3144175"/>
        <a:ext cx="5276363" cy="514560"/>
      </dsp:txXfrm>
    </dsp:sp>
    <dsp:sp modelId="{4AD890D2-CCA9-4356-B137-5100A6CD6945}">
      <dsp:nvSpPr>
        <dsp:cNvPr id="0" name=""/>
        <dsp:cNvSpPr/>
      </dsp:nvSpPr>
      <dsp:spPr>
        <a:xfrm rot="5400000">
          <a:off x="-131522" y="4026300"/>
          <a:ext cx="876819" cy="613773"/>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i-FI" sz="1000" kern="1200" dirty="0" err="1"/>
            <a:t>Different</a:t>
          </a:r>
          <a:r>
            <a:rPr lang="fi-FI" sz="1000" kern="1200" dirty="0"/>
            <a:t> </a:t>
          </a:r>
          <a:r>
            <a:rPr lang="fi-FI" sz="1000" kern="1200" dirty="0" err="1"/>
            <a:t>BIPs</a:t>
          </a:r>
          <a:r>
            <a:rPr lang="fi-FI" sz="1000" kern="1200" dirty="0"/>
            <a:t> in </a:t>
          </a:r>
          <a:r>
            <a:rPr lang="fi-FI" sz="1000" kern="1200" dirty="0" err="1"/>
            <a:t>the</a:t>
          </a:r>
          <a:r>
            <a:rPr lang="fi-FI" sz="1000" kern="1200" dirty="0"/>
            <a:t> </a:t>
          </a:r>
          <a:r>
            <a:rPr lang="fi-FI" sz="1000" kern="1200" dirty="0" err="1"/>
            <a:t>same</a:t>
          </a:r>
          <a:r>
            <a:rPr lang="fi-FI" sz="1000" kern="1200" dirty="0"/>
            <a:t> </a:t>
          </a:r>
          <a:r>
            <a:rPr lang="fi-FI" sz="1000" kern="1200" dirty="0" err="1"/>
            <a:t>call</a:t>
          </a:r>
          <a:r>
            <a:rPr lang="fi-FI" sz="1000" kern="1200" dirty="0"/>
            <a:t>?</a:t>
          </a:r>
        </a:p>
      </dsp:txBody>
      <dsp:txXfrm rot="-5400000">
        <a:off x="2" y="4201664"/>
        <a:ext cx="613773" cy="263046"/>
      </dsp:txXfrm>
    </dsp:sp>
    <dsp:sp modelId="{1C628B85-F38F-41B0-88F1-F090D17748E3}">
      <dsp:nvSpPr>
        <dsp:cNvPr id="0" name=""/>
        <dsp:cNvSpPr/>
      </dsp:nvSpPr>
      <dsp:spPr>
        <a:xfrm rot="5400000">
          <a:off x="2980906" y="1527644"/>
          <a:ext cx="569932" cy="530419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fi-FI" sz="1200" kern="1200" dirty="0" err="1"/>
            <a:t>The</a:t>
          </a:r>
          <a:r>
            <a:rPr lang="fi-FI" sz="1200" kern="1200" dirty="0"/>
            <a:t> </a:t>
          </a:r>
          <a:r>
            <a:rPr lang="fi-FI" sz="1200" kern="1200" dirty="0" err="1"/>
            <a:t>same</a:t>
          </a:r>
          <a:r>
            <a:rPr lang="fi-FI" sz="1200" kern="1200" dirty="0"/>
            <a:t> </a:t>
          </a:r>
          <a:r>
            <a:rPr lang="fi-FI" sz="1200" kern="1200" dirty="0" err="1"/>
            <a:t>partnership</a:t>
          </a:r>
          <a:r>
            <a:rPr lang="fi-FI" sz="1200" kern="1200" dirty="0"/>
            <a:t> </a:t>
          </a:r>
          <a:r>
            <a:rPr lang="fi-FI" sz="1200" kern="1200" dirty="0" err="1"/>
            <a:t>can</a:t>
          </a:r>
          <a:r>
            <a:rPr lang="fi-FI" sz="1200" kern="1200" dirty="0"/>
            <a:t> </a:t>
          </a:r>
          <a:r>
            <a:rPr lang="fi-FI" sz="1200" kern="1200" dirty="0" err="1"/>
            <a:t>arrange</a:t>
          </a:r>
          <a:r>
            <a:rPr lang="fi-FI" sz="1200" kern="1200" dirty="0"/>
            <a:t> </a:t>
          </a:r>
          <a:r>
            <a:rPr lang="fi-FI" sz="1200" kern="1200" dirty="0" err="1"/>
            <a:t>multiple</a:t>
          </a:r>
          <a:r>
            <a:rPr lang="fi-FI" sz="1200" kern="1200" dirty="0"/>
            <a:t> </a:t>
          </a:r>
          <a:r>
            <a:rPr lang="fi-FI" sz="1200" kern="1200" dirty="0" err="1"/>
            <a:t>BIPs</a:t>
          </a:r>
          <a:r>
            <a:rPr lang="fi-FI" sz="1200" kern="1200" dirty="0"/>
            <a:t> in </a:t>
          </a:r>
          <a:r>
            <a:rPr lang="fi-FI" sz="1200" kern="1200" dirty="0" err="1"/>
            <a:t>the</a:t>
          </a:r>
          <a:r>
            <a:rPr lang="fi-FI" sz="1200" kern="1200" dirty="0"/>
            <a:t> </a:t>
          </a:r>
          <a:r>
            <a:rPr lang="fi-FI" sz="1200" kern="1200" dirty="0" err="1"/>
            <a:t>same</a:t>
          </a:r>
          <a:r>
            <a:rPr lang="fi-FI" sz="1200" kern="1200" dirty="0"/>
            <a:t> </a:t>
          </a:r>
          <a:r>
            <a:rPr lang="fi-FI" sz="1200" kern="1200" dirty="0" err="1"/>
            <a:t>call</a:t>
          </a:r>
          <a:r>
            <a:rPr lang="fi-FI" sz="1200" kern="1200" dirty="0"/>
            <a:t> </a:t>
          </a:r>
          <a:r>
            <a:rPr lang="fi-FI" sz="1200" kern="1200" dirty="0" err="1"/>
            <a:t>year</a:t>
          </a:r>
          <a:r>
            <a:rPr lang="fi-FI" sz="1200" kern="1200" dirty="0"/>
            <a:t> </a:t>
          </a:r>
          <a:r>
            <a:rPr lang="fi-FI" sz="1200" kern="1200" dirty="0" err="1"/>
            <a:t>providing</a:t>
          </a:r>
          <a:r>
            <a:rPr lang="fi-FI" sz="1200" kern="1200" dirty="0"/>
            <a:t> </a:t>
          </a:r>
          <a:r>
            <a:rPr lang="fi-FI" sz="1200" kern="1200" dirty="0" err="1"/>
            <a:t>that</a:t>
          </a:r>
          <a:r>
            <a:rPr lang="fi-FI" sz="1200" kern="1200" dirty="0"/>
            <a:t> </a:t>
          </a:r>
          <a:r>
            <a:rPr lang="fi-FI" sz="1200" kern="1200" dirty="0" err="1"/>
            <a:t>their</a:t>
          </a:r>
          <a:r>
            <a:rPr lang="fi-FI" sz="1200" kern="1200" dirty="0"/>
            <a:t> </a:t>
          </a:r>
          <a:r>
            <a:rPr lang="fi-FI" sz="1200" kern="1200" dirty="0" err="1"/>
            <a:t>learning</a:t>
          </a:r>
          <a:r>
            <a:rPr lang="fi-FI" sz="1200" kern="1200" dirty="0"/>
            <a:t> </a:t>
          </a:r>
          <a:r>
            <a:rPr lang="fi-FI" sz="1200" kern="1200" dirty="0" err="1"/>
            <a:t>objectives</a:t>
          </a:r>
          <a:r>
            <a:rPr lang="fi-FI" sz="1200" kern="1200" dirty="0"/>
            <a:t> </a:t>
          </a:r>
          <a:r>
            <a:rPr lang="fi-FI" sz="1200" kern="1200" dirty="0" err="1"/>
            <a:t>are</a:t>
          </a:r>
          <a:r>
            <a:rPr lang="fi-FI" sz="1200" kern="1200" dirty="0"/>
            <a:t> </a:t>
          </a:r>
          <a:r>
            <a:rPr lang="fi-FI" sz="1200" kern="1200" dirty="0" err="1"/>
            <a:t>different</a:t>
          </a:r>
          <a:r>
            <a:rPr lang="fi-FI" sz="1200" kern="1200" dirty="0"/>
            <a:t>.</a:t>
          </a:r>
        </a:p>
      </dsp:txBody>
      <dsp:txXfrm rot="-5400000">
        <a:off x="613773" y="3922599"/>
        <a:ext cx="5276377" cy="5142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AF2C78-FECC-4B01-B93F-1F60F2001EDC}">
      <dsp:nvSpPr>
        <dsp:cNvPr id="0" name=""/>
        <dsp:cNvSpPr/>
      </dsp:nvSpPr>
      <dsp:spPr>
        <a:xfrm rot="10800000">
          <a:off x="1251053" y="805"/>
          <a:ext cx="3328582" cy="1650604"/>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7871" tIns="60960" rIns="113792" bIns="60960" numCol="1" spcCol="1270" anchor="ctr" anchorCtr="0">
          <a:noAutofit/>
        </a:bodyPr>
        <a:lstStyle/>
        <a:p>
          <a:pPr marL="0" lvl="0" indent="0" algn="ctr" defTabSz="711200">
            <a:lnSpc>
              <a:spcPct val="90000"/>
            </a:lnSpc>
            <a:spcBef>
              <a:spcPct val="0"/>
            </a:spcBef>
            <a:spcAft>
              <a:spcPct val="35000"/>
            </a:spcAft>
            <a:buNone/>
          </a:pPr>
          <a:r>
            <a:rPr lang="fi-FI" sz="1600" kern="1200" dirty="0"/>
            <a:t>Application deadline is </a:t>
          </a:r>
          <a:r>
            <a:rPr lang="fi-FI" sz="1600" kern="1200" dirty="0" err="1"/>
            <a:t>annually</a:t>
          </a:r>
          <a:r>
            <a:rPr lang="fi-FI" sz="1600" kern="1200" dirty="0"/>
            <a:t> in </a:t>
          </a:r>
          <a:br>
            <a:rPr lang="fi-FI" sz="1600" kern="1200" dirty="0"/>
          </a:br>
          <a:r>
            <a:rPr lang="fi-FI" sz="2400" kern="1200" dirty="0"/>
            <a:t>February. </a:t>
          </a:r>
          <a:br>
            <a:rPr lang="fi-FI" sz="1600" kern="1200" dirty="0"/>
          </a:br>
          <a:r>
            <a:rPr lang="fi-FI" sz="1600" kern="1200" dirty="0" err="1"/>
            <a:t>The</a:t>
          </a:r>
          <a:r>
            <a:rPr lang="fi-FI" sz="1600" kern="1200" dirty="0"/>
            <a:t> </a:t>
          </a:r>
          <a:r>
            <a:rPr lang="fi-FI" sz="1600" kern="1200" dirty="0" err="1"/>
            <a:t>exact</a:t>
          </a:r>
          <a:r>
            <a:rPr lang="fi-FI" sz="1600" kern="1200" dirty="0"/>
            <a:t> </a:t>
          </a:r>
          <a:r>
            <a:rPr lang="fi-FI" sz="1600" kern="1200" dirty="0" err="1"/>
            <a:t>date</a:t>
          </a:r>
          <a:r>
            <a:rPr lang="fi-FI" sz="1600" kern="1200" dirty="0"/>
            <a:t> is </a:t>
          </a:r>
          <a:r>
            <a:rPr lang="fi-FI" sz="1600" kern="1200" dirty="0" err="1"/>
            <a:t>published</a:t>
          </a:r>
          <a:r>
            <a:rPr lang="fi-FI" sz="1600" kern="1200" dirty="0"/>
            <a:t> </a:t>
          </a:r>
          <a:r>
            <a:rPr lang="fi-FI" sz="1600" kern="1200" dirty="0" err="1"/>
            <a:t>usually</a:t>
          </a:r>
          <a:r>
            <a:rPr lang="fi-FI" sz="1600" kern="1200" dirty="0"/>
            <a:t> in October – November.</a:t>
          </a:r>
        </a:p>
      </dsp:txBody>
      <dsp:txXfrm rot="10800000">
        <a:off x="1663704" y="805"/>
        <a:ext cx="2915931" cy="1650604"/>
      </dsp:txXfrm>
    </dsp:sp>
    <dsp:sp modelId="{604642BA-16F7-48F0-BD11-A720F66C3826}">
      <dsp:nvSpPr>
        <dsp:cNvPr id="0" name=""/>
        <dsp:cNvSpPr/>
      </dsp:nvSpPr>
      <dsp:spPr>
        <a:xfrm>
          <a:off x="425751" y="805"/>
          <a:ext cx="1650604" cy="1650604"/>
        </a:xfrm>
        <a:prstGeom prst="ellipse">
          <a:avLst/>
        </a:prstGeom>
        <a:blipFill>
          <a:blip xmlns:r="http://schemas.openxmlformats.org/officeDocument/2006/relationships" r:embed="rId1">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F989E1D-ECE7-4368-A3B6-A4A6C5D5C9A4}">
      <dsp:nvSpPr>
        <dsp:cNvPr id="0" name=""/>
        <dsp:cNvSpPr/>
      </dsp:nvSpPr>
      <dsp:spPr>
        <a:xfrm rot="10800000">
          <a:off x="1251053" y="2144127"/>
          <a:ext cx="3328582" cy="1650604"/>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7871" tIns="45720" rIns="85344" bIns="45720" numCol="1" spcCol="1270" anchor="ctr" anchorCtr="0">
          <a:noAutofit/>
        </a:bodyPr>
        <a:lstStyle/>
        <a:p>
          <a:pPr marL="0" lvl="0" indent="0" algn="ctr" defTabSz="533400">
            <a:lnSpc>
              <a:spcPct val="90000"/>
            </a:lnSpc>
            <a:spcBef>
              <a:spcPct val="0"/>
            </a:spcBef>
            <a:spcAft>
              <a:spcPct val="35000"/>
            </a:spcAft>
            <a:buNone/>
          </a:pPr>
          <a:r>
            <a:rPr lang="fi-FI" sz="1200" kern="1200" dirty="0" err="1"/>
            <a:t>Projects</a:t>
          </a:r>
          <a:r>
            <a:rPr lang="fi-FI" sz="1200" kern="1200" dirty="0"/>
            <a:t> </a:t>
          </a:r>
          <a:r>
            <a:rPr lang="fi-FI" sz="1200" kern="1200" dirty="0" err="1"/>
            <a:t>last</a:t>
          </a:r>
          <a:br>
            <a:rPr lang="fi-FI" sz="4000" kern="1200" dirty="0"/>
          </a:br>
          <a:r>
            <a:rPr lang="fi-FI" sz="4000" kern="1200" dirty="0"/>
            <a:t>26 </a:t>
          </a:r>
          <a:r>
            <a:rPr lang="fi-FI" sz="4000" kern="1200" dirty="0" err="1"/>
            <a:t>months</a:t>
          </a:r>
          <a:br>
            <a:rPr lang="fi-FI" sz="1600" kern="1200" dirty="0"/>
          </a:br>
          <a:r>
            <a:rPr lang="fi-FI" sz="1200" kern="1200" dirty="0" err="1"/>
            <a:t>e.g</a:t>
          </a:r>
          <a:r>
            <a:rPr lang="fi-FI" sz="1200" kern="1200" dirty="0"/>
            <a:t>. 1.6.2022 – 31.7.2024</a:t>
          </a:r>
        </a:p>
      </dsp:txBody>
      <dsp:txXfrm rot="10800000">
        <a:off x="1663704" y="2144127"/>
        <a:ext cx="2915931" cy="1650604"/>
      </dsp:txXfrm>
    </dsp:sp>
    <dsp:sp modelId="{4E1877D7-B446-4DB5-B9D0-43BB3E569824}">
      <dsp:nvSpPr>
        <dsp:cNvPr id="0" name=""/>
        <dsp:cNvSpPr/>
      </dsp:nvSpPr>
      <dsp:spPr>
        <a:xfrm>
          <a:off x="425751" y="2144127"/>
          <a:ext cx="1650604" cy="1650604"/>
        </a:xfrm>
        <a:prstGeom prst="ellipse">
          <a:avLst/>
        </a:prstGeom>
        <a:blipFill>
          <a:blip xmlns:r="http://schemas.openxmlformats.org/officeDocument/2006/relationships" r:embed="rId3">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98056"/>
          </a:xfrm>
          <a:prstGeom prst="rect">
            <a:avLst/>
          </a:prstGeom>
        </p:spPr>
        <p:txBody>
          <a:bodyPr vert="horz" lIns="91440" tIns="45720" rIns="91440" bIns="45720" rtlCol="0"/>
          <a:lstStyle>
            <a:lvl1pPr algn="r">
              <a:defRPr sz="1200"/>
            </a:lvl1pPr>
          </a:lstStyle>
          <a:p>
            <a:fld id="{8FC267CB-518E-4883-A88F-D4FDB7E763B3}" type="datetimeFigureOut">
              <a:rPr lang="fi-FI" smtClean="0"/>
              <a:t>19.9.2022</a:t>
            </a:fld>
            <a:endParaRPr lang="fi-FI"/>
          </a:p>
        </p:txBody>
      </p:sp>
      <p:sp>
        <p:nvSpPr>
          <p:cNvPr id="4" name="Dian kuvan paikkamerkki 3"/>
          <p:cNvSpPr>
            <a:spLocks noGrp="1" noRot="1" noChangeAspect="1"/>
          </p:cNvSpPr>
          <p:nvPr>
            <p:ph type="sldImg" idx="2"/>
          </p:nvPr>
        </p:nvSpPr>
        <p:spPr>
          <a:xfrm>
            <a:off x="452438" y="1241425"/>
            <a:ext cx="5953125" cy="3349625"/>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777194"/>
            <a:ext cx="5486400" cy="3908614"/>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28584"/>
            <a:ext cx="2971800" cy="498055"/>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9428584"/>
            <a:ext cx="2971800" cy="498055"/>
          </a:xfrm>
          <a:prstGeom prst="rect">
            <a:avLst/>
          </a:prstGeom>
        </p:spPr>
        <p:txBody>
          <a:bodyPr vert="horz" lIns="91440" tIns="45720" rIns="91440" bIns="45720" rtlCol="0" anchor="b"/>
          <a:lstStyle>
            <a:lvl1pPr algn="r">
              <a:defRPr sz="1200"/>
            </a:lvl1pPr>
          </a:lstStyle>
          <a:p>
            <a:fld id="{E8836E72-36B6-437C-9C26-68ED941C17D9}" type="slidenum">
              <a:rPr lang="fi-FI" smtClean="0"/>
              <a:t>‹#›</a:t>
            </a:fld>
            <a:endParaRPr lang="fi-FI"/>
          </a:p>
        </p:txBody>
      </p:sp>
    </p:spTree>
    <p:extLst>
      <p:ext uri="{BB962C8B-B14F-4D97-AF65-F5344CB8AC3E}">
        <p14:creationId xmlns:p14="http://schemas.microsoft.com/office/powerpoint/2010/main" val="606832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E8836E72-36B6-437C-9C26-68ED941C17D9}" type="slidenum">
              <a:rPr lang="fi-FI" smtClean="0"/>
              <a:t>1</a:t>
            </a:fld>
            <a:endParaRPr lang="fi-FI"/>
          </a:p>
        </p:txBody>
      </p:sp>
    </p:spTree>
    <p:extLst>
      <p:ext uri="{BB962C8B-B14F-4D97-AF65-F5344CB8AC3E}">
        <p14:creationId xmlns:p14="http://schemas.microsoft.com/office/powerpoint/2010/main" val="446837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t>BIPs</a:t>
            </a:r>
            <a:r>
              <a:rPr lang="fi-FI" dirty="0"/>
              <a:t> </a:t>
            </a:r>
            <a:r>
              <a:rPr lang="fi-FI" dirty="0" err="1"/>
              <a:t>are</a:t>
            </a:r>
            <a:r>
              <a:rPr lang="fi-FI" dirty="0"/>
              <a:t> a </a:t>
            </a:r>
            <a:r>
              <a:rPr lang="fi-FI" dirty="0" err="1"/>
              <a:t>new</a:t>
            </a:r>
            <a:r>
              <a:rPr lang="fi-FI" dirty="0"/>
              <a:t> </a:t>
            </a:r>
            <a:r>
              <a:rPr lang="fi-FI" dirty="0" err="1"/>
              <a:t>more</a:t>
            </a:r>
            <a:r>
              <a:rPr lang="fi-FI" dirty="0"/>
              <a:t> </a:t>
            </a:r>
            <a:r>
              <a:rPr lang="fi-FI" dirty="0" err="1"/>
              <a:t>flexible</a:t>
            </a:r>
            <a:r>
              <a:rPr lang="fi-FI" dirty="0"/>
              <a:t> </a:t>
            </a:r>
            <a:r>
              <a:rPr lang="fi-FI" dirty="0" err="1"/>
              <a:t>mobility</a:t>
            </a:r>
            <a:r>
              <a:rPr lang="fi-FI" dirty="0"/>
              <a:t> </a:t>
            </a:r>
            <a:r>
              <a:rPr lang="fi-FI" dirty="0" err="1"/>
              <a:t>type</a:t>
            </a:r>
            <a:r>
              <a:rPr lang="fi-FI" dirty="0"/>
              <a:t> and an </a:t>
            </a:r>
            <a:r>
              <a:rPr lang="fi-FI" dirty="0" err="1"/>
              <a:t>easy</a:t>
            </a:r>
            <a:r>
              <a:rPr lang="fi-FI" dirty="0"/>
              <a:t> </a:t>
            </a:r>
            <a:r>
              <a:rPr lang="fi-FI" dirty="0" err="1"/>
              <a:t>way</a:t>
            </a:r>
            <a:r>
              <a:rPr lang="fi-FI" dirty="0"/>
              <a:t> of </a:t>
            </a:r>
            <a:r>
              <a:rPr lang="fi-FI" dirty="0" err="1"/>
              <a:t>fostering</a:t>
            </a:r>
            <a:r>
              <a:rPr lang="fi-FI" dirty="0"/>
              <a:t> </a:t>
            </a:r>
            <a:r>
              <a:rPr lang="fi-FI" dirty="0" err="1"/>
              <a:t>joint</a:t>
            </a:r>
            <a:r>
              <a:rPr lang="fi-FI" dirty="0"/>
              <a:t> </a:t>
            </a:r>
            <a:r>
              <a:rPr lang="fi-FI" dirty="0" err="1"/>
              <a:t>teaching</a:t>
            </a:r>
            <a:r>
              <a:rPr lang="fi-FI" dirty="0"/>
              <a:t> </a:t>
            </a:r>
            <a:r>
              <a:rPr lang="fi-FI" dirty="0" err="1"/>
              <a:t>between</a:t>
            </a:r>
            <a:r>
              <a:rPr lang="fi-FI" dirty="0"/>
              <a:t> </a:t>
            </a:r>
            <a:r>
              <a:rPr lang="fi-FI" dirty="0" err="1"/>
              <a:t>partner</a:t>
            </a:r>
            <a:r>
              <a:rPr lang="fi-FI" dirty="0"/>
              <a:t> </a:t>
            </a:r>
            <a:r>
              <a:rPr lang="fi-FI" dirty="0" err="1"/>
              <a:t>institutions</a:t>
            </a:r>
            <a:r>
              <a:rPr lang="fi-FI" dirty="0"/>
              <a:t>.</a:t>
            </a:r>
          </a:p>
          <a:p>
            <a:r>
              <a:rPr lang="fi-FI" dirty="0" err="1"/>
              <a:t>They</a:t>
            </a:r>
            <a:r>
              <a:rPr lang="fi-FI" dirty="0"/>
              <a:t> </a:t>
            </a:r>
            <a:r>
              <a:rPr lang="fi-FI" dirty="0" err="1"/>
              <a:t>are</a:t>
            </a:r>
            <a:r>
              <a:rPr lang="fi-FI" dirty="0"/>
              <a:t> </a:t>
            </a:r>
            <a:r>
              <a:rPr lang="fi-FI" dirty="0" err="1"/>
              <a:t>organised</a:t>
            </a:r>
            <a:r>
              <a:rPr lang="fi-FI" dirty="0"/>
              <a:t> </a:t>
            </a:r>
            <a:r>
              <a:rPr lang="fi-FI" dirty="0" err="1"/>
              <a:t>by</a:t>
            </a:r>
            <a:r>
              <a:rPr lang="fi-FI" dirty="0"/>
              <a:t> a </a:t>
            </a:r>
            <a:r>
              <a:rPr lang="fi-FI" dirty="0" err="1"/>
              <a:t>minimum</a:t>
            </a:r>
            <a:r>
              <a:rPr lang="fi-FI" dirty="0"/>
              <a:t> of 3 HEI </a:t>
            </a:r>
            <a:r>
              <a:rPr lang="fi-FI" dirty="0" err="1"/>
              <a:t>from</a:t>
            </a:r>
            <a:r>
              <a:rPr lang="fi-FI" dirty="0"/>
              <a:t> a </a:t>
            </a:r>
            <a:r>
              <a:rPr lang="fi-FI" dirty="0" err="1"/>
              <a:t>minimum</a:t>
            </a:r>
            <a:r>
              <a:rPr lang="fi-FI" dirty="0"/>
              <a:t> of 3 </a:t>
            </a:r>
            <a:r>
              <a:rPr lang="fi-FI" dirty="0" err="1"/>
              <a:t>different</a:t>
            </a:r>
            <a:r>
              <a:rPr lang="fi-FI" dirty="0"/>
              <a:t> </a:t>
            </a:r>
            <a:r>
              <a:rPr lang="fi-FI" dirty="0" err="1"/>
              <a:t>programme</a:t>
            </a:r>
            <a:r>
              <a:rPr lang="fi-FI" dirty="0"/>
              <a:t> </a:t>
            </a:r>
            <a:r>
              <a:rPr lang="fi-FI" dirty="0" err="1"/>
              <a:t>countries</a:t>
            </a:r>
            <a:r>
              <a:rPr lang="fi-FI" dirty="0"/>
              <a:t>. </a:t>
            </a:r>
            <a:r>
              <a:rPr lang="fi-FI" dirty="0" err="1"/>
              <a:t>They</a:t>
            </a:r>
            <a:r>
              <a:rPr lang="fi-FI" dirty="0"/>
              <a:t> </a:t>
            </a:r>
            <a:r>
              <a:rPr lang="fi-FI" dirty="0" err="1"/>
              <a:t>are</a:t>
            </a:r>
            <a:r>
              <a:rPr lang="fi-FI" dirty="0"/>
              <a:t> </a:t>
            </a:r>
            <a:r>
              <a:rPr lang="fi-FI" dirty="0" err="1"/>
              <a:t>short-term</a:t>
            </a:r>
            <a:r>
              <a:rPr lang="fi-FI" dirty="0"/>
              <a:t> </a:t>
            </a:r>
            <a:r>
              <a:rPr lang="fi-FI" dirty="0" err="1"/>
              <a:t>study</a:t>
            </a:r>
            <a:r>
              <a:rPr lang="fi-FI" dirty="0"/>
              <a:t> </a:t>
            </a:r>
            <a:r>
              <a:rPr lang="fi-FI" dirty="0" err="1"/>
              <a:t>modules</a:t>
            </a:r>
            <a:r>
              <a:rPr lang="fi-FI" dirty="0"/>
              <a:t> </a:t>
            </a:r>
            <a:r>
              <a:rPr lang="fi-FI" dirty="0" err="1"/>
              <a:t>that</a:t>
            </a:r>
            <a:r>
              <a:rPr lang="fi-FI" dirty="0"/>
              <a:t> </a:t>
            </a:r>
            <a:r>
              <a:rPr lang="fi-FI" dirty="0" err="1"/>
              <a:t>offer</a:t>
            </a:r>
            <a:r>
              <a:rPr lang="fi-FI" dirty="0"/>
              <a:t> </a:t>
            </a:r>
            <a:r>
              <a:rPr lang="fi-FI" dirty="0" err="1"/>
              <a:t>possibilities</a:t>
            </a:r>
            <a:r>
              <a:rPr lang="fi-FI" dirty="0"/>
              <a:t> for </a:t>
            </a:r>
            <a:r>
              <a:rPr lang="fi-FI" dirty="0" err="1"/>
              <a:t>short-term</a:t>
            </a:r>
            <a:r>
              <a:rPr lang="fi-FI" dirty="0"/>
              <a:t> </a:t>
            </a:r>
            <a:r>
              <a:rPr lang="fi-FI" dirty="0" err="1"/>
              <a:t>mobility</a:t>
            </a:r>
            <a:r>
              <a:rPr lang="fi-FI" dirty="0"/>
              <a:t> </a:t>
            </a:r>
            <a:r>
              <a:rPr lang="fi-FI" dirty="0" err="1"/>
              <a:t>that</a:t>
            </a:r>
            <a:r>
              <a:rPr lang="fi-FI" dirty="0"/>
              <a:t> is </a:t>
            </a:r>
            <a:r>
              <a:rPr lang="fi-FI" dirty="0" err="1"/>
              <a:t>combined</a:t>
            </a:r>
            <a:r>
              <a:rPr lang="fi-FI" dirty="0"/>
              <a:t> </a:t>
            </a:r>
            <a:r>
              <a:rPr lang="fi-FI" dirty="0" err="1"/>
              <a:t>with</a:t>
            </a:r>
            <a:r>
              <a:rPr lang="fi-FI" dirty="0"/>
              <a:t> </a:t>
            </a:r>
            <a:r>
              <a:rPr lang="fi-FI" dirty="0" err="1"/>
              <a:t>virtual</a:t>
            </a:r>
            <a:r>
              <a:rPr lang="fi-FI" dirty="0"/>
              <a:t> </a:t>
            </a:r>
            <a:r>
              <a:rPr lang="fi-FI" dirty="0" err="1"/>
              <a:t>cooperative</a:t>
            </a:r>
            <a:r>
              <a:rPr lang="fi-FI" dirty="0"/>
              <a:t> </a:t>
            </a:r>
            <a:r>
              <a:rPr lang="fi-FI" dirty="0" err="1"/>
              <a:t>learning</a:t>
            </a:r>
            <a:r>
              <a:rPr lang="fi-FI" dirty="0"/>
              <a:t>. As </a:t>
            </a:r>
            <a:r>
              <a:rPr lang="fi-FI" dirty="0" err="1"/>
              <a:t>such</a:t>
            </a:r>
            <a:r>
              <a:rPr lang="fi-FI" dirty="0"/>
              <a:t> </a:t>
            </a:r>
            <a:r>
              <a:rPr lang="fi-FI" dirty="0" err="1"/>
              <a:t>they</a:t>
            </a:r>
            <a:r>
              <a:rPr lang="fi-FI" dirty="0"/>
              <a:t> </a:t>
            </a:r>
            <a:r>
              <a:rPr lang="fi-FI" dirty="0" err="1"/>
              <a:t>enable</a:t>
            </a:r>
            <a:r>
              <a:rPr lang="fi-FI" dirty="0"/>
              <a:t> </a:t>
            </a:r>
            <a:r>
              <a:rPr lang="fi-FI" dirty="0" err="1"/>
              <a:t>mobility</a:t>
            </a:r>
            <a:r>
              <a:rPr lang="fi-FI" dirty="0"/>
              <a:t> </a:t>
            </a:r>
            <a:r>
              <a:rPr lang="fi-FI" dirty="0" err="1"/>
              <a:t>opportunities</a:t>
            </a:r>
            <a:r>
              <a:rPr lang="fi-FI" dirty="0"/>
              <a:t> </a:t>
            </a:r>
            <a:r>
              <a:rPr lang="fi-FI" dirty="0" err="1"/>
              <a:t>also</a:t>
            </a:r>
            <a:r>
              <a:rPr lang="fi-FI" dirty="0"/>
              <a:t> to </a:t>
            </a:r>
            <a:r>
              <a:rPr lang="fi-FI" dirty="0" err="1"/>
              <a:t>students</a:t>
            </a:r>
            <a:r>
              <a:rPr lang="fi-FI" dirty="0"/>
              <a:t> </a:t>
            </a:r>
            <a:r>
              <a:rPr lang="fi-FI" dirty="0" err="1"/>
              <a:t>who</a:t>
            </a:r>
            <a:r>
              <a:rPr lang="fi-FI" dirty="0"/>
              <a:t> </a:t>
            </a:r>
            <a:r>
              <a:rPr lang="fi-FI" dirty="0" err="1"/>
              <a:t>would</a:t>
            </a:r>
            <a:r>
              <a:rPr lang="fi-FI" dirty="0"/>
              <a:t> </a:t>
            </a:r>
            <a:r>
              <a:rPr lang="fi-FI" dirty="0" err="1"/>
              <a:t>not</a:t>
            </a:r>
            <a:r>
              <a:rPr lang="fi-FI" dirty="0"/>
              <a:t> </a:t>
            </a:r>
            <a:r>
              <a:rPr lang="fi-FI" dirty="0" err="1"/>
              <a:t>be</a:t>
            </a:r>
            <a:r>
              <a:rPr lang="fi-FI" dirty="0"/>
              <a:t> </a:t>
            </a:r>
            <a:r>
              <a:rPr lang="fi-FI" dirty="0" err="1"/>
              <a:t>able</a:t>
            </a:r>
            <a:r>
              <a:rPr lang="fi-FI" dirty="0"/>
              <a:t> </a:t>
            </a:r>
            <a:r>
              <a:rPr lang="fi-FI" dirty="0" err="1"/>
              <a:t>or</a:t>
            </a:r>
            <a:r>
              <a:rPr lang="fi-FI" dirty="0"/>
              <a:t> </a:t>
            </a:r>
            <a:r>
              <a:rPr lang="fi-FI" dirty="0" err="1"/>
              <a:t>does</a:t>
            </a:r>
            <a:r>
              <a:rPr lang="fi-FI" dirty="0"/>
              <a:t> </a:t>
            </a:r>
            <a:r>
              <a:rPr lang="fi-FI" dirty="0" err="1"/>
              <a:t>not</a:t>
            </a:r>
            <a:r>
              <a:rPr lang="fi-FI" dirty="0"/>
              <a:t> </a:t>
            </a:r>
            <a:r>
              <a:rPr lang="fi-FI" dirty="0" err="1"/>
              <a:t>have</a:t>
            </a:r>
            <a:r>
              <a:rPr lang="fi-FI" dirty="0"/>
              <a:t> </a:t>
            </a:r>
            <a:r>
              <a:rPr lang="fi-FI" dirty="0" err="1"/>
              <a:t>the</a:t>
            </a:r>
            <a:r>
              <a:rPr lang="fi-FI" dirty="0"/>
              <a:t> </a:t>
            </a:r>
            <a:r>
              <a:rPr lang="fi-FI" dirty="0" err="1"/>
              <a:t>needed</a:t>
            </a:r>
            <a:r>
              <a:rPr lang="fi-FI" dirty="0"/>
              <a:t> </a:t>
            </a:r>
            <a:r>
              <a:rPr lang="fi-FI" dirty="0" err="1"/>
              <a:t>readiness</a:t>
            </a:r>
            <a:r>
              <a:rPr lang="fi-FI" dirty="0"/>
              <a:t> to </a:t>
            </a:r>
            <a:r>
              <a:rPr lang="fi-FI" dirty="0" err="1"/>
              <a:t>take</a:t>
            </a:r>
            <a:r>
              <a:rPr lang="fi-FI" dirty="0"/>
              <a:t> </a:t>
            </a:r>
            <a:r>
              <a:rPr lang="fi-FI" dirty="0" err="1"/>
              <a:t>part</a:t>
            </a:r>
            <a:r>
              <a:rPr lang="fi-FI" dirty="0"/>
              <a:t> in an </a:t>
            </a:r>
            <a:r>
              <a:rPr lang="fi-FI" dirty="0" err="1"/>
              <a:t>individual</a:t>
            </a:r>
            <a:r>
              <a:rPr lang="fi-FI" dirty="0"/>
              <a:t> long-</a:t>
            </a:r>
            <a:r>
              <a:rPr lang="fi-FI" dirty="0" err="1"/>
              <a:t>term</a:t>
            </a:r>
            <a:r>
              <a:rPr lang="fi-FI" dirty="0"/>
              <a:t> </a:t>
            </a:r>
            <a:r>
              <a:rPr lang="fi-FI" dirty="0" err="1"/>
              <a:t>mobility</a:t>
            </a:r>
            <a:r>
              <a:rPr lang="fi-FI" dirty="0"/>
              <a:t>. </a:t>
            </a:r>
          </a:p>
          <a:p>
            <a:r>
              <a:rPr lang="fi-FI" dirty="0" err="1"/>
              <a:t>The</a:t>
            </a:r>
            <a:r>
              <a:rPr lang="fi-FI" dirty="0"/>
              <a:t> </a:t>
            </a:r>
            <a:r>
              <a:rPr lang="fi-FI" dirty="0" err="1"/>
              <a:t>minimum</a:t>
            </a:r>
            <a:r>
              <a:rPr lang="fi-FI" dirty="0"/>
              <a:t> </a:t>
            </a:r>
            <a:r>
              <a:rPr lang="fi-FI" dirty="0" err="1"/>
              <a:t>duration</a:t>
            </a:r>
            <a:r>
              <a:rPr lang="fi-FI" dirty="0"/>
              <a:t> of </a:t>
            </a:r>
            <a:r>
              <a:rPr lang="fi-FI" dirty="0" err="1"/>
              <a:t>the</a:t>
            </a:r>
            <a:r>
              <a:rPr lang="fi-FI" dirty="0"/>
              <a:t> </a:t>
            </a:r>
            <a:r>
              <a:rPr lang="fi-FI" dirty="0" err="1"/>
              <a:t>physical</a:t>
            </a:r>
            <a:r>
              <a:rPr lang="fi-FI" dirty="0"/>
              <a:t> </a:t>
            </a:r>
            <a:r>
              <a:rPr lang="fi-FI" dirty="0" err="1"/>
              <a:t>period</a:t>
            </a:r>
            <a:r>
              <a:rPr lang="fi-FI" dirty="0"/>
              <a:t> is 5 </a:t>
            </a:r>
            <a:r>
              <a:rPr lang="fi-FI" dirty="0" err="1"/>
              <a:t>days</a:t>
            </a:r>
            <a:r>
              <a:rPr lang="fi-FI" dirty="0"/>
              <a:t>, </a:t>
            </a:r>
            <a:r>
              <a:rPr lang="fi-FI" dirty="0" err="1"/>
              <a:t>but</a:t>
            </a:r>
            <a:r>
              <a:rPr lang="fi-FI" dirty="0"/>
              <a:t> it </a:t>
            </a:r>
            <a:r>
              <a:rPr lang="fi-FI" dirty="0" err="1"/>
              <a:t>can</a:t>
            </a:r>
            <a:r>
              <a:rPr lang="fi-FI" dirty="0"/>
              <a:t> </a:t>
            </a:r>
            <a:r>
              <a:rPr lang="fi-FI" dirty="0" err="1"/>
              <a:t>be</a:t>
            </a:r>
            <a:r>
              <a:rPr lang="fi-FI" dirty="0"/>
              <a:t> </a:t>
            </a:r>
            <a:r>
              <a:rPr lang="fi-FI" dirty="0" err="1"/>
              <a:t>up</a:t>
            </a:r>
            <a:r>
              <a:rPr lang="fi-FI" dirty="0"/>
              <a:t> to 30 </a:t>
            </a:r>
            <a:r>
              <a:rPr lang="fi-FI" dirty="0" err="1"/>
              <a:t>days</a:t>
            </a:r>
            <a:r>
              <a:rPr lang="fi-FI" dirty="0"/>
              <a:t>, </a:t>
            </a:r>
            <a:r>
              <a:rPr lang="fi-FI" dirty="0" err="1"/>
              <a:t>travel</a:t>
            </a:r>
            <a:r>
              <a:rPr lang="fi-FI" dirty="0"/>
              <a:t> </a:t>
            </a:r>
            <a:r>
              <a:rPr lang="fi-FI" dirty="0" err="1"/>
              <a:t>days</a:t>
            </a:r>
            <a:r>
              <a:rPr lang="fi-FI" dirty="0"/>
              <a:t> </a:t>
            </a:r>
            <a:r>
              <a:rPr lang="fi-FI" dirty="0" err="1"/>
              <a:t>excluded</a:t>
            </a:r>
            <a:r>
              <a:rPr lang="fi-FI" dirty="0"/>
              <a:t>. </a:t>
            </a:r>
            <a:r>
              <a:rPr lang="fi-FI" dirty="0" err="1"/>
              <a:t>The</a:t>
            </a:r>
            <a:r>
              <a:rPr lang="fi-FI" dirty="0"/>
              <a:t> </a:t>
            </a:r>
            <a:r>
              <a:rPr lang="fi-FI" dirty="0" err="1"/>
              <a:t>minimum</a:t>
            </a:r>
            <a:r>
              <a:rPr lang="fi-FI" dirty="0"/>
              <a:t> </a:t>
            </a:r>
            <a:r>
              <a:rPr lang="fi-FI" dirty="0" err="1"/>
              <a:t>criteria</a:t>
            </a:r>
            <a:r>
              <a:rPr lang="fi-FI" dirty="0"/>
              <a:t> </a:t>
            </a:r>
            <a:r>
              <a:rPr lang="fi-FI" dirty="0" err="1"/>
              <a:t>are</a:t>
            </a:r>
            <a:r>
              <a:rPr lang="fi-FI" dirty="0"/>
              <a:t> </a:t>
            </a:r>
            <a:r>
              <a:rPr lang="fi-FI" dirty="0" err="1"/>
              <a:t>flexible</a:t>
            </a:r>
            <a:r>
              <a:rPr lang="fi-FI" dirty="0"/>
              <a:t>, </a:t>
            </a:r>
            <a:r>
              <a:rPr lang="fi-FI" dirty="0" err="1"/>
              <a:t>event</a:t>
            </a:r>
            <a:r>
              <a:rPr lang="fi-FI" dirty="0"/>
              <a:t> </a:t>
            </a:r>
            <a:r>
              <a:rPr lang="fi-FI" dirty="0" err="1"/>
              <a:t>the</a:t>
            </a:r>
            <a:r>
              <a:rPr lang="fi-FI" dirty="0"/>
              <a:t> </a:t>
            </a:r>
            <a:r>
              <a:rPr lang="fi-FI" dirty="0" err="1"/>
              <a:t>virtual</a:t>
            </a:r>
            <a:r>
              <a:rPr lang="fi-FI" dirty="0"/>
              <a:t> </a:t>
            </a:r>
            <a:r>
              <a:rPr lang="fi-FI" dirty="0" err="1"/>
              <a:t>period</a:t>
            </a:r>
            <a:r>
              <a:rPr lang="fi-FI" dirty="0"/>
              <a:t> </a:t>
            </a:r>
            <a:r>
              <a:rPr lang="fi-FI" dirty="0" err="1"/>
              <a:t>can</a:t>
            </a:r>
            <a:r>
              <a:rPr lang="fi-FI" dirty="0"/>
              <a:t> </a:t>
            </a:r>
            <a:r>
              <a:rPr lang="fi-FI" dirty="0" err="1"/>
              <a:t>be</a:t>
            </a:r>
            <a:r>
              <a:rPr lang="fi-FI" dirty="0"/>
              <a:t> </a:t>
            </a:r>
            <a:r>
              <a:rPr lang="fi-FI" dirty="0" err="1"/>
              <a:t>before</a:t>
            </a:r>
            <a:r>
              <a:rPr lang="fi-FI" dirty="0"/>
              <a:t>, </a:t>
            </a:r>
            <a:r>
              <a:rPr lang="fi-FI" dirty="0" err="1"/>
              <a:t>during</a:t>
            </a:r>
            <a:r>
              <a:rPr lang="fi-FI" dirty="0"/>
              <a:t> and/</a:t>
            </a:r>
            <a:r>
              <a:rPr lang="fi-FI" dirty="0" err="1"/>
              <a:t>or</a:t>
            </a:r>
            <a:r>
              <a:rPr lang="fi-FI" dirty="0"/>
              <a:t> </a:t>
            </a:r>
            <a:r>
              <a:rPr lang="fi-FI" dirty="0" err="1"/>
              <a:t>after</a:t>
            </a:r>
            <a:r>
              <a:rPr lang="fi-FI" dirty="0"/>
              <a:t> </a:t>
            </a:r>
            <a:r>
              <a:rPr lang="fi-FI" dirty="0" err="1"/>
              <a:t>the</a:t>
            </a:r>
            <a:r>
              <a:rPr lang="fi-FI" dirty="0"/>
              <a:t> </a:t>
            </a:r>
            <a:r>
              <a:rPr lang="fi-FI" dirty="0" err="1"/>
              <a:t>physical</a:t>
            </a:r>
            <a:r>
              <a:rPr lang="fi-FI" dirty="0"/>
              <a:t> </a:t>
            </a:r>
            <a:r>
              <a:rPr lang="fi-FI" dirty="0" err="1"/>
              <a:t>part</a:t>
            </a:r>
            <a:r>
              <a:rPr lang="fi-FI" dirty="0"/>
              <a:t>, </a:t>
            </a:r>
            <a:r>
              <a:rPr lang="fi-FI" dirty="0" err="1"/>
              <a:t>or</a:t>
            </a:r>
            <a:r>
              <a:rPr lang="fi-FI" dirty="0"/>
              <a:t> as a </a:t>
            </a:r>
            <a:r>
              <a:rPr lang="fi-FI" dirty="0" err="1"/>
              <a:t>combination</a:t>
            </a:r>
            <a:r>
              <a:rPr lang="fi-FI" dirty="0"/>
              <a:t>. </a:t>
            </a:r>
            <a:r>
              <a:rPr lang="fi-FI" dirty="0" err="1"/>
              <a:t>However</a:t>
            </a:r>
            <a:r>
              <a:rPr lang="fi-FI" dirty="0"/>
              <a:t>, </a:t>
            </a:r>
            <a:r>
              <a:rPr lang="fi-FI" dirty="0" err="1"/>
              <a:t>there</a:t>
            </a:r>
            <a:r>
              <a:rPr lang="fi-FI" dirty="0"/>
              <a:t> </a:t>
            </a:r>
            <a:r>
              <a:rPr lang="fi-FI" dirty="0" err="1"/>
              <a:t>can</a:t>
            </a:r>
            <a:r>
              <a:rPr lang="fi-FI" dirty="0"/>
              <a:t> </a:t>
            </a:r>
            <a:r>
              <a:rPr lang="fi-FI" dirty="0" err="1"/>
              <a:t>be</a:t>
            </a:r>
            <a:r>
              <a:rPr lang="fi-FI" dirty="0"/>
              <a:t> </a:t>
            </a:r>
            <a:r>
              <a:rPr lang="fi-FI" dirty="0" err="1"/>
              <a:t>only</a:t>
            </a:r>
            <a:r>
              <a:rPr lang="fi-FI" dirty="0"/>
              <a:t> </a:t>
            </a:r>
            <a:r>
              <a:rPr lang="fi-FI" dirty="0" err="1"/>
              <a:t>one</a:t>
            </a:r>
            <a:r>
              <a:rPr lang="fi-FI" dirty="0"/>
              <a:t> </a:t>
            </a:r>
            <a:r>
              <a:rPr lang="fi-FI" dirty="0" err="1"/>
              <a:t>physical</a:t>
            </a:r>
            <a:r>
              <a:rPr lang="fi-FI" dirty="0"/>
              <a:t> </a:t>
            </a:r>
            <a:r>
              <a:rPr lang="fi-FI" dirty="0" err="1"/>
              <a:t>period</a:t>
            </a:r>
            <a:r>
              <a:rPr lang="fi-FI" dirty="0"/>
              <a:t> </a:t>
            </a:r>
            <a:r>
              <a:rPr lang="fi-FI" dirty="0" err="1"/>
              <a:t>organised</a:t>
            </a:r>
            <a:r>
              <a:rPr lang="fi-FI" dirty="0"/>
              <a:t> in </a:t>
            </a:r>
            <a:r>
              <a:rPr lang="fi-FI" dirty="0" err="1"/>
              <a:t>the</a:t>
            </a:r>
            <a:r>
              <a:rPr lang="fi-FI" dirty="0"/>
              <a:t> country of </a:t>
            </a:r>
            <a:r>
              <a:rPr lang="fi-FI" dirty="0" err="1"/>
              <a:t>the</a:t>
            </a:r>
            <a:r>
              <a:rPr lang="fi-FI" dirty="0"/>
              <a:t> </a:t>
            </a:r>
            <a:r>
              <a:rPr lang="fi-FI" dirty="0" err="1"/>
              <a:t>receiving</a:t>
            </a:r>
            <a:r>
              <a:rPr lang="fi-FI" dirty="0"/>
              <a:t> </a:t>
            </a:r>
            <a:r>
              <a:rPr lang="fi-FI" dirty="0" err="1"/>
              <a:t>institution</a:t>
            </a:r>
            <a:r>
              <a:rPr lang="fi-FI" dirty="0"/>
              <a:t>.</a:t>
            </a:r>
          </a:p>
          <a:p>
            <a:endParaRPr lang="fi-FI" dirty="0"/>
          </a:p>
          <a:p>
            <a:r>
              <a:rPr lang="fi-FI" dirty="0" err="1"/>
              <a:t>The</a:t>
            </a:r>
            <a:r>
              <a:rPr lang="fi-FI" dirty="0"/>
              <a:t> </a:t>
            </a:r>
            <a:r>
              <a:rPr lang="fi-FI" dirty="0" err="1"/>
              <a:t>minimum</a:t>
            </a:r>
            <a:r>
              <a:rPr lang="fi-FI" dirty="0"/>
              <a:t> </a:t>
            </a:r>
            <a:r>
              <a:rPr lang="fi-FI" dirty="0" err="1"/>
              <a:t>extent</a:t>
            </a:r>
            <a:r>
              <a:rPr lang="fi-FI" dirty="0"/>
              <a:t> of a BIP is 3 ECTS </a:t>
            </a:r>
            <a:r>
              <a:rPr lang="fi-FI" dirty="0" err="1"/>
              <a:t>cr</a:t>
            </a:r>
            <a:r>
              <a:rPr lang="fi-FI" dirty="0"/>
              <a:t> </a:t>
            </a:r>
            <a:r>
              <a:rPr lang="fi-FI" dirty="0" err="1"/>
              <a:t>inluding</a:t>
            </a:r>
            <a:r>
              <a:rPr lang="fi-FI" dirty="0"/>
              <a:t> </a:t>
            </a:r>
            <a:r>
              <a:rPr lang="fi-FI" dirty="0" err="1"/>
              <a:t>both</a:t>
            </a:r>
            <a:r>
              <a:rPr lang="fi-FI" dirty="0"/>
              <a:t> </a:t>
            </a:r>
            <a:r>
              <a:rPr lang="fi-FI" dirty="0" err="1"/>
              <a:t>the</a:t>
            </a:r>
            <a:r>
              <a:rPr lang="fi-FI" dirty="0"/>
              <a:t> </a:t>
            </a:r>
            <a:r>
              <a:rPr lang="fi-FI" dirty="0" err="1"/>
              <a:t>virtual</a:t>
            </a:r>
            <a:r>
              <a:rPr lang="fi-FI" dirty="0"/>
              <a:t> and </a:t>
            </a:r>
            <a:r>
              <a:rPr lang="fi-FI" dirty="0" err="1"/>
              <a:t>physical</a:t>
            </a:r>
            <a:r>
              <a:rPr lang="fi-FI" dirty="0"/>
              <a:t> </a:t>
            </a:r>
            <a:r>
              <a:rPr lang="fi-FI" dirty="0" err="1"/>
              <a:t>component</a:t>
            </a:r>
            <a:r>
              <a:rPr lang="fi-FI" dirty="0"/>
              <a:t>. </a:t>
            </a:r>
          </a:p>
          <a:p>
            <a:r>
              <a:rPr lang="fi-FI" dirty="0" err="1"/>
              <a:t>The</a:t>
            </a:r>
            <a:r>
              <a:rPr lang="fi-FI" dirty="0"/>
              <a:t> </a:t>
            </a:r>
            <a:r>
              <a:rPr lang="fi-FI" dirty="0" err="1"/>
              <a:t>minimum</a:t>
            </a:r>
            <a:r>
              <a:rPr lang="fi-FI" dirty="0"/>
              <a:t> </a:t>
            </a:r>
            <a:r>
              <a:rPr lang="fi-FI" dirty="0" err="1"/>
              <a:t>number</a:t>
            </a:r>
            <a:r>
              <a:rPr lang="fi-FI" dirty="0"/>
              <a:t> of </a:t>
            </a:r>
            <a:r>
              <a:rPr lang="fi-FI" dirty="0" err="1"/>
              <a:t>learner</a:t>
            </a:r>
            <a:r>
              <a:rPr lang="fi-FI" dirty="0"/>
              <a:t> </a:t>
            </a:r>
            <a:r>
              <a:rPr lang="fi-FI" dirty="0" err="1"/>
              <a:t>participants</a:t>
            </a:r>
            <a:r>
              <a:rPr lang="fi-FI" dirty="0"/>
              <a:t> is 15 </a:t>
            </a:r>
            <a:r>
              <a:rPr lang="fi-FI" dirty="0" err="1"/>
              <a:t>coming</a:t>
            </a:r>
            <a:r>
              <a:rPr lang="fi-FI" dirty="0"/>
              <a:t> </a:t>
            </a:r>
            <a:r>
              <a:rPr lang="fi-FI" dirty="0" err="1"/>
              <a:t>from</a:t>
            </a:r>
            <a:r>
              <a:rPr lang="fi-FI" dirty="0"/>
              <a:t> </a:t>
            </a:r>
            <a:r>
              <a:rPr lang="fi-FI" dirty="0" err="1"/>
              <a:t>abroad</a:t>
            </a:r>
            <a:r>
              <a:rPr lang="fi-FI" dirty="0"/>
              <a:t>. In addition to </a:t>
            </a:r>
            <a:r>
              <a:rPr lang="fi-FI" dirty="0" err="1"/>
              <a:t>these</a:t>
            </a:r>
            <a:r>
              <a:rPr lang="fi-FI" dirty="0"/>
              <a:t> </a:t>
            </a:r>
            <a:r>
              <a:rPr lang="fi-FI" dirty="0" err="1"/>
              <a:t>the</a:t>
            </a:r>
            <a:r>
              <a:rPr lang="fi-FI" dirty="0"/>
              <a:t> BIP </a:t>
            </a:r>
            <a:r>
              <a:rPr lang="fi-FI" dirty="0" err="1"/>
              <a:t>may</a:t>
            </a:r>
            <a:r>
              <a:rPr lang="fi-FI" dirty="0"/>
              <a:t> </a:t>
            </a:r>
            <a:r>
              <a:rPr lang="fi-FI" dirty="0" err="1"/>
              <a:t>be</a:t>
            </a:r>
            <a:r>
              <a:rPr lang="fi-FI" dirty="0"/>
              <a:t> open </a:t>
            </a:r>
            <a:r>
              <a:rPr lang="fi-FI" dirty="0" err="1"/>
              <a:t>also</a:t>
            </a:r>
            <a:r>
              <a:rPr lang="fi-FI" dirty="0"/>
              <a:t> to </a:t>
            </a:r>
            <a:r>
              <a:rPr lang="fi-FI" dirty="0" err="1"/>
              <a:t>participants</a:t>
            </a:r>
            <a:r>
              <a:rPr lang="fi-FI" dirty="0"/>
              <a:t> </a:t>
            </a:r>
            <a:r>
              <a:rPr lang="fi-FI" dirty="0" err="1"/>
              <a:t>from</a:t>
            </a:r>
            <a:r>
              <a:rPr lang="fi-FI" dirty="0"/>
              <a:t> outside of </a:t>
            </a:r>
            <a:r>
              <a:rPr lang="fi-FI" dirty="0" err="1"/>
              <a:t>the</a:t>
            </a:r>
            <a:r>
              <a:rPr lang="fi-FI" dirty="0"/>
              <a:t> </a:t>
            </a:r>
            <a:r>
              <a:rPr lang="fi-FI" dirty="0" err="1"/>
              <a:t>actual</a:t>
            </a:r>
            <a:r>
              <a:rPr lang="fi-FI" dirty="0"/>
              <a:t> BIP </a:t>
            </a:r>
            <a:r>
              <a:rPr lang="fi-FI" dirty="0" err="1"/>
              <a:t>partnership</a:t>
            </a:r>
            <a:r>
              <a:rPr lang="fi-FI" dirty="0"/>
              <a:t>. </a:t>
            </a:r>
          </a:p>
          <a:p>
            <a:r>
              <a:rPr lang="fi-FI" dirty="0" err="1"/>
              <a:t>Learners</a:t>
            </a:r>
            <a:r>
              <a:rPr lang="fi-FI" dirty="0"/>
              <a:t> on a BIP </a:t>
            </a:r>
            <a:r>
              <a:rPr lang="fi-FI" dirty="0" err="1"/>
              <a:t>can</a:t>
            </a:r>
            <a:r>
              <a:rPr lang="fi-FI" dirty="0"/>
              <a:t> </a:t>
            </a:r>
            <a:r>
              <a:rPr lang="fi-FI" dirty="0" err="1"/>
              <a:t>be</a:t>
            </a:r>
            <a:r>
              <a:rPr lang="fi-FI" dirty="0"/>
              <a:t> </a:t>
            </a:r>
            <a:r>
              <a:rPr lang="fi-FI" dirty="0" err="1"/>
              <a:t>students</a:t>
            </a:r>
            <a:r>
              <a:rPr lang="fi-FI" dirty="0"/>
              <a:t> </a:t>
            </a:r>
            <a:r>
              <a:rPr lang="fi-FI" dirty="0" err="1"/>
              <a:t>or</a:t>
            </a:r>
            <a:r>
              <a:rPr lang="fi-FI" dirty="0"/>
              <a:t> </a:t>
            </a:r>
            <a:r>
              <a:rPr lang="fi-FI" dirty="0" err="1"/>
              <a:t>staff</a:t>
            </a:r>
            <a:r>
              <a:rPr lang="fi-FI" dirty="0"/>
              <a:t>, </a:t>
            </a:r>
            <a:r>
              <a:rPr lang="fi-FI" dirty="0" err="1"/>
              <a:t>so</a:t>
            </a:r>
            <a:r>
              <a:rPr lang="fi-FI" dirty="0"/>
              <a:t> it is </a:t>
            </a:r>
            <a:r>
              <a:rPr lang="fi-FI" dirty="0" err="1"/>
              <a:t>possible</a:t>
            </a:r>
            <a:r>
              <a:rPr lang="fi-FI" dirty="0"/>
              <a:t> to </a:t>
            </a:r>
            <a:r>
              <a:rPr lang="fi-FI" dirty="0" err="1"/>
              <a:t>organise</a:t>
            </a:r>
            <a:r>
              <a:rPr lang="fi-FI" dirty="0"/>
              <a:t> a </a:t>
            </a:r>
            <a:r>
              <a:rPr lang="fi-FI" dirty="0" err="1"/>
              <a:t>staff</a:t>
            </a:r>
            <a:r>
              <a:rPr lang="fi-FI" dirty="0"/>
              <a:t> </a:t>
            </a:r>
            <a:r>
              <a:rPr lang="fi-FI" dirty="0" err="1"/>
              <a:t>training</a:t>
            </a:r>
            <a:r>
              <a:rPr lang="fi-FI" dirty="0"/>
              <a:t>, </a:t>
            </a:r>
            <a:r>
              <a:rPr lang="fi-FI" dirty="0" err="1"/>
              <a:t>or</a:t>
            </a:r>
            <a:r>
              <a:rPr lang="fi-FI" dirty="0"/>
              <a:t> </a:t>
            </a:r>
            <a:r>
              <a:rPr lang="fi-FI" dirty="0" err="1"/>
              <a:t>even</a:t>
            </a:r>
            <a:r>
              <a:rPr lang="fi-FI" dirty="0"/>
              <a:t> a summer </a:t>
            </a:r>
            <a:r>
              <a:rPr lang="fi-FI" dirty="0" err="1"/>
              <a:t>school</a:t>
            </a:r>
            <a:r>
              <a:rPr lang="fi-FI" dirty="0"/>
              <a:t> as a BIP.</a:t>
            </a:r>
          </a:p>
          <a:p>
            <a:r>
              <a:rPr lang="fi-FI" dirty="0"/>
              <a:t>Teachers on a BIP </a:t>
            </a:r>
            <a:r>
              <a:rPr lang="fi-FI" dirty="0" err="1"/>
              <a:t>can</a:t>
            </a:r>
            <a:r>
              <a:rPr lang="fi-FI" dirty="0"/>
              <a:t> </a:t>
            </a:r>
            <a:r>
              <a:rPr lang="fi-FI" dirty="0" err="1"/>
              <a:t>be</a:t>
            </a:r>
            <a:r>
              <a:rPr lang="fi-FI" dirty="0"/>
              <a:t> </a:t>
            </a:r>
            <a:r>
              <a:rPr lang="fi-FI" dirty="0" err="1"/>
              <a:t>higher</a:t>
            </a:r>
            <a:r>
              <a:rPr lang="fi-FI" dirty="0"/>
              <a:t> </a:t>
            </a:r>
            <a:r>
              <a:rPr lang="fi-FI" dirty="0" err="1"/>
              <a:t>education</a:t>
            </a:r>
            <a:r>
              <a:rPr lang="fi-FI" dirty="0"/>
              <a:t> </a:t>
            </a:r>
            <a:r>
              <a:rPr lang="fi-FI" dirty="0" err="1"/>
              <a:t>institutions</a:t>
            </a:r>
            <a:r>
              <a:rPr lang="fi-FI" dirty="0"/>
              <a:t>’ </a:t>
            </a:r>
            <a:r>
              <a:rPr lang="fi-FI" dirty="0" err="1"/>
              <a:t>own</a:t>
            </a:r>
            <a:r>
              <a:rPr lang="fi-FI" dirty="0"/>
              <a:t> </a:t>
            </a:r>
            <a:r>
              <a:rPr lang="fi-FI" dirty="0" err="1"/>
              <a:t>staff</a:t>
            </a:r>
            <a:r>
              <a:rPr lang="fi-FI" dirty="0"/>
              <a:t>, </a:t>
            </a:r>
            <a:r>
              <a:rPr lang="fi-FI" dirty="0" err="1"/>
              <a:t>or</a:t>
            </a:r>
            <a:r>
              <a:rPr lang="fi-FI" dirty="0"/>
              <a:t> </a:t>
            </a:r>
            <a:r>
              <a:rPr lang="fi-FI" dirty="0" err="1"/>
              <a:t>invited</a:t>
            </a:r>
            <a:r>
              <a:rPr lang="fi-FI" dirty="0"/>
              <a:t> </a:t>
            </a:r>
            <a:r>
              <a:rPr lang="fi-FI" dirty="0" err="1"/>
              <a:t>staff</a:t>
            </a:r>
            <a:r>
              <a:rPr lang="fi-FI" dirty="0"/>
              <a:t> </a:t>
            </a:r>
            <a:r>
              <a:rPr lang="fi-FI" dirty="0" err="1"/>
              <a:t>from</a:t>
            </a:r>
            <a:r>
              <a:rPr lang="fi-FI" dirty="0"/>
              <a:t> </a:t>
            </a:r>
            <a:r>
              <a:rPr lang="fi-FI" dirty="0" err="1"/>
              <a:t>enterprises</a:t>
            </a:r>
            <a:r>
              <a:rPr lang="fi-FI" dirty="0"/>
              <a:t>, </a:t>
            </a:r>
            <a:r>
              <a:rPr lang="fi-FI" dirty="0" err="1"/>
              <a:t>even</a:t>
            </a:r>
            <a:r>
              <a:rPr lang="fi-FI" dirty="0"/>
              <a:t> </a:t>
            </a:r>
            <a:r>
              <a:rPr lang="fi-FI" dirty="0" err="1"/>
              <a:t>from</a:t>
            </a:r>
            <a:r>
              <a:rPr lang="fi-FI" dirty="0"/>
              <a:t> </a:t>
            </a:r>
            <a:r>
              <a:rPr lang="fi-FI" dirty="0" err="1"/>
              <a:t>abroad</a:t>
            </a:r>
            <a:r>
              <a:rPr lang="fi-FI" dirty="0"/>
              <a:t>.</a:t>
            </a:r>
          </a:p>
          <a:p>
            <a:endParaRPr lang="fi-FI" dirty="0"/>
          </a:p>
          <a:p>
            <a:r>
              <a:rPr lang="fi-FI" dirty="0"/>
              <a:t>In Erasmus+ </a:t>
            </a:r>
            <a:r>
              <a:rPr lang="fi-FI" dirty="0" err="1"/>
              <a:t>programme</a:t>
            </a:r>
            <a:r>
              <a:rPr lang="fi-FI" dirty="0"/>
              <a:t> an </a:t>
            </a:r>
            <a:r>
              <a:rPr lang="fi-FI" dirty="0" err="1"/>
              <a:t>enterprise</a:t>
            </a:r>
            <a:r>
              <a:rPr lang="fi-FI" dirty="0"/>
              <a:t> is </a:t>
            </a:r>
            <a:r>
              <a:rPr lang="fi-FI" dirty="0" err="1"/>
              <a:t>seen</a:t>
            </a:r>
            <a:r>
              <a:rPr lang="fi-FI" dirty="0"/>
              <a:t> as </a:t>
            </a:r>
            <a:r>
              <a:rPr lang="fi-FI" dirty="0" err="1"/>
              <a:t>any</a:t>
            </a:r>
            <a:r>
              <a:rPr lang="fi-FI" dirty="0"/>
              <a:t> </a:t>
            </a:r>
            <a:r>
              <a:rPr lang="fi-FI" dirty="0" err="1"/>
              <a:t>organisation</a:t>
            </a:r>
            <a:r>
              <a:rPr lang="fi-FI" dirty="0"/>
              <a:t> </a:t>
            </a:r>
            <a:r>
              <a:rPr lang="fi-FI" dirty="0" err="1"/>
              <a:t>active</a:t>
            </a:r>
            <a:r>
              <a:rPr lang="fi-FI" dirty="0"/>
              <a:t> in </a:t>
            </a:r>
            <a:r>
              <a:rPr lang="fi-FI" dirty="0" err="1"/>
              <a:t>the</a:t>
            </a:r>
            <a:r>
              <a:rPr lang="fi-FI" dirty="0"/>
              <a:t> labour market (a </a:t>
            </a:r>
            <a:r>
              <a:rPr lang="fi-FI" dirty="0" err="1"/>
              <a:t>company</a:t>
            </a:r>
            <a:r>
              <a:rPr lang="fi-FI" dirty="0"/>
              <a:t>, association, </a:t>
            </a:r>
            <a:r>
              <a:rPr lang="fi-FI" dirty="0" err="1"/>
              <a:t>foundation</a:t>
            </a:r>
            <a:r>
              <a:rPr lang="fi-FI" dirty="0"/>
              <a:t>, </a:t>
            </a:r>
            <a:r>
              <a:rPr lang="fi-FI" dirty="0" err="1"/>
              <a:t>public</a:t>
            </a:r>
            <a:r>
              <a:rPr lang="fi-FI" dirty="0"/>
              <a:t> </a:t>
            </a:r>
            <a:r>
              <a:rPr lang="fi-FI" dirty="0" err="1"/>
              <a:t>sector</a:t>
            </a:r>
            <a:r>
              <a:rPr lang="fi-FI" dirty="0"/>
              <a:t> </a:t>
            </a:r>
            <a:r>
              <a:rPr lang="fi-FI" dirty="0" err="1"/>
              <a:t>entities</a:t>
            </a:r>
            <a:r>
              <a:rPr lang="fi-FI" dirty="0"/>
              <a:t> etc.)</a:t>
            </a:r>
          </a:p>
        </p:txBody>
      </p:sp>
      <p:sp>
        <p:nvSpPr>
          <p:cNvPr id="4" name="Dian numeron paikkamerkki 3"/>
          <p:cNvSpPr>
            <a:spLocks noGrp="1"/>
          </p:cNvSpPr>
          <p:nvPr>
            <p:ph type="sldNum" sz="quarter" idx="5"/>
          </p:nvPr>
        </p:nvSpPr>
        <p:spPr/>
        <p:txBody>
          <a:bodyPr/>
          <a:lstStyle/>
          <a:p>
            <a:fld id="{69C4A3D8-BBC7-401E-A6FA-176965828335}" type="slidenum">
              <a:rPr lang="en-GB" smtClean="0"/>
              <a:t>10</a:t>
            </a:fld>
            <a:endParaRPr lang="en-GB"/>
          </a:p>
        </p:txBody>
      </p:sp>
    </p:spTree>
    <p:extLst>
      <p:ext uri="{BB962C8B-B14F-4D97-AF65-F5344CB8AC3E}">
        <p14:creationId xmlns:p14="http://schemas.microsoft.com/office/powerpoint/2010/main" val="2931806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t>The</a:t>
            </a:r>
            <a:r>
              <a:rPr lang="fi-FI" dirty="0"/>
              <a:t> </a:t>
            </a:r>
            <a:r>
              <a:rPr lang="fi-FI" dirty="0" err="1"/>
              <a:t>institution</a:t>
            </a:r>
            <a:r>
              <a:rPr lang="fi-FI" dirty="0"/>
              <a:t> </a:t>
            </a:r>
            <a:r>
              <a:rPr lang="fi-FI" dirty="0" err="1"/>
              <a:t>can</a:t>
            </a:r>
            <a:r>
              <a:rPr lang="fi-FI" dirty="0"/>
              <a:t> </a:t>
            </a:r>
            <a:r>
              <a:rPr lang="fi-FI" dirty="0" err="1"/>
              <a:t>assume</a:t>
            </a:r>
            <a:r>
              <a:rPr lang="fi-FI" dirty="0"/>
              <a:t> </a:t>
            </a:r>
            <a:r>
              <a:rPr lang="fi-FI" dirty="0" err="1"/>
              <a:t>e.g</a:t>
            </a:r>
            <a:r>
              <a:rPr lang="fi-FI" dirty="0"/>
              <a:t>. </a:t>
            </a:r>
            <a:r>
              <a:rPr lang="fi-FI" dirty="0" err="1"/>
              <a:t>the</a:t>
            </a:r>
            <a:r>
              <a:rPr lang="fi-FI" dirty="0"/>
              <a:t> </a:t>
            </a:r>
            <a:r>
              <a:rPr lang="fi-FI" dirty="0" err="1"/>
              <a:t>role</a:t>
            </a:r>
            <a:r>
              <a:rPr lang="fi-FI" dirty="0"/>
              <a:t> of </a:t>
            </a:r>
            <a:r>
              <a:rPr lang="fi-FI" dirty="0" err="1"/>
              <a:t>the</a:t>
            </a:r>
            <a:r>
              <a:rPr lang="fi-FI" dirty="0"/>
              <a:t> </a:t>
            </a:r>
            <a:r>
              <a:rPr lang="fi-FI" dirty="0" err="1"/>
              <a:t>coordinating</a:t>
            </a:r>
            <a:r>
              <a:rPr lang="fi-FI" dirty="0"/>
              <a:t> and </a:t>
            </a:r>
            <a:r>
              <a:rPr lang="fi-FI" dirty="0" err="1"/>
              <a:t>receiving</a:t>
            </a:r>
            <a:r>
              <a:rPr lang="fi-FI" dirty="0"/>
              <a:t> </a:t>
            </a:r>
            <a:r>
              <a:rPr lang="fi-FI" dirty="0" err="1"/>
              <a:t>institution</a:t>
            </a:r>
            <a:r>
              <a:rPr lang="fi-FI" dirty="0"/>
              <a:t> (</a:t>
            </a:r>
            <a:r>
              <a:rPr lang="fi-FI" dirty="0" err="1"/>
              <a:t>the</a:t>
            </a:r>
            <a:r>
              <a:rPr lang="fi-FI" dirty="0"/>
              <a:t> </a:t>
            </a:r>
            <a:r>
              <a:rPr lang="fi-FI" dirty="0" err="1"/>
              <a:t>most</a:t>
            </a:r>
            <a:r>
              <a:rPr lang="fi-FI" dirty="0"/>
              <a:t> </a:t>
            </a:r>
            <a:r>
              <a:rPr lang="fi-FI" dirty="0" err="1"/>
              <a:t>common</a:t>
            </a:r>
            <a:r>
              <a:rPr lang="fi-FI" dirty="0"/>
              <a:t> </a:t>
            </a:r>
            <a:r>
              <a:rPr lang="fi-FI" dirty="0" err="1"/>
              <a:t>solution</a:t>
            </a:r>
            <a:r>
              <a:rPr lang="fi-FI" dirty="0"/>
              <a:t>), </a:t>
            </a:r>
            <a:r>
              <a:rPr lang="fi-FI" dirty="0" err="1"/>
              <a:t>but</a:t>
            </a:r>
            <a:r>
              <a:rPr lang="fi-FI" dirty="0"/>
              <a:t> </a:t>
            </a:r>
            <a:r>
              <a:rPr lang="fi-FI" dirty="0" err="1"/>
              <a:t>if</a:t>
            </a:r>
            <a:r>
              <a:rPr lang="fi-FI" dirty="0"/>
              <a:t> </a:t>
            </a:r>
            <a:r>
              <a:rPr lang="fi-FI" dirty="0" err="1"/>
              <a:t>the</a:t>
            </a:r>
            <a:r>
              <a:rPr lang="fi-FI" dirty="0"/>
              <a:t> BIP is </a:t>
            </a:r>
            <a:r>
              <a:rPr lang="fi-FI" dirty="0" err="1"/>
              <a:t>organised</a:t>
            </a:r>
            <a:r>
              <a:rPr lang="fi-FI" dirty="0"/>
              <a:t> in </a:t>
            </a:r>
            <a:r>
              <a:rPr lang="fi-FI" dirty="0" err="1"/>
              <a:t>another</a:t>
            </a:r>
            <a:r>
              <a:rPr lang="fi-FI" dirty="0"/>
              <a:t> country, </a:t>
            </a:r>
            <a:r>
              <a:rPr lang="fi-FI" dirty="0" err="1"/>
              <a:t>the</a:t>
            </a:r>
            <a:r>
              <a:rPr lang="fi-FI" dirty="0"/>
              <a:t> </a:t>
            </a:r>
            <a:r>
              <a:rPr lang="fi-FI" dirty="0" err="1"/>
              <a:t>Coordinating</a:t>
            </a:r>
            <a:r>
              <a:rPr lang="fi-FI" dirty="0"/>
              <a:t> </a:t>
            </a:r>
            <a:r>
              <a:rPr lang="fi-FI" dirty="0" err="1"/>
              <a:t>institution</a:t>
            </a:r>
            <a:r>
              <a:rPr lang="fi-FI" dirty="0"/>
              <a:t> </a:t>
            </a:r>
            <a:r>
              <a:rPr lang="fi-FI" dirty="0" err="1"/>
              <a:t>can</a:t>
            </a:r>
            <a:r>
              <a:rPr lang="fi-FI" dirty="0"/>
              <a:t> </a:t>
            </a:r>
            <a:r>
              <a:rPr lang="fi-FI" dirty="0" err="1"/>
              <a:t>assume</a:t>
            </a:r>
            <a:r>
              <a:rPr lang="fi-FI" dirty="0"/>
              <a:t> </a:t>
            </a:r>
            <a:r>
              <a:rPr lang="fi-FI" dirty="0" err="1"/>
              <a:t>the</a:t>
            </a:r>
            <a:r>
              <a:rPr lang="fi-FI" dirty="0"/>
              <a:t> </a:t>
            </a:r>
            <a:r>
              <a:rPr lang="fi-FI" dirty="0" err="1"/>
              <a:t>role</a:t>
            </a:r>
            <a:r>
              <a:rPr lang="fi-FI" dirty="0"/>
              <a:t> of a </a:t>
            </a:r>
            <a:r>
              <a:rPr lang="fi-FI" dirty="0" err="1"/>
              <a:t>sending</a:t>
            </a:r>
            <a:r>
              <a:rPr lang="fi-FI" dirty="0"/>
              <a:t> </a:t>
            </a:r>
            <a:r>
              <a:rPr lang="fi-FI" dirty="0" err="1"/>
              <a:t>institution</a:t>
            </a:r>
            <a:r>
              <a:rPr lang="fi-FI" dirty="0"/>
              <a:t>.</a:t>
            </a:r>
          </a:p>
          <a:p>
            <a:r>
              <a:rPr lang="fi-FI" dirty="0" err="1"/>
              <a:t>Partner</a:t>
            </a:r>
            <a:r>
              <a:rPr lang="fi-FI" dirty="0"/>
              <a:t> country = a </a:t>
            </a:r>
            <a:r>
              <a:rPr lang="fi-FI" dirty="0" err="1"/>
              <a:t>third</a:t>
            </a:r>
            <a:r>
              <a:rPr lang="fi-FI" dirty="0"/>
              <a:t> country </a:t>
            </a:r>
            <a:r>
              <a:rPr lang="fi-FI" dirty="0" err="1"/>
              <a:t>not</a:t>
            </a:r>
            <a:r>
              <a:rPr lang="fi-FI" dirty="0"/>
              <a:t> </a:t>
            </a:r>
            <a:r>
              <a:rPr lang="fi-FI" dirty="0" err="1"/>
              <a:t>associated</a:t>
            </a:r>
            <a:r>
              <a:rPr lang="fi-FI" dirty="0"/>
              <a:t> to </a:t>
            </a:r>
            <a:r>
              <a:rPr lang="fi-FI" dirty="0" err="1"/>
              <a:t>the</a:t>
            </a:r>
            <a:r>
              <a:rPr lang="fi-FI" dirty="0"/>
              <a:t> </a:t>
            </a:r>
            <a:r>
              <a:rPr lang="fi-FI" dirty="0" err="1"/>
              <a:t>programme</a:t>
            </a:r>
            <a:r>
              <a:rPr lang="fi-FI" dirty="0"/>
              <a:t>. </a:t>
            </a:r>
            <a:r>
              <a:rPr lang="fi-FI" dirty="0" err="1"/>
              <a:t>They</a:t>
            </a:r>
            <a:r>
              <a:rPr lang="fi-FI" dirty="0"/>
              <a:t> </a:t>
            </a:r>
            <a:r>
              <a:rPr lang="fi-FI" dirty="0" err="1"/>
              <a:t>are</a:t>
            </a:r>
            <a:r>
              <a:rPr lang="fi-FI" dirty="0"/>
              <a:t> </a:t>
            </a:r>
            <a:r>
              <a:rPr lang="fi-FI" dirty="0" err="1"/>
              <a:t>located</a:t>
            </a:r>
            <a:r>
              <a:rPr lang="fi-FI" dirty="0"/>
              <a:t> </a:t>
            </a:r>
            <a:r>
              <a:rPr lang="fi-FI" dirty="0" err="1"/>
              <a:t>mainly</a:t>
            </a:r>
            <a:r>
              <a:rPr lang="fi-FI" dirty="0"/>
              <a:t> outside of Europe, </a:t>
            </a:r>
            <a:r>
              <a:rPr lang="fi-FI" dirty="0" err="1"/>
              <a:t>but</a:t>
            </a:r>
            <a:r>
              <a:rPr lang="fi-FI" dirty="0"/>
              <a:t> </a:t>
            </a:r>
            <a:r>
              <a:rPr lang="fi-FI" dirty="0" err="1"/>
              <a:t>also</a:t>
            </a:r>
            <a:r>
              <a:rPr lang="fi-FI" dirty="0"/>
              <a:t> </a:t>
            </a:r>
            <a:r>
              <a:rPr lang="fi-FI" dirty="0" err="1"/>
              <a:t>e.g</a:t>
            </a:r>
            <a:r>
              <a:rPr lang="fi-FI" dirty="0"/>
              <a:t>. </a:t>
            </a:r>
            <a:r>
              <a:rPr lang="fi-FI" dirty="0" err="1"/>
              <a:t>the</a:t>
            </a:r>
            <a:r>
              <a:rPr lang="fi-FI" dirty="0"/>
              <a:t> UK, </a:t>
            </a:r>
            <a:r>
              <a:rPr lang="fi-FI" dirty="0" err="1"/>
              <a:t>Switzerland</a:t>
            </a:r>
            <a:r>
              <a:rPr lang="fi-FI" dirty="0"/>
              <a:t>, Andorra, </a:t>
            </a:r>
            <a:r>
              <a:rPr lang="fi-FI" dirty="0" err="1"/>
              <a:t>Faroe</a:t>
            </a:r>
            <a:r>
              <a:rPr lang="fi-FI" dirty="0"/>
              <a:t> </a:t>
            </a:r>
            <a:r>
              <a:rPr lang="fi-FI" dirty="0" err="1"/>
              <a:t>Islands</a:t>
            </a:r>
            <a:r>
              <a:rPr lang="fi-FI" dirty="0"/>
              <a:t>, </a:t>
            </a:r>
            <a:r>
              <a:rPr lang="fi-FI" dirty="0" err="1"/>
              <a:t>are</a:t>
            </a:r>
            <a:r>
              <a:rPr lang="fi-FI" dirty="0"/>
              <a:t> </a:t>
            </a:r>
            <a:r>
              <a:rPr lang="fi-FI" dirty="0" err="1"/>
              <a:t>partner</a:t>
            </a:r>
            <a:r>
              <a:rPr lang="fi-FI" dirty="0"/>
              <a:t> </a:t>
            </a:r>
            <a:r>
              <a:rPr lang="fi-FI" dirty="0" err="1"/>
              <a:t>countries</a:t>
            </a:r>
            <a:r>
              <a:rPr lang="fi-FI" dirty="0"/>
              <a:t> in Erasmus+.</a:t>
            </a:r>
          </a:p>
        </p:txBody>
      </p:sp>
      <p:sp>
        <p:nvSpPr>
          <p:cNvPr id="4" name="Dian numeron paikkamerkki 3"/>
          <p:cNvSpPr>
            <a:spLocks noGrp="1"/>
          </p:cNvSpPr>
          <p:nvPr>
            <p:ph type="sldNum" sz="quarter" idx="5"/>
          </p:nvPr>
        </p:nvSpPr>
        <p:spPr/>
        <p:txBody>
          <a:bodyPr/>
          <a:lstStyle/>
          <a:p>
            <a:fld id="{E8836E72-36B6-437C-9C26-68ED941C17D9}" type="slidenum">
              <a:rPr lang="fi-FI" smtClean="0"/>
              <a:t>11</a:t>
            </a:fld>
            <a:endParaRPr lang="fi-FI"/>
          </a:p>
        </p:txBody>
      </p:sp>
    </p:spTree>
    <p:extLst>
      <p:ext uri="{BB962C8B-B14F-4D97-AF65-F5344CB8AC3E}">
        <p14:creationId xmlns:p14="http://schemas.microsoft.com/office/powerpoint/2010/main" val="3839057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Monimuotoisten intensiivikurssien rahoitus koostuu OS-tuen tapaan koordinoivalle tai vastaanottavalle korkeakoululle myönnettävästä tuesta, joka on osallistujamäärän mukaan vähintään 6000 euroa, jos liikkuvia osallistujia on 15 ja enintään 8000 euroa per kurssi, mikäli osallistujia on 20 tai enemmän. Kurssin kestoa ei huomioida tuen myönnössä.</a:t>
            </a:r>
          </a:p>
          <a:p>
            <a:endParaRPr lang="fi-FI" dirty="0"/>
          </a:p>
          <a:p>
            <a:r>
              <a:rPr lang="fi-FI" dirty="0"/>
              <a:t>Osallistujien liikkuvuusapurahat maksaa lähettävä korkeakoulu.</a:t>
            </a:r>
            <a:br>
              <a:rPr lang="fi-FI" dirty="0"/>
            </a:br>
            <a:r>
              <a:rPr lang="fi-FI" dirty="0"/>
              <a:t>Opiskelijoille lyhytkestoisen liikkuvuuden apurahat, henkilöstöoppijoille henkilökuntaliikkuvuuden/STT mukaiset apurahat.</a:t>
            </a:r>
          </a:p>
          <a:p>
            <a:endParaRPr lang="fi-FI" dirty="0"/>
          </a:p>
          <a:p>
            <a:r>
              <a:rPr lang="fi-FI" dirty="0"/>
              <a:t>Kurssille ulkomailta opettamaan tuleville korkeakoulujen opettajille opettajavaihdon apurahan maksaa lähettävä korkeakoulu.</a:t>
            </a:r>
          </a:p>
          <a:p>
            <a:endParaRPr lang="fi-FI" dirty="0"/>
          </a:p>
          <a:p>
            <a:r>
              <a:rPr lang="fi-FI" dirty="0"/>
              <a:t>Ulkomaisista yrityksistä kutsuttaville opettajille opettajavaihdon apurahan maksaa vastaanottava korkeakoulu.</a:t>
            </a:r>
          </a:p>
          <a:p>
            <a:endParaRPr lang="fi-FI" dirty="0"/>
          </a:p>
          <a:p>
            <a:r>
              <a:rPr lang="fi-FI" dirty="0"/>
              <a:t>Liikkuvien osallistujien ja opettajien apurahat maksetaan korkeakoulun normaalista liikkuvuustukibudjetista ja nämä liikkujat huomioidaan myös lähettävän korkeakoulun OS-tuessa.</a:t>
            </a:r>
          </a:p>
        </p:txBody>
      </p:sp>
      <p:sp>
        <p:nvSpPr>
          <p:cNvPr id="4" name="Dian numeron paikkamerkki 3"/>
          <p:cNvSpPr>
            <a:spLocks noGrp="1"/>
          </p:cNvSpPr>
          <p:nvPr>
            <p:ph type="sldNum" sz="quarter" idx="5"/>
          </p:nvPr>
        </p:nvSpPr>
        <p:spPr/>
        <p:txBody>
          <a:bodyPr/>
          <a:lstStyle/>
          <a:p>
            <a:pPr>
              <a:defRPr/>
            </a:pPr>
            <a:fld id="{6F1156F1-C559-4C09-ABB7-D482631FB8EC}" type="slidenum">
              <a:rPr lang="en-GB" altLang="fi-FI" smtClean="0"/>
              <a:pPr>
                <a:defRPr/>
              </a:pPr>
              <a:t>12</a:t>
            </a:fld>
            <a:endParaRPr lang="en-GB" altLang="fi-FI"/>
          </a:p>
        </p:txBody>
      </p:sp>
    </p:spTree>
    <p:extLst>
      <p:ext uri="{BB962C8B-B14F-4D97-AF65-F5344CB8AC3E}">
        <p14:creationId xmlns:p14="http://schemas.microsoft.com/office/powerpoint/2010/main" val="37421261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t>The</a:t>
            </a:r>
            <a:r>
              <a:rPr lang="fi-FI" dirty="0"/>
              <a:t> international </a:t>
            </a:r>
            <a:r>
              <a:rPr lang="fi-FI" dirty="0" err="1"/>
              <a:t>or</a:t>
            </a:r>
            <a:r>
              <a:rPr lang="fi-FI" dirty="0"/>
              <a:t> Erasmus </a:t>
            </a:r>
            <a:r>
              <a:rPr lang="fi-FI" dirty="0" err="1"/>
              <a:t>office</a:t>
            </a:r>
            <a:r>
              <a:rPr lang="fi-FI" dirty="0"/>
              <a:t> of </a:t>
            </a:r>
            <a:r>
              <a:rPr lang="fi-FI" dirty="0" err="1"/>
              <a:t>your</a:t>
            </a:r>
            <a:r>
              <a:rPr lang="fi-FI" dirty="0"/>
              <a:t> </a:t>
            </a:r>
            <a:r>
              <a:rPr lang="fi-FI" dirty="0" err="1"/>
              <a:t>own</a:t>
            </a:r>
            <a:r>
              <a:rPr lang="fi-FI" dirty="0"/>
              <a:t> </a:t>
            </a:r>
            <a:r>
              <a:rPr lang="fi-FI" dirty="0" err="1"/>
              <a:t>university</a:t>
            </a:r>
            <a:r>
              <a:rPr lang="fi-FI" dirty="0"/>
              <a:t> is </a:t>
            </a:r>
            <a:r>
              <a:rPr lang="fi-FI" dirty="0" err="1"/>
              <a:t>the</a:t>
            </a:r>
            <a:r>
              <a:rPr lang="fi-FI" dirty="0"/>
              <a:t> </a:t>
            </a:r>
            <a:r>
              <a:rPr lang="fi-FI" dirty="0" err="1"/>
              <a:t>first</a:t>
            </a:r>
            <a:r>
              <a:rPr lang="fi-FI" dirty="0"/>
              <a:t> </a:t>
            </a:r>
            <a:r>
              <a:rPr lang="fi-FI" dirty="0" err="1"/>
              <a:t>place</a:t>
            </a:r>
            <a:r>
              <a:rPr lang="fi-FI" dirty="0"/>
              <a:t> to </a:t>
            </a:r>
            <a:r>
              <a:rPr lang="fi-FI" dirty="0" err="1"/>
              <a:t>contact</a:t>
            </a:r>
            <a:r>
              <a:rPr lang="fi-FI" dirty="0"/>
              <a:t>, as </a:t>
            </a:r>
            <a:r>
              <a:rPr lang="fi-FI" dirty="0" err="1"/>
              <a:t>they</a:t>
            </a:r>
            <a:r>
              <a:rPr lang="fi-FI" dirty="0"/>
              <a:t> </a:t>
            </a:r>
            <a:r>
              <a:rPr lang="fi-FI" dirty="0" err="1"/>
              <a:t>will</a:t>
            </a:r>
            <a:r>
              <a:rPr lang="fi-FI" dirty="0"/>
              <a:t> </a:t>
            </a:r>
            <a:r>
              <a:rPr lang="fi-FI" dirty="0" err="1"/>
              <a:t>be</a:t>
            </a:r>
            <a:r>
              <a:rPr lang="fi-FI" dirty="0"/>
              <a:t> </a:t>
            </a:r>
            <a:r>
              <a:rPr lang="fi-FI" dirty="0" err="1"/>
              <a:t>the</a:t>
            </a:r>
            <a:r>
              <a:rPr lang="fi-FI" dirty="0"/>
              <a:t> </a:t>
            </a:r>
            <a:r>
              <a:rPr lang="fi-FI" dirty="0" err="1"/>
              <a:t>ones</a:t>
            </a:r>
            <a:r>
              <a:rPr lang="fi-FI" dirty="0"/>
              <a:t> </a:t>
            </a:r>
            <a:r>
              <a:rPr lang="fi-FI" dirty="0" err="1"/>
              <a:t>who</a:t>
            </a:r>
            <a:r>
              <a:rPr lang="fi-FI" dirty="0"/>
              <a:t> </a:t>
            </a:r>
            <a:r>
              <a:rPr lang="fi-FI" dirty="0" err="1"/>
              <a:t>will</a:t>
            </a:r>
            <a:r>
              <a:rPr lang="fi-FI" dirty="0"/>
              <a:t> </a:t>
            </a:r>
            <a:r>
              <a:rPr lang="fi-FI" dirty="0" err="1"/>
              <a:t>submit</a:t>
            </a:r>
            <a:r>
              <a:rPr lang="fi-FI" dirty="0"/>
              <a:t> </a:t>
            </a:r>
            <a:r>
              <a:rPr lang="fi-FI" dirty="0" err="1"/>
              <a:t>the</a:t>
            </a:r>
            <a:r>
              <a:rPr lang="fi-FI" dirty="0"/>
              <a:t> </a:t>
            </a:r>
            <a:r>
              <a:rPr lang="fi-FI" dirty="0" err="1"/>
              <a:t>application</a:t>
            </a:r>
            <a:r>
              <a:rPr lang="fi-FI" dirty="0"/>
              <a:t> on </a:t>
            </a:r>
            <a:r>
              <a:rPr lang="fi-FI" dirty="0" err="1"/>
              <a:t>behalf</a:t>
            </a:r>
            <a:r>
              <a:rPr lang="fi-FI" dirty="0"/>
              <a:t> of </a:t>
            </a:r>
            <a:r>
              <a:rPr lang="fi-FI" dirty="0" err="1"/>
              <a:t>the</a:t>
            </a:r>
            <a:r>
              <a:rPr lang="fi-FI" dirty="0"/>
              <a:t> </a:t>
            </a:r>
            <a:r>
              <a:rPr lang="fi-FI" dirty="0" err="1"/>
              <a:t>entire</a:t>
            </a:r>
            <a:r>
              <a:rPr lang="fi-FI" dirty="0"/>
              <a:t> </a:t>
            </a:r>
            <a:r>
              <a:rPr lang="fi-FI" dirty="0" err="1"/>
              <a:t>institution</a:t>
            </a:r>
            <a:r>
              <a:rPr lang="fi-FI" dirty="0"/>
              <a:t> and </a:t>
            </a:r>
            <a:r>
              <a:rPr lang="fi-FI" dirty="0" err="1"/>
              <a:t>include</a:t>
            </a:r>
            <a:r>
              <a:rPr lang="fi-FI" dirty="0"/>
              <a:t> </a:t>
            </a:r>
            <a:r>
              <a:rPr lang="fi-FI" dirty="0" err="1"/>
              <a:t>all</a:t>
            </a:r>
            <a:r>
              <a:rPr lang="fi-FI" dirty="0"/>
              <a:t> </a:t>
            </a:r>
            <a:r>
              <a:rPr lang="fi-FI" dirty="0" err="1"/>
              <a:t>BIPs</a:t>
            </a:r>
            <a:r>
              <a:rPr lang="fi-FI" dirty="0"/>
              <a:t> </a:t>
            </a:r>
            <a:r>
              <a:rPr lang="fi-FI" dirty="0" err="1"/>
              <a:t>the</a:t>
            </a:r>
            <a:r>
              <a:rPr lang="fi-FI" dirty="0"/>
              <a:t> </a:t>
            </a:r>
            <a:r>
              <a:rPr lang="fi-FI" dirty="0" err="1"/>
              <a:t>institution</a:t>
            </a:r>
            <a:r>
              <a:rPr lang="fi-FI" dirty="0"/>
              <a:t> </a:t>
            </a:r>
            <a:r>
              <a:rPr lang="fi-FI" dirty="0" err="1"/>
              <a:t>plans</a:t>
            </a:r>
            <a:r>
              <a:rPr lang="fi-FI" dirty="0"/>
              <a:t> to </a:t>
            </a:r>
            <a:r>
              <a:rPr lang="fi-FI" dirty="0" err="1"/>
              <a:t>organise</a:t>
            </a:r>
            <a:r>
              <a:rPr lang="fi-FI" dirty="0"/>
              <a:t> in </a:t>
            </a:r>
            <a:r>
              <a:rPr lang="fi-FI" dirty="0" err="1"/>
              <a:t>the</a:t>
            </a:r>
            <a:r>
              <a:rPr lang="fi-FI" dirty="0"/>
              <a:t> </a:t>
            </a:r>
            <a:r>
              <a:rPr lang="fi-FI" dirty="0" err="1"/>
              <a:t>following</a:t>
            </a:r>
            <a:r>
              <a:rPr lang="fi-FI" dirty="0"/>
              <a:t> </a:t>
            </a:r>
            <a:r>
              <a:rPr lang="fi-FI" dirty="0" err="1"/>
              <a:t>two</a:t>
            </a:r>
            <a:r>
              <a:rPr lang="fi-FI" dirty="0"/>
              <a:t> </a:t>
            </a:r>
            <a:r>
              <a:rPr lang="fi-FI" dirty="0" err="1"/>
              <a:t>academic</a:t>
            </a:r>
            <a:r>
              <a:rPr lang="fi-FI" dirty="0"/>
              <a:t> </a:t>
            </a:r>
            <a:r>
              <a:rPr lang="fi-FI" dirty="0" err="1"/>
              <a:t>years</a:t>
            </a:r>
            <a:r>
              <a:rPr lang="fi-FI" dirty="0"/>
              <a:t>. </a:t>
            </a:r>
            <a:r>
              <a:rPr lang="fi-FI" dirty="0" err="1"/>
              <a:t>Each</a:t>
            </a:r>
            <a:r>
              <a:rPr lang="fi-FI" dirty="0"/>
              <a:t> </a:t>
            </a:r>
            <a:r>
              <a:rPr lang="fi-FI" dirty="0" err="1"/>
              <a:t>institution</a:t>
            </a:r>
            <a:r>
              <a:rPr lang="fi-FI" dirty="0"/>
              <a:t> </a:t>
            </a:r>
            <a:r>
              <a:rPr lang="fi-FI" dirty="0" err="1"/>
              <a:t>can</a:t>
            </a:r>
            <a:r>
              <a:rPr lang="fi-FI" dirty="0"/>
              <a:t> </a:t>
            </a:r>
            <a:r>
              <a:rPr lang="fi-FI" dirty="0" err="1"/>
              <a:t>only</a:t>
            </a:r>
            <a:r>
              <a:rPr lang="fi-FI" dirty="0"/>
              <a:t> </a:t>
            </a:r>
            <a:r>
              <a:rPr lang="fi-FI" dirty="0" err="1"/>
              <a:t>submit</a:t>
            </a:r>
            <a:r>
              <a:rPr lang="fi-FI" dirty="0"/>
              <a:t> </a:t>
            </a:r>
            <a:r>
              <a:rPr lang="fi-FI" dirty="0" err="1"/>
              <a:t>one</a:t>
            </a:r>
            <a:r>
              <a:rPr lang="fi-FI" dirty="0"/>
              <a:t> </a:t>
            </a:r>
            <a:r>
              <a:rPr lang="fi-FI" dirty="0" err="1"/>
              <a:t>application</a:t>
            </a:r>
            <a:r>
              <a:rPr lang="fi-FI" dirty="0"/>
              <a:t> </a:t>
            </a:r>
            <a:r>
              <a:rPr lang="fi-FI" dirty="0" err="1"/>
              <a:t>where</a:t>
            </a:r>
            <a:r>
              <a:rPr lang="fi-FI" dirty="0"/>
              <a:t> </a:t>
            </a:r>
            <a:r>
              <a:rPr lang="fi-FI" dirty="0" err="1"/>
              <a:t>all</a:t>
            </a:r>
            <a:r>
              <a:rPr lang="fi-FI" dirty="0"/>
              <a:t> </a:t>
            </a:r>
            <a:r>
              <a:rPr lang="fi-FI" dirty="0" err="1"/>
              <a:t>mobilities</a:t>
            </a:r>
            <a:r>
              <a:rPr lang="fi-FI" dirty="0"/>
              <a:t> and </a:t>
            </a:r>
            <a:r>
              <a:rPr lang="fi-FI" dirty="0" err="1"/>
              <a:t>BIPs</a:t>
            </a:r>
            <a:r>
              <a:rPr lang="fi-FI" dirty="0"/>
              <a:t> </a:t>
            </a:r>
            <a:r>
              <a:rPr lang="fi-FI" dirty="0" err="1"/>
              <a:t>will</a:t>
            </a:r>
            <a:r>
              <a:rPr lang="fi-FI" dirty="0"/>
              <a:t> </a:t>
            </a:r>
            <a:r>
              <a:rPr lang="fi-FI" dirty="0" err="1"/>
              <a:t>be</a:t>
            </a:r>
            <a:r>
              <a:rPr lang="fi-FI" dirty="0"/>
              <a:t> </a:t>
            </a:r>
            <a:r>
              <a:rPr lang="fi-FI" dirty="0" err="1"/>
              <a:t>included</a:t>
            </a:r>
            <a:r>
              <a:rPr lang="fi-FI" dirty="0"/>
              <a:t>. An </a:t>
            </a:r>
            <a:r>
              <a:rPr lang="fi-FI" dirty="0" err="1"/>
              <a:t>individual</a:t>
            </a:r>
            <a:r>
              <a:rPr lang="fi-FI" dirty="0"/>
              <a:t> </a:t>
            </a:r>
            <a:r>
              <a:rPr lang="fi-FI" dirty="0" err="1"/>
              <a:t>faculty</a:t>
            </a:r>
            <a:r>
              <a:rPr lang="fi-FI" dirty="0"/>
              <a:t> </a:t>
            </a:r>
            <a:r>
              <a:rPr lang="fi-FI" dirty="0" err="1"/>
              <a:t>or</a:t>
            </a:r>
            <a:r>
              <a:rPr lang="fi-FI" dirty="0"/>
              <a:t> </a:t>
            </a:r>
            <a:r>
              <a:rPr lang="fi-FI" dirty="0" err="1"/>
              <a:t>department</a:t>
            </a:r>
            <a:r>
              <a:rPr lang="fi-FI" dirty="0"/>
              <a:t> </a:t>
            </a:r>
            <a:r>
              <a:rPr lang="fi-FI" dirty="0" err="1"/>
              <a:t>cannot</a:t>
            </a:r>
            <a:r>
              <a:rPr lang="fi-FI" dirty="0"/>
              <a:t> </a:t>
            </a:r>
            <a:r>
              <a:rPr lang="fi-FI" dirty="0" err="1"/>
              <a:t>submit</a:t>
            </a:r>
            <a:r>
              <a:rPr lang="fi-FI" dirty="0"/>
              <a:t> a </a:t>
            </a:r>
            <a:r>
              <a:rPr lang="fi-FI" dirty="0" err="1"/>
              <a:t>separate</a:t>
            </a:r>
            <a:r>
              <a:rPr lang="fi-FI" dirty="0"/>
              <a:t> </a:t>
            </a:r>
            <a:r>
              <a:rPr lang="fi-FI" dirty="0" err="1"/>
              <a:t>application</a:t>
            </a:r>
            <a:r>
              <a:rPr lang="fi-FI" dirty="0"/>
              <a:t>. </a:t>
            </a:r>
          </a:p>
        </p:txBody>
      </p:sp>
      <p:sp>
        <p:nvSpPr>
          <p:cNvPr id="4" name="Dian numeron paikkamerkki 3"/>
          <p:cNvSpPr>
            <a:spLocks noGrp="1"/>
          </p:cNvSpPr>
          <p:nvPr>
            <p:ph type="sldNum" sz="quarter" idx="5"/>
          </p:nvPr>
        </p:nvSpPr>
        <p:spPr/>
        <p:txBody>
          <a:bodyPr/>
          <a:lstStyle/>
          <a:p>
            <a:fld id="{E8836E72-36B6-437C-9C26-68ED941C17D9}" type="slidenum">
              <a:rPr lang="fi-FI" smtClean="0"/>
              <a:t>13</a:t>
            </a:fld>
            <a:endParaRPr lang="fi-FI"/>
          </a:p>
        </p:txBody>
      </p:sp>
    </p:spTree>
    <p:extLst>
      <p:ext uri="{BB962C8B-B14F-4D97-AF65-F5344CB8AC3E}">
        <p14:creationId xmlns:p14="http://schemas.microsoft.com/office/powerpoint/2010/main" val="4265438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E8836E72-36B6-437C-9C26-68ED941C17D9}" type="slidenum">
              <a:rPr lang="fi-FI" smtClean="0"/>
              <a:t>14</a:t>
            </a:fld>
            <a:endParaRPr lang="fi-FI"/>
          </a:p>
        </p:txBody>
      </p:sp>
    </p:spTree>
    <p:extLst>
      <p:ext uri="{BB962C8B-B14F-4D97-AF65-F5344CB8AC3E}">
        <p14:creationId xmlns:p14="http://schemas.microsoft.com/office/powerpoint/2010/main" val="30493932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In </a:t>
            </a:r>
            <a:r>
              <a:rPr lang="fi-FI" dirty="0" err="1"/>
              <a:t>this</a:t>
            </a:r>
            <a:r>
              <a:rPr lang="fi-FI" dirty="0"/>
              <a:t> </a:t>
            </a:r>
            <a:r>
              <a:rPr lang="fi-FI" dirty="0" err="1"/>
              <a:t>example</a:t>
            </a:r>
            <a:r>
              <a:rPr lang="fi-FI" dirty="0"/>
              <a:t> </a:t>
            </a:r>
            <a:r>
              <a:rPr lang="fi-FI" dirty="0" err="1"/>
              <a:t>funding</a:t>
            </a:r>
            <a:r>
              <a:rPr lang="fi-FI" dirty="0"/>
              <a:t> for </a:t>
            </a:r>
            <a:r>
              <a:rPr lang="fi-FI" dirty="0" err="1"/>
              <a:t>the</a:t>
            </a:r>
            <a:r>
              <a:rPr lang="fi-FI" dirty="0"/>
              <a:t> BIP </a:t>
            </a:r>
            <a:r>
              <a:rPr lang="fi-FI" dirty="0" err="1"/>
              <a:t>would</a:t>
            </a:r>
            <a:r>
              <a:rPr lang="fi-FI" dirty="0"/>
              <a:t> </a:t>
            </a:r>
            <a:r>
              <a:rPr lang="fi-FI" dirty="0" err="1"/>
              <a:t>be</a:t>
            </a:r>
            <a:r>
              <a:rPr lang="fi-FI" dirty="0"/>
              <a:t> 8000€ (20 mobile </a:t>
            </a:r>
            <a:r>
              <a:rPr lang="fi-FI" dirty="0" err="1"/>
              <a:t>learner</a:t>
            </a:r>
            <a:r>
              <a:rPr lang="fi-FI" dirty="0"/>
              <a:t> </a:t>
            </a:r>
            <a:r>
              <a:rPr lang="fi-FI" dirty="0" err="1"/>
              <a:t>participants</a:t>
            </a:r>
            <a:r>
              <a:rPr lang="fi-FI" dirty="0"/>
              <a:t>). </a:t>
            </a:r>
            <a:r>
              <a:rPr lang="fi-FI" dirty="0" err="1"/>
              <a:t>The</a:t>
            </a:r>
            <a:r>
              <a:rPr lang="fi-FI" dirty="0"/>
              <a:t> mobile </a:t>
            </a:r>
            <a:r>
              <a:rPr lang="fi-FI" dirty="0" err="1"/>
              <a:t>students</a:t>
            </a:r>
            <a:r>
              <a:rPr lang="fi-FI" dirty="0"/>
              <a:t> </a:t>
            </a:r>
            <a:r>
              <a:rPr lang="fi-FI" dirty="0" err="1"/>
              <a:t>get</a:t>
            </a:r>
            <a:r>
              <a:rPr lang="fi-FI" dirty="0"/>
              <a:t> a </a:t>
            </a:r>
            <a:r>
              <a:rPr lang="fi-FI" dirty="0" err="1"/>
              <a:t>grant</a:t>
            </a:r>
            <a:r>
              <a:rPr lang="fi-FI" dirty="0"/>
              <a:t> </a:t>
            </a:r>
            <a:r>
              <a:rPr lang="fi-FI" dirty="0" err="1"/>
              <a:t>from</a:t>
            </a:r>
            <a:r>
              <a:rPr lang="fi-FI" dirty="0"/>
              <a:t> </a:t>
            </a:r>
            <a:r>
              <a:rPr lang="fi-FI" dirty="0" err="1"/>
              <a:t>their</a:t>
            </a:r>
            <a:r>
              <a:rPr lang="fi-FI" dirty="0"/>
              <a:t> </a:t>
            </a:r>
            <a:r>
              <a:rPr lang="fi-FI" dirty="0" err="1"/>
              <a:t>own</a:t>
            </a:r>
            <a:r>
              <a:rPr lang="fi-FI" dirty="0"/>
              <a:t> </a:t>
            </a:r>
            <a:r>
              <a:rPr lang="fi-FI" dirty="0" err="1"/>
              <a:t>sending</a:t>
            </a:r>
            <a:r>
              <a:rPr lang="fi-FI" dirty="0"/>
              <a:t> HEI 12 </a:t>
            </a:r>
            <a:r>
              <a:rPr lang="fi-FI" dirty="0" err="1"/>
              <a:t>days</a:t>
            </a:r>
            <a:r>
              <a:rPr lang="fi-FI" dirty="0"/>
              <a:t> x 70€/</a:t>
            </a:r>
            <a:r>
              <a:rPr lang="fi-FI" dirty="0" err="1"/>
              <a:t>day</a:t>
            </a:r>
            <a:r>
              <a:rPr lang="fi-FI" dirty="0"/>
              <a:t> = 840€. If </a:t>
            </a:r>
            <a:r>
              <a:rPr lang="fi-FI" dirty="0" err="1"/>
              <a:t>the</a:t>
            </a:r>
            <a:r>
              <a:rPr lang="fi-FI" dirty="0"/>
              <a:t> </a:t>
            </a:r>
            <a:r>
              <a:rPr lang="fi-FI" dirty="0" err="1"/>
              <a:t>participant</a:t>
            </a:r>
            <a:r>
              <a:rPr lang="fi-FI" dirty="0"/>
              <a:t> </a:t>
            </a:r>
            <a:r>
              <a:rPr lang="fi-FI" dirty="0" err="1"/>
              <a:t>belongs</a:t>
            </a:r>
            <a:r>
              <a:rPr lang="fi-FI" dirty="0"/>
              <a:t> to a </a:t>
            </a:r>
            <a:r>
              <a:rPr lang="fi-FI" dirty="0" err="1"/>
              <a:t>nationally</a:t>
            </a:r>
            <a:r>
              <a:rPr lang="fi-FI" dirty="0"/>
              <a:t> </a:t>
            </a:r>
            <a:r>
              <a:rPr lang="fi-FI" dirty="0" err="1"/>
              <a:t>defined</a:t>
            </a:r>
            <a:r>
              <a:rPr lang="fi-FI" dirty="0"/>
              <a:t> </a:t>
            </a:r>
            <a:r>
              <a:rPr lang="fi-FI" dirty="0" err="1"/>
              <a:t>group</a:t>
            </a:r>
            <a:r>
              <a:rPr lang="fi-FI" dirty="0"/>
              <a:t> of </a:t>
            </a:r>
            <a:r>
              <a:rPr lang="fi-FI" dirty="0" err="1"/>
              <a:t>participants</a:t>
            </a:r>
            <a:r>
              <a:rPr lang="fi-FI" dirty="0"/>
              <a:t> </a:t>
            </a:r>
            <a:r>
              <a:rPr lang="fi-FI" dirty="0" err="1"/>
              <a:t>with</a:t>
            </a:r>
            <a:r>
              <a:rPr lang="fi-FI" dirty="0"/>
              <a:t> </a:t>
            </a:r>
            <a:r>
              <a:rPr lang="fi-FI" dirty="0" err="1"/>
              <a:t>fewer</a:t>
            </a:r>
            <a:r>
              <a:rPr lang="fi-FI" dirty="0"/>
              <a:t> </a:t>
            </a:r>
            <a:r>
              <a:rPr lang="fi-FI" dirty="0" err="1"/>
              <a:t>opportunities</a:t>
            </a:r>
            <a:r>
              <a:rPr lang="fi-FI" dirty="0"/>
              <a:t> a top </a:t>
            </a:r>
            <a:r>
              <a:rPr lang="fi-FI" dirty="0" err="1"/>
              <a:t>up</a:t>
            </a:r>
            <a:r>
              <a:rPr lang="fi-FI" dirty="0"/>
              <a:t> of 100€ + </a:t>
            </a:r>
            <a:r>
              <a:rPr lang="fi-FI" dirty="0" err="1"/>
              <a:t>travel</a:t>
            </a:r>
            <a:r>
              <a:rPr lang="fi-FI" dirty="0"/>
              <a:t> </a:t>
            </a:r>
            <a:r>
              <a:rPr lang="fi-FI" dirty="0" err="1"/>
              <a:t>grant</a:t>
            </a:r>
            <a:r>
              <a:rPr lang="fi-FI" dirty="0"/>
              <a:t> </a:t>
            </a:r>
            <a:r>
              <a:rPr lang="fi-FI" dirty="0" err="1"/>
              <a:t>based</a:t>
            </a:r>
            <a:r>
              <a:rPr lang="fi-FI" dirty="0"/>
              <a:t> on </a:t>
            </a:r>
            <a:r>
              <a:rPr lang="fi-FI" dirty="0" err="1"/>
              <a:t>distance</a:t>
            </a:r>
            <a:r>
              <a:rPr lang="fi-FI" dirty="0"/>
              <a:t> </a:t>
            </a:r>
            <a:r>
              <a:rPr lang="fi-FI" dirty="0" err="1"/>
              <a:t>will</a:t>
            </a:r>
            <a:r>
              <a:rPr lang="fi-FI" dirty="0"/>
              <a:t> </a:t>
            </a:r>
            <a:r>
              <a:rPr lang="fi-FI" dirty="0" err="1"/>
              <a:t>be</a:t>
            </a:r>
            <a:r>
              <a:rPr lang="fi-FI" dirty="0"/>
              <a:t> </a:t>
            </a:r>
            <a:r>
              <a:rPr lang="fi-FI" dirty="0" err="1"/>
              <a:t>added</a:t>
            </a:r>
            <a:r>
              <a:rPr lang="fi-FI" dirty="0"/>
              <a:t> to </a:t>
            </a:r>
            <a:r>
              <a:rPr lang="fi-FI" dirty="0" err="1"/>
              <a:t>the</a:t>
            </a:r>
            <a:r>
              <a:rPr lang="fi-FI" dirty="0"/>
              <a:t> </a:t>
            </a:r>
            <a:r>
              <a:rPr lang="fi-FI" dirty="0" err="1"/>
              <a:t>grant</a:t>
            </a:r>
            <a:r>
              <a:rPr lang="fi-FI" dirty="0"/>
              <a:t>. </a:t>
            </a:r>
            <a:br>
              <a:rPr lang="fi-FI" dirty="0"/>
            </a:br>
            <a:r>
              <a:rPr lang="fi-FI" dirty="0"/>
              <a:t>For </a:t>
            </a:r>
            <a:r>
              <a:rPr lang="fi-FI" dirty="0" err="1"/>
              <a:t>teachers</a:t>
            </a:r>
            <a:r>
              <a:rPr lang="fi-FI" dirty="0"/>
              <a:t> and </a:t>
            </a:r>
            <a:r>
              <a:rPr lang="fi-FI" dirty="0" err="1"/>
              <a:t>staff</a:t>
            </a:r>
            <a:r>
              <a:rPr lang="fi-FI" dirty="0"/>
              <a:t> </a:t>
            </a:r>
            <a:r>
              <a:rPr lang="fi-FI" dirty="0" err="1"/>
              <a:t>taking</a:t>
            </a:r>
            <a:r>
              <a:rPr lang="fi-FI" dirty="0"/>
              <a:t> </a:t>
            </a:r>
            <a:r>
              <a:rPr lang="fi-FI" dirty="0" err="1"/>
              <a:t>part</a:t>
            </a:r>
            <a:r>
              <a:rPr lang="fi-FI" dirty="0"/>
              <a:t> in </a:t>
            </a:r>
            <a:r>
              <a:rPr lang="fi-FI" dirty="0" err="1"/>
              <a:t>the</a:t>
            </a:r>
            <a:r>
              <a:rPr lang="fi-FI" dirty="0"/>
              <a:t> </a:t>
            </a:r>
            <a:r>
              <a:rPr lang="fi-FI" dirty="0" err="1"/>
              <a:t>arrangements</a:t>
            </a:r>
            <a:r>
              <a:rPr lang="fi-FI" dirty="0"/>
              <a:t> of </a:t>
            </a:r>
            <a:r>
              <a:rPr lang="fi-FI" dirty="0" err="1"/>
              <a:t>the</a:t>
            </a:r>
            <a:r>
              <a:rPr lang="fi-FI" dirty="0"/>
              <a:t> BIP </a:t>
            </a:r>
            <a:r>
              <a:rPr lang="fi-FI" dirty="0" err="1"/>
              <a:t>the</a:t>
            </a:r>
            <a:r>
              <a:rPr lang="fi-FI" dirty="0"/>
              <a:t> </a:t>
            </a:r>
            <a:r>
              <a:rPr lang="fi-FI" dirty="0" err="1"/>
              <a:t>grant</a:t>
            </a:r>
            <a:r>
              <a:rPr lang="fi-FI" dirty="0"/>
              <a:t> </a:t>
            </a:r>
            <a:r>
              <a:rPr lang="fi-FI" dirty="0" err="1"/>
              <a:t>will</a:t>
            </a:r>
            <a:r>
              <a:rPr lang="fi-FI" dirty="0"/>
              <a:t> </a:t>
            </a:r>
            <a:r>
              <a:rPr lang="fi-FI" dirty="0" err="1"/>
              <a:t>consist</a:t>
            </a:r>
            <a:r>
              <a:rPr lang="fi-FI" dirty="0"/>
              <a:t> of </a:t>
            </a:r>
            <a:r>
              <a:rPr lang="fi-FI" dirty="0" err="1"/>
              <a:t>individual</a:t>
            </a:r>
            <a:r>
              <a:rPr lang="fi-FI" dirty="0"/>
              <a:t> </a:t>
            </a:r>
            <a:r>
              <a:rPr lang="fi-FI" dirty="0" err="1"/>
              <a:t>support</a:t>
            </a:r>
            <a:r>
              <a:rPr lang="fi-FI" dirty="0"/>
              <a:t> </a:t>
            </a:r>
            <a:r>
              <a:rPr lang="fi-FI" dirty="0" err="1"/>
              <a:t>that</a:t>
            </a:r>
            <a:r>
              <a:rPr lang="fi-FI" dirty="0"/>
              <a:t> is </a:t>
            </a:r>
            <a:r>
              <a:rPr lang="fi-FI" dirty="0" err="1"/>
              <a:t>calculated</a:t>
            </a:r>
            <a:r>
              <a:rPr lang="fi-FI" dirty="0"/>
              <a:t> for 10 </a:t>
            </a:r>
            <a:r>
              <a:rPr lang="fi-FI" dirty="0" err="1"/>
              <a:t>days</a:t>
            </a:r>
            <a:r>
              <a:rPr lang="fi-FI" dirty="0"/>
              <a:t> of </a:t>
            </a:r>
            <a:r>
              <a:rPr lang="fi-FI" dirty="0" err="1"/>
              <a:t>programme</a:t>
            </a:r>
            <a:r>
              <a:rPr lang="fi-FI" dirty="0"/>
              <a:t> and 2 </a:t>
            </a:r>
            <a:r>
              <a:rPr lang="fi-FI" dirty="0" err="1"/>
              <a:t>travelling</a:t>
            </a:r>
            <a:r>
              <a:rPr lang="fi-FI" dirty="0"/>
              <a:t> </a:t>
            </a:r>
            <a:r>
              <a:rPr lang="fi-FI" dirty="0" err="1"/>
              <a:t>days</a:t>
            </a:r>
            <a:r>
              <a:rPr lang="fi-FI" dirty="0"/>
              <a:t> and </a:t>
            </a:r>
            <a:r>
              <a:rPr lang="fi-FI" dirty="0" err="1"/>
              <a:t>travel</a:t>
            </a:r>
            <a:r>
              <a:rPr lang="fi-FI" dirty="0"/>
              <a:t> </a:t>
            </a:r>
            <a:r>
              <a:rPr lang="fi-FI" dirty="0" err="1"/>
              <a:t>support</a:t>
            </a:r>
            <a:r>
              <a:rPr lang="fi-FI" dirty="0"/>
              <a:t> </a:t>
            </a:r>
            <a:r>
              <a:rPr lang="fi-FI" dirty="0" err="1"/>
              <a:t>based</a:t>
            </a:r>
            <a:r>
              <a:rPr lang="fi-FI" dirty="0"/>
              <a:t> on </a:t>
            </a:r>
            <a:r>
              <a:rPr lang="fi-FI" dirty="0" err="1"/>
              <a:t>the</a:t>
            </a:r>
            <a:r>
              <a:rPr lang="fi-FI" dirty="0"/>
              <a:t> </a:t>
            </a:r>
            <a:r>
              <a:rPr lang="fi-FI" dirty="0" err="1"/>
              <a:t>distance</a:t>
            </a:r>
            <a:r>
              <a:rPr lang="fi-FI" dirty="0"/>
              <a:t>. </a:t>
            </a:r>
            <a:r>
              <a:rPr lang="fi-FI" dirty="0" err="1"/>
              <a:t>The</a:t>
            </a:r>
            <a:r>
              <a:rPr lang="fi-FI" dirty="0"/>
              <a:t> </a:t>
            </a:r>
            <a:r>
              <a:rPr lang="fi-FI" dirty="0" err="1"/>
              <a:t>exact</a:t>
            </a:r>
            <a:r>
              <a:rPr lang="fi-FI" dirty="0"/>
              <a:t> </a:t>
            </a:r>
            <a:r>
              <a:rPr lang="fi-FI" dirty="0" err="1"/>
              <a:t>grant</a:t>
            </a:r>
            <a:r>
              <a:rPr lang="fi-FI" dirty="0"/>
              <a:t> </a:t>
            </a:r>
            <a:r>
              <a:rPr lang="fi-FI" dirty="0" err="1"/>
              <a:t>levels</a:t>
            </a:r>
            <a:r>
              <a:rPr lang="fi-FI" dirty="0"/>
              <a:t> </a:t>
            </a:r>
            <a:r>
              <a:rPr lang="fi-FI" dirty="0" err="1"/>
              <a:t>differ</a:t>
            </a:r>
            <a:r>
              <a:rPr lang="fi-FI" dirty="0"/>
              <a:t> per </a:t>
            </a:r>
            <a:r>
              <a:rPr lang="fi-FI" dirty="0" err="1"/>
              <a:t>sending</a:t>
            </a:r>
            <a:r>
              <a:rPr lang="fi-FI" dirty="0"/>
              <a:t> country and/</a:t>
            </a:r>
            <a:r>
              <a:rPr lang="fi-FI" dirty="0" err="1"/>
              <a:t>or</a:t>
            </a:r>
            <a:r>
              <a:rPr lang="fi-FI" dirty="0"/>
              <a:t> </a:t>
            </a:r>
            <a:r>
              <a:rPr lang="fi-FI" dirty="0" err="1"/>
              <a:t>sending</a:t>
            </a:r>
            <a:r>
              <a:rPr lang="fi-FI" dirty="0"/>
              <a:t> </a:t>
            </a:r>
            <a:r>
              <a:rPr lang="fi-FI" dirty="0" err="1"/>
              <a:t>institution</a:t>
            </a:r>
            <a:r>
              <a:rPr lang="fi-FI" dirty="0"/>
              <a:t>.</a:t>
            </a:r>
          </a:p>
          <a:p>
            <a:endParaRPr lang="fi-FI" dirty="0"/>
          </a:p>
          <a:p>
            <a:endParaRPr lang="fi-FI" dirty="0"/>
          </a:p>
        </p:txBody>
      </p:sp>
      <p:sp>
        <p:nvSpPr>
          <p:cNvPr id="4" name="Dian numeron paikkamerkki 3"/>
          <p:cNvSpPr>
            <a:spLocks noGrp="1"/>
          </p:cNvSpPr>
          <p:nvPr>
            <p:ph type="sldNum" sz="quarter" idx="5"/>
          </p:nvPr>
        </p:nvSpPr>
        <p:spPr/>
        <p:txBody>
          <a:bodyPr/>
          <a:lstStyle/>
          <a:p>
            <a:fld id="{E8836E72-36B6-437C-9C26-68ED941C17D9}" type="slidenum">
              <a:rPr lang="fi-FI" smtClean="0"/>
              <a:t>15</a:t>
            </a:fld>
            <a:endParaRPr lang="fi-FI"/>
          </a:p>
        </p:txBody>
      </p:sp>
    </p:spTree>
    <p:extLst>
      <p:ext uri="{BB962C8B-B14F-4D97-AF65-F5344CB8AC3E}">
        <p14:creationId xmlns:p14="http://schemas.microsoft.com/office/powerpoint/2010/main" val="24607478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8836E72-36B6-437C-9C26-68ED941C17D9}" type="slidenum">
              <a:rPr lang="fi-FI" smtClean="0"/>
              <a:t>16</a:t>
            </a:fld>
            <a:endParaRPr lang="fi-FI"/>
          </a:p>
        </p:txBody>
      </p:sp>
    </p:spTree>
    <p:extLst>
      <p:ext uri="{BB962C8B-B14F-4D97-AF65-F5344CB8AC3E}">
        <p14:creationId xmlns:p14="http://schemas.microsoft.com/office/powerpoint/2010/main" val="2298087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Erasmus+ </a:t>
            </a:r>
            <a:r>
              <a:rPr lang="fi-FI" dirty="0" err="1"/>
              <a:t>covers</a:t>
            </a:r>
            <a:r>
              <a:rPr lang="fi-FI" dirty="0"/>
              <a:t> </a:t>
            </a:r>
            <a:r>
              <a:rPr lang="fi-FI" dirty="0" err="1"/>
              <a:t>the</a:t>
            </a:r>
            <a:r>
              <a:rPr lang="fi-FI" dirty="0"/>
              <a:t> </a:t>
            </a:r>
            <a:r>
              <a:rPr lang="fi-FI" dirty="0" err="1"/>
              <a:t>whole</a:t>
            </a:r>
            <a:r>
              <a:rPr lang="fi-FI" dirty="0"/>
              <a:t> </a:t>
            </a:r>
            <a:r>
              <a:rPr lang="fi-FI" dirty="0" err="1"/>
              <a:t>span</a:t>
            </a:r>
            <a:r>
              <a:rPr lang="fi-FI" dirty="0"/>
              <a:t> of lifelong </a:t>
            </a:r>
            <a:r>
              <a:rPr lang="fi-FI" dirty="0" err="1"/>
              <a:t>learning</a:t>
            </a:r>
            <a:r>
              <a:rPr lang="fi-FI" dirty="0"/>
              <a:t>, </a:t>
            </a:r>
            <a:r>
              <a:rPr lang="fi-FI" dirty="0" err="1"/>
              <a:t>education</a:t>
            </a:r>
            <a:r>
              <a:rPr lang="fi-FI" dirty="0"/>
              <a:t> and </a:t>
            </a:r>
            <a:r>
              <a:rPr lang="fi-FI" dirty="0" err="1"/>
              <a:t>training</a:t>
            </a:r>
            <a:r>
              <a:rPr lang="fi-FI" dirty="0"/>
              <a:t> </a:t>
            </a:r>
            <a:r>
              <a:rPr lang="fi-FI" dirty="0" err="1"/>
              <a:t>starting</a:t>
            </a:r>
            <a:r>
              <a:rPr lang="fi-FI" dirty="0"/>
              <a:t> </a:t>
            </a:r>
            <a:r>
              <a:rPr lang="fi-FI" dirty="0" err="1"/>
              <a:t>from</a:t>
            </a:r>
            <a:r>
              <a:rPr lang="fi-FI" dirty="0"/>
              <a:t> </a:t>
            </a:r>
            <a:r>
              <a:rPr lang="fi-FI" dirty="0" err="1"/>
              <a:t>the</a:t>
            </a:r>
            <a:r>
              <a:rPr lang="fi-FI" dirty="0"/>
              <a:t> </a:t>
            </a:r>
            <a:r>
              <a:rPr lang="fi-FI" dirty="0" err="1"/>
              <a:t>early</a:t>
            </a:r>
            <a:r>
              <a:rPr lang="fi-FI" dirty="0"/>
              <a:t> </a:t>
            </a:r>
            <a:r>
              <a:rPr lang="fi-FI" dirty="0" err="1"/>
              <a:t>childhood</a:t>
            </a:r>
            <a:r>
              <a:rPr lang="fi-FI" dirty="0"/>
              <a:t> </a:t>
            </a:r>
            <a:r>
              <a:rPr lang="fi-FI" dirty="0" err="1"/>
              <a:t>care</a:t>
            </a:r>
            <a:r>
              <a:rPr lang="fi-FI" dirty="0"/>
              <a:t> and </a:t>
            </a:r>
            <a:r>
              <a:rPr lang="fi-FI" dirty="0" err="1"/>
              <a:t>education</a:t>
            </a:r>
            <a:r>
              <a:rPr lang="fi-FI" dirty="0"/>
              <a:t> </a:t>
            </a:r>
            <a:r>
              <a:rPr lang="fi-FI" dirty="0" err="1"/>
              <a:t>all</a:t>
            </a:r>
            <a:r>
              <a:rPr lang="fi-FI" dirty="0"/>
              <a:t> </a:t>
            </a:r>
            <a:r>
              <a:rPr lang="fi-FI" dirty="0" err="1"/>
              <a:t>the</a:t>
            </a:r>
            <a:r>
              <a:rPr lang="fi-FI" dirty="0"/>
              <a:t> </a:t>
            </a:r>
            <a:r>
              <a:rPr lang="fi-FI" dirty="0" err="1"/>
              <a:t>way</a:t>
            </a:r>
            <a:r>
              <a:rPr lang="fi-FI" dirty="0"/>
              <a:t> to </a:t>
            </a:r>
            <a:r>
              <a:rPr lang="fi-FI" dirty="0" err="1"/>
              <a:t>higher</a:t>
            </a:r>
            <a:r>
              <a:rPr lang="fi-FI" dirty="0"/>
              <a:t> </a:t>
            </a:r>
            <a:r>
              <a:rPr lang="fi-FI" dirty="0" err="1"/>
              <a:t>education</a:t>
            </a:r>
            <a:r>
              <a:rPr lang="fi-FI" dirty="0"/>
              <a:t>. </a:t>
            </a:r>
            <a:r>
              <a:rPr lang="fi-FI" dirty="0" err="1"/>
              <a:t>Also</a:t>
            </a:r>
            <a:r>
              <a:rPr lang="fi-FI" dirty="0"/>
              <a:t> in- and </a:t>
            </a:r>
            <a:r>
              <a:rPr lang="fi-FI" dirty="0" err="1"/>
              <a:t>nonformal</a:t>
            </a:r>
            <a:r>
              <a:rPr lang="fi-FI" dirty="0"/>
              <a:t> </a:t>
            </a:r>
            <a:r>
              <a:rPr lang="fi-FI" dirty="0" err="1"/>
              <a:t>education</a:t>
            </a:r>
            <a:r>
              <a:rPr lang="fi-FI" dirty="0"/>
              <a:t> </a:t>
            </a:r>
            <a:r>
              <a:rPr lang="fi-FI" dirty="0" err="1"/>
              <a:t>are</a:t>
            </a:r>
            <a:r>
              <a:rPr lang="fi-FI" dirty="0"/>
              <a:t> </a:t>
            </a:r>
            <a:r>
              <a:rPr lang="fi-FI" dirty="0" err="1"/>
              <a:t>included</a:t>
            </a:r>
            <a:r>
              <a:rPr lang="fi-FI" dirty="0"/>
              <a:t>.</a:t>
            </a:r>
          </a:p>
          <a:p>
            <a:endParaRPr lang="fi-FI" dirty="0"/>
          </a:p>
          <a:p>
            <a:r>
              <a:rPr lang="fi-FI" dirty="0" err="1"/>
              <a:t>Supports</a:t>
            </a:r>
            <a:r>
              <a:rPr lang="fi-FI" dirty="0"/>
              <a:t> </a:t>
            </a:r>
            <a:r>
              <a:rPr lang="fi-FI" dirty="0" err="1"/>
              <a:t>the</a:t>
            </a:r>
            <a:r>
              <a:rPr lang="fi-FI" dirty="0"/>
              <a:t> </a:t>
            </a:r>
            <a:r>
              <a:rPr lang="fi-FI" dirty="0" err="1"/>
              <a:t>development</a:t>
            </a:r>
            <a:r>
              <a:rPr lang="fi-FI" dirty="0"/>
              <a:t> of </a:t>
            </a:r>
            <a:r>
              <a:rPr lang="fi-FI" dirty="0" err="1"/>
              <a:t>individuals</a:t>
            </a:r>
            <a:r>
              <a:rPr lang="fi-FI" dirty="0"/>
              <a:t> and </a:t>
            </a:r>
            <a:r>
              <a:rPr lang="fi-FI" dirty="0" err="1"/>
              <a:t>organisations</a:t>
            </a:r>
            <a:r>
              <a:rPr lang="fi-FI" dirty="0"/>
              <a:t>. </a:t>
            </a:r>
            <a:r>
              <a:rPr lang="fi-FI" dirty="0" err="1"/>
              <a:t>Fosters</a:t>
            </a:r>
            <a:r>
              <a:rPr lang="fi-FI" dirty="0"/>
              <a:t> open-</a:t>
            </a:r>
            <a:r>
              <a:rPr lang="fi-FI" dirty="0" err="1"/>
              <a:t>mindedness</a:t>
            </a:r>
            <a:r>
              <a:rPr lang="fi-FI" dirty="0"/>
              <a:t>, </a:t>
            </a:r>
            <a:r>
              <a:rPr lang="fi-FI" dirty="0" err="1"/>
              <a:t>inclusion</a:t>
            </a:r>
            <a:r>
              <a:rPr lang="fi-FI" dirty="0"/>
              <a:t> and </a:t>
            </a:r>
            <a:r>
              <a:rPr lang="fi-FI" dirty="0" err="1"/>
              <a:t>understanding</a:t>
            </a:r>
            <a:r>
              <a:rPr lang="fi-FI" dirty="0"/>
              <a:t> of </a:t>
            </a:r>
            <a:r>
              <a:rPr lang="fi-FI" dirty="0" err="1"/>
              <a:t>different</a:t>
            </a:r>
            <a:r>
              <a:rPr lang="fi-FI" dirty="0"/>
              <a:t> </a:t>
            </a:r>
            <a:r>
              <a:rPr lang="fi-FI" dirty="0" err="1"/>
              <a:t>cultures</a:t>
            </a:r>
            <a:r>
              <a:rPr lang="fi-FI" dirty="0"/>
              <a:t>.</a:t>
            </a:r>
          </a:p>
          <a:p>
            <a:endParaRPr lang="fi-FI" dirty="0"/>
          </a:p>
          <a:p>
            <a:r>
              <a:rPr lang="fi-FI" dirty="0" err="1"/>
              <a:t>Eventhough</a:t>
            </a:r>
            <a:r>
              <a:rPr lang="fi-FI" dirty="0"/>
              <a:t> </a:t>
            </a:r>
            <a:r>
              <a:rPr lang="fi-FI" dirty="0" err="1"/>
              <a:t>many</a:t>
            </a:r>
            <a:r>
              <a:rPr lang="fi-FI" dirty="0"/>
              <a:t> </a:t>
            </a:r>
            <a:r>
              <a:rPr lang="fi-FI" dirty="0" err="1"/>
              <a:t>people</a:t>
            </a:r>
            <a:r>
              <a:rPr lang="fi-FI" dirty="0"/>
              <a:t> </a:t>
            </a:r>
            <a:r>
              <a:rPr lang="fi-FI" dirty="0" err="1"/>
              <a:t>know</a:t>
            </a:r>
            <a:r>
              <a:rPr lang="fi-FI" dirty="0"/>
              <a:t> Erasmus as a European </a:t>
            </a:r>
            <a:r>
              <a:rPr lang="fi-FI" dirty="0" err="1"/>
              <a:t>programme</a:t>
            </a:r>
            <a:r>
              <a:rPr lang="fi-FI" dirty="0"/>
              <a:t> and a European </a:t>
            </a:r>
            <a:r>
              <a:rPr lang="fi-FI" dirty="0" err="1"/>
              <a:t>success</a:t>
            </a:r>
            <a:r>
              <a:rPr lang="fi-FI" dirty="0"/>
              <a:t> </a:t>
            </a:r>
            <a:r>
              <a:rPr lang="fi-FI" dirty="0" err="1"/>
              <a:t>story</a:t>
            </a:r>
            <a:r>
              <a:rPr lang="fi-FI" dirty="0"/>
              <a:t>, it </a:t>
            </a:r>
            <a:r>
              <a:rPr lang="fi-FI" dirty="0" err="1"/>
              <a:t>funds</a:t>
            </a:r>
            <a:r>
              <a:rPr lang="fi-FI" dirty="0"/>
              <a:t> </a:t>
            </a:r>
            <a:r>
              <a:rPr lang="fi-FI" dirty="0" err="1"/>
              <a:t>also</a:t>
            </a:r>
            <a:r>
              <a:rPr lang="fi-FI" dirty="0"/>
              <a:t> </a:t>
            </a:r>
            <a:r>
              <a:rPr lang="fi-FI" dirty="0" err="1"/>
              <a:t>cooperation</a:t>
            </a:r>
            <a:r>
              <a:rPr lang="fi-FI" dirty="0"/>
              <a:t> and </a:t>
            </a:r>
            <a:r>
              <a:rPr lang="fi-FI" dirty="0" err="1"/>
              <a:t>mobility</a:t>
            </a:r>
            <a:r>
              <a:rPr lang="fi-FI" dirty="0"/>
              <a:t> outside of Europe.</a:t>
            </a:r>
          </a:p>
          <a:p>
            <a:endParaRPr lang="fi-FI" dirty="0"/>
          </a:p>
          <a:p>
            <a:r>
              <a:rPr lang="fi-FI" dirty="0"/>
              <a:t>European </a:t>
            </a:r>
            <a:r>
              <a:rPr lang="fi-FI" dirty="0" err="1"/>
              <a:t>volunteering</a:t>
            </a:r>
            <a:r>
              <a:rPr lang="fi-FI" dirty="0"/>
              <a:t> is </a:t>
            </a:r>
            <a:r>
              <a:rPr lang="fi-FI" dirty="0" err="1"/>
              <a:t>supported</a:t>
            </a:r>
            <a:r>
              <a:rPr lang="fi-FI" dirty="0"/>
              <a:t> </a:t>
            </a:r>
            <a:r>
              <a:rPr lang="fi-FI" dirty="0" err="1"/>
              <a:t>through</a:t>
            </a:r>
            <a:r>
              <a:rPr lang="fi-FI" dirty="0"/>
              <a:t> European </a:t>
            </a:r>
            <a:r>
              <a:rPr lang="fi-FI" dirty="0" err="1"/>
              <a:t>Solidarity</a:t>
            </a:r>
            <a:r>
              <a:rPr lang="fi-FI" dirty="0"/>
              <a:t> </a:t>
            </a:r>
            <a:r>
              <a:rPr lang="fi-FI" dirty="0" err="1"/>
              <a:t>Corps</a:t>
            </a:r>
            <a:r>
              <a:rPr lang="fi-FI" dirty="0"/>
              <a:t> </a:t>
            </a:r>
            <a:r>
              <a:rPr lang="fi-FI" dirty="0" err="1"/>
              <a:t>which</a:t>
            </a:r>
            <a:r>
              <a:rPr lang="fi-FI" dirty="0"/>
              <a:t> is a </a:t>
            </a:r>
            <a:r>
              <a:rPr lang="fi-FI" dirty="0" err="1"/>
              <a:t>sister</a:t>
            </a:r>
            <a:r>
              <a:rPr lang="fi-FI" dirty="0"/>
              <a:t> </a:t>
            </a:r>
            <a:r>
              <a:rPr lang="fi-FI" dirty="0" err="1"/>
              <a:t>programme</a:t>
            </a:r>
            <a:r>
              <a:rPr lang="fi-FI" dirty="0"/>
              <a:t> of </a:t>
            </a:r>
            <a:r>
              <a:rPr lang="fi-FI" dirty="0" err="1"/>
              <a:t>the</a:t>
            </a:r>
            <a:r>
              <a:rPr lang="fi-FI" dirty="0"/>
              <a:t> Erasmus+.</a:t>
            </a:r>
          </a:p>
        </p:txBody>
      </p:sp>
      <p:sp>
        <p:nvSpPr>
          <p:cNvPr id="4" name="Dian numeron paikkamerkki 3"/>
          <p:cNvSpPr>
            <a:spLocks noGrp="1"/>
          </p:cNvSpPr>
          <p:nvPr>
            <p:ph type="sldNum" sz="quarter" idx="5"/>
          </p:nvPr>
        </p:nvSpPr>
        <p:spPr/>
        <p:txBody>
          <a:bodyPr/>
          <a:lstStyle/>
          <a:p>
            <a:fld id="{E8836E72-36B6-437C-9C26-68ED941C17D9}" type="slidenum">
              <a:rPr lang="fi-FI" smtClean="0"/>
              <a:t>2</a:t>
            </a:fld>
            <a:endParaRPr lang="fi-FI"/>
          </a:p>
        </p:txBody>
      </p:sp>
    </p:spTree>
    <p:extLst>
      <p:ext uri="{BB962C8B-B14F-4D97-AF65-F5344CB8AC3E}">
        <p14:creationId xmlns:p14="http://schemas.microsoft.com/office/powerpoint/2010/main" val="3668464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196850" y="1347788"/>
            <a:ext cx="6464300" cy="3636962"/>
          </a:xfrm>
        </p:spPr>
      </p:sp>
      <p:sp>
        <p:nvSpPr>
          <p:cNvPr id="3" name="Huomautusten paikkamerkki 2"/>
          <p:cNvSpPr>
            <a:spLocks noGrp="1"/>
          </p:cNvSpPr>
          <p:nvPr>
            <p:ph type="body" idx="1"/>
          </p:nvPr>
        </p:nvSpPr>
        <p:spPr/>
        <p:txBody>
          <a:bodyPr/>
          <a:lstStyle/>
          <a:p>
            <a:r>
              <a:rPr lang="en-GB" sz="1200" dirty="0">
                <a:solidFill>
                  <a:schemeClr val="tx1"/>
                </a:solidFill>
                <a:latin typeface="+mn-lt"/>
                <a:ea typeface="+mn-ea"/>
                <a:cs typeface="+mn-cs"/>
              </a:rPr>
              <a:t>Erasmus+ is not implemented in void or vacuum. It is one of the tools that support the realisation of the key objectives of European Commission’s strategy for universities. The main objectives are to strengthen the European dimension in higher education and research, consolidate universities as lighthouses of the European ways of life. Provide learners with relevant and future-proof skills and competences, foster diversity, inclusiveness and equality, promote and protect European democratic values. </a:t>
            </a:r>
          </a:p>
          <a:p>
            <a:r>
              <a:rPr lang="en-GB" sz="1200" dirty="0">
                <a:solidFill>
                  <a:schemeClr val="tx1"/>
                </a:solidFill>
                <a:latin typeface="+mn-lt"/>
                <a:ea typeface="+mn-ea"/>
                <a:cs typeface="+mn-cs"/>
              </a:rPr>
              <a:t>Foster the green and digital transitions and reinforce universities as drivers of Europe’s global role and leadership.</a:t>
            </a:r>
          </a:p>
          <a:p>
            <a:endParaRPr lang="en-GB" sz="1200" dirty="0">
              <a:solidFill>
                <a:schemeClr val="tx1"/>
              </a:solidFill>
              <a:latin typeface="+mn-lt"/>
              <a:ea typeface="+mn-ea"/>
              <a:cs typeface="+mn-cs"/>
            </a:endParaRPr>
          </a:p>
          <a:p>
            <a:r>
              <a:rPr lang="en-GB" sz="1200" dirty="0">
                <a:solidFill>
                  <a:schemeClr val="tx1"/>
                </a:solidFill>
                <a:latin typeface="+mn-lt"/>
                <a:ea typeface="+mn-ea"/>
                <a:cs typeface="+mn-cs"/>
              </a:rPr>
              <a:t>When we discuss European values, should we highlight some of these core values: human dignity and respect for human rights, freedom, democracy, equality and the rule of law. The first ones are also related to the curricula:</a:t>
            </a:r>
          </a:p>
          <a:p>
            <a:r>
              <a:rPr lang="en-GB" sz="1200" dirty="0">
                <a:solidFill>
                  <a:schemeClr val="tx1"/>
                </a:solidFill>
                <a:latin typeface="+mn-lt"/>
                <a:ea typeface="+mn-ea"/>
                <a:cs typeface="+mn-cs"/>
              </a:rPr>
              <a:t>http://europarlamentti.info/fi/arvot-ja-tavoitteet/arvot/</a:t>
            </a:r>
          </a:p>
          <a:p>
            <a:r>
              <a:rPr lang="en-GB" sz="1200" dirty="0">
                <a:solidFill>
                  <a:schemeClr val="tx1"/>
                </a:solidFill>
                <a:latin typeface="+mn-lt"/>
                <a:ea typeface="+mn-ea"/>
                <a:cs typeface="+mn-cs"/>
              </a:rPr>
              <a:t>The programme aims at creating and maintaining social cohesion and solidarity in Europe and beyond.</a:t>
            </a:r>
          </a:p>
          <a:p>
            <a:r>
              <a:rPr lang="en-GB" sz="1200" dirty="0">
                <a:solidFill>
                  <a:schemeClr val="tx1"/>
                </a:solidFill>
                <a:latin typeface="+mn-lt"/>
                <a:ea typeface="+mn-ea"/>
                <a:cs typeface="+mn-cs"/>
              </a:rPr>
              <a:t>It also supports active citizenship.</a:t>
            </a:r>
          </a:p>
          <a:p>
            <a:endParaRPr lang="en-GB" sz="1200" dirty="0">
              <a:solidFill>
                <a:schemeClr val="tx1"/>
              </a:solidFill>
              <a:latin typeface="+mn-lt"/>
              <a:ea typeface="+mn-ea"/>
              <a:cs typeface="+mn-cs"/>
            </a:endParaRPr>
          </a:p>
          <a:p>
            <a:r>
              <a:rPr lang="en-GB" sz="1200" dirty="0">
                <a:solidFill>
                  <a:schemeClr val="tx1"/>
                </a:solidFill>
                <a:latin typeface="+mn-lt"/>
                <a:ea typeface="+mn-ea"/>
                <a:cs typeface="+mn-cs"/>
              </a:rPr>
              <a:t>These are all important values especially in today’s world.</a:t>
            </a:r>
          </a:p>
          <a:p>
            <a:endParaRPr lang="fi-FI" dirty="0"/>
          </a:p>
        </p:txBody>
      </p:sp>
      <p:sp>
        <p:nvSpPr>
          <p:cNvPr id="4" name="Dian numeron paikkamerkki 3"/>
          <p:cNvSpPr>
            <a:spLocks noGrp="1"/>
          </p:cNvSpPr>
          <p:nvPr>
            <p:ph type="sldNum" sz="quarter" idx="5"/>
          </p:nvPr>
        </p:nvSpPr>
        <p:spPr/>
        <p:txBody>
          <a:bodyPr/>
          <a:lstStyle/>
          <a:p>
            <a:fld id="{69C4A3D8-BBC7-401E-A6FA-176965828335}" type="slidenum">
              <a:rPr lang="en-GB" smtClean="0"/>
              <a:t>3</a:t>
            </a:fld>
            <a:endParaRPr lang="en-GB"/>
          </a:p>
        </p:txBody>
      </p:sp>
    </p:spTree>
    <p:extLst>
      <p:ext uri="{BB962C8B-B14F-4D97-AF65-F5344CB8AC3E}">
        <p14:creationId xmlns:p14="http://schemas.microsoft.com/office/powerpoint/2010/main" val="620625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sz="1200" b="0" i="0" kern="1200" dirty="0">
              <a:solidFill>
                <a:schemeClr val="tx1"/>
              </a:solidFill>
              <a:effectLst/>
              <a:latin typeface="+mn-lt"/>
              <a:ea typeface="+mn-ea"/>
              <a:cs typeface="+mn-cs"/>
            </a:endParaRPr>
          </a:p>
          <a:p>
            <a:r>
              <a:rPr lang="en-GB" dirty="0"/>
              <a:t>The new Erasmus+ will be even more inclusive, more environmentally friendly and more digital! </a:t>
            </a:r>
          </a:p>
        </p:txBody>
      </p:sp>
      <p:sp>
        <p:nvSpPr>
          <p:cNvPr id="4" name="Dian numeron paikkamerkki 3"/>
          <p:cNvSpPr>
            <a:spLocks noGrp="1"/>
          </p:cNvSpPr>
          <p:nvPr>
            <p:ph type="sldNum" sz="quarter" idx="5"/>
          </p:nvPr>
        </p:nvSpPr>
        <p:spPr/>
        <p:txBody>
          <a:bodyPr/>
          <a:lstStyle/>
          <a:p>
            <a:fld id="{69C4A3D8-BBC7-401E-A6FA-176965828335}" type="slidenum">
              <a:rPr lang="en-GB" smtClean="0"/>
              <a:t>4</a:t>
            </a:fld>
            <a:endParaRPr lang="en-GB"/>
          </a:p>
        </p:txBody>
      </p:sp>
    </p:spTree>
    <p:extLst>
      <p:ext uri="{BB962C8B-B14F-4D97-AF65-F5344CB8AC3E}">
        <p14:creationId xmlns:p14="http://schemas.microsoft.com/office/powerpoint/2010/main" val="2396165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t>The</a:t>
            </a:r>
            <a:r>
              <a:rPr lang="fi-FI" dirty="0"/>
              <a:t> Erasmus+ </a:t>
            </a:r>
            <a:r>
              <a:rPr lang="fi-FI" dirty="0" err="1"/>
              <a:t>programme</a:t>
            </a:r>
            <a:r>
              <a:rPr lang="fi-FI" dirty="0"/>
              <a:t> </a:t>
            </a:r>
            <a:r>
              <a:rPr lang="fi-FI" dirty="0" err="1"/>
              <a:t>has</a:t>
            </a:r>
            <a:r>
              <a:rPr lang="fi-FI" dirty="0"/>
              <a:t> </a:t>
            </a:r>
            <a:r>
              <a:rPr lang="fi-FI" dirty="0" err="1"/>
              <a:t>three</a:t>
            </a:r>
            <a:r>
              <a:rPr lang="fi-FI" dirty="0"/>
              <a:t> </a:t>
            </a:r>
            <a:r>
              <a:rPr lang="fi-FI" dirty="0" err="1"/>
              <a:t>key</a:t>
            </a:r>
            <a:r>
              <a:rPr lang="fi-FI" dirty="0"/>
              <a:t> </a:t>
            </a:r>
            <a:r>
              <a:rPr lang="fi-FI" dirty="0" err="1"/>
              <a:t>actions</a:t>
            </a:r>
            <a:r>
              <a:rPr lang="fi-FI" dirty="0"/>
              <a:t> </a:t>
            </a:r>
            <a:r>
              <a:rPr lang="fi-FI" dirty="0" err="1"/>
              <a:t>where</a:t>
            </a:r>
            <a:r>
              <a:rPr lang="fi-FI" dirty="0"/>
              <a:t> Key Action 1 </a:t>
            </a:r>
            <a:r>
              <a:rPr lang="fi-FI" dirty="0" err="1"/>
              <a:t>supports</a:t>
            </a:r>
            <a:r>
              <a:rPr lang="fi-FI" dirty="0"/>
              <a:t> </a:t>
            </a:r>
            <a:r>
              <a:rPr lang="fi-FI" dirty="0" err="1"/>
              <a:t>learning</a:t>
            </a:r>
            <a:r>
              <a:rPr lang="fi-FI" dirty="0"/>
              <a:t> </a:t>
            </a:r>
            <a:r>
              <a:rPr lang="fi-FI" dirty="0" err="1"/>
              <a:t>mobility</a:t>
            </a:r>
            <a:r>
              <a:rPr lang="fi-FI" dirty="0"/>
              <a:t> of </a:t>
            </a:r>
            <a:r>
              <a:rPr lang="fi-FI" dirty="0" err="1"/>
              <a:t>individuals</a:t>
            </a:r>
            <a:r>
              <a:rPr lang="fi-FI" dirty="0"/>
              <a:t>, Key Action 2 </a:t>
            </a:r>
            <a:r>
              <a:rPr lang="fi-FI" dirty="0" err="1"/>
              <a:t>supports</a:t>
            </a:r>
            <a:r>
              <a:rPr lang="fi-FI" dirty="0"/>
              <a:t> </a:t>
            </a:r>
            <a:r>
              <a:rPr lang="fi-FI" dirty="0" err="1"/>
              <a:t>cooperation</a:t>
            </a:r>
            <a:r>
              <a:rPr lang="fi-FI" dirty="0"/>
              <a:t> </a:t>
            </a:r>
            <a:r>
              <a:rPr lang="fi-FI" dirty="0" err="1"/>
              <a:t>projects</a:t>
            </a:r>
            <a:r>
              <a:rPr lang="fi-FI" dirty="0"/>
              <a:t> </a:t>
            </a:r>
            <a:r>
              <a:rPr lang="fi-FI" dirty="0" err="1"/>
              <a:t>between</a:t>
            </a:r>
            <a:r>
              <a:rPr lang="fi-FI" dirty="0"/>
              <a:t> </a:t>
            </a:r>
            <a:r>
              <a:rPr lang="fi-FI" dirty="0" err="1"/>
              <a:t>institutions</a:t>
            </a:r>
            <a:r>
              <a:rPr lang="fi-FI" dirty="0"/>
              <a:t> and Key Action 3 </a:t>
            </a:r>
            <a:r>
              <a:rPr lang="fi-FI" dirty="0" err="1"/>
              <a:t>policy</a:t>
            </a:r>
            <a:r>
              <a:rPr lang="fi-FI" dirty="0"/>
              <a:t> </a:t>
            </a:r>
            <a:r>
              <a:rPr lang="fi-FI" dirty="0" err="1"/>
              <a:t>development</a:t>
            </a:r>
            <a:r>
              <a:rPr lang="fi-FI" dirty="0"/>
              <a:t>.</a:t>
            </a:r>
          </a:p>
          <a:p>
            <a:endParaRPr lang="fi-FI" dirty="0"/>
          </a:p>
        </p:txBody>
      </p:sp>
      <p:sp>
        <p:nvSpPr>
          <p:cNvPr id="4" name="Dian numeron paikkamerkki 3"/>
          <p:cNvSpPr>
            <a:spLocks noGrp="1"/>
          </p:cNvSpPr>
          <p:nvPr>
            <p:ph type="sldNum" sz="quarter" idx="5"/>
          </p:nvPr>
        </p:nvSpPr>
        <p:spPr/>
        <p:txBody>
          <a:bodyPr/>
          <a:lstStyle/>
          <a:p>
            <a:fld id="{E8836E72-36B6-437C-9C26-68ED941C17D9}" type="slidenum">
              <a:rPr lang="fi-FI" smtClean="0"/>
              <a:t>5</a:t>
            </a:fld>
            <a:endParaRPr lang="fi-FI"/>
          </a:p>
        </p:txBody>
      </p:sp>
    </p:spTree>
    <p:extLst>
      <p:ext uri="{BB962C8B-B14F-4D97-AF65-F5344CB8AC3E}">
        <p14:creationId xmlns:p14="http://schemas.microsoft.com/office/powerpoint/2010/main" val="2493948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t>All</a:t>
            </a:r>
            <a:r>
              <a:rPr lang="fi-FI" dirty="0"/>
              <a:t> </a:t>
            </a:r>
            <a:r>
              <a:rPr lang="fi-FI" dirty="0" err="1"/>
              <a:t>sorts</a:t>
            </a:r>
            <a:r>
              <a:rPr lang="fi-FI" dirty="0"/>
              <a:t> of </a:t>
            </a:r>
            <a:r>
              <a:rPr lang="fi-FI" dirty="0" err="1"/>
              <a:t>organisations</a:t>
            </a:r>
            <a:r>
              <a:rPr lang="fi-FI" dirty="0"/>
              <a:t>, </a:t>
            </a:r>
            <a:r>
              <a:rPr lang="fi-FI" dirty="0" err="1"/>
              <a:t>educational</a:t>
            </a:r>
            <a:r>
              <a:rPr lang="fi-FI" dirty="0"/>
              <a:t> </a:t>
            </a:r>
            <a:r>
              <a:rPr lang="fi-FI" dirty="0" err="1"/>
              <a:t>institutions</a:t>
            </a:r>
            <a:r>
              <a:rPr lang="fi-FI" dirty="0"/>
              <a:t> and </a:t>
            </a:r>
            <a:r>
              <a:rPr lang="fi-FI" dirty="0" err="1"/>
              <a:t>enterprises</a:t>
            </a:r>
            <a:r>
              <a:rPr lang="fi-FI" dirty="0"/>
              <a:t> </a:t>
            </a:r>
            <a:r>
              <a:rPr lang="fi-FI" dirty="0" err="1"/>
              <a:t>can</a:t>
            </a:r>
            <a:r>
              <a:rPr lang="fi-FI" dirty="0"/>
              <a:t>, </a:t>
            </a:r>
            <a:r>
              <a:rPr lang="fi-FI" dirty="0" err="1"/>
              <a:t>depending</a:t>
            </a:r>
            <a:r>
              <a:rPr lang="fi-FI" dirty="0"/>
              <a:t> on </a:t>
            </a:r>
            <a:r>
              <a:rPr lang="fi-FI" dirty="0" err="1"/>
              <a:t>the</a:t>
            </a:r>
            <a:r>
              <a:rPr lang="fi-FI" dirty="0"/>
              <a:t> action, </a:t>
            </a:r>
            <a:r>
              <a:rPr lang="fi-FI" dirty="0" err="1"/>
              <a:t>take</a:t>
            </a:r>
            <a:r>
              <a:rPr lang="fi-FI" dirty="0"/>
              <a:t> </a:t>
            </a:r>
            <a:r>
              <a:rPr lang="fi-FI" dirty="0" err="1"/>
              <a:t>part</a:t>
            </a:r>
            <a:r>
              <a:rPr lang="fi-FI" dirty="0"/>
              <a:t> in </a:t>
            </a:r>
            <a:r>
              <a:rPr lang="fi-FI" dirty="0" err="1"/>
              <a:t>the</a:t>
            </a:r>
            <a:r>
              <a:rPr lang="fi-FI" dirty="0"/>
              <a:t> Erasmus+ </a:t>
            </a:r>
            <a:r>
              <a:rPr lang="fi-FI" dirty="0" err="1"/>
              <a:t>programme</a:t>
            </a:r>
            <a:r>
              <a:rPr lang="fi-FI" dirty="0"/>
              <a:t>.</a:t>
            </a:r>
          </a:p>
          <a:p>
            <a:r>
              <a:rPr lang="fi-FI" dirty="0"/>
              <a:t>In </a:t>
            </a:r>
            <a:r>
              <a:rPr lang="fi-FI" dirty="0" err="1"/>
              <a:t>youth</a:t>
            </a:r>
            <a:r>
              <a:rPr lang="fi-FI" dirty="0"/>
              <a:t> </a:t>
            </a:r>
            <a:r>
              <a:rPr lang="fi-FI" dirty="0" err="1"/>
              <a:t>sector</a:t>
            </a:r>
            <a:r>
              <a:rPr lang="fi-FI" dirty="0"/>
              <a:t> </a:t>
            </a:r>
            <a:r>
              <a:rPr lang="fi-FI" dirty="0" err="1"/>
              <a:t>also</a:t>
            </a:r>
            <a:r>
              <a:rPr lang="fi-FI" dirty="0"/>
              <a:t> </a:t>
            </a:r>
            <a:r>
              <a:rPr lang="fi-FI" dirty="0" err="1"/>
              <a:t>informal</a:t>
            </a:r>
            <a:r>
              <a:rPr lang="fi-FI" dirty="0"/>
              <a:t> </a:t>
            </a:r>
            <a:r>
              <a:rPr lang="fi-FI" dirty="0" err="1"/>
              <a:t>groups</a:t>
            </a:r>
            <a:r>
              <a:rPr lang="fi-FI" dirty="0"/>
              <a:t> of </a:t>
            </a:r>
            <a:r>
              <a:rPr lang="fi-FI" dirty="0" err="1"/>
              <a:t>young</a:t>
            </a:r>
            <a:r>
              <a:rPr lang="fi-FI" dirty="0"/>
              <a:t> </a:t>
            </a:r>
            <a:r>
              <a:rPr lang="fi-FI" dirty="0" err="1"/>
              <a:t>people</a:t>
            </a:r>
            <a:r>
              <a:rPr lang="fi-FI" dirty="0"/>
              <a:t> </a:t>
            </a:r>
            <a:r>
              <a:rPr lang="fi-FI" dirty="0" err="1"/>
              <a:t>can</a:t>
            </a:r>
            <a:r>
              <a:rPr lang="fi-FI" dirty="0"/>
              <a:t> act as </a:t>
            </a:r>
            <a:r>
              <a:rPr lang="fi-FI" dirty="0" err="1"/>
              <a:t>applicants</a:t>
            </a:r>
            <a:r>
              <a:rPr lang="fi-FI" dirty="0"/>
              <a:t>.</a:t>
            </a:r>
          </a:p>
          <a:p>
            <a:r>
              <a:rPr lang="fi-FI" dirty="0"/>
              <a:t>In general </a:t>
            </a:r>
            <a:r>
              <a:rPr lang="fi-FI" dirty="0" err="1"/>
              <a:t>the</a:t>
            </a:r>
            <a:r>
              <a:rPr lang="fi-FI" dirty="0"/>
              <a:t> </a:t>
            </a:r>
            <a:r>
              <a:rPr lang="fi-FI" dirty="0" err="1"/>
              <a:t>applicant</a:t>
            </a:r>
            <a:r>
              <a:rPr lang="fi-FI" dirty="0"/>
              <a:t> </a:t>
            </a:r>
            <a:r>
              <a:rPr lang="fi-FI" dirty="0" err="1"/>
              <a:t>has</a:t>
            </a:r>
            <a:r>
              <a:rPr lang="fi-FI" dirty="0"/>
              <a:t> to </a:t>
            </a:r>
            <a:r>
              <a:rPr lang="fi-FI" dirty="0" err="1"/>
              <a:t>always</a:t>
            </a:r>
            <a:r>
              <a:rPr lang="fi-FI" dirty="0"/>
              <a:t> </a:t>
            </a:r>
            <a:r>
              <a:rPr lang="fi-FI" dirty="0" err="1"/>
              <a:t>be</a:t>
            </a:r>
            <a:r>
              <a:rPr lang="fi-FI" dirty="0"/>
              <a:t> some </a:t>
            </a:r>
            <a:r>
              <a:rPr lang="fi-FI" dirty="0" err="1"/>
              <a:t>kind</a:t>
            </a:r>
            <a:r>
              <a:rPr lang="fi-FI" dirty="0"/>
              <a:t> of </a:t>
            </a:r>
            <a:r>
              <a:rPr lang="fi-FI" dirty="0" err="1"/>
              <a:t>organisation</a:t>
            </a:r>
            <a:r>
              <a:rPr lang="fi-FI" dirty="0"/>
              <a:t> </a:t>
            </a:r>
            <a:r>
              <a:rPr lang="fi-FI" dirty="0" err="1"/>
              <a:t>who</a:t>
            </a:r>
            <a:r>
              <a:rPr lang="fi-FI" dirty="0"/>
              <a:t> </a:t>
            </a:r>
            <a:r>
              <a:rPr lang="fi-FI" dirty="0" err="1"/>
              <a:t>applies</a:t>
            </a:r>
            <a:r>
              <a:rPr lang="fi-FI" dirty="0"/>
              <a:t> for </a:t>
            </a:r>
            <a:r>
              <a:rPr lang="fi-FI" dirty="0" err="1"/>
              <a:t>funding</a:t>
            </a:r>
            <a:r>
              <a:rPr lang="fi-FI" dirty="0"/>
              <a:t> for </a:t>
            </a:r>
            <a:r>
              <a:rPr lang="fi-FI" dirty="0" err="1"/>
              <a:t>its</a:t>
            </a:r>
            <a:r>
              <a:rPr lang="fi-FI" dirty="0"/>
              <a:t> </a:t>
            </a:r>
            <a:r>
              <a:rPr lang="fi-FI" dirty="0" err="1"/>
              <a:t>students</a:t>
            </a:r>
            <a:r>
              <a:rPr lang="fi-FI" dirty="0"/>
              <a:t>, </a:t>
            </a:r>
            <a:r>
              <a:rPr lang="fi-FI" dirty="0" err="1"/>
              <a:t>members</a:t>
            </a:r>
            <a:r>
              <a:rPr lang="fi-FI" dirty="0"/>
              <a:t>, </a:t>
            </a:r>
            <a:r>
              <a:rPr lang="fi-FI" dirty="0" err="1"/>
              <a:t>or</a:t>
            </a:r>
            <a:r>
              <a:rPr lang="fi-FI" dirty="0"/>
              <a:t> </a:t>
            </a:r>
            <a:r>
              <a:rPr lang="fi-FI" dirty="0" err="1"/>
              <a:t>staff</a:t>
            </a:r>
            <a:r>
              <a:rPr lang="fi-FI" dirty="0"/>
              <a:t> and </a:t>
            </a:r>
            <a:r>
              <a:rPr lang="fi-FI" dirty="0" err="1"/>
              <a:t>then</a:t>
            </a:r>
            <a:r>
              <a:rPr lang="fi-FI" dirty="0"/>
              <a:t> </a:t>
            </a:r>
            <a:r>
              <a:rPr lang="fi-FI" dirty="0" err="1"/>
              <a:t>pays</a:t>
            </a:r>
            <a:r>
              <a:rPr lang="fi-FI" dirty="0"/>
              <a:t> </a:t>
            </a:r>
            <a:r>
              <a:rPr lang="fi-FI" dirty="0" err="1"/>
              <a:t>the</a:t>
            </a:r>
            <a:r>
              <a:rPr lang="fi-FI" dirty="0"/>
              <a:t> </a:t>
            </a:r>
            <a:r>
              <a:rPr lang="fi-FI" dirty="0" err="1"/>
              <a:t>grants</a:t>
            </a:r>
            <a:r>
              <a:rPr lang="fi-FI" dirty="0"/>
              <a:t> to </a:t>
            </a:r>
            <a:r>
              <a:rPr lang="fi-FI" dirty="0" err="1"/>
              <a:t>them</a:t>
            </a:r>
            <a:r>
              <a:rPr lang="fi-FI" dirty="0"/>
              <a:t>. </a:t>
            </a:r>
            <a:r>
              <a:rPr lang="fi-FI" dirty="0" err="1"/>
              <a:t>The</a:t>
            </a:r>
            <a:r>
              <a:rPr lang="fi-FI" dirty="0"/>
              <a:t> DiscoverEU is an </a:t>
            </a:r>
            <a:r>
              <a:rPr lang="fi-FI" dirty="0" err="1"/>
              <a:t>exception</a:t>
            </a:r>
            <a:r>
              <a:rPr lang="fi-FI" dirty="0"/>
              <a:t>; </a:t>
            </a:r>
            <a:r>
              <a:rPr lang="fi-FI" dirty="0" err="1"/>
              <a:t>there</a:t>
            </a:r>
            <a:r>
              <a:rPr lang="fi-FI" dirty="0"/>
              <a:t> 18-year-olds </a:t>
            </a:r>
            <a:r>
              <a:rPr lang="fi-FI" dirty="0" err="1"/>
              <a:t>can</a:t>
            </a:r>
            <a:r>
              <a:rPr lang="fi-FI" dirty="0"/>
              <a:t> </a:t>
            </a:r>
            <a:r>
              <a:rPr lang="fi-FI" dirty="0" err="1"/>
              <a:t>apply</a:t>
            </a:r>
            <a:r>
              <a:rPr lang="fi-FI" dirty="0"/>
              <a:t> for inter-</a:t>
            </a:r>
            <a:r>
              <a:rPr lang="fi-FI" dirty="0" err="1"/>
              <a:t>rail</a:t>
            </a:r>
            <a:r>
              <a:rPr lang="fi-FI" dirty="0"/>
              <a:t> </a:t>
            </a:r>
            <a:r>
              <a:rPr lang="fi-FI" dirty="0" err="1"/>
              <a:t>tickets</a:t>
            </a:r>
            <a:r>
              <a:rPr lang="fi-FI" dirty="0"/>
              <a:t> </a:t>
            </a:r>
            <a:r>
              <a:rPr lang="en-US" b="0" i="0" dirty="0">
                <a:solidFill>
                  <a:srgbClr val="000000"/>
                </a:solidFill>
                <a:effectLst/>
                <a:latin typeface="Open Sans" panose="020B0606030504020204" pitchFamily="34" charset="0"/>
              </a:rPr>
              <a:t>to discover Europe through learning experiences mainly by train for up to one month. The next call will take place in October 2022.</a:t>
            </a:r>
            <a:endParaRPr lang="fi-FI" dirty="0"/>
          </a:p>
        </p:txBody>
      </p:sp>
      <p:sp>
        <p:nvSpPr>
          <p:cNvPr id="4" name="Dian numeron paikkamerkki 3"/>
          <p:cNvSpPr>
            <a:spLocks noGrp="1"/>
          </p:cNvSpPr>
          <p:nvPr>
            <p:ph type="sldNum" sz="quarter" idx="5"/>
          </p:nvPr>
        </p:nvSpPr>
        <p:spPr/>
        <p:txBody>
          <a:bodyPr/>
          <a:lstStyle/>
          <a:p>
            <a:fld id="{E8836E72-36B6-437C-9C26-68ED941C17D9}" type="slidenum">
              <a:rPr lang="fi-FI" smtClean="0"/>
              <a:t>6</a:t>
            </a:fld>
            <a:endParaRPr lang="fi-FI"/>
          </a:p>
        </p:txBody>
      </p:sp>
    </p:spTree>
    <p:extLst>
      <p:ext uri="{BB962C8B-B14F-4D97-AF65-F5344CB8AC3E}">
        <p14:creationId xmlns:p14="http://schemas.microsoft.com/office/powerpoint/2010/main" val="417116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a:buFont typeface="Arial" panose="020B0604020202020204" pitchFamily="34" charset="0"/>
              <a:buChar char="•"/>
            </a:pPr>
            <a:r>
              <a:rPr lang="en-US" sz="2800" b="1" i="0" dirty="0">
                <a:solidFill>
                  <a:srgbClr val="000000"/>
                </a:solidFill>
                <a:effectLst/>
                <a:latin typeface="Open Sans" panose="020B0606030504020204" pitchFamily="34" charset="0"/>
              </a:rPr>
              <a:t>Jean Monnet Action in the field of Higher Education</a:t>
            </a:r>
            <a:r>
              <a:rPr lang="en-US" sz="2800" b="0" i="0" dirty="0">
                <a:solidFill>
                  <a:srgbClr val="000000"/>
                </a:solidFill>
                <a:effectLst/>
                <a:latin typeface="Open Sans" panose="020B0606030504020204" pitchFamily="34" charset="0"/>
              </a:rPr>
              <a:t>: This action supports Higher Education Institutions inside and outside Europe to promote teaching and research on European integration and to promote policy debate and exchanges involving the academic world and policy-makers on Union policy priorities. The following sub-actions are supported: </a:t>
            </a:r>
            <a:r>
              <a:rPr lang="en-US" sz="2800" b="1" i="0" dirty="0">
                <a:solidFill>
                  <a:srgbClr val="000000"/>
                </a:solidFill>
                <a:effectLst/>
                <a:latin typeface="Open Sans" panose="020B0606030504020204" pitchFamily="34" charset="0"/>
              </a:rPr>
              <a:t>Jean Monnet Modules</a:t>
            </a:r>
            <a:r>
              <a:rPr lang="en-US" sz="2800" b="0" i="0" dirty="0">
                <a:solidFill>
                  <a:srgbClr val="000000"/>
                </a:solidFill>
                <a:effectLst/>
                <a:latin typeface="Open Sans" panose="020B0606030504020204" pitchFamily="34" charset="0"/>
              </a:rPr>
              <a:t>: short teaching </a:t>
            </a:r>
            <a:r>
              <a:rPr lang="en-US" sz="2800" b="0" i="0" dirty="0" err="1">
                <a:solidFill>
                  <a:srgbClr val="000000"/>
                </a:solidFill>
                <a:effectLst/>
                <a:latin typeface="Open Sans" panose="020B0606030504020204" pitchFamily="34" charset="0"/>
              </a:rPr>
              <a:t>programmes</a:t>
            </a:r>
            <a:r>
              <a:rPr lang="en-US" sz="2800" b="0" i="0" dirty="0">
                <a:solidFill>
                  <a:srgbClr val="000000"/>
                </a:solidFill>
                <a:effectLst/>
                <a:latin typeface="Open Sans" panose="020B0606030504020204" pitchFamily="34" charset="0"/>
              </a:rPr>
              <a:t> in one or more disciplines of European Union studies; </a:t>
            </a:r>
            <a:r>
              <a:rPr lang="en-US" sz="2800" b="1" i="0" dirty="0">
                <a:solidFill>
                  <a:srgbClr val="000000"/>
                </a:solidFill>
                <a:effectLst/>
                <a:latin typeface="Open Sans" panose="020B0606030504020204" pitchFamily="34" charset="0"/>
              </a:rPr>
              <a:t>Jean Monnet Chairs</a:t>
            </a:r>
            <a:r>
              <a:rPr lang="en-US" sz="2800" b="0" i="0" dirty="0">
                <a:solidFill>
                  <a:srgbClr val="000000"/>
                </a:solidFill>
                <a:effectLst/>
                <a:latin typeface="Open Sans" panose="020B0606030504020204" pitchFamily="34" charset="0"/>
              </a:rPr>
              <a:t>: longer teaching posts with a </a:t>
            </a:r>
            <a:r>
              <a:rPr lang="en-US" sz="2800" b="0" i="0" dirty="0" err="1">
                <a:solidFill>
                  <a:srgbClr val="000000"/>
                </a:solidFill>
                <a:effectLst/>
                <a:latin typeface="Open Sans" panose="020B0606030504020204" pitchFamily="34" charset="0"/>
              </a:rPr>
              <a:t>specialisation</a:t>
            </a:r>
            <a:r>
              <a:rPr lang="en-US" sz="2800" b="0" i="0" dirty="0">
                <a:solidFill>
                  <a:srgbClr val="000000"/>
                </a:solidFill>
                <a:effectLst/>
                <a:latin typeface="Open Sans" panose="020B0606030504020204" pitchFamily="34" charset="0"/>
              </a:rPr>
              <a:t> in European Union studies for individual university professors, </a:t>
            </a:r>
            <a:r>
              <a:rPr lang="en-US" sz="2800" b="1" i="0" dirty="0">
                <a:solidFill>
                  <a:srgbClr val="000000"/>
                </a:solidFill>
                <a:effectLst/>
                <a:latin typeface="Open Sans" panose="020B0606030504020204" pitchFamily="34" charset="0"/>
              </a:rPr>
              <a:t>Jean Monnet </a:t>
            </a:r>
            <a:r>
              <a:rPr lang="en-US" sz="2800" b="1" i="0" dirty="0" err="1">
                <a:solidFill>
                  <a:srgbClr val="000000"/>
                </a:solidFill>
                <a:effectLst/>
                <a:latin typeface="Open Sans" panose="020B0606030504020204" pitchFamily="34" charset="0"/>
              </a:rPr>
              <a:t>Centres</a:t>
            </a:r>
            <a:r>
              <a:rPr lang="en-US" sz="2800" b="1" i="0" dirty="0">
                <a:solidFill>
                  <a:srgbClr val="000000"/>
                </a:solidFill>
                <a:effectLst/>
                <a:latin typeface="Open Sans" panose="020B0606030504020204" pitchFamily="34" charset="0"/>
              </a:rPr>
              <a:t> of Excellence</a:t>
            </a:r>
            <a:r>
              <a:rPr lang="en-US" sz="2800" b="0" i="0" dirty="0">
                <a:solidFill>
                  <a:srgbClr val="000000"/>
                </a:solidFill>
                <a:effectLst/>
                <a:latin typeface="Open Sans" panose="020B0606030504020204" pitchFamily="34" charset="0"/>
              </a:rPr>
              <a:t>: focal points gathering knowledge of high-level experts in various disciplines of European studies, as well as developing transnational activities and structural links with academic institutions in other countries</a:t>
            </a:r>
          </a:p>
          <a:p>
            <a:pPr algn="l">
              <a:buFont typeface="Arial" panose="020B0604020202020204" pitchFamily="34" charset="0"/>
              <a:buChar char="•"/>
            </a:pPr>
            <a:endParaRPr lang="en-US" sz="2800" b="0" i="0" dirty="0">
              <a:solidFill>
                <a:srgbClr val="000000"/>
              </a:solidFill>
              <a:effectLst/>
              <a:latin typeface="Open Sans" panose="020B0606030504020204" pitchFamily="34" charset="0"/>
            </a:endParaRPr>
          </a:p>
          <a:p>
            <a:r>
              <a:rPr lang="fi-FI" sz="2800" dirty="0" err="1"/>
              <a:t>Blended</a:t>
            </a:r>
            <a:r>
              <a:rPr lang="fi-FI" sz="2800" dirty="0"/>
              <a:t> </a:t>
            </a:r>
            <a:r>
              <a:rPr lang="fi-FI" sz="2800" dirty="0" err="1"/>
              <a:t>intensive</a:t>
            </a:r>
            <a:r>
              <a:rPr lang="fi-FI" sz="2800" dirty="0"/>
              <a:t> </a:t>
            </a:r>
            <a:r>
              <a:rPr lang="fi-FI" sz="2800" dirty="0" err="1"/>
              <a:t>programmes</a:t>
            </a:r>
            <a:r>
              <a:rPr lang="fi-FI" sz="2800" dirty="0"/>
              <a:t> </a:t>
            </a:r>
            <a:r>
              <a:rPr lang="fi-FI" sz="2800" dirty="0" err="1"/>
              <a:t>that</a:t>
            </a:r>
            <a:r>
              <a:rPr lang="fi-FI" sz="2800" dirty="0"/>
              <a:t> </a:t>
            </a:r>
            <a:r>
              <a:rPr lang="fi-FI" sz="2800" dirty="0" err="1"/>
              <a:t>you’ll</a:t>
            </a:r>
            <a:r>
              <a:rPr lang="fi-FI" sz="2800" dirty="0"/>
              <a:t> </a:t>
            </a:r>
            <a:r>
              <a:rPr lang="fi-FI" sz="2800" dirty="0" err="1"/>
              <a:t>be</a:t>
            </a:r>
            <a:r>
              <a:rPr lang="fi-FI" sz="2800" dirty="0"/>
              <a:t> </a:t>
            </a:r>
            <a:r>
              <a:rPr lang="fi-FI" sz="2800" dirty="0" err="1"/>
              <a:t>hearing</a:t>
            </a:r>
            <a:r>
              <a:rPr lang="fi-FI" sz="2800" dirty="0"/>
              <a:t> </a:t>
            </a:r>
            <a:r>
              <a:rPr lang="fi-FI" sz="2800" dirty="0" err="1"/>
              <a:t>about</a:t>
            </a:r>
            <a:r>
              <a:rPr lang="fi-FI" sz="2800" dirty="0"/>
              <a:t> </a:t>
            </a:r>
            <a:r>
              <a:rPr lang="fi-FI" sz="2800" dirty="0" err="1"/>
              <a:t>today</a:t>
            </a:r>
            <a:r>
              <a:rPr lang="fi-FI" sz="2800" dirty="0"/>
              <a:t> </a:t>
            </a:r>
            <a:r>
              <a:rPr lang="fi-FI" sz="2800" dirty="0" err="1"/>
              <a:t>belong</a:t>
            </a:r>
            <a:r>
              <a:rPr lang="fi-FI" sz="2800" dirty="0"/>
              <a:t> </a:t>
            </a:r>
            <a:r>
              <a:rPr lang="fi-FI" sz="2800" dirty="0" err="1"/>
              <a:t>under</a:t>
            </a:r>
            <a:r>
              <a:rPr lang="fi-FI" sz="2800" dirty="0"/>
              <a:t> </a:t>
            </a:r>
            <a:r>
              <a:rPr lang="fi-FI" sz="2800" dirty="0" err="1"/>
              <a:t>the</a:t>
            </a:r>
            <a:r>
              <a:rPr lang="fi-FI" sz="2800" dirty="0"/>
              <a:t> Key action 1 and </a:t>
            </a:r>
            <a:r>
              <a:rPr lang="fi-FI" sz="2800" dirty="0" err="1"/>
              <a:t>more</a:t>
            </a:r>
            <a:r>
              <a:rPr lang="fi-FI" sz="2800" dirty="0"/>
              <a:t> </a:t>
            </a:r>
            <a:r>
              <a:rPr lang="fi-FI" sz="2800" dirty="0" err="1"/>
              <a:t>specifically</a:t>
            </a:r>
            <a:r>
              <a:rPr lang="fi-FI" sz="2800" dirty="0"/>
              <a:t> </a:t>
            </a:r>
            <a:r>
              <a:rPr lang="fi-FI" sz="2800" dirty="0" err="1"/>
              <a:t>under</a:t>
            </a:r>
            <a:r>
              <a:rPr lang="fi-FI" sz="2800" dirty="0"/>
              <a:t> </a:t>
            </a:r>
            <a:r>
              <a:rPr lang="fi-FI" sz="2800" dirty="0" err="1"/>
              <a:t>the</a:t>
            </a:r>
            <a:r>
              <a:rPr lang="fi-FI" sz="2800" dirty="0"/>
              <a:t> </a:t>
            </a:r>
            <a:r>
              <a:rPr lang="fi-FI" sz="2800" dirty="0" err="1"/>
              <a:t>mobility</a:t>
            </a:r>
            <a:r>
              <a:rPr lang="fi-FI" sz="2800" dirty="0"/>
              <a:t> </a:t>
            </a:r>
            <a:r>
              <a:rPr lang="fi-FI" sz="2800" dirty="0" err="1"/>
              <a:t>projects</a:t>
            </a:r>
            <a:r>
              <a:rPr lang="fi-FI" sz="2800" dirty="0"/>
              <a:t> for </a:t>
            </a:r>
            <a:r>
              <a:rPr lang="fi-FI" sz="2800" dirty="0" err="1"/>
              <a:t>higher</a:t>
            </a:r>
            <a:r>
              <a:rPr lang="fi-FI" sz="2800" dirty="0"/>
              <a:t> </a:t>
            </a:r>
            <a:r>
              <a:rPr lang="fi-FI" sz="2800" dirty="0" err="1"/>
              <a:t>education</a:t>
            </a:r>
            <a:r>
              <a:rPr lang="fi-FI" sz="2800" dirty="0"/>
              <a:t> </a:t>
            </a:r>
            <a:r>
              <a:rPr lang="fi-FI" sz="2800" dirty="0" err="1"/>
              <a:t>students</a:t>
            </a:r>
            <a:r>
              <a:rPr lang="fi-FI" sz="2800" dirty="0"/>
              <a:t> and </a:t>
            </a:r>
            <a:r>
              <a:rPr lang="fi-FI" sz="2800" dirty="0" err="1"/>
              <a:t>staff</a:t>
            </a:r>
            <a:r>
              <a:rPr lang="fi-FI" sz="2800" dirty="0"/>
              <a:t>. </a:t>
            </a:r>
            <a:r>
              <a:rPr lang="fi-FI" sz="2800" dirty="0" err="1"/>
              <a:t>They</a:t>
            </a:r>
            <a:r>
              <a:rPr lang="fi-FI" sz="2800" dirty="0"/>
              <a:t> </a:t>
            </a:r>
            <a:r>
              <a:rPr lang="fi-FI" sz="2800" dirty="0" err="1"/>
              <a:t>are</a:t>
            </a:r>
            <a:r>
              <a:rPr lang="fi-FI" sz="2800" dirty="0"/>
              <a:t> </a:t>
            </a:r>
            <a:r>
              <a:rPr lang="fi-FI" sz="2800" dirty="0" err="1"/>
              <a:t>applied</a:t>
            </a:r>
            <a:r>
              <a:rPr lang="fi-FI" sz="2800" dirty="0"/>
              <a:t> for in </a:t>
            </a:r>
            <a:r>
              <a:rPr lang="fi-FI" sz="2800" dirty="0" err="1"/>
              <a:t>conjunction</a:t>
            </a:r>
            <a:r>
              <a:rPr lang="fi-FI" sz="2800" dirty="0"/>
              <a:t> of </a:t>
            </a:r>
            <a:r>
              <a:rPr lang="fi-FI" sz="2800" dirty="0" err="1"/>
              <a:t>the</a:t>
            </a:r>
            <a:r>
              <a:rPr lang="fi-FI" sz="2800" dirty="0"/>
              <a:t> ”</a:t>
            </a:r>
            <a:r>
              <a:rPr lang="fi-FI" sz="2800" dirty="0" err="1"/>
              <a:t>normal</a:t>
            </a:r>
            <a:r>
              <a:rPr lang="fi-FI" sz="2800" dirty="0"/>
              <a:t>” </a:t>
            </a:r>
            <a:r>
              <a:rPr lang="fi-FI" sz="2800" dirty="0" err="1"/>
              <a:t>mobility</a:t>
            </a:r>
            <a:r>
              <a:rPr lang="fi-FI" sz="2800" dirty="0"/>
              <a:t> </a:t>
            </a:r>
            <a:r>
              <a:rPr lang="fi-FI" sz="2800" dirty="0" err="1"/>
              <a:t>support</a:t>
            </a:r>
            <a:r>
              <a:rPr lang="fi-FI" sz="2800" dirty="0"/>
              <a:t> </a:t>
            </a:r>
            <a:r>
              <a:rPr lang="fi-FI" sz="2800" dirty="0" err="1"/>
              <a:t>application</a:t>
            </a:r>
            <a:r>
              <a:rPr lang="fi-FI" sz="2800" dirty="0"/>
              <a:t> </a:t>
            </a:r>
            <a:r>
              <a:rPr lang="fi-FI" sz="2800" dirty="0" err="1"/>
              <a:t>that</a:t>
            </a:r>
            <a:r>
              <a:rPr lang="fi-FI" sz="2800" dirty="0"/>
              <a:t> </a:t>
            </a:r>
            <a:r>
              <a:rPr lang="fi-FI" sz="2800" dirty="0" err="1"/>
              <a:t>HEIs</a:t>
            </a:r>
            <a:r>
              <a:rPr lang="fi-FI" sz="2800" dirty="0"/>
              <a:t> </a:t>
            </a:r>
            <a:r>
              <a:rPr lang="fi-FI" sz="2800" dirty="0" err="1"/>
              <a:t>IROs</a:t>
            </a:r>
            <a:r>
              <a:rPr lang="fi-FI" sz="2800" dirty="0"/>
              <a:t> </a:t>
            </a:r>
            <a:r>
              <a:rPr lang="fi-FI" sz="2800" dirty="0" err="1"/>
              <a:t>submit</a:t>
            </a:r>
            <a:r>
              <a:rPr lang="fi-FI" sz="2800" dirty="0"/>
              <a:t> </a:t>
            </a:r>
            <a:r>
              <a:rPr lang="fi-FI" sz="2800" dirty="0" err="1"/>
              <a:t>annually</a:t>
            </a:r>
            <a:r>
              <a:rPr lang="fi-FI" sz="2800" dirty="0"/>
              <a:t> to </a:t>
            </a:r>
            <a:r>
              <a:rPr lang="fi-FI" sz="2800" dirty="0" err="1"/>
              <a:t>their</a:t>
            </a:r>
            <a:r>
              <a:rPr lang="fi-FI" sz="2800" dirty="0"/>
              <a:t> </a:t>
            </a:r>
            <a:r>
              <a:rPr lang="fi-FI" sz="2800" dirty="0" err="1"/>
              <a:t>respective</a:t>
            </a:r>
            <a:r>
              <a:rPr lang="fi-FI" sz="2800" dirty="0"/>
              <a:t> Erasmus+ National </a:t>
            </a:r>
            <a:r>
              <a:rPr lang="fi-FI" sz="2800" dirty="0" err="1"/>
              <a:t>Agencies</a:t>
            </a:r>
            <a:r>
              <a:rPr lang="fi-FI" sz="2800" dirty="0"/>
              <a:t>. Here in Finland it </a:t>
            </a:r>
            <a:r>
              <a:rPr lang="fi-FI" sz="2800" dirty="0" err="1"/>
              <a:t>would</a:t>
            </a:r>
            <a:r>
              <a:rPr lang="fi-FI" sz="2800" dirty="0"/>
              <a:t> </a:t>
            </a:r>
            <a:r>
              <a:rPr lang="fi-FI" sz="2800" dirty="0" err="1"/>
              <a:t>be</a:t>
            </a:r>
            <a:r>
              <a:rPr lang="fi-FI" sz="2800" dirty="0"/>
              <a:t> us, </a:t>
            </a:r>
            <a:r>
              <a:rPr lang="fi-FI" sz="2800" dirty="0" err="1"/>
              <a:t>the</a:t>
            </a:r>
            <a:r>
              <a:rPr lang="fi-FI" sz="2800" dirty="0"/>
              <a:t> EDUFI. </a:t>
            </a:r>
            <a:r>
              <a:rPr lang="fi-FI" sz="2800" dirty="0" err="1"/>
              <a:t>All</a:t>
            </a:r>
            <a:r>
              <a:rPr lang="fi-FI" sz="2800" dirty="0"/>
              <a:t> </a:t>
            </a:r>
            <a:r>
              <a:rPr lang="fi-FI" sz="2800" dirty="0" err="1"/>
              <a:t>programme</a:t>
            </a:r>
            <a:r>
              <a:rPr lang="fi-FI" sz="2800" dirty="0"/>
              <a:t> </a:t>
            </a:r>
            <a:r>
              <a:rPr lang="fi-FI" sz="2800" dirty="0" err="1"/>
              <a:t>countries</a:t>
            </a:r>
            <a:r>
              <a:rPr lang="fi-FI" sz="2800" dirty="0"/>
              <a:t> </a:t>
            </a:r>
            <a:r>
              <a:rPr lang="fi-FI" sz="2800" dirty="0" err="1"/>
              <a:t>have</a:t>
            </a:r>
            <a:r>
              <a:rPr lang="fi-FI" sz="2800" dirty="0"/>
              <a:t> </a:t>
            </a:r>
            <a:r>
              <a:rPr lang="fi-FI" sz="2800" dirty="0" err="1"/>
              <a:t>one</a:t>
            </a:r>
            <a:r>
              <a:rPr lang="fi-FI" sz="2800" dirty="0"/>
              <a:t> </a:t>
            </a:r>
            <a:r>
              <a:rPr lang="fi-FI" sz="2800" dirty="0" err="1"/>
              <a:t>or</a:t>
            </a:r>
            <a:r>
              <a:rPr lang="fi-FI" sz="2800" dirty="0"/>
              <a:t> </a:t>
            </a:r>
            <a:r>
              <a:rPr lang="fi-FI" sz="2800" dirty="0" err="1"/>
              <a:t>several</a:t>
            </a:r>
            <a:r>
              <a:rPr lang="fi-FI" sz="2800" dirty="0"/>
              <a:t> National </a:t>
            </a:r>
            <a:r>
              <a:rPr lang="fi-FI" sz="2800" dirty="0" err="1"/>
              <a:t>Agencies</a:t>
            </a:r>
            <a:r>
              <a:rPr lang="fi-FI" sz="2800" dirty="0"/>
              <a:t> </a:t>
            </a:r>
            <a:r>
              <a:rPr lang="fi-FI" sz="2800" dirty="0" err="1"/>
              <a:t>one</a:t>
            </a:r>
            <a:r>
              <a:rPr lang="fi-FI" sz="2800" dirty="0"/>
              <a:t> of </a:t>
            </a:r>
            <a:r>
              <a:rPr lang="fi-FI" sz="2800" dirty="0" err="1"/>
              <a:t>which</a:t>
            </a:r>
            <a:r>
              <a:rPr lang="fi-FI" sz="2800" dirty="0"/>
              <a:t> </a:t>
            </a:r>
            <a:r>
              <a:rPr lang="fi-FI" sz="2800" dirty="0" err="1"/>
              <a:t>administers</a:t>
            </a:r>
            <a:r>
              <a:rPr lang="fi-FI" sz="2800" dirty="0"/>
              <a:t> </a:t>
            </a:r>
            <a:r>
              <a:rPr lang="fi-FI" sz="2800" dirty="0" err="1"/>
              <a:t>the</a:t>
            </a:r>
            <a:r>
              <a:rPr lang="fi-FI" sz="2800" dirty="0"/>
              <a:t> Erasmus+ for </a:t>
            </a:r>
            <a:r>
              <a:rPr lang="fi-FI" sz="2800" dirty="0" err="1"/>
              <a:t>higher</a:t>
            </a:r>
            <a:r>
              <a:rPr lang="fi-FI" sz="2800" dirty="0"/>
              <a:t> </a:t>
            </a:r>
            <a:r>
              <a:rPr lang="fi-FI" sz="2800" dirty="0" err="1"/>
              <a:t>education</a:t>
            </a:r>
            <a:r>
              <a:rPr lang="fi-FI" sz="2800" dirty="0"/>
              <a:t> </a:t>
            </a:r>
            <a:r>
              <a:rPr lang="fi-FI" sz="2800" dirty="0" err="1"/>
              <a:t>calls</a:t>
            </a:r>
            <a:r>
              <a:rPr lang="fi-FI" sz="2800" dirty="0"/>
              <a:t> and </a:t>
            </a:r>
            <a:r>
              <a:rPr lang="fi-FI" sz="2800" dirty="0" err="1"/>
              <a:t>actions</a:t>
            </a:r>
            <a:r>
              <a:rPr lang="fi-FI" sz="2800" dirty="0"/>
              <a:t>.</a:t>
            </a:r>
          </a:p>
          <a:p>
            <a:endParaRPr lang="fi-FI" dirty="0"/>
          </a:p>
        </p:txBody>
      </p:sp>
      <p:sp>
        <p:nvSpPr>
          <p:cNvPr id="4" name="Dian numeron paikkamerkki 3"/>
          <p:cNvSpPr>
            <a:spLocks noGrp="1"/>
          </p:cNvSpPr>
          <p:nvPr>
            <p:ph type="sldNum" sz="quarter" idx="5"/>
          </p:nvPr>
        </p:nvSpPr>
        <p:spPr/>
        <p:txBody>
          <a:bodyPr/>
          <a:lstStyle/>
          <a:p>
            <a:fld id="{4DFCF46B-2E7A-4F7E-AA51-CFF1E80AAD72}" type="slidenum">
              <a:rPr lang="fi-FI" smtClean="0"/>
              <a:t>7</a:t>
            </a:fld>
            <a:endParaRPr lang="fi-FI"/>
          </a:p>
        </p:txBody>
      </p:sp>
    </p:spTree>
    <p:extLst>
      <p:ext uri="{BB962C8B-B14F-4D97-AF65-F5344CB8AC3E}">
        <p14:creationId xmlns:p14="http://schemas.microsoft.com/office/powerpoint/2010/main" val="1243378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t>Blended</a:t>
            </a:r>
            <a:r>
              <a:rPr lang="fi-FI" dirty="0"/>
              <a:t> </a:t>
            </a:r>
            <a:r>
              <a:rPr lang="fi-FI" dirty="0" err="1"/>
              <a:t>intensive</a:t>
            </a:r>
            <a:r>
              <a:rPr lang="fi-FI" dirty="0"/>
              <a:t> </a:t>
            </a:r>
            <a:r>
              <a:rPr lang="fi-FI" dirty="0" err="1"/>
              <a:t>programmes</a:t>
            </a:r>
            <a:r>
              <a:rPr lang="fi-FI" dirty="0"/>
              <a:t>, </a:t>
            </a:r>
            <a:r>
              <a:rPr lang="fi-FI" dirty="0" err="1"/>
              <a:t>or</a:t>
            </a:r>
            <a:r>
              <a:rPr lang="fi-FI" dirty="0"/>
              <a:t> </a:t>
            </a:r>
            <a:r>
              <a:rPr lang="fi-FI" dirty="0" err="1"/>
              <a:t>BIPs</a:t>
            </a:r>
            <a:r>
              <a:rPr lang="fi-FI" dirty="0"/>
              <a:t> </a:t>
            </a:r>
            <a:r>
              <a:rPr lang="fi-FI" dirty="0" err="1"/>
              <a:t>are</a:t>
            </a:r>
            <a:r>
              <a:rPr lang="fi-FI" dirty="0"/>
              <a:t>… </a:t>
            </a:r>
          </a:p>
          <a:p>
            <a:endParaRPr lang="fi-FI" dirty="0"/>
          </a:p>
          <a:p>
            <a:endParaRPr lang="fi-FI" dirty="0"/>
          </a:p>
        </p:txBody>
      </p:sp>
      <p:sp>
        <p:nvSpPr>
          <p:cNvPr id="4" name="Dian numeron paikkamerkki 3"/>
          <p:cNvSpPr>
            <a:spLocks noGrp="1"/>
          </p:cNvSpPr>
          <p:nvPr>
            <p:ph type="sldNum" sz="quarter" idx="5"/>
          </p:nvPr>
        </p:nvSpPr>
        <p:spPr/>
        <p:txBody>
          <a:bodyPr/>
          <a:lstStyle/>
          <a:p>
            <a:fld id="{E8836E72-36B6-437C-9C26-68ED941C17D9}" type="slidenum">
              <a:rPr lang="fi-FI" smtClean="0"/>
              <a:t>8</a:t>
            </a:fld>
            <a:endParaRPr lang="fi-FI"/>
          </a:p>
        </p:txBody>
      </p:sp>
    </p:spTree>
    <p:extLst>
      <p:ext uri="{BB962C8B-B14F-4D97-AF65-F5344CB8AC3E}">
        <p14:creationId xmlns:p14="http://schemas.microsoft.com/office/powerpoint/2010/main" val="2812323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dirty="0"/>
              <a:t>The Erasmus+ </a:t>
            </a:r>
            <a:r>
              <a:rPr lang="en-US" dirty="0" err="1"/>
              <a:t>programme</a:t>
            </a:r>
            <a:r>
              <a:rPr lang="en-US" dirty="0"/>
              <a:t> sets inclusion as one of its horizontal objectives and the new mobility options such as the BIPs were integrated in KA131 as novelties in the Erasmus+ 2021-20127 </a:t>
            </a:r>
            <a:r>
              <a:rPr lang="en-US" dirty="0" err="1"/>
              <a:t>programme</a:t>
            </a:r>
            <a:r>
              <a:rPr lang="en-US" dirty="0"/>
              <a:t> precisely in order to better accommodate the different needs and situations of a diverse student population. At its core, blended intensive </a:t>
            </a:r>
            <a:r>
              <a:rPr lang="en-US" dirty="0" err="1"/>
              <a:t>programmes</a:t>
            </a:r>
            <a:r>
              <a:rPr lang="en-US" dirty="0"/>
              <a:t> create new learning opportunities for people who could not participate in a mobility </a:t>
            </a:r>
            <a:r>
              <a:rPr lang="en-US" dirty="0" err="1"/>
              <a:t>programme</a:t>
            </a:r>
            <a:r>
              <a:rPr lang="en-US" dirty="0"/>
              <a:t> before, in particular, students from different backgrounds, including those with fewer opportunities. </a:t>
            </a:r>
          </a:p>
          <a:p>
            <a:endParaRPr lang="en-US" dirty="0"/>
          </a:p>
          <a:p>
            <a:r>
              <a:rPr lang="en-US" dirty="0"/>
              <a:t>Several publications stress this inclusion aspect of blended mobility opportunities. The Inclusive Mobility project, for instance, recommends institutions to encourage the mobility of students with disabilities and to “[c]</a:t>
            </a:r>
            <a:r>
              <a:rPr lang="en-US" dirty="0" err="1"/>
              <a:t>ommit</a:t>
            </a:r>
            <a:r>
              <a:rPr lang="en-US" dirty="0"/>
              <a:t> to providing a variety of mobility </a:t>
            </a:r>
            <a:r>
              <a:rPr lang="en-US" dirty="0" err="1"/>
              <a:t>programmes</a:t>
            </a:r>
            <a:r>
              <a:rPr lang="en-US" dirty="0"/>
              <a:t> to suit different needs and aspirations”, including virtual types of mobilities. These different types of student mobilities can act as a first step towards longer mobility experiences and can build up student confidence (Gallagher, L., &amp; Ryde, D. (n.d.), p.12). The virtual component of blended mobility can also prepare the students for the physical mobility for example by facilitating friendships, contacts and supporting social networking (</a:t>
            </a:r>
            <a:r>
              <a:rPr lang="en-US" dirty="0" err="1"/>
              <a:t>Erdei</a:t>
            </a:r>
            <a:r>
              <a:rPr lang="en-US" dirty="0"/>
              <a:t>, L. A. &amp; </a:t>
            </a:r>
            <a:r>
              <a:rPr lang="en-US" dirty="0" err="1"/>
              <a:t>Káplár-Kodácsy</a:t>
            </a:r>
            <a:r>
              <a:rPr lang="en-US" dirty="0"/>
              <a:t>, K. (2020), p. 77). The results of EVOLVE’s study on virtual exchange confirm this: around 60% of students who had participated in a virtual mobility were interested in physical mobility as a result of their virtual exchange course (EVOLVE Project Team (2020b), p. 34). </a:t>
            </a:r>
          </a:p>
          <a:p>
            <a:endParaRPr lang="en-US" dirty="0"/>
          </a:p>
          <a:p>
            <a:r>
              <a:rPr lang="en-US" dirty="0"/>
              <a:t>The new Erasmus+ </a:t>
            </a:r>
            <a:r>
              <a:rPr lang="en-US" dirty="0" err="1"/>
              <a:t>programme</a:t>
            </a:r>
            <a:r>
              <a:rPr lang="en-US" dirty="0"/>
              <a:t> allows students to benefit from the mobility already in their first year and short-term blended mobility is suitable for this purpose. When students can be encouraged to participate in short blended </a:t>
            </a:r>
            <a:r>
              <a:rPr lang="en-US" dirty="0" err="1"/>
              <a:t>programmes</a:t>
            </a:r>
            <a:r>
              <a:rPr lang="en-US" dirty="0"/>
              <a:t> early in their student career, they will be more likely to participate in full semester </a:t>
            </a:r>
            <a:r>
              <a:rPr lang="en-US" dirty="0" err="1"/>
              <a:t>programmes</a:t>
            </a:r>
            <a:r>
              <a:rPr lang="en-US" dirty="0"/>
              <a:t> later in their studies.</a:t>
            </a:r>
          </a:p>
          <a:p>
            <a:endParaRPr lang="en-US" dirty="0"/>
          </a:p>
          <a:p>
            <a:endParaRPr lang="fi-FI" dirty="0"/>
          </a:p>
        </p:txBody>
      </p:sp>
      <p:sp>
        <p:nvSpPr>
          <p:cNvPr id="4" name="Dian numeron paikkamerkki 3"/>
          <p:cNvSpPr>
            <a:spLocks noGrp="1"/>
          </p:cNvSpPr>
          <p:nvPr>
            <p:ph type="sldNum" sz="quarter" idx="5"/>
          </p:nvPr>
        </p:nvSpPr>
        <p:spPr/>
        <p:txBody>
          <a:bodyPr/>
          <a:lstStyle/>
          <a:p>
            <a:fld id="{E8836E72-36B6-437C-9C26-68ED941C17D9}" type="slidenum">
              <a:rPr lang="fi-FI" smtClean="0"/>
              <a:t>9</a:t>
            </a:fld>
            <a:endParaRPr lang="fi-FI"/>
          </a:p>
        </p:txBody>
      </p:sp>
    </p:spTree>
    <p:extLst>
      <p:ext uri="{BB962C8B-B14F-4D97-AF65-F5344CB8AC3E}">
        <p14:creationId xmlns:p14="http://schemas.microsoft.com/office/powerpoint/2010/main" val="32253290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F5DAE2B-DE09-4FB3-9D23-7B413DA06900}"/>
              </a:ext>
            </a:extLst>
          </p:cNvPr>
          <p:cNvSpPr>
            <a:spLocks noGrp="1"/>
          </p:cNvSpPr>
          <p:nvPr>
            <p:ph type="ctrTitle"/>
          </p:nvPr>
        </p:nvSpPr>
        <p:spPr>
          <a:xfrm>
            <a:off x="515937" y="657225"/>
            <a:ext cx="11160125" cy="2359741"/>
          </a:xfrm>
        </p:spPr>
        <p:txBody>
          <a:bodyPr anchor="b"/>
          <a:lstStyle>
            <a:lvl1pPr algn="ctr">
              <a:defRPr sz="6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B7559322-86ED-46CF-89EE-2FF94F45E4B2}"/>
              </a:ext>
            </a:extLst>
          </p:cNvPr>
          <p:cNvSpPr>
            <a:spLocks noGrp="1"/>
          </p:cNvSpPr>
          <p:nvPr>
            <p:ph type="subTitle" idx="1"/>
          </p:nvPr>
        </p:nvSpPr>
        <p:spPr>
          <a:xfrm>
            <a:off x="874713" y="3429000"/>
            <a:ext cx="10442575" cy="1828799"/>
          </a:xfrm>
        </p:spPr>
        <p:txBody>
          <a:bodyPr>
            <a:normAutofit/>
          </a:bodyPr>
          <a:lstStyle>
            <a:lvl1pPr marL="0" indent="0" algn="ctr">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pic>
        <p:nvPicPr>
          <p:cNvPr id="6" name="Kuva 5">
            <a:extLst>
              <a:ext uri="{FF2B5EF4-FFF2-40B4-BE49-F238E27FC236}">
                <a16:creationId xmlns:a16="http://schemas.microsoft.com/office/drawing/2014/main" id="{6F2B83FC-6970-459B-8ED1-1524626DAEF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90688" y="5905500"/>
            <a:ext cx="2507789" cy="713326"/>
          </a:xfrm>
          <a:prstGeom prst="rect">
            <a:avLst/>
          </a:prstGeom>
        </p:spPr>
      </p:pic>
      <p:pic>
        <p:nvPicPr>
          <p:cNvPr id="8" name="Kuva 7" descr="Kuva, joka sisältää kohteen teksti&#10;&#10;Kuvaus luotu automaattisesti">
            <a:extLst>
              <a:ext uri="{FF2B5EF4-FFF2-40B4-BE49-F238E27FC236}">
                <a16:creationId xmlns:a16="http://schemas.microsoft.com/office/drawing/2014/main" id="{CA40EC9D-E7CB-4E57-82A9-E4A6E7A2D96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43300" y="5725969"/>
            <a:ext cx="2314575" cy="935089"/>
          </a:xfrm>
          <a:prstGeom prst="rect">
            <a:avLst/>
          </a:prstGeom>
        </p:spPr>
      </p:pic>
    </p:spTree>
    <p:extLst>
      <p:ext uri="{BB962C8B-B14F-4D97-AF65-F5344CB8AC3E}">
        <p14:creationId xmlns:p14="http://schemas.microsoft.com/office/powerpoint/2010/main" val="2966116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AFE4693-705A-420F-B6B9-090F55A2D43D}"/>
              </a:ext>
            </a:extLst>
          </p:cNvPr>
          <p:cNvSpPr>
            <a:spLocks noGrp="1"/>
          </p:cNvSpPr>
          <p:nvPr>
            <p:ph type="title"/>
          </p:nvPr>
        </p:nvSpPr>
        <p:spPr>
          <a:xfrm>
            <a:off x="874712" y="657225"/>
            <a:ext cx="4426961" cy="1116013"/>
          </a:xfrm>
        </p:spPr>
        <p:txBody>
          <a:bodyPr anchor="b">
            <a:normAutofit/>
          </a:bodyPr>
          <a:lstStyle>
            <a:lvl1pPr>
              <a:defRPr sz="36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Kuvan paikkamerkki 2">
            <a:extLst>
              <a:ext uri="{FF2B5EF4-FFF2-40B4-BE49-F238E27FC236}">
                <a16:creationId xmlns:a16="http://schemas.microsoft.com/office/drawing/2014/main" id="{AE8299E5-52EB-459E-9BEC-30B092C38A2E}"/>
              </a:ext>
            </a:extLst>
          </p:cNvPr>
          <p:cNvSpPr>
            <a:spLocks noGrp="1"/>
          </p:cNvSpPr>
          <p:nvPr>
            <p:ph type="pic" idx="1"/>
          </p:nvPr>
        </p:nvSpPr>
        <p:spPr>
          <a:xfrm>
            <a:off x="5514109" y="657225"/>
            <a:ext cx="5803179" cy="51117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dirty="0"/>
          </a:p>
        </p:txBody>
      </p:sp>
      <p:sp>
        <p:nvSpPr>
          <p:cNvPr id="4" name="Tekstin paikkamerkki 3">
            <a:extLst>
              <a:ext uri="{FF2B5EF4-FFF2-40B4-BE49-F238E27FC236}">
                <a16:creationId xmlns:a16="http://schemas.microsoft.com/office/drawing/2014/main" id="{A638706C-6D04-423E-B5D2-5C1093155C93}"/>
              </a:ext>
            </a:extLst>
          </p:cNvPr>
          <p:cNvSpPr>
            <a:spLocks noGrp="1"/>
          </p:cNvSpPr>
          <p:nvPr>
            <p:ph type="body" sz="half" idx="2"/>
          </p:nvPr>
        </p:nvSpPr>
        <p:spPr>
          <a:xfrm>
            <a:off x="874711" y="1952625"/>
            <a:ext cx="4426961" cy="3816350"/>
          </a:xfrm>
        </p:spPr>
        <p:txBody>
          <a:bodyPr>
            <a:normAutofit/>
          </a:bodyPr>
          <a:lstStyle>
            <a:lvl1pPr marL="285750" indent="-285750">
              <a:buFont typeface="Arial" panose="020B0604020202020204" pitchFamily="34" charset="0"/>
              <a:buChar char="•"/>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a:p>
            <a:pPr lvl="0"/>
            <a:r>
              <a:rPr lang="fi-FI" dirty="0" err="1"/>
              <a:t>Lorem</a:t>
            </a:r>
            <a:r>
              <a:rPr lang="fi-FI" dirty="0"/>
              <a:t> </a:t>
            </a:r>
            <a:r>
              <a:rPr lang="fi-FI" dirty="0" err="1"/>
              <a:t>ipsum</a:t>
            </a:r>
            <a:endParaRPr lang="fi-FI" dirty="0"/>
          </a:p>
          <a:p>
            <a:pPr lvl="0"/>
            <a:r>
              <a:rPr lang="fi-FI" dirty="0" err="1"/>
              <a:t>Lorem</a:t>
            </a:r>
            <a:r>
              <a:rPr lang="fi-FI" dirty="0"/>
              <a:t> </a:t>
            </a:r>
            <a:r>
              <a:rPr lang="fi-FI" dirty="0" err="1"/>
              <a:t>ipsum</a:t>
            </a:r>
            <a:endParaRPr lang="fi-FI" dirty="0"/>
          </a:p>
        </p:txBody>
      </p:sp>
      <p:sp>
        <p:nvSpPr>
          <p:cNvPr id="5" name="Päivämäärän paikkamerkki 4">
            <a:extLst>
              <a:ext uri="{FF2B5EF4-FFF2-40B4-BE49-F238E27FC236}">
                <a16:creationId xmlns:a16="http://schemas.microsoft.com/office/drawing/2014/main" id="{E852CCF5-D39D-4AEF-8721-1DFBB256EBDF}"/>
              </a:ext>
            </a:extLst>
          </p:cNvPr>
          <p:cNvSpPr>
            <a:spLocks noGrp="1"/>
          </p:cNvSpPr>
          <p:nvPr>
            <p:ph type="dt" sz="half" idx="10"/>
          </p:nvPr>
        </p:nvSpPr>
        <p:spPr>
          <a:xfrm>
            <a:off x="8886275" y="6046158"/>
            <a:ext cx="1485338" cy="365125"/>
          </a:xfrm>
          <a:prstGeom prst="rect">
            <a:avLst/>
          </a:prstGeom>
        </p:spPr>
        <p:txBody>
          <a:bodyPr/>
          <a:lstStyle/>
          <a:p>
            <a:fld id="{A543C847-1A66-4EAC-9E0F-2A7CB6B7874B}" type="datetimeFigureOut">
              <a:rPr lang="fi-FI" smtClean="0"/>
              <a:t>19.9.2022</a:t>
            </a:fld>
            <a:endParaRPr lang="fi-FI"/>
          </a:p>
        </p:txBody>
      </p:sp>
      <p:sp>
        <p:nvSpPr>
          <p:cNvPr id="6" name="Alatunnisteen paikkamerkki 5">
            <a:extLst>
              <a:ext uri="{FF2B5EF4-FFF2-40B4-BE49-F238E27FC236}">
                <a16:creationId xmlns:a16="http://schemas.microsoft.com/office/drawing/2014/main" id="{F0A80E9A-D66F-424E-AC7E-50A8B9146E24}"/>
              </a:ext>
            </a:extLst>
          </p:cNvPr>
          <p:cNvSpPr>
            <a:spLocks noGrp="1"/>
          </p:cNvSpPr>
          <p:nvPr>
            <p:ph type="ftr" sz="quarter" idx="11"/>
          </p:nvPr>
        </p:nvSpPr>
        <p:spPr>
          <a:xfrm>
            <a:off x="874713" y="6048611"/>
            <a:ext cx="3756616" cy="365125"/>
          </a:xfrm>
          <a:prstGeom prst="rect">
            <a:avLst/>
          </a:prstGeom>
        </p:spPr>
        <p:txBody>
          <a:bodyPr/>
          <a:lstStyle/>
          <a:p>
            <a:endParaRPr lang="fi-FI"/>
          </a:p>
        </p:txBody>
      </p:sp>
      <p:sp>
        <p:nvSpPr>
          <p:cNvPr id="7" name="Dian numeron paikkamerkki 6">
            <a:extLst>
              <a:ext uri="{FF2B5EF4-FFF2-40B4-BE49-F238E27FC236}">
                <a16:creationId xmlns:a16="http://schemas.microsoft.com/office/drawing/2014/main" id="{055F243E-E50F-41F2-9053-A6B23ED79965}"/>
              </a:ext>
            </a:extLst>
          </p:cNvPr>
          <p:cNvSpPr>
            <a:spLocks noGrp="1"/>
          </p:cNvSpPr>
          <p:nvPr>
            <p:ph type="sldNum" sz="quarter" idx="12"/>
          </p:nvPr>
        </p:nvSpPr>
        <p:spPr>
          <a:xfrm>
            <a:off x="10579101" y="6046158"/>
            <a:ext cx="738188" cy="365125"/>
          </a:xfrm>
          <a:prstGeom prst="rect">
            <a:avLst/>
          </a:prstGeom>
        </p:spPr>
        <p:txBody>
          <a:bodyPr/>
          <a:lstStyle/>
          <a:p>
            <a:fld id="{76AC921B-AE3A-4772-A9DE-EFD545748E0B}" type="slidenum">
              <a:rPr lang="fi-FI" smtClean="0"/>
              <a:t>‹#›</a:t>
            </a:fld>
            <a:endParaRPr lang="fi-FI"/>
          </a:p>
        </p:txBody>
      </p:sp>
    </p:spTree>
    <p:extLst>
      <p:ext uri="{BB962C8B-B14F-4D97-AF65-F5344CB8AC3E}">
        <p14:creationId xmlns:p14="http://schemas.microsoft.com/office/powerpoint/2010/main" val="3374543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uvatekstillinen kuva pallossa">
    <p:spTree>
      <p:nvGrpSpPr>
        <p:cNvPr id="1" name=""/>
        <p:cNvGrpSpPr/>
        <p:nvPr/>
      </p:nvGrpSpPr>
      <p:grpSpPr>
        <a:xfrm>
          <a:off x="0" y="0"/>
          <a:ext cx="0" cy="0"/>
          <a:chOff x="0" y="0"/>
          <a:chExt cx="0" cy="0"/>
        </a:xfrm>
      </p:grpSpPr>
      <p:sp>
        <p:nvSpPr>
          <p:cNvPr id="4" name="Tekstin paikkamerkki 3">
            <a:extLst>
              <a:ext uri="{FF2B5EF4-FFF2-40B4-BE49-F238E27FC236}">
                <a16:creationId xmlns:a16="http://schemas.microsoft.com/office/drawing/2014/main" id="{A638706C-6D04-423E-B5D2-5C1093155C93}"/>
              </a:ext>
            </a:extLst>
          </p:cNvPr>
          <p:cNvSpPr>
            <a:spLocks noGrp="1"/>
          </p:cNvSpPr>
          <p:nvPr>
            <p:ph type="body" sz="half" idx="2"/>
          </p:nvPr>
        </p:nvSpPr>
        <p:spPr>
          <a:xfrm>
            <a:off x="874712" y="1952625"/>
            <a:ext cx="4500851" cy="4032250"/>
          </a:xfrm>
        </p:spPr>
        <p:txBody>
          <a:bodyPr>
            <a:normAutofit/>
          </a:bodyPr>
          <a:lstStyle>
            <a:lvl1pPr marL="342900" indent="-342900">
              <a:buFont typeface="Arial" panose="020B0604020202020204" pitchFamily="34" charset="0"/>
              <a:buChar char="•"/>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a:p>
            <a:pPr lvl="0"/>
            <a:r>
              <a:rPr lang="fi-FI" dirty="0" err="1"/>
              <a:t>Lorem</a:t>
            </a:r>
            <a:r>
              <a:rPr lang="fi-FI" dirty="0"/>
              <a:t> </a:t>
            </a:r>
            <a:r>
              <a:rPr lang="fi-FI" dirty="0" err="1"/>
              <a:t>ipsum</a:t>
            </a:r>
            <a:endParaRPr lang="fi-FI" dirty="0"/>
          </a:p>
          <a:p>
            <a:pPr lvl="0"/>
            <a:r>
              <a:rPr lang="fi-FI" dirty="0" err="1"/>
              <a:t>Lorem</a:t>
            </a:r>
            <a:r>
              <a:rPr lang="fi-FI" dirty="0"/>
              <a:t> </a:t>
            </a:r>
            <a:r>
              <a:rPr lang="fi-FI" dirty="0" err="1"/>
              <a:t>ipsum</a:t>
            </a:r>
            <a:endParaRPr lang="fi-FI" dirty="0"/>
          </a:p>
        </p:txBody>
      </p:sp>
      <p:sp>
        <p:nvSpPr>
          <p:cNvPr id="5" name="Päivämäärän paikkamerkki 4">
            <a:extLst>
              <a:ext uri="{FF2B5EF4-FFF2-40B4-BE49-F238E27FC236}">
                <a16:creationId xmlns:a16="http://schemas.microsoft.com/office/drawing/2014/main" id="{E852CCF5-D39D-4AEF-8721-1DFBB256EBDF}"/>
              </a:ext>
            </a:extLst>
          </p:cNvPr>
          <p:cNvSpPr>
            <a:spLocks noGrp="1"/>
          </p:cNvSpPr>
          <p:nvPr>
            <p:ph type="dt" sz="half" idx="10"/>
          </p:nvPr>
        </p:nvSpPr>
        <p:spPr>
          <a:xfrm>
            <a:off x="8886275" y="6046158"/>
            <a:ext cx="1485338" cy="365125"/>
          </a:xfrm>
          <a:prstGeom prst="rect">
            <a:avLst/>
          </a:prstGeom>
        </p:spPr>
        <p:txBody>
          <a:bodyPr/>
          <a:lstStyle/>
          <a:p>
            <a:fld id="{A543C847-1A66-4EAC-9E0F-2A7CB6B7874B}" type="datetimeFigureOut">
              <a:rPr lang="fi-FI" smtClean="0"/>
              <a:t>19.9.2022</a:t>
            </a:fld>
            <a:endParaRPr lang="fi-FI"/>
          </a:p>
        </p:txBody>
      </p:sp>
      <p:sp>
        <p:nvSpPr>
          <p:cNvPr id="6" name="Alatunnisteen paikkamerkki 5">
            <a:extLst>
              <a:ext uri="{FF2B5EF4-FFF2-40B4-BE49-F238E27FC236}">
                <a16:creationId xmlns:a16="http://schemas.microsoft.com/office/drawing/2014/main" id="{F0A80E9A-D66F-424E-AC7E-50A8B9146E24}"/>
              </a:ext>
            </a:extLst>
          </p:cNvPr>
          <p:cNvSpPr>
            <a:spLocks noGrp="1"/>
          </p:cNvSpPr>
          <p:nvPr>
            <p:ph type="ftr" sz="quarter" idx="11"/>
          </p:nvPr>
        </p:nvSpPr>
        <p:spPr>
          <a:xfrm>
            <a:off x="874713" y="6048611"/>
            <a:ext cx="3756616" cy="365125"/>
          </a:xfrm>
          <a:prstGeom prst="rect">
            <a:avLst/>
          </a:prstGeom>
        </p:spPr>
        <p:txBody>
          <a:bodyPr/>
          <a:lstStyle/>
          <a:p>
            <a:endParaRPr lang="fi-FI"/>
          </a:p>
        </p:txBody>
      </p:sp>
      <p:sp>
        <p:nvSpPr>
          <p:cNvPr id="7" name="Dian numeron paikkamerkki 6">
            <a:extLst>
              <a:ext uri="{FF2B5EF4-FFF2-40B4-BE49-F238E27FC236}">
                <a16:creationId xmlns:a16="http://schemas.microsoft.com/office/drawing/2014/main" id="{055F243E-E50F-41F2-9053-A6B23ED79965}"/>
              </a:ext>
            </a:extLst>
          </p:cNvPr>
          <p:cNvSpPr>
            <a:spLocks noGrp="1"/>
          </p:cNvSpPr>
          <p:nvPr>
            <p:ph type="sldNum" sz="quarter" idx="12"/>
          </p:nvPr>
        </p:nvSpPr>
        <p:spPr>
          <a:xfrm>
            <a:off x="10579101" y="6046158"/>
            <a:ext cx="738188" cy="365125"/>
          </a:xfrm>
          <a:prstGeom prst="rect">
            <a:avLst/>
          </a:prstGeom>
        </p:spPr>
        <p:txBody>
          <a:bodyPr/>
          <a:lstStyle/>
          <a:p>
            <a:fld id="{76AC921B-AE3A-4772-A9DE-EFD545748E0B}" type="slidenum">
              <a:rPr lang="fi-FI" smtClean="0"/>
              <a:t>‹#›</a:t>
            </a:fld>
            <a:endParaRPr lang="fi-FI"/>
          </a:p>
        </p:txBody>
      </p:sp>
      <p:sp>
        <p:nvSpPr>
          <p:cNvPr id="11" name="Otsikko 10">
            <a:extLst>
              <a:ext uri="{FF2B5EF4-FFF2-40B4-BE49-F238E27FC236}">
                <a16:creationId xmlns:a16="http://schemas.microsoft.com/office/drawing/2014/main" id="{6B8EBF3C-72D3-4D67-ABE0-820E8C09598D}"/>
              </a:ext>
            </a:extLst>
          </p:cNvPr>
          <p:cNvSpPr>
            <a:spLocks noGrp="1"/>
          </p:cNvSpPr>
          <p:nvPr>
            <p:ph type="title"/>
          </p:nvPr>
        </p:nvSpPr>
        <p:spPr>
          <a:xfrm>
            <a:off x="874712" y="657224"/>
            <a:ext cx="4500851" cy="1116013"/>
          </a:xfrm>
        </p:spPr>
        <p:txBody>
          <a:bodyPr>
            <a:normAutofit/>
          </a:bodyPr>
          <a:lstStyle>
            <a:lvl1pPr>
              <a:defRPr sz="36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5" name="Kuvan paikkamerkki 14">
            <a:extLst>
              <a:ext uri="{FF2B5EF4-FFF2-40B4-BE49-F238E27FC236}">
                <a16:creationId xmlns:a16="http://schemas.microsoft.com/office/drawing/2014/main" id="{C50960CE-0149-4861-BB2D-605A7A2AFD50}"/>
              </a:ext>
            </a:extLst>
          </p:cNvPr>
          <p:cNvSpPr>
            <a:spLocks noGrp="1"/>
          </p:cNvSpPr>
          <p:nvPr>
            <p:ph type="pic" sz="quarter" idx="13"/>
          </p:nvPr>
        </p:nvSpPr>
        <p:spPr>
          <a:xfrm>
            <a:off x="5502732" y="-1436688"/>
            <a:ext cx="7543800" cy="7542213"/>
          </a:xfrm>
          <a:prstGeom prst="ellipse">
            <a:avLst/>
          </a:prstGeom>
          <a:solidFill>
            <a:schemeClr val="tx1"/>
          </a:solidFill>
          <a:effectLst>
            <a:innerShdw blurRad="114300">
              <a:prstClr val="black"/>
            </a:innerShdw>
          </a:effectLst>
        </p:spPr>
        <p:txBody>
          <a:bodyPr/>
          <a:lstStyle/>
          <a:p>
            <a:endParaRPr lang="fi-FI" dirty="0"/>
          </a:p>
          <a:p>
            <a:endParaRPr lang="fi-FI" dirty="0"/>
          </a:p>
          <a:p>
            <a:endParaRPr lang="fi-FI" dirty="0"/>
          </a:p>
          <a:p>
            <a:endParaRPr lang="fi-FI" dirty="0"/>
          </a:p>
        </p:txBody>
      </p:sp>
    </p:spTree>
    <p:extLst>
      <p:ext uri="{BB962C8B-B14F-4D97-AF65-F5344CB8AC3E}">
        <p14:creationId xmlns:p14="http://schemas.microsoft.com/office/powerpoint/2010/main" val="3641719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so kuva">
    <p:spTree>
      <p:nvGrpSpPr>
        <p:cNvPr id="1" name=""/>
        <p:cNvGrpSpPr/>
        <p:nvPr/>
      </p:nvGrpSpPr>
      <p:grpSpPr>
        <a:xfrm>
          <a:off x="0" y="0"/>
          <a:ext cx="0" cy="0"/>
          <a:chOff x="0" y="0"/>
          <a:chExt cx="0" cy="0"/>
        </a:xfrm>
      </p:grpSpPr>
      <p:sp>
        <p:nvSpPr>
          <p:cNvPr id="3" name="Kuvan paikkamerkki 2">
            <a:extLst>
              <a:ext uri="{FF2B5EF4-FFF2-40B4-BE49-F238E27FC236}">
                <a16:creationId xmlns:a16="http://schemas.microsoft.com/office/drawing/2014/main" id="{AE8299E5-52EB-459E-9BEC-30B092C38A2E}"/>
              </a:ext>
            </a:extLst>
          </p:cNvPr>
          <p:cNvSpPr>
            <a:spLocks noGrp="1"/>
          </p:cNvSpPr>
          <p:nvPr>
            <p:ph type="pic" idx="1"/>
          </p:nvPr>
        </p:nvSpPr>
        <p:spPr>
          <a:xfrm>
            <a:off x="874713" y="657225"/>
            <a:ext cx="10442576" cy="51117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dirty="0"/>
          </a:p>
        </p:txBody>
      </p:sp>
      <p:sp>
        <p:nvSpPr>
          <p:cNvPr id="5" name="Päivämäärän paikkamerkki 4">
            <a:extLst>
              <a:ext uri="{FF2B5EF4-FFF2-40B4-BE49-F238E27FC236}">
                <a16:creationId xmlns:a16="http://schemas.microsoft.com/office/drawing/2014/main" id="{E852CCF5-D39D-4AEF-8721-1DFBB256EBDF}"/>
              </a:ext>
            </a:extLst>
          </p:cNvPr>
          <p:cNvSpPr>
            <a:spLocks noGrp="1"/>
          </p:cNvSpPr>
          <p:nvPr>
            <p:ph type="dt" sz="half" idx="10"/>
          </p:nvPr>
        </p:nvSpPr>
        <p:spPr>
          <a:xfrm>
            <a:off x="8886275" y="6046158"/>
            <a:ext cx="1485338" cy="365125"/>
          </a:xfrm>
          <a:prstGeom prst="rect">
            <a:avLst/>
          </a:prstGeom>
        </p:spPr>
        <p:txBody>
          <a:bodyPr/>
          <a:lstStyle/>
          <a:p>
            <a:fld id="{A543C847-1A66-4EAC-9E0F-2A7CB6B7874B}" type="datetimeFigureOut">
              <a:rPr lang="fi-FI" smtClean="0"/>
              <a:t>19.9.2022</a:t>
            </a:fld>
            <a:endParaRPr lang="fi-FI"/>
          </a:p>
        </p:txBody>
      </p:sp>
      <p:sp>
        <p:nvSpPr>
          <p:cNvPr id="6" name="Alatunnisteen paikkamerkki 5">
            <a:extLst>
              <a:ext uri="{FF2B5EF4-FFF2-40B4-BE49-F238E27FC236}">
                <a16:creationId xmlns:a16="http://schemas.microsoft.com/office/drawing/2014/main" id="{F0A80E9A-D66F-424E-AC7E-50A8B9146E24}"/>
              </a:ext>
            </a:extLst>
          </p:cNvPr>
          <p:cNvSpPr>
            <a:spLocks noGrp="1"/>
          </p:cNvSpPr>
          <p:nvPr>
            <p:ph type="ftr" sz="quarter" idx="11"/>
          </p:nvPr>
        </p:nvSpPr>
        <p:spPr>
          <a:xfrm>
            <a:off x="874713" y="6048611"/>
            <a:ext cx="3756616" cy="365125"/>
          </a:xfrm>
          <a:prstGeom prst="rect">
            <a:avLst/>
          </a:prstGeom>
        </p:spPr>
        <p:txBody>
          <a:bodyPr/>
          <a:lstStyle/>
          <a:p>
            <a:endParaRPr lang="fi-FI"/>
          </a:p>
        </p:txBody>
      </p:sp>
      <p:sp>
        <p:nvSpPr>
          <p:cNvPr id="7" name="Dian numeron paikkamerkki 6">
            <a:extLst>
              <a:ext uri="{FF2B5EF4-FFF2-40B4-BE49-F238E27FC236}">
                <a16:creationId xmlns:a16="http://schemas.microsoft.com/office/drawing/2014/main" id="{055F243E-E50F-41F2-9053-A6B23ED79965}"/>
              </a:ext>
            </a:extLst>
          </p:cNvPr>
          <p:cNvSpPr>
            <a:spLocks noGrp="1"/>
          </p:cNvSpPr>
          <p:nvPr>
            <p:ph type="sldNum" sz="quarter" idx="12"/>
          </p:nvPr>
        </p:nvSpPr>
        <p:spPr>
          <a:xfrm>
            <a:off x="10579101" y="6046158"/>
            <a:ext cx="738188" cy="365125"/>
          </a:xfrm>
          <a:prstGeom prst="rect">
            <a:avLst/>
          </a:prstGeom>
        </p:spPr>
        <p:txBody>
          <a:bodyPr/>
          <a:lstStyle/>
          <a:p>
            <a:fld id="{76AC921B-AE3A-4772-A9DE-EFD545748E0B}" type="slidenum">
              <a:rPr lang="fi-FI" smtClean="0"/>
              <a:t>‹#›</a:t>
            </a:fld>
            <a:endParaRPr lang="fi-FI"/>
          </a:p>
        </p:txBody>
      </p:sp>
    </p:spTree>
    <p:extLst>
      <p:ext uri="{BB962C8B-B14F-4D97-AF65-F5344CB8AC3E}">
        <p14:creationId xmlns:p14="http://schemas.microsoft.com/office/powerpoint/2010/main" val="7693487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so kuva pallossa">
    <p:spTree>
      <p:nvGrpSpPr>
        <p:cNvPr id="1" name=""/>
        <p:cNvGrpSpPr/>
        <p:nvPr/>
      </p:nvGrpSpPr>
      <p:grpSpPr>
        <a:xfrm>
          <a:off x="0" y="0"/>
          <a:ext cx="0" cy="0"/>
          <a:chOff x="0" y="0"/>
          <a:chExt cx="0" cy="0"/>
        </a:xfrm>
      </p:grpSpPr>
      <p:sp>
        <p:nvSpPr>
          <p:cNvPr id="5" name="Päivämäärän paikkamerkki 4">
            <a:extLst>
              <a:ext uri="{FF2B5EF4-FFF2-40B4-BE49-F238E27FC236}">
                <a16:creationId xmlns:a16="http://schemas.microsoft.com/office/drawing/2014/main" id="{E852CCF5-D39D-4AEF-8721-1DFBB256EBDF}"/>
              </a:ext>
            </a:extLst>
          </p:cNvPr>
          <p:cNvSpPr>
            <a:spLocks noGrp="1"/>
          </p:cNvSpPr>
          <p:nvPr>
            <p:ph type="dt" sz="half" idx="10"/>
          </p:nvPr>
        </p:nvSpPr>
        <p:spPr>
          <a:xfrm>
            <a:off x="8886275" y="6046158"/>
            <a:ext cx="1485338" cy="365125"/>
          </a:xfrm>
          <a:prstGeom prst="rect">
            <a:avLst/>
          </a:prstGeom>
        </p:spPr>
        <p:txBody>
          <a:bodyPr/>
          <a:lstStyle/>
          <a:p>
            <a:fld id="{A543C847-1A66-4EAC-9E0F-2A7CB6B7874B}" type="datetimeFigureOut">
              <a:rPr lang="fi-FI" smtClean="0"/>
              <a:t>19.9.2022</a:t>
            </a:fld>
            <a:endParaRPr lang="fi-FI"/>
          </a:p>
        </p:txBody>
      </p:sp>
      <p:sp>
        <p:nvSpPr>
          <p:cNvPr id="6" name="Alatunnisteen paikkamerkki 5">
            <a:extLst>
              <a:ext uri="{FF2B5EF4-FFF2-40B4-BE49-F238E27FC236}">
                <a16:creationId xmlns:a16="http://schemas.microsoft.com/office/drawing/2014/main" id="{F0A80E9A-D66F-424E-AC7E-50A8B9146E24}"/>
              </a:ext>
            </a:extLst>
          </p:cNvPr>
          <p:cNvSpPr>
            <a:spLocks noGrp="1"/>
          </p:cNvSpPr>
          <p:nvPr>
            <p:ph type="ftr" sz="quarter" idx="11"/>
          </p:nvPr>
        </p:nvSpPr>
        <p:spPr>
          <a:xfrm>
            <a:off x="874713" y="6048611"/>
            <a:ext cx="3756616" cy="365125"/>
          </a:xfrm>
          <a:prstGeom prst="rect">
            <a:avLst/>
          </a:prstGeom>
        </p:spPr>
        <p:txBody>
          <a:bodyPr/>
          <a:lstStyle/>
          <a:p>
            <a:endParaRPr lang="fi-FI"/>
          </a:p>
        </p:txBody>
      </p:sp>
      <p:sp>
        <p:nvSpPr>
          <p:cNvPr id="7" name="Dian numeron paikkamerkki 6">
            <a:extLst>
              <a:ext uri="{FF2B5EF4-FFF2-40B4-BE49-F238E27FC236}">
                <a16:creationId xmlns:a16="http://schemas.microsoft.com/office/drawing/2014/main" id="{055F243E-E50F-41F2-9053-A6B23ED79965}"/>
              </a:ext>
            </a:extLst>
          </p:cNvPr>
          <p:cNvSpPr>
            <a:spLocks noGrp="1"/>
          </p:cNvSpPr>
          <p:nvPr>
            <p:ph type="sldNum" sz="quarter" idx="12"/>
          </p:nvPr>
        </p:nvSpPr>
        <p:spPr>
          <a:xfrm>
            <a:off x="10579101" y="6046158"/>
            <a:ext cx="738188" cy="365125"/>
          </a:xfrm>
          <a:prstGeom prst="rect">
            <a:avLst/>
          </a:prstGeom>
        </p:spPr>
        <p:txBody>
          <a:bodyPr/>
          <a:lstStyle/>
          <a:p>
            <a:fld id="{76AC921B-AE3A-4772-A9DE-EFD545748E0B}" type="slidenum">
              <a:rPr lang="fi-FI" smtClean="0"/>
              <a:t>‹#›</a:t>
            </a:fld>
            <a:endParaRPr lang="fi-FI"/>
          </a:p>
        </p:txBody>
      </p:sp>
      <p:sp>
        <p:nvSpPr>
          <p:cNvPr id="9" name="Kuvan paikkamerkki 8">
            <a:extLst>
              <a:ext uri="{FF2B5EF4-FFF2-40B4-BE49-F238E27FC236}">
                <a16:creationId xmlns:a16="http://schemas.microsoft.com/office/drawing/2014/main" id="{B07A8A19-C042-423C-9D22-A59BC72992C0}"/>
              </a:ext>
            </a:extLst>
          </p:cNvPr>
          <p:cNvSpPr>
            <a:spLocks noGrp="1"/>
          </p:cNvSpPr>
          <p:nvPr>
            <p:ph type="pic" sz="quarter" idx="13"/>
          </p:nvPr>
        </p:nvSpPr>
        <p:spPr>
          <a:xfrm>
            <a:off x="1971040" y="-5095067"/>
            <a:ext cx="11409680" cy="11222182"/>
          </a:xfrm>
          <a:prstGeom prst="ellipse">
            <a:avLst/>
          </a:prstGeom>
          <a:solidFill>
            <a:schemeClr val="tx1"/>
          </a:solidFill>
          <a:effectLst>
            <a:innerShdw blurRad="114300">
              <a:prstClr val="black"/>
            </a:innerShdw>
          </a:effectLst>
        </p:spPr>
        <p:txBody>
          <a:bodyPr/>
          <a:lstStyle>
            <a:lvl1pPr marL="0" indent="0">
              <a:buNone/>
              <a:defRPr/>
            </a:lvl1pPr>
          </a:lstStyle>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p:txBody>
      </p:sp>
    </p:spTree>
    <p:extLst>
      <p:ext uri="{BB962C8B-B14F-4D97-AF65-F5344CB8AC3E}">
        <p14:creationId xmlns:p14="http://schemas.microsoft.com/office/powerpoint/2010/main" val="6565408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aafisivu MALLI ympyrä">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AFE4693-705A-420F-B6B9-090F55A2D43D}"/>
              </a:ext>
            </a:extLst>
          </p:cNvPr>
          <p:cNvSpPr>
            <a:spLocks noGrp="1"/>
          </p:cNvSpPr>
          <p:nvPr>
            <p:ph type="title" hasCustomPrompt="1"/>
          </p:nvPr>
        </p:nvSpPr>
        <p:spPr>
          <a:xfrm>
            <a:off x="874713" y="657225"/>
            <a:ext cx="4429688" cy="1100138"/>
          </a:xfrm>
        </p:spPr>
        <p:txBody>
          <a:bodyPr anchor="b">
            <a:normAutofit/>
          </a:bodyPr>
          <a:lstStyle>
            <a:lvl1pPr>
              <a:defRPr sz="3600"/>
            </a:lvl1pPr>
          </a:lstStyle>
          <a:p>
            <a:r>
              <a:rPr lang="fi-FI" dirty="0"/>
              <a:t>Malli ympyrägrafiikasta</a:t>
            </a:r>
          </a:p>
        </p:txBody>
      </p:sp>
      <p:sp>
        <p:nvSpPr>
          <p:cNvPr id="4" name="Tekstin paikkamerkki 3">
            <a:extLst>
              <a:ext uri="{FF2B5EF4-FFF2-40B4-BE49-F238E27FC236}">
                <a16:creationId xmlns:a16="http://schemas.microsoft.com/office/drawing/2014/main" id="{A638706C-6D04-423E-B5D2-5C1093155C93}"/>
              </a:ext>
            </a:extLst>
          </p:cNvPr>
          <p:cNvSpPr>
            <a:spLocks noGrp="1"/>
          </p:cNvSpPr>
          <p:nvPr>
            <p:ph type="body" sz="half" idx="2" hasCustomPrompt="1"/>
          </p:nvPr>
        </p:nvSpPr>
        <p:spPr>
          <a:xfrm>
            <a:off x="874713" y="1945939"/>
            <a:ext cx="4429688" cy="3823036"/>
          </a:xfrm>
        </p:spPr>
        <p:txBody>
          <a:bodyPr>
            <a:normAutofit/>
          </a:bodyPr>
          <a:lstStyle>
            <a:lvl1pPr marL="0" indent="0">
              <a:buFontTx/>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Malli ympyrägrafiikasta. Vastaava löytyy grafiikoiden malleista.</a:t>
            </a:r>
          </a:p>
        </p:txBody>
      </p:sp>
      <p:sp>
        <p:nvSpPr>
          <p:cNvPr id="5" name="Päivämäärän paikkamerkki 4">
            <a:extLst>
              <a:ext uri="{FF2B5EF4-FFF2-40B4-BE49-F238E27FC236}">
                <a16:creationId xmlns:a16="http://schemas.microsoft.com/office/drawing/2014/main" id="{E852CCF5-D39D-4AEF-8721-1DFBB256EBDF}"/>
              </a:ext>
            </a:extLst>
          </p:cNvPr>
          <p:cNvSpPr>
            <a:spLocks noGrp="1"/>
          </p:cNvSpPr>
          <p:nvPr>
            <p:ph type="dt" sz="half" idx="10"/>
          </p:nvPr>
        </p:nvSpPr>
        <p:spPr>
          <a:xfrm>
            <a:off x="8886275" y="6046158"/>
            <a:ext cx="1485338" cy="365125"/>
          </a:xfrm>
          <a:prstGeom prst="rect">
            <a:avLst/>
          </a:prstGeom>
        </p:spPr>
        <p:txBody>
          <a:bodyPr/>
          <a:lstStyle/>
          <a:p>
            <a:fld id="{A543C847-1A66-4EAC-9E0F-2A7CB6B7874B}" type="datetimeFigureOut">
              <a:rPr lang="fi-FI" smtClean="0"/>
              <a:t>19.9.2022</a:t>
            </a:fld>
            <a:endParaRPr lang="fi-FI"/>
          </a:p>
        </p:txBody>
      </p:sp>
      <p:sp>
        <p:nvSpPr>
          <p:cNvPr id="6" name="Alatunnisteen paikkamerkki 5">
            <a:extLst>
              <a:ext uri="{FF2B5EF4-FFF2-40B4-BE49-F238E27FC236}">
                <a16:creationId xmlns:a16="http://schemas.microsoft.com/office/drawing/2014/main" id="{F0A80E9A-D66F-424E-AC7E-50A8B9146E24}"/>
              </a:ext>
            </a:extLst>
          </p:cNvPr>
          <p:cNvSpPr>
            <a:spLocks noGrp="1"/>
          </p:cNvSpPr>
          <p:nvPr>
            <p:ph type="ftr" sz="quarter" idx="11"/>
          </p:nvPr>
        </p:nvSpPr>
        <p:spPr>
          <a:xfrm>
            <a:off x="874713" y="6048611"/>
            <a:ext cx="3756616" cy="365125"/>
          </a:xfrm>
          <a:prstGeom prst="rect">
            <a:avLst/>
          </a:prstGeom>
        </p:spPr>
        <p:txBody>
          <a:bodyPr/>
          <a:lstStyle/>
          <a:p>
            <a:endParaRPr lang="fi-FI"/>
          </a:p>
        </p:txBody>
      </p:sp>
      <p:sp>
        <p:nvSpPr>
          <p:cNvPr id="7" name="Dian numeron paikkamerkki 6">
            <a:extLst>
              <a:ext uri="{FF2B5EF4-FFF2-40B4-BE49-F238E27FC236}">
                <a16:creationId xmlns:a16="http://schemas.microsoft.com/office/drawing/2014/main" id="{055F243E-E50F-41F2-9053-A6B23ED79965}"/>
              </a:ext>
            </a:extLst>
          </p:cNvPr>
          <p:cNvSpPr>
            <a:spLocks noGrp="1"/>
          </p:cNvSpPr>
          <p:nvPr>
            <p:ph type="sldNum" sz="quarter" idx="12"/>
          </p:nvPr>
        </p:nvSpPr>
        <p:spPr>
          <a:xfrm>
            <a:off x="10579101" y="6046158"/>
            <a:ext cx="738188" cy="365125"/>
          </a:xfrm>
          <a:prstGeom prst="rect">
            <a:avLst/>
          </a:prstGeom>
        </p:spPr>
        <p:txBody>
          <a:bodyPr/>
          <a:lstStyle/>
          <a:p>
            <a:fld id="{76AC921B-AE3A-4772-A9DE-EFD545748E0B}" type="slidenum">
              <a:rPr lang="fi-FI" smtClean="0"/>
              <a:t>‹#›</a:t>
            </a:fld>
            <a:endParaRPr lang="fi-FI"/>
          </a:p>
        </p:txBody>
      </p:sp>
      <p:graphicFrame>
        <p:nvGraphicFramePr>
          <p:cNvPr id="9" name="Kaavio 8">
            <a:extLst>
              <a:ext uri="{FF2B5EF4-FFF2-40B4-BE49-F238E27FC236}">
                <a16:creationId xmlns:a16="http://schemas.microsoft.com/office/drawing/2014/main" id="{23B6B398-0C01-47BC-9812-B98ACB950D02}"/>
              </a:ext>
            </a:extLst>
          </p:cNvPr>
          <p:cNvGraphicFramePr/>
          <p:nvPr userDrawn="1">
            <p:extLst>
              <p:ext uri="{D42A27DB-BD31-4B8C-83A1-F6EECF244321}">
                <p14:modId xmlns:p14="http://schemas.microsoft.com/office/powerpoint/2010/main" val="305519093"/>
              </p:ext>
            </p:extLst>
          </p:nvPr>
        </p:nvGraphicFramePr>
        <p:xfrm>
          <a:off x="4772025" y="719666"/>
          <a:ext cx="6688137" cy="5418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977705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afisivu MALLI pylväät">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AFE4693-705A-420F-B6B9-090F55A2D43D}"/>
              </a:ext>
            </a:extLst>
          </p:cNvPr>
          <p:cNvSpPr>
            <a:spLocks noGrp="1"/>
          </p:cNvSpPr>
          <p:nvPr>
            <p:ph type="title" hasCustomPrompt="1"/>
          </p:nvPr>
        </p:nvSpPr>
        <p:spPr>
          <a:xfrm>
            <a:off x="874713" y="673100"/>
            <a:ext cx="4256088" cy="1100138"/>
          </a:xfrm>
        </p:spPr>
        <p:txBody>
          <a:bodyPr anchor="b">
            <a:normAutofit/>
          </a:bodyPr>
          <a:lstStyle>
            <a:lvl1pPr>
              <a:defRPr sz="3600"/>
            </a:lvl1pPr>
          </a:lstStyle>
          <a:p>
            <a:r>
              <a:rPr lang="fi-FI" dirty="0"/>
              <a:t>Malli pylväsgrafiikasta</a:t>
            </a:r>
          </a:p>
        </p:txBody>
      </p:sp>
      <p:sp>
        <p:nvSpPr>
          <p:cNvPr id="4" name="Tekstin paikkamerkki 3">
            <a:extLst>
              <a:ext uri="{FF2B5EF4-FFF2-40B4-BE49-F238E27FC236}">
                <a16:creationId xmlns:a16="http://schemas.microsoft.com/office/drawing/2014/main" id="{A638706C-6D04-423E-B5D2-5C1093155C93}"/>
              </a:ext>
            </a:extLst>
          </p:cNvPr>
          <p:cNvSpPr>
            <a:spLocks noGrp="1"/>
          </p:cNvSpPr>
          <p:nvPr>
            <p:ph type="body" sz="half" idx="2" hasCustomPrompt="1"/>
          </p:nvPr>
        </p:nvSpPr>
        <p:spPr>
          <a:xfrm>
            <a:off x="874713" y="1970882"/>
            <a:ext cx="4256088" cy="3816350"/>
          </a:xfrm>
        </p:spPr>
        <p:txBody>
          <a:bodyPr>
            <a:normAutofit/>
          </a:bodyPr>
          <a:lstStyle>
            <a:lvl1pPr marL="0" indent="0">
              <a:buFontTx/>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Malli pylväsgrafiikasta. Vastaava löytyy grafiikoiden malleista.</a:t>
            </a:r>
          </a:p>
        </p:txBody>
      </p:sp>
      <p:sp>
        <p:nvSpPr>
          <p:cNvPr id="5" name="Päivämäärän paikkamerkki 4">
            <a:extLst>
              <a:ext uri="{FF2B5EF4-FFF2-40B4-BE49-F238E27FC236}">
                <a16:creationId xmlns:a16="http://schemas.microsoft.com/office/drawing/2014/main" id="{E852CCF5-D39D-4AEF-8721-1DFBB256EBDF}"/>
              </a:ext>
            </a:extLst>
          </p:cNvPr>
          <p:cNvSpPr>
            <a:spLocks noGrp="1"/>
          </p:cNvSpPr>
          <p:nvPr>
            <p:ph type="dt" sz="half" idx="10"/>
          </p:nvPr>
        </p:nvSpPr>
        <p:spPr>
          <a:xfrm>
            <a:off x="8886275" y="6046158"/>
            <a:ext cx="1485338" cy="365125"/>
          </a:xfrm>
          <a:prstGeom prst="rect">
            <a:avLst/>
          </a:prstGeom>
        </p:spPr>
        <p:txBody>
          <a:bodyPr/>
          <a:lstStyle/>
          <a:p>
            <a:fld id="{A543C847-1A66-4EAC-9E0F-2A7CB6B7874B}" type="datetimeFigureOut">
              <a:rPr lang="fi-FI" smtClean="0"/>
              <a:t>19.9.2022</a:t>
            </a:fld>
            <a:endParaRPr lang="fi-FI"/>
          </a:p>
        </p:txBody>
      </p:sp>
      <p:sp>
        <p:nvSpPr>
          <p:cNvPr id="6" name="Alatunnisteen paikkamerkki 5">
            <a:extLst>
              <a:ext uri="{FF2B5EF4-FFF2-40B4-BE49-F238E27FC236}">
                <a16:creationId xmlns:a16="http://schemas.microsoft.com/office/drawing/2014/main" id="{F0A80E9A-D66F-424E-AC7E-50A8B9146E24}"/>
              </a:ext>
            </a:extLst>
          </p:cNvPr>
          <p:cNvSpPr>
            <a:spLocks noGrp="1"/>
          </p:cNvSpPr>
          <p:nvPr>
            <p:ph type="ftr" sz="quarter" idx="11"/>
          </p:nvPr>
        </p:nvSpPr>
        <p:spPr>
          <a:xfrm>
            <a:off x="874713" y="6048611"/>
            <a:ext cx="3756616" cy="365125"/>
          </a:xfrm>
          <a:prstGeom prst="rect">
            <a:avLst/>
          </a:prstGeom>
        </p:spPr>
        <p:txBody>
          <a:bodyPr/>
          <a:lstStyle/>
          <a:p>
            <a:endParaRPr lang="fi-FI"/>
          </a:p>
        </p:txBody>
      </p:sp>
      <p:sp>
        <p:nvSpPr>
          <p:cNvPr id="7" name="Dian numeron paikkamerkki 6">
            <a:extLst>
              <a:ext uri="{FF2B5EF4-FFF2-40B4-BE49-F238E27FC236}">
                <a16:creationId xmlns:a16="http://schemas.microsoft.com/office/drawing/2014/main" id="{055F243E-E50F-41F2-9053-A6B23ED79965}"/>
              </a:ext>
            </a:extLst>
          </p:cNvPr>
          <p:cNvSpPr>
            <a:spLocks noGrp="1"/>
          </p:cNvSpPr>
          <p:nvPr>
            <p:ph type="sldNum" sz="quarter" idx="12"/>
          </p:nvPr>
        </p:nvSpPr>
        <p:spPr>
          <a:xfrm>
            <a:off x="10579101" y="6046158"/>
            <a:ext cx="738188" cy="365125"/>
          </a:xfrm>
          <a:prstGeom prst="rect">
            <a:avLst/>
          </a:prstGeom>
        </p:spPr>
        <p:txBody>
          <a:bodyPr/>
          <a:lstStyle/>
          <a:p>
            <a:fld id="{76AC921B-AE3A-4772-A9DE-EFD545748E0B}" type="slidenum">
              <a:rPr lang="fi-FI" smtClean="0"/>
              <a:t>‹#›</a:t>
            </a:fld>
            <a:endParaRPr lang="fi-FI"/>
          </a:p>
        </p:txBody>
      </p:sp>
      <p:graphicFrame>
        <p:nvGraphicFramePr>
          <p:cNvPr id="10" name="Kaavio 9">
            <a:extLst>
              <a:ext uri="{FF2B5EF4-FFF2-40B4-BE49-F238E27FC236}">
                <a16:creationId xmlns:a16="http://schemas.microsoft.com/office/drawing/2014/main" id="{0F994894-3915-461E-82FD-5DCFB47F963E}"/>
              </a:ext>
            </a:extLst>
          </p:cNvPr>
          <p:cNvGraphicFramePr/>
          <p:nvPr userDrawn="1">
            <p:extLst>
              <p:ext uri="{D42A27DB-BD31-4B8C-83A1-F6EECF244321}">
                <p14:modId xmlns:p14="http://schemas.microsoft.com/office/powerpoint/2010/main" val="2916540008"/>
              </p:ext>
            </p:extLst>
          </p:nvPr>
        </p:nvGraphicFramePr>
        <p:xfrm>
          <a:off x="5264727" y="441326"/>
          <a:ext cx="6411336" cy="55435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88172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Graafisivu ympyrä">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AFE4693-705A-420F-B6B9-090F55A2D43D}"/>
              </a:ext>
            </a:extLst>
          </p:cNvPr>
          <p:cNvSpPr>
            <a:spLocks noGrp="1"/>
          </p:cNvSpPr>
          <p:nvPr>
            <p:ph type="title"/>
          </p:nvPr>
        </p:nvSpPr>
        <p:spPr>
          <a:xfrm>
            <a:off x="874713" y="673100"/>
            <a:ext cx="4380526" cy="1100138"/>
          </a:xfrm>
        </p:spPr>
        <p:txBody>
          <a:bodyPr anchor="b">
            <a:normAutofit/>
          </a:bodyPr>
          <a:lstStyle>
            <a:lvl1pPr>
              <a:defRPr sz="36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Tekstin paikkamerkki 3">
            <a:extLst>
              <a:ext uri="{FF2B5EF4-FFF2-40B4-BE49-F238E27FC236}">
                <a16:creationId xmlns:a16="http://schemas.microsoft.com/office/drawing/2014/main" id="{A638706C-6D04-423E-B5D2-5C1093155C93}"/>
              </a:ext>
            </a:extLst>
          </p:cNvPr>
          <p:cNvSpPr>
            <a:spLocks noGrp="1"/>
          </p:cNvSpPr>
          <p:nvPr>
            <p:ph type="body" sz="half" idx="2"/>
          </p:nvPr>
        </p:nvSpPr>
        <p:spPr>
          <a:xfrm>
            <a:off x="874713" y="1952625"/>
            <a:ext cx="4380526" cy="3816350"/>
          </a:xfrm>
        </p:spPr>
        <p:txBody>
          <a:bodyPr>
            <a:normAutofit/>
          </a:bodyPr>
          <a:lstStyle>
            <a:lvl1pPr marL="342900" indent="-342900">
              <a:buFont typeface="Arial" panose="020B0604020202020204" pitchFamily="34" charset="0"/>
              <a:buChar char="•"/>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a:p>
            <a:pPr lvl="0"/>
            <a:endParaRPr lang="fi-FI" dirty="0"/>
          </a:p>
        </p:txBody>
      </p:sp>
      <p:sp>
        <p:nvSpPr>
          <p:cNvPr id="5" name="Päivämäärän paikkamerkki 4">
            <a:extLst>
              <a:ext uri="{FF2B5EF4-FFF2-40B4-BE49-F238E27FC236}">
                <a16:creationId xmlns:a16="http://schemas.microsoft.com/office/drawing/2014/main" id="{E852CCF5-D39D-4AEF-8721-1DFBB256EBDF}"/>
              </a:ext>
            </a:extLst>
          </p:cNvPr>
          <p:cNvSpPr>
            <a:spLocks noGrp="1"/>
          </p:cNvSpPr>
          <p:nvPr>
            <p:ph type="dt" sz="half" idx="10"/>
          </p:nvPr>
        </p:nvSpPr>
        <p:spPr>
          <a:xfrm>
            <a:off x="8886275" y="6046158"/>
            <a:ext cx="1485338" cy="365125"/>
          </a:xfrm>
          <a:prstGeom prst="rect">
            <a:avLst/>
          </a:prstGeom>
        </p:spPr>
        <p:txBody>
          <a:bodyPr/>
          <a:lstStyle/>
          <a:p>
            <a:fld id="{A543C847-1A66-4EAC-9E0F-2A7CB6B7874B}" type="datetimeFigureOut">
              <a:rPr lang="fi-FI" smtClean="0"/>
              <a:t>19.9.2022</a:t>
            </a:fld>
            <a:endParaRPr lang="fi-FI"/>
          </a:p>
        </p:txBody>
      </p:sp>
      <p:sp>
        <p:nvSpPr>
          <p:cNvPr id="6" name="Alatunnisteen paikkamerkki 5">
            <a:extLst>
              <a:ext uri="{FF2B5EF4-FFF2-40B4-BE49-F238E27FC236}">
                <a16:creationId xmlns:a16="http://schemas.microsoft.com/office/drawing/2014/main" id="{F0A80E9A-D66F-424E-AC7E-50A8B9146E24}"/>
              </a:ext>
            </a:extLst>
          </p:cNvPr>
          <p:cNvSpPr>
            <a:spLocks noGrp="1"/>
          </p:cNvSpPr>
          <p:nvPr>
            <p:ph type="ftr" sz="quarter" idx="11"/>
          </p:nvPr>
        </p:nvSpPr>
        <p:spPr>
          <a:xfrm>
            <a:off x="874713" y="6048611"/>
            <a:ext cx="3756616" cy="365125"/>
          </a:xfrm>
          <a:prstGeom prst="rect">
            <a:avLst/>
          </a:prstGeom>
        </p:spPr>
        <p:txBody>
          <a:bodyPr/>
          <a:lstStyle/>
          <a:p>
            <a:endParaRPr lang="fi-FI"/>
          </a:p>
        </p:txBody>
      </p:sp>
      <p:sp>
        <p:nvSpPr>
          <p:cNvPr id="7" name="Dian numeron paikkamerkki 6">
            <a:extLst>
              <a:ext uri="{FF2B5EF4-FFF2-40B4-BE49-F238E27FC236}">
                <a16:creationId xmlns:a16="http://schemas.microsoft.com/office/drawing/2014/main" id="{055F243E-E50F-41F2-9053-A6B23ED79965}"/>
              </a:ext>
            </a:extLst>
          </p:cNvPr>
          <p:cNvSpPr>
            <a:spLocks noGrp="1"/>
          </p:cNvSpPr>
          <p:nvPr>
            <p:ph type="sldNum" sz="quarter" idx="12"/>
          </p:nvPr>
        </p:nvSpPr>
        <p:spPr>
          <a:xfrm>
            <a:off x="10579101" y="6046158"/>
            <a:ext cx="738188" cy="365125"/>
          </a:xfrm>
          <a:prstGeom prst="rect">
            <a:avLst/>
          </a:prstGeom>
        </p:spPr>
        <p:txBody>
          <a:bodyPr/>
          <a:lstStyle/>
          <a:p>
            <a:fld id="{76AC921B-AE3A-4772-A9DE-EFD545748E0B}" type="slidenum">
              <a:rPr lang="fi-FI" smtClean="0"/>
              <a:t>‹#›</a:t>
            </a:fld>
            <a:endParaRPr lang="fi-FI"/>
          </a:p>
        </p:txBody>
      </p:sp>
      <p:sp>
        <p:nvSpPr>
          <p:cNvPr id="12" name="Kaavion paikkamerkki 11">
            <a:extLst>
              <a:ext uri="{FF2B5EF4-FFF2-40B4-BE49-F238E27FC236}">
                <a16:creationId xmlns:a16="http://schemas.microsoft.com/office/drawing/2014/main" id="{5C24F3D1-B0AB-48CC-893D-6614992AB345}"/>
              </a:ext>
            </a:extLst>
          </p:cNvPr>
          <p:cNvSpPr>
            <a:spLocks noGrp="1"/>
          </p:cNvSpPr>
          <p:nvPr>
            <p:ph type="chart" sz="quarter" idx="13" hasCustomPrompt="1"/>
          </p:nvPr>
        </p:nvSpPr>
        <p:spPr>
          <a:xfrm>
            <a:off x="5449455" y="657225"/>
            <a:ext cx="6226608" cy="5111750"/>
          </a:xfrm>
        </p:spPr>
        <p:txBody>
          <a:bodyPr/>
          <a:lstStyle>
            <a:lvl1pPr marL="0" indent="0">
              <a:buFontTx/>
              <a:buNone/>
              <a:defRPr/>
            </a:lvl1pPr>
          </a:lstStyle>
          <a:p>
            <a:r>
              <a:rPr lang="fi-FI" dirty="0"/>
              <a:t>Kaavio</a:t>
            </a:r>
          </a:p>
        </p:txBody>
      </p:sp>
    </p:spTree>
    <p:extLst>
      <p:ext uri="{BB962C8B-B14F-4D97-AF65-F5344CB8AC3E}">
        <p14:creationId xmlns:p14="http://schemas.microsoft.com/office/powerpoint/2010/main" val="16127471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11067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Kii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F5DAE2B-DE09-4FB3-9D23-7B413DA06900}"/>
              </a:ext>
            </a:extLst>
          </p:cNvPr>
          <p:cNvSpPr>
            <a:spLocks noGrp="1"/>
          </p:cNvSpPr>
          <p:nvPr>
            <p:ph type="ctrTitle" hasCustomPrompt="1"/>
          </p:nvPr>
        </p:nvSpPr>
        <p:spPr>
          <a:xfrm>
            <a:off x="1524000" y="973394"/>
            <a:ext cx="9144000" cy="2359741"/>
          </a:xfrm>
        </p:spPr>
        <p:txBody>
          <a:bodyPr anchor="b"/>
          <a:lstStyle>
            <a:lvl1pPr algn="ctr">
              <a:defRPr sz="6000">
                <a:solidFill>
                  <a:schemeClr val="accent3"/>
                </a:solidFill>
              </a:defRPr>
            </a:lvl1pPr>
          </a:lstStyle>
          <a:p>
            <a:r>
              <a:rPr lang="fi-FI" dirty="0"/>
              <a:t>Kiitos</a:t>
            </a:r>
          </a:p>
        </p:txBody>
      </p:sp>
      <p:sp>
        <p:nvSpPr>
          <p:cNvPr id="3" name="Alaotsikko 2">
            <a:extLst>
              <a:ext uri="{FF2B5EF4-FFF2-40B4-BE49-F238E27FC236}">
                <a16:creationId xmlns:a16="http://schemas.microsoft.com/office/drawing/2014/main" id="{B7559322-86ED-46CF-89EE-2FF94F45E4B2}"/>
              </a:ext>
            </a:extLst>
          </p:cNvPr>
          <p:cNvSpPr>
            <a:spLocks noGrp="1"/>
          </p:cNvSpPr>
          <p:nvPr>
            <p:ph type="subTitle" idx="1"/>
          </p:nvPr>
        </p:nvSpPr>
        <p:spPr>
          <a:xfrm>
            <a:off x="874713" y="3647768"/>
            <a:ext cx="10442575" cy="2121207"/>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pic>
        <p:nvPicPr>
          <p:cNvPr id="5" name="Kuva 4" descr="Kuva, joka sisältää kohteen teksti&#10;&#10;Kuvaus luotu automaattisesti">
            <a:extLst>
              <a:ext uri="{FF2B5EF4-FFF2-40B4-BE49-F238E27FC236}">
                <a16:creationId xmlns:a16="http://schemas.microsoft.com/office/drawing/2014/main" id="{E090185B-C997-42BA-80D6-298C85E905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5175" y="5763048"/>
            <a:ext cx="2486024" cy="1004354"/>
          </a:xfrm>
          <a:prstGeom prst="rect">
            <a:avLst/>
          </a:prstGeom>
        </p:spPr>
      </p:pic>
      <p:pic>
        <p:nvPicPr>
          <p:cNvPr id="7" name="Kuva 6">
            <a:extLst>
              <a:ext uri="{FF2B5EF4-FFF2-40B4-BE49-F238E27FC236}">
                <a16:creationId xmlns:a16="http://schemas.microsoft.com/office/drawing/2014/main" id="{3DBE29C1-3C59-4CCF-B521-91D7C4FEF7B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96000" y="5884606"/>
            <a:ext cx="2676231" cy="761239"/>
          </a:xfrm>
          <a:prstGeom prst="rect">
            <a:avLst/>
          </a:prstGeom>
        </p:spPr>
      </p:pic>
    </p:spTree>
    <p:extLst>
      <p:ext uri="{BB962C8B-B14F-4D97-AF65-F5344CB8AC3E}">
        <p14:creationId xmlns:p14="http://schemas.microsoft.com/office/powerpoint/2010/main" val="38299765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B2B9F3E-D0B1-4D6E-8EE6-B6901B24A289}"/>
              </a:ext>
            </a:extLst>
          </p:cNvPr>
          <p:cNvSpPr>
            <a:spLocks noGrp="1"/>
          </p:cNvSpPr>
          <p:nvPr>
            <p:ph type="title"/>
          </p:nvPr>
        </p:nvSpPr>
        <p:spPr>
          <a:xfrm>
            <a:off x="874713" y="657225"/>
            <a:ext cx="10442576" cy="111601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Pystysuoran tekstin paikkamerkki 2">
            <a:extLst>
              <a:ext uri="{FF2B5EF4-FFF2-40B4-BE49-F238E27FC236}">
                <a16:creationId xmlns:a16="http://schemas.microsoft.com/office/drawing/2014/main" id="{D31141A0-2F0D-4915-B04A-75D18FC74869}"/>
              </a:ext>
            </a:extLst>
          </p:cNvPr>
          <p:cNvSpPr>
            <a:spLocks noGrp="1"/>
          </p:cNvSpPr>
          <p:nvPr>
            <p:ph type="body" orient="vert" idx="1"/>
          </p:nvPr>
        </p:nvSpPr>
        <p:spPr>
          <a:xfrm>
            <a:off x="874713" y="1952624"/>
            <a:ext cx="10442575" cy="3816351"/>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AD7EF34C-545C-4007-97F0-BB227C0F45FC}"/>
              </a:ext>
            </a:extLst>
          </p:cNvPr>
          <p:cNvSpPr>
            <a:spLocks noGrp="1"/>
          </p:cNvSpPr>
          <p:nvPr>
            <p:ph type="dt" sz="half" idx="10"/>
          </p:nvPr>
        </p:nvSpPr>
        <p:spPr>
          <a:xfrm>
            <a:off x="8886275" y="6046158"/>
            <a:ext cx="1485338" cy="365125"/>
          </a:xfrm>
          <a:prstGeom prst="rect">
            <a:avLst/>
          </a:prstGeom>
        </p:spPr>
        <p:txBody>
          <a:bodyPr/>
          <a:lstStyle/>
          <a:p>
            <a:fld id="{A543C847-1A66-4EAC-9E0F-2A7CB6B7874B}" type="datetimeFigureOut">
              <a:rPr lang="fi-FI" smtClean="0"/>
              <a:t>19.9.2022</a:t>
            </a:fld>
            <a:endParaRPr lang="fi-FI"/>
          </a:p>
        </p:txBody>
      </p:sp>
      <p:sp>
        <p:nvSpPr>
          <p:cNvPr id="5" name="Alatunnisteen paikkamerkki 4">
            <a:extLst>
              <a:ext uri="{FF2B5EF4-FFF2-40B4-BE49-F238E27FC236}">
                <a16:creationId xmlns:a16="http://schemas.microsoft.com/office/drawing/2014/main" id="{E2D3641F-5322-4191-97E1-721C2026E158}"/>
              </a:ext>
            </a:extLst>
          </p:cNvPr>
          <p:cNvSpPr>
            <a:spLocks noGrp="1"/>
          </p:cNvSpPr>
          <p:nvPr>
            <p:ph type="ftr" sz="quarter" idx="11"/>
          </p:nvPr>
        </p:nvSpPr>
        <p:spPr>
          <a:xfrm>
            <a:off x="874713" y="6048611"/>
            <a:ext cx="3756616"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13DCB08D-3F08-4415-AC50-6C3719CDF590}"/>
              </a:ext>
            </a:extLst>
          </p:cNvPr>
          <p:cNvSpPr>
            <a:spLocks noGrp="1"/>
          </p:cNvSpPr>
          <p:nvPr>
            <p:ph type="sldNum" sz="quarter" idx="12"/>
          </p:nvPr>
        </p:nvSpPr>
        <p:spPr>
          <a:xfrm>
            <a:off x="10579101" y="6046158"/>
            <a:ext cx="738188" cy="365125"/>
          </a:xfrm>
          <a:prstGeom prst="rect">
            <a:avLst/>
          </a:prstGeom>
        </p:spPr>
        <p:txBody>
          <a:bodyPr/>
          <a:lstStyle/>
          <a:p>
            <a:fld id="{76AC921B-AE3A-4772-A9DE-EFD545748E0B}" type="slidenum">
              <a:rPr lang="fi-FI" smtClean="0"/>
              <a:t>‹#›</a:t>
            </a:fld>
            <a:endParaRPr lang="fi-FI"/>
          </a:p>
        </p:txBody>
      </p:sp>
    </p:spTree>
    <p:extLst>
      <p:ext uri="{BB962C8B-B14F-4D97-AF65-F5344CB8AC3E}">
        <p14:creationId xmlns:p14="http://schemas.microsoft.com/office/powerpoint/2010/main" val="2082959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Otsikkodia kuvalla">
    <p:spTree>
      <p:nvGrpSpPr>
        <p:cNvPr id="1" name=""/>
        <p:cNvGrpSpPr/>
        <p:nvPr/>
      </p:nvGrpSpPr>
      <p:grpSpPr>
        <a:xfrm>
          <a:off x="0" y="0"/>
          <a:ext cx="0" cy="0"/>
          <a:chOff x="0" y="0"/>
          <a:chExt cx="0" cy="0"/>
        </a:xfrm>
      </p:grpSpPr>
      <p:sp>
        <p:nvSpPr>
          <p:cNvPr id="13" name="Kuvan paikkamerkki 12">
            <a:extLst>
              <a:ext uri="{FF2B5EF4-FFF2-40B4-BE49-F238E27FC236}">
                <a16:creationId xmlns:a16="http://schemas.microsoft.com/office/drawing/2014/main" id="{497E678B-A25B-45A6-BD4D-CFC5303B8D8E}"/>
              </a:ext>
            </a:extLst>
          </p:cNvPr>
          <p:cNvSpPr>
            <a:spLocks noGrp="1"/>
          </p:cNvSpPr>
          <p:nvPr>
            <p:ph type="pic" sz="quarter" idx="13" hasCustomPrompt="1"/>
          </p:nvPr>
        </p:nvSpPr>
        <p:spPr>
          <a:xfrm>
            <a:off x="0" y="0"/>
            <a:ext cx="12192000" cy="6858000"/>
          </a:xfrm>
        </p:spPr>
        <p:txBody>
          <a:bodyPr/>
          <a:lstStyle>
            <a:lvl1pPr marL="0" indent="0">
              <a:buNone/>
              <a:defRPr/>
            </a:lvl1pPr>
          </a:lstStyle>
          <a:p>
            <a:r>
              <a:rPr lang="fi-FI" dirty="0"/>
              <a:t>Taustakuva</a:t>
            </a:r>
          </a:p>
        </p:txBody>
      </p:sp>
      <p:sp>
        <p:nvSpPr>
          <p:cNvPr id="15" name="Kuvan paikkamerkki 14">
            <a:extLst>
              <a:ext uri="{FF2B5EF4-FFF2-40B4-BE49-F238E27FC236}">
                <a16:creationId xmlns:a16="http://schemas.microsoft.com/office/drawing/2014/main" id="{BFBB7D1A-B2A2-4182-8C2A-A05E75C3EDD1}"/>
              </a:ext>
            </a:extLst>
          </p:cNvPr>
          <p:cNvSpPr>
            <a:spLocks noGrp="1"/>
          </p:cNvSpPr>
          <p:nvPr>
            <p:ph type="pic" sz="quarter" idx="14"/>
          </p:nvPr>
        </p:nvSpPr>
        <p:spPr>
          <a:xfrm>
            <a:off x="0" y="3824748"/>
            <a:ext cx="12192000" cy="3033252"/>
          </a:xfrm>
          <a:gradFill>
            <a:gsLst>
              <a:gs pos="7000">
                <a:schemeClr val="accent1">
                  <a:lumMod val="5000"/>
                  <a:lumOff val="95000"/>
                  <a:alpha val="0"/>
                </a:schemeClr>
              </a:gs>
              <a:gs pos="100000">
                <a:schemeClr val="tx1"/>
              </a:gs>
              <a:gs pos="100000">
                <a:schemeClr val="tx1"/>
              </a:gs>
            </a:gsLst>
            <a:lin ang="5400000" scaled="1"/>
          </a:gradFill>
        </p:spPr>
        <p:txBody>
          <a:bodyPr/>
          <a:lstStyle>
            <a:lvl1pPr marL="0" indent="0">
              <a:buNone/>
              <a:defRPr/>
            </a:lvl1pPr>
          </a:lstStyle>
          <a:p>
            <a:endParaRPr lang="fi-FI" dirty="0"/>
          </a:p>
        </p:txBody>
      </p:sp>
      <p:sp>
        <p:nvSpPr>
          <p:cNvPr id="2" name="Otsikko 1">
            <a:extLst>
              <a:ext uri="{FF2B5EF4-FFF2-40B4-BE49-F238E27FC236}">
                <a16:creationId xmlns:a16="http://schemas.microsoft.com/office/drawing/2014/main" id="{BF5DAE2B-DE09-4FB3-9D23-7B413DA06900}"/>
              </a:ext>
            </a:extLst>
          </p:cNvPr>
          <p:cNvSpPr>
            <a:spLocks noGrp="1"/>
          </p:cNvSpPr>
          <p:nvPr>
            <p:ph type="ctrTitle"/>
          </p:nvPr>
        </p:nvSpPr>
        <p:spPr>
          <a:xfrm>
            <a:off x="516529" y="657225"/>
            <a:ext cx="11159534" cy="2359741"/>
          </a:xfrm>
          <a:effectLst>
            <a:glow rad="127000">
              <a:srgbClr val="000000"/>
            </a:glow>
          </a:effectLst>
        </p:spPr>
        <p:txBody>
          <a:bodyPr anchor="b"/>
          <a:lstStyle>
            <a:lvl1pPr algn="ctr">
              <a:defRPr sz="6000">
                <a:solidFill>
                  <a:schemeClr val="bg1"/>
                </a:solidFill>
                <a:effectLst>
                  <a:glow rad="203200">
                    <a:srgbClr val="000000">
                      <a:alpha val="29000"/>
                    </a:srgbClr>
                  </a:glow>
                </a:effectLst>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B7559322-86ED-46CF-89EE-2FF94F45E4B2}"/>
              </a:ext>
            </a:extLst>
          </p:cNvPr>
          <p:cNvSpPr>
            <a:spLocks noGrp="1"/>
          </p:cNvSpPr>
          <p:nvPr>
            <p:ph type="subTitle" idx="1"/>
          </p:nvPr>
        </p:nvSpPr>
        <p:spPr>
          <a:xfrm>
            <a:off x="874714" y="3354596"/>
            <a:ext cx="10442574" cy="1610031"/>
          </a:xfrm>
        </p:spPr>
        <p:txBody>
          <a:bodyPr>
            <a:normAutofit/>
          </a:bodyPr>
          <a:lstStyle>
            <a:lvl1pPr marL="0" indent="0" algn="ctr">
              <a:buNone/>
              <a:defRPr sz="2800">
                <a:solidFill>
                  <a:schemeClr val="bg1"/>
                </a:solidFill>
                <a:effectLst>
                  <a:glow rad="101600">
                    <a:srgbClr val="000000">
                      <a:alpha val="40000"/>
                    </a:srgb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
        <p:nvSpPr>
          <p:cNvPr id="6" name="Päivämäärän paikkamerkki 5">
            <a:extLst>
              <a:ext uri="{FF2B5EF4-FFF2-40B4-BE49-F238E27FC236}">
                <a16:creationId xmlns:a16="http://schemas.microsoft.com/office/drawing/2014/main" id="{A56F78B9-2754-4D2E-A2DF-EE96216B1521}"/>
              </a:ext>
            </a:extLst>
          </p:cNvPr>
          <p:cNvSpPr>
            <a:spLocks noGrp="1"/>
          </p:cNvSpPr>
          <p:nvPr>
            <p:ph type="dt" sz="half" idx="10"/>
          </p:nvPr>
        </p:nvSpPr>
        <p:spPr>
          <a:xfrm>
            <a:off x="8886275" y="6046158"/>
            <a:ext cx="1485338" cy="365125"/>
          </a:xfrm>
          <a:prstGeom prst="rect">
            <a:avLst/>
          </a:prstGeom>
        </p:spPr>
        <p:txBody>
          <a:bodyPr/>
          <a:lstStyle/>
          <a:p>
            <a:fld id="{A543C847-1A66-4EAC-9E0F-2A7CB6B7874B}" type="datetimeFigureOut">
              <a:rPr lang="fi-FI" smtClean="0"/>
              <a:pPr/>
              <a:t>19.9.2022</a:t>
            </a:fld>
            <a:endParaRPr lang="fi-FI" dirty="0"/>
          </a:p>
        </p:txBody>
      </p:sp>
      <p:sp>
        <p:nvSpPr>
          <p:cNvPr id="10" name="Alatunnisteen paikkamerkki 9">
            <a:extLst>
              <a:ext uri="{FF2B5EF4-FFF2-40B4-BE49-F238E27FC236}">
                <a16:creationId xmlns:a16="http://schemas.microsoft.com/office/drawing/2014/main" id="{E1C7AEDE-CA2B-4C2A-83F4-FA6B32D2A318}"/>
              </a:ext>
            </a:extLst>
          </p:cNvPr>
          <p:cNvSpPr>
            <a:spLocks noGrp="1"/>
          </p:cNvSpPr>
          <p:nvPr>
            <p:ph type="ftr" sz="quarter" idx="11"/>
          </p:nvPr>
        </p:nvSpPr>
        <p:spPr>
          <a:xfrm>
            <a:off x="874713" y="6048611"/>
            <a:ext cx="3756616" cy="365125"/>
          </a:xfrm>
          <a:prstGeom prst="rect">
            <a:avLst/>
          </a:prstGeom>
        </p:spPr>
        <p:txBody>
          <a:bodyPr/>
          <a:lstStyle/>
          <a:p>
            <a:endParaRPr lang="fi-FI" dirty="0"/>
          </a:p>
        </p:txBody>
      </p:sp>
      <p:sp>
        <p:nvSpPr>
          <p:cNvPr id="11" name="Dian numeron paikkamerkki 10">
            <a:extLst>
              <a:ext uri="{FF2B5EF4-FFF2-40B4-BE49-F238E27FC236}">
                <a16:creationId xmlns:a16="http://schemas.microsoft.com/office/drawing/2014/main" id="{9B77E32A-EDCD-4432-88C8-BD1C0C44F97A}"/>
              </a:ext>
            </a:extLst>
          </p:cNvPr>
          <p:cNvSpPr>
            <a:spLocks noGrp="1"/>
          </p:cNvSpPr>
          <p:nvPr>
            <p:ph type="sldNum" sz="quarter" idx="12"/>
          </p:nvPr>
        </p:nvSpPr>
        <p:spPr>
          <a:xfrm>
            <a:off x="10579101" y="6046158"/>
            <a:ext cx="738188" cy="365125"/>
          </a:xfrm>
          <a:prstGeom prst="rect">
            <a:avLst/>
          </a:prstGeom>
        </p:spPr>
        <p:txBody>
          <a:bodyPr/>
          <a:lstStyle/>
          <a:p>
            <a:r>
              <a:rPr lang="fi-FI"/>
              <a:t>{#}</a:t>
            </a:r>
            <a:endParaRPr lang="fi-FI" dirty="0"/>
          </a:p>
        </p:txBody>
      </p:sp>
      <p:sp>
        <p:nvSpPr>
          <p:cNvPr id="12" name="Kuvan paikkamerkki 4">
            <a:extLst>
              <a:ext uri="{FF2B5EF4-FFF2-40B4-BE49-F238E27FC236}">
                <a16:creationId xmlns:a16="http://schemas.microsoft.com/office/drawing/2014/main" id="{361FE68F-D6D4-4DAF-99D6-283D412469A4}"/>
              </a:ext>
            </a:extLst>
          </p:cNvPr>
          <p:cNvSpPr>
            <a:spLocks noGrp="1"/>
          </p:cNvSpPr>
          <p:nvPr>
            <p:ph type="pic" sz="quarter" idx="15"/>
          </p:nvPr>
        </p:nvSpPr>
        <p:spPr>
          <a:xfrm>
            <a:off x="4494911" y="5603248"/>
            <a:ext cx="3211622" cy="1342007"/>
          </a:xfrm>
          <a:blipFill>
            <a:blip r:embed="rId2"/>
            <a:stretch>
              <a:fillRect/>
            </a:stretch>
          </a:blipFill>
        </p:spPr>
        <p:txBody>
          <a:bodyPr>
            <a:normAutofit/>
          </a:bodyPr>
          <a:lstStyle>
            <a:lvl1pPr marL="0" indent="0" algn="l">
              <a:buNone/>
              <a:defRPr sz="800"/>
            </a:lvl1pPr>
          </a:lstStyle>
          <a:p>
            <a:endParaRPr lang="fi-FI" dirty="0"/>
          </a:p>
          <a:p>
            <a:endParaRPr lang="fi-FI" dirty="0"/>
          </a:p>
          <a:p>
            <a:endParaRPr lang="fi-FI" dirty="0"/>
          </a:p>
        </p:txBody>
      </p:sp>
    </p:spTree>
    <p:extLst>
      <p:ext uri="{BB962C8B-B14F-4D97-AF65-F5344CB8AC3E}">
        <p14:creationId xmlns:p14="http://schemas.microsoft.com/office/powerpoint/2010/main" val="22042513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2D99DA95-316E-4AD8-BE7E-BC0BA0907E95}"/>
              </a:ext>
            </a:extLst>
          </p:cNvPr>
          <p:cNvSpPr>
            <a:spLocks noGrp="1"/>
          </p:cNvSpPr>
          <p:nvPr>
            <p:ph type="title" orient="vert"/>
          </p:nvPr>
        </p:nvSpPr>
        <p:spPr>
          <a:xfrm>
            <a:off x="8940801" y="441325"/>
            <a:ext cx="2376488" cy="5327650"/>
          </a:xfrm>
        </p:spPr>
        <p:txBody>
          <a:bodyPr vert="eaVert"/>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Pystysuoran tekstin paikkamerkki 2">
            <a:extLst>
              <a:ext uri="{FF2B5EF4-FFF2-40B4-BE49-F238E27FC236}">
                <a16:creationId xmlns:a16="http://schemas.microsoft.com/office/drawing/2014/main" id="{05D00C75-BA50-4D27-9242-E627255ED8ED}"/>
              </a:ext>
            </a:extLst>
          </p:cNvPr>
          <p:cNvSpPr>
            <a:spLocks noGrp="1"/>
          </p:cNvSpPr>
          <p:nvPr>
            <p:ph type="body" orient="vert" idx="1"/>
          </p:nvPr>
        </p:nvSpPr>
        <p:spPr>
          <a:xfrm>
            <a:off x="874713" y="441325"/>
            <a:ext cx="7697787" cy="5327650"/>
          </a:xfrm>
        </p:spPr>
        <p:txBody>
          <a:bodyPr vert="eaVert"/>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63A145AC-F1DB-4B99-9EF2-9C7F1638A9E6}"/>
              </a:ext>
            </a:extLst>
          </p:cNvPr>
          <p:cNvSpPr>
            <a:spLocks noGrp="1"/>
          </p:cNvSpPr>
          <p:nvPr>
            <p:ph type="dt" sz="half" idx="10"/>
          </p:nvPr>
        </p:nvSpPr>
        <p:spPr>
          <a:xfrm>
            <a:off x="8886275" y="6046158"/>
            <a:ext cx="1485338" cy="365125"/>
          </a:xfrm>
          <a:prstGeom prst="rect">
            <a:avLst/>
          </a:prstGeom>
        </p:spPr>
        <p:txBody>
          <a:bodyPr/>
          <a:lstStyle/>
          <a:p>
            <a:fld id="{A543C847-1A66-4EAC-9E0F-2A7CB6B7874B}" type="datetimeFigureOut">
              <a:rPr lang="fi-FI" smtClean="0"/>
              <a:t>19.9.2022</a:t>
            </a:fld>
            <a:endParaRPr lang="fi-FI"/>
          </a:p>
        </p:txBody>
      </p:sp>
      <p:sp>
        <p:nvSpPr>
          <p:cNvPr id="5" name="Alatunnisteen paikkamerkki 4">
            <a:extLst>
              <a:ext uri="{FF2B5EF4-FFF2-40B4-BE49-F238E27FC236}">
                <a16:creationId xmlns:a16="http://schemas.microsoft.com/office/drawing/2014/main" id="{8588F346-3A78-465F-853F-E1D5C3FEA6E9}"/>
              </a:ext>
            </a:extLst>
          </p:cNvPr>
          <p:cNvSpPr>
            <a:spLocks noGrp="1"/>
          </p:cNvSpPr>
          <p:nvPr>
            <p:ph type="ftr" sz="quarter" idx="11"/>
          </p:nvPr>
        </p:nvSpPr>
        <p:spPr>
          <a:xfrm>
            <a:off x="874713" y="6048611"/>
            <a:ext cx="3756616"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3A1EE3D5-9867-477D-B34C-67DAB584B1D1}"/>
              </a:ext>
            </a:extLst>
          </p:cNvPr>
          <p:cNvSpPr>
            <a:spLocks noGrp="1"/>
          </p:cNvSpPr>
          <p:nvPr>
            <p:ph type="sldNum" sz="quarter" idx="12"/>
          </p:nvPr>
        </p:nvSpPr>
        <p:spPr>
          <a:xfrm>
            <a:off x="10579101" y="6046158"/>
            <a:ext cx="738188" cy="365125"/>
          </a:xfrm>
          <a:prstGeom prst="rect">
            <a:avLst/>
          </a:prstGeom>
        </p:spPr>
        <p:txBody>
          <a:bodyPr/>
          <a:lstStyle/>
          <a:p>
            <a:fld id="{76AC921B-AE3A-4772-A9DE-EFD545748E0B}" type="slidenum">
              <a:rPr lang="fi-FI" smtClean="0"/>
              <a:t>‹#›</a:t>
            </a:fld>
            <a:endParaRPr lang="fi-FI"/>
          </a:p>
        </p:txBody>
      </p:sp>
    </p:spTree>
    <p:extLst>
      <p:ext uri="{BB962C8B-B14F-4D97-AF65-F5344CB8AC3E}">
        <p14:creationId xmlns:p14="http://schemas.microsoft.com/office/powerpoint/2010/main" val="1691061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Otsikko ja sisältö bullet">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87025AF-936D-499C-B201-1107AC16D2DD}"/>
              </a:ext>
            </a:extLst>
          </p:cNvPr>
          <p:cNvSpPr>
            <a:spLocks noGrp="1"/>
          </p:cNvSpPr>
          <p:nvPr>
            <p:ph type="title" hasCustomPrompt="1"/>
          </p:nvPr>
        </p:nvSpPr>
        <p:spPr>
          <a:xfrm>
            <a:off x="874713" y="669337"/>
            <a:ext cx="10442576" cy="1103901"/>
          </a:xfrm>
        </p:spPr>
        <p:txBody>
          <a:bodyPr>
            <a:normAutofit/>
          </a:bodyPr>
          <a:lstStyle>
            <a:lvl1pPr>
              <a:defRPr sz="4400"/>
            </a:lvl1pPr>
          </a:lstStyle>
          <a:p>
            <a:r>
              <a:rPr lang="fi-FI" dirty="0"/>
              <a:t>Sisältösivu (</a:t>
            </a:r>
            <a:r>
              <a:rPr lang="fi-FI" dirty="0" err="1"/>
              <a:t>bullet</a:t>
            </a:r>
            <a:r>
              <a:rPr lang="fi-FI" dirty="0"/>
              <a:t>)</a:t>
            </a:r>
          </a:p>
        </p:txBody>
      </p:sp>
      <p:sp>
        <p:nvSpPr>
          <p:cNvPr id="3" name="Sisällön paikkamerkki 2">
            <a:extLst>
              <a:ext uri="{FF2B5EF4-FFF2-40B4-BE49-F238E27FC236}">
                <a16:creationId xmlns:a16="http://schemas.microsoft.com/office/drawing/2014/main" id="{3BFEBF57-CC7D-400E-B98A-122F6958813E}"/>
              </a:ext>
            </a:extLst>
          </p:cNvPr>
          <p:cNvSpPr>
            <a:spLocks noGrp="1"/>
          </p:cNvSpPr>
          <p:nvPr>
            <p:ph idx="1"/>
          </p:nvPr>
        </p:nvSpPr>
        <p:spPr>
          <a:xfrm>
            <a:off x="874714" y="1952625"/>
            <a:ext cx="10442576" cy="3816350"/>
          </a:xfrm>
        </p:spPr>
        <p:txBody>
          <a:bodyPr/>
          <a:lstStyle>
            <a:lvl1pPr marL="228600" indent="-228600">
              <a:buClr>
                <a:schemeClr val="tx2"/>
              </a:buClr>
              <a:buFont typeface="Arial" panose="020B0604020202020204" pitchFamily="34" charset="0"/>
              <a:buChar char="•"/>
              <a:defRPr sz="2800"/>
            </a:lvl1pPr>
            <a:lvl2pPr marL="628650" indent="-274638">
              <a:buClr>
                <a:srgbClr val="000000"/>
              </a:buClr>
              <a:buFont typeface="Arial" panose="020B0604020202020204" pitchFamily="34" charset="0"/>
              <a:buChar char="•"/>
              <a:defRPr sz="2400"/>
            </a:lvl2pPr>
          </a:lstStyle>
          <a:p>
            <a:pPr lvl="0"/>
            <a:r>
              <a:rPr lang="fi-FI" dirty="0"/>
              <a:t>Muokkaa tekstin perustyylejä napsauttamalla</a:t>
            </a:r>
          </a:p>
          <a:p>
            <a:pPr lvl="1"/>
            <a:r>
              <a:rPr lang="fi-FI" dirty="0"/>
              <a:t>toinen taso</a:t>
            </a:r>
          </a:p>
        </p:txBody>
      </p:sp>
      <p:sp>
        <p:nvSpPr>
          <p:cNvPr id="4" name="Päivämäärän paikkamerkki 3">
            <a:extLst>
              <a:ext uri="{FF2B5EF4-FFF2-40B4-BE49-F238E27FC236}">
                <a16:creationId xmlns:a16="http://schemas.microsoft.com/office/drawing/2014/main" id="{8A5CC77F-093E-4A04-A983-56F8D4ED1CC5}"/>
              </a:ext>
            </a:extLst>
          </p:cNvPr>
          <p:cNvSpPr>
            <a:spLocks noGrp="1"/>
          </p:cNvSpPr>
          <p:nvPr>
            <p:ph type="dt" sz="half" idx="10"/>
          </p:nvPr>
        </p:nvSpPr>
        <p:spPr>
          <a:xfrm>
            <a:off x="8886275" y="6046158"/>
            <a:ext cx="1485338" cy="365125"/>
          </a:xfrm>
          <a:prstGeom prst="rect">
            <a:avLst/>
          </a:prstGeom>
        </p:spPr>
        <p:txBody>
          <a:bodyPr/>
          <a:lstStyle/>
          <a:p>
            <a:fld id="{A543C847-1A66-4EAC-9E0F-2A7CB6B7874B}" type="datetimeFigureOut">
              <a:rPr lang="fi-FI" smtClean="0"/>
              <a:t>19.9.2022</a:t>
            </a:fld>
            <a:endParaRPr lang="fi-FI"/>
          </a:p>
        </p:txBody>
      </p:sp>
      <p:sp>
        <p:nvSpPr>
          <p:cNvPr id="5" name="Alatunnisteen paikkamerkki 4">
            <a:extLst>
              <a:ext uri="{FF2B5EF4-FFF2-40B4-BE49-F238E27FC236}">
                <a16:creationId xmlns:a16="http://schemas.microsoft.com/office/drawing/2014/main" id="{FD637AD6-4B3F-4332-AEC1-A8D9C014D4E6}"/>
              </a:ext>
            </a:extLst>
          </p:cNvPr>
          <p:cNvSpPr>
            <a:spLocks noGrp="1"/>
          </p:cNvSpPr>
          <p:nvPr>
            <p:ph type="ftr" sz="quarter" idx="11"/>
          </p:nvPr>
        </p:nvSpPr>
        <p:spPr>
          <a:xfrm>
            <a:off x="874713" y="6048611"/>
            <a:ext cx="3756616"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F0AA61CA-84C4-46C2-A036-DFEB689B2ABA}"/>
              </a:ext>
            </a:extLst>
          </p:cNvPr>
          <p:cNvSpPr>
            <a:spLocks noGrp="1"/>
          </p:cNvSpPr>
          <p:nvPr>
            <p:ph type="sldNum" sz="quarter" idx="12"/>
          </p:nvPr>
        </p:nvSpPr>
        <p:spPr>
          <a:xfrm>
            <a:off x="10579101" y="6046158"/>
            <a:ext cx="738188" cy="365125"/>
          </a:xfrm>
          <a:prstGeom prst="rect">
            <a:avLst/>
          </a:prstGeom>
        </p:spPr>
        <p:txBody>
          <a:bodyPr/>
          <a:lstStyle/>
          <a:p>
            <a:fld id="{76AC921B-AE3A-4772-A9DE-EFD545748E0B}" type="slidenum">
              <a:rPr lang="fi-FI" smtClean="0"/>
              <a:t>‹#›</a:t>
            </a:fld>
            <a:endParaRPr lang="fi-FI"/>
          </a:p>
        </p:txBody>
      </p:sp>
    </p:spTree>
    <p:extLst>
      <p:ext uri="{BB962C8B-B14F-4D97-AF65-F5344CB8AC3E}">
        <p14:creationId xmlns:p14="http://schemas.microsoft.com/office/powerpoint/2010/main" val="972402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tsikko ja sisältö numerot">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87025AF-936D-499C-B201-1107AC16D2DD}"/>
              </a:ext>
            </a:extLst>
          </p:cNvPr>
          <p:cNvSpPr>
            <a:spLocks noGrp="1"/>
          </p:cNvSpPr>
          <p:nvPr>
            <p:ph type="title" hasCustomPrompt="1"/>
          </p:nvPr>
        </p:nvSpPr>
        <p:spPr>
          <a:xfrm>
            <a:off x="874713" y="657225"/>
            <a:ext cx="10442576" cy="1103901"/>
          </a:xfrm>
        </p:spPr>
        <p:txBody>
          <a:bodyPr>
            <a:normAutofit/>
          </a:bodyPr>
          <a:lstStyle>
            <a:lvl1pPr>
              <a:defRPr sz="4400"/>
            </a:lvl1pPr>
          </a:lstStyle>
          <a:p>
            <a:r>
              <a:rPr lang="fi-FI" dirty="0"/>
              <a:t>Sisältösivu (numerot)</a:t>
            </a:r>
          </a:p>
        </p:txBody>
      </p:sp>
      <p:sp>
        <p:nvSpPr>
          <p:cNvPr id="3" name="Sisällön paikkamerkki 2">
            <a:extLst>
              <a:ext uri="{FF2B5EF4-FFF2-40B4-BE49-F238E27FC236}">
                <a16:creationId xmlns:a16="http://schemas.microsoft.com/office/drawing/2014/main" id="{3BFEBF57-CC7D-400E-B98A-122F6958813E}"/>
              </a:ext>
            </a:extLst>
          </p:cNvPr>
          <p:cNvSpPr>
            <a:spLocks noGrp="1"/>
          </p:cNvSpPr>
          <p:nvPr>
            <p:ph idx="1"/>
          </p:nvPr>
        </p:nvSpPr>
        <p:spPr>
          <a:xfrm>
            <a:off x="874714" y="1948585"/>
            <a:ext cx="10442576" cy="3820390"/>
          </a:xfrm>
        </p:spPr>
        <p:txBody>
          <a:bodyPr>
            <a:normAutofit/>
          </a:bodyPr>
          <a:lstStyle>
            <a:lvl1pPr marL="514350" indent="-514350">
              <a:buClr>
                <a:schemeClr val="tx2"/>
              </a:buClr>
              <a:buFont typeface="+mj-lt"/>
              <a:buAutoNum type="arabicPeriod"/>
              <a:defRPr sz="2800"/>
            </a:lvl1pPr>
            <a:lvl2pPr marL="811212" indent="-457200">
              <a:buClr>
                <a:schemeClr val="accent3"/>
              </a:buClr>
              <a:buFont typeface="+mj-lt"/>
              <a:buAutoNum type="arabicPeriod"/>
              <a:defRPr/>
            </a:lvl2pPr>
            <a:lvl3pPr marL="1257300" indent="-342900">
              <a:buClr>
                <a:schemeClr val="accent3"/>
              </a:buClr>
              <a:buFont typeface="+mj-lt"/>
              <a:buAutoNum type="arabicPeriod"/>
              <a:defRPr/>
            </a:lvl3pPr>
            <a:lvl4pPr marL="1727200" indent="-342900">
              <a:buClr>
                <a:schemeClr val="accent3"/>
              </a:buClr>
              <a:buFont typeface="+mj-lt"/>
              <a:buAutoNum type="arabicPeriod"/>
              <a:defRPr/>
            </a:lvl4pPr>
            <a:lvl5pPr marL="2171700" indent="-342900">
              <a:buClr>
                <a:schemeClr val="accent3"/>
              </a:buClr>
              <a:buFont typeface="+mj-lt"/>
              <a:buAutoNum type="arabicPeriod"/>
              <a:defRPr/>
            </a:lvl5pPr>
          </a:lstStyle>
          <a:p>
            <a:pPr lvl="0"/>
            <a:r>
              <a:rPr lang="fi-FI" dirty="0"/>
              <a:t>Muokkaa tekstin perustyylejä napsauttamalla</a:t>
            </a:r>
          </a:p>
          <a:p>
            <a:pPr lvl="0"/>
            <a:r>
              <a:rPr lang="fi-FI" dirty="0" err="1"/>
              <a:t>Lorem</a:t>
            </a:r>
            <a:r>
              <a:rPr lang="fi-FI" dirty="0"/>
              <a:t> </a:t>
            </a:r>
            <a:r>
              <a:rPr lang="fi-FI" dirty="0" err="1"/>
              <a:t>ipsum</a:t>
            </a:r>
            <a:endParaRPr lang="fi-FI" dirty="0"/>
          </a:p>
          <a:p>
            <a:pPr lvl="0"/>
            <a:r>
              <a:rPr lang="fi-FI" dirty="0" err="1"/>
              <a:t>Lorem</a:t>
            </a:r>
            <a:r>
              <a:rPr lang="fi-FI" dirty="0"/>
              <a:t> </a:t>
            </a:r>
            <a:r>
              <a:rPr lang="fi-FI" dirty="0" err="1"/>
              <a:t>ipsum</a:t>
            </a:r>
            <a:endParaRPr lang="fi-FI" dirty="0"/>
          </a:p>
        </p:txBody>
      </p:sp>
      <p:sp>
        <p:nvSpPr>
          <p:cNvPr id="4" name="Päivämäärän paikkamerkki 3">
            <a:extLst>
              <a:ext uri="{FF2B5EF4-FFF2-40B4-BE49-F238E27FC236}">
                <a16:creationId xmlns:a16="http://schemas.microsoft.com/office/drawing/2014/main" id="{8A5CC77F-093E-4A04-A983-56F8D4ED1CC5}"/>
              </a:ext>
            </a:extLst>
          </p:cNvPr>
          <p:cNvSpPr>
            <a:spLocks noGrp="1"/>
          </p:cNvSpPr>
          <p:nvPr>
            <p:ph type="dt" sz="half" idx="10"/>
          </p:nvPr>
        </p:nvSpPr>
        <p:spPr>
          <a:xfrm>
            <a:off x="8886275" y="6046158"/>
            <a:ext cx="1485338" cy="365125"/>
          </a:xfrm>
          <a:prstGeom prst="rect">
            <a:avLst/>
          </a:prstGeom>
        </p:spPr>
        <p:txBody>
          <a:bodyPr/>
          <a:lstStyle/>
          <a:p>
            <a:fld id="{A543C847-1A66-4EAC-9E0F-2A7CB6B7874B}" type="datetimeFigureOut">
              <a:rPr lang="fi-FI" smtClean="0"/>
              <a:t>19.9.2022</a:t>
            </a:fld>
            <a:endParaRPr lang="fi-FI"/>
          </a:p>
        </p:txBody>
      </p:sp>
      <p:sp>
        <p:nvSpPr>
          <p:cNvPr id="5" name="Alatunnisteen paikkamerkki 4">
            <a:extLst>
              <a:ext uri="{FF2B5EF4-FFF2-40B4-BE49-F238E27FC236}">
                <a16:creationId xmlns:a16="http://schemas.microsoft.com/office/drawing/2014/main" id="{FD637AD6-4B3F-4332-AEC1-A8D9C014D4E6}"/>
              </a:ext>
            </a:extLst>
          </p:cNvPr>
          <p:cNvSpPr>
            <a:spLocks noGrp="1"/>
          </p:cNvSpPr>
          <p:nvPr>
            <p:ph type="ftr" sz="quarter" idx="11"/>
          </p:nvPr>
        </p:nvSpPr>
        <p:spPr>
          <a:xfrm>
            <a:off x="874713" y="6048611"/>
            <a:ext cx="3756616"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F0AA61CA-84C4-46C2-A036-DFEB689B2ABA}"/>
              </a:ext>
            </a:extLst>
          </p:cNvPr>
          <p:cNvSpPr>
            <a:spLocks noGrp="1"/>
          </p:cNvSpPr>
          <p:nvPr>
            <p:ph type="sldNum" sz="quarter" idx="12"/>
          </p:nvPr>
        </p:nvSpPr>
        <p:spPr>
          <a:xfrm>
            <a:off x="10579101" y="6046158"/>
            <a:ext cx="738188" cy="365125"/>
          </a:xfrm>
          <a:prstGeom prst="rect">
            <a:avLst/>
          </a:prstGeom>
        </p:spPr>
        <p:txBody>
          <a:bodyPr/>
          <a:lstStyle/>
          <a:p>
            <a:fld id="{76AC921B-AE3A-4772-A9DE-EFD545748E0B}" type="slidenum">
              <a:rPr lang="fi-FI" smtClean="0"/>
              <a:t>‹#›</a:t>
            </a:fld>
            <a:endParaRPr lang="fi-FI"/>
          </a:p>
        </p:txBody>
      </p:sp>
    </p:spTree>
    <p:extLst>
      <p:ext uri="{BB962C8B-B14F-4D97-AF65-F5344CB8AC3E}">
        <p14:creationId xmlns:p14="http://schemas.microsoft.com/office/powerpoint/2010/main" val="3806693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Välisiv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53A035-6494-46F0-A7A8-A2DE8A2EF584}"/>
              </a:ext>
            </a:extLst>
          </p:cNvPr>
          <p:cNvSpPr>
            <a:spLocks noGrp="1"/>
          </p:cNvSpPr>
          <p:nvPr>
            <p:ph type="title"/>
          </p:nvPr>
        </p:nvSpPr>
        <p:spPr>
          <a:xfrm>
            <a:off x="904873" y="1003299"/>
            <a:ext cx="10397335" cy="1816100"/>
          </a:xfrm>
        </p:spPr>
        <p:txBody>
          <a:bodyPr anchor="b"/>
          <a:lstStyle>
            <a:lvl1pPr>
              <a:defRPr sz="6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7860F4BD-3D53-450C-8043-914629892E17}"/>
              </a:ext>
            </a:extLst>
          </p:cNvPr>
          <p:cNvSpPr>
            <a:spLocks noGrp="1"/>
          </p:cNvSpPr>
          <p:nvPr>
            <p:ph type="body" idx="1"/>
          </p:nvPr>
        </p:nvSpPr>
        <p:spPr>
          <a:xfrm>
            <a:off x="889792" y="3240928"/>
            <a:ext cx="10412416" cy="1190624"/>
          </a:xfrm>
        </p:spPr>
        <p:txBody>
          <a:bodyPr>
            <a:normAutofit/>
          </a:bodyPr>
          <a:lstStyle>
            <a:lvl1pPr marL="0" indent="0">
              <a:buNone/>
              <a:defRPr sz="2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dirty="0"/>
              <a:t>Muokkaa tekstin perustyylejä napsauttamalla</a:t>
            </a:r>
          </a:p>
        </p:txBody>
      </p:sp>
      <p:sp>
        <p:nvSpPr>
          <p:cNvPr id="4" name="Päivämäärän paikkamerkki 3">
            <a:extLst>
              <a:ext uri="{FF2B5EF4-FFF2-40B4-BE49-F238E27FC236}">
                <a16:creationId xmlns:a16="http://schemas.microsoft.com/office/drawing/2014/main" id="{9EDF022F-DB07-4D37-AFE7-163244E58D83}"/>
              </a:ext>
            </a:extLst>
          </p:cNvPr>
          <p:cNvSpPr>
            <a:spLocks noGrp="1"/>
          </p:cNvSpPr>
          <p:nvPr>
            <p:ph type="dt" sz="half" idx="10"/>
          </p:nvPr>
        </p:nvSpPr>
        <p:spPr>
          <a:xfrm>
            <a:off x="8886275" y="6046158"/>
            <a:ext cx="1485338" cy="365125"/>
          </a:xfrm>
          <a:prstGeom prst="rect">
            <a:avLst/>
          </a:prstGeom>
        </p:spPr>
        <p:txBody>
          <a:bodyPr/>
          <a:lstStyle/>
          <a:p>
            <a:fld id="{A543C847-1A66-4EAC-9E0F-2A7CB6B7874B}" type="datetimeFigureOut">
              <a:rPr lang="fi-FI" smtClean="0"/>
              <a:t>19.9.2022</a:t>
            </a:fld>
            <a:endParaRPr lang="fi-FI"/>
          </a:p>
        </p:txBody>
      </p:sp>
      <p:sp>
        <p:nvSpPr>
          <p:cNvPr id="5" name="Alatunnisteen paikkamerkki 4">
            <a:extLst>
              <a:ext uri="{FF2B5EF4-FFF2-40B4-BE49-F238E27FC236}">
                <a16:creationId xmlns:a16="http://schemas.microsoft.com/office/drawing/2014/main" id="{1A6D2585-044C-4141-A448-7B02043A3D50}"/>
              </a:ext>
            </a:extLst>
          </p:cNvPr>
          <p:cNvSpPr>
            <a:spLocks noGrp="1"/>
          </p:cNvSpPr>
          <p:nvPr>
            <p:ph type="ftr" sz="quarter" idx="11"/>
          </p:nvPr>
        </p:nvSpPr>
        <p:spPr>
          <a:xfrm>
            <a:off x="874713" y="6048611"/>
            <a:ext cx="3756616"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E4A0BF11-5732-4D80-8E85-7FCDDBBC8501}"/>
              </a:ext>
            </a:extLst>
          </p:cNvPr>
          <p:cNvSpPr>
            <a:spLocks noGrp="1"/>
          </p:cNvSpPr>
          <p:nvPr>
            <p:ph type="sldNum" sz="quarter" idx="12"/>
          </p:nvPr>
        </p:nvSpPr>
        <p:spPr>
          <a:xfrm>
            <a:off x="10579101" y="6046158"/>
            <a:ext cx="738188" cy="365125"/>
          </a:xfrm>
          <a:prstGeom prst="rect">
            <a:avLst/>
          </a:prstGeom>
        </p:spPr>
        <p:txBody>
          <a:bodyPr/>
          <a:lstStyle/>
          <a:p>
            <a:fld id="{76AC921B-AE3A-4772-A9DE-EFD545748E0B}" type="slidenum">
              <a:rPr lang="fi-FI" smtClean="0"/>
              <a:t>‹#›</a:t>
            </a:fld>
            <a:endParaRPr lang="fi-FI"/>
          </a:p>
        </p:txBody>
      </p:sp>
    </p:spTree>
    <p:extLst>
      <p:ext uri="{BB962C8B-B14F-4D97-AF65-F5344CB8AC3E}">
        <p14:creationId xmlns:p14="http://schemas.microsoft.com/office/powerpoint/2010/main" val="1672340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Sisältösivu Kaksi palstaa Bullet">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155284D-4300-4162-AF13-97E68207775F}"/>
              </a:ext>
            </a:extLst>
          </p:cNvPr>
          <p:cNvSpPr>
            <a:spLocks noGrp="1"/>
          </p:cNvSpPr>
          <p:nvPr>
            <p:ph type="title"/>
          </p:nvPr>
        </p:nvSpPr>
        <p:spPr>
          <a:xfrm>
            <a:off x="874713" y="669337"/>
            <a:ext cx="10442575" cy="1103901"/>
          </a:xfrm>
        </p:spPr>
        <p:txBody>
          <a:bodyPr>
            <a:normAutofit/>
          </a:bodyPr>
          <a:lstStyle>
            <a:lvl1pPr>
              <a:defRPr sz="44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1CADFAE5-E375-48FB-8FCC-DD2A9EC05835}"/>
              </a:ext>
            </a:extLst>
          </p:cNvPr>
          <p:cNvSpPr>
            <a:spLocks noGrp="1"/>
          </p:cNvSpPr>
          <p:nvPr>
            <p:ph sz="half" idx="1"/>
          </p:nvPr>
        </p:nvSpPr>
        <p:spPr>
          <a:xfrm>
            <a:off x="874713" y="1957285"/>
            <a:ext cx="5005388" cy="381169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a:extLst>
              <a:ext uri="{FF2B5EF4-FFF2-40B4-BE49-F238E27FC236}">
                <a16:creationId xmlns:a16="http://schemas.microsoft.com/office/drawing/2014/main" id="{C3E1CBDC-6672-47E1-8241-AA70AE03EB92}"/>
              </a:ext>
            </a:extLst>
          </p:cNvPr>
          <p:cNvSpPr>
            <a:spLocks noGrp="1"/>
          </p:cNvSpPr>
          <p:nvPr>
            <p:ph sz="half" idx="2"/>
          </p:nvPr>
        </p:nvSpPr>
        <p:spPr>
          <a:xfrm>
            <a:off x="6311901" y="1970954"/>
            <a:ext cx="5005387" cy="381169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Päivämäärän paikkamerkki 4">
            <a:extLst>
              <a:ext uri="{FF2B5EF4-FFF2-40B4-BE49-F238E27FC236}">
                <a16:creationId xmlns:a16="http://schemas.microsoft.com/office/drawing/2014/main" id="{3C2A228F-4B3C-4E7D-B9D0-7DA1A7DF261E}"/>
              </a:ext>
            </a:extLst>
          </p:cNvPr>
          <p:cNvSpPr>
            <a:spLocks noGrp="1"/>
          </p:cNvSpPr>
          <p:nvPr>
            <p:ph type="dt" sz="half" idx="10"/>
          </p:nvPr>
        </p:nvSpPr>
        <p:spPr>
          <a:xfrm>
            <a:off x="8886275" y="6046158"/>
            <a:ext cx="1485338" cy="365125"/>
          </a:xfrm>
          <a:prstGeom prst="rect">
            <a:avLst/>
          </a:prstGeom>
        </p:spPr>
        <p:txBody>
          <a:bodyPr/>
          <a:lstStyle/>
          <a:p>
            <a:fld id="{A543C847-1A66-4EAC-9E0F-2A7CB6B7874B}" type="datetimeFigureOut">
              <a:rPr lang="fi-FI" smtClean="0"/>
              <a:t>19.9.2022</a:t>
            </a:fld>
            <a:endParaRPr lang="fi-FI"/>
          </a:p>
        </p:txBody>
      </p:sp>
      <p:sp>
        <p:nvSpPr>
          <p:cNvPr id="6" name="Alatunnisteen paikkamerkki 5">
            <a:extLst>
              <a:ext uri="{FF2B5EF4-FFF2-40B4-BE49-F238E27FC236}">
                <a16:creationId xmlns:a16="http://schemas.microsoft.com/office/drawing/2014/main" id="{3A97FE22-C51E-419D-99AB-B821F05DCC69}"/>
              </a:ext>
            </a:extLst>
          </p:cNvPr>
          <p:cNvSpPr>
            <a:spLocks noGrp="1"/>
          </p:cNvSpPr>
          <p:nvPr>
            <p:ph type="ftr" sz="quarter" idx="11"/>
          </p:nvPr>
        </p:nvSpPr>
        <p:spPr>
          <a:xfrm>
            <a:off x="874713" y="6048611"/>
            <a:ext cx="3756616" cy="365125"/>
          </a:xfrm>
          <a:prstGeom prst="rect">
            <a:avLst/>
          </a:prstGeom>
        </p:spPr>
        <p:txBody>
          <a:bodyPr/>
          <a:lstStyle/>
          <a:p>
            <a:endParaRPr lang="fi-FI"/>
          </a:p>
        </p:txBody>
      </p:sp>
      <p:sp>
        <p:nvSpPr>
          <p:cNvPr id="7" name="Dian numeron paikkamerkki 6">
            <a:extLst>
              <a:ext uri="{FF2B5EF4-FFF2-40B4-BE49-F238E27FC236}">
                <a16:creationId xmlns:a16="http://schemas.microsoft.com/office/drawing/2014/main" id="{C00E09B5-259E-406E-9280-50EDE8CF29F4}"/>
              </a:ext>
            </a:extLst>
          </p:cNvPr>
          <p:cNvSpPr>
            <a:spLocks noGrp="1"/>
          </p:cNvSpPr>
          <p:nvPr>
            <p:ph type="sldNum" sz="quarter" idx="12"/>
          </p:nvPr>
        </p:nvSpPr>
        <p:spPr>
          <a:xfrm>
            <a:off x="10579101" y="6046158"/>
            <a:ext cx="738188" cy="365125"/>
          </a:xfrm>
          <a:prstGeom prst="rect">
            <a:avLst/>
          </a:prstGeom>
        </p:spPr>
        <p:txBody>
          <a:bodyPr/>
          <a:lstStyle/>
          <a:p>
            <a:fld id="{76AC921B-AE3A-4772-A9DE-EFD545748E0B}" type="slidenum">
              <a:rPr lang="fi-FI" smtClean="0"/>
              <a:t>‹#›</a:t>
            </a:fld>
            <a:endParaRPr lang="fi-FI"/>
          </a:p>
        </p:txBody>
      </p:sp>
    </p:spTree>
    <p:extLst>
      <p:ext uri="{BB962C8B-B14F-4D97-AF65-F5344CB8AC3E}">
        <p14:creationId xmlns:p14="http://schemas.microsoft.com/office/powerpoint/2010/main" val="4077617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Sisältösivu väliotsikolla kaksi palsta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A12C08C-C34E-4AC8-92AD-6139F49D51B3}"/>
              </a:ext>
            </a:extLst>
          </p:cNvPr>
          <p:cNvSpPr>
            <a:spLocks noGrp="1"/>
          </p:cNvSpPr>
          <p:nvPr>
            <p:ph type="title"/>
          </p:nvPr>
        </p:nvSpPr>
        <p:spPr>
          <a:xfrm>
            <a:off x="874712" y="657225"/>
            <a:ext cx="10442577" cy="1116013"/>
          </a:xfrm>
        </p:spPr>
        <p:txBody>
          <a:bodyPr>
            <a:normAutofit/>
          </a:bodyPr>
          <a:lstStyle>
            <a:lvl1pPr>
              <a:defRPr sz="44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957AE1B3-BA0F-4C0C-9018-EF75C455418B}"/>
              </a:ext>
            </a:extLst>
          </p:cNvPr>
          <p:cNvSpPr>
            <a:spLocks noGrp="1"/>
          </p:cNvSpPr>
          <p:nvPr>
            <p:ph type="body" idx="1"/>
          </p:nvPr>
        </p:nvSpPr>
        <p:spPr>
          <a:xfrm>
            <a:off x="891887" y="1966407"/>
            <a:ext cx="5157787" cy="768350"/>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4" name="Sisällön paikkamerkki 3">
            <a:extLst>
              <a:ext uri="{FF2B5EF4-FFF2-40B4-BE49-F238E27FC236}">
                <a16:creationId xmlns:a16="http://schemas.microsoft.com/office/drawing/2014/main" id="{F1761B24-D53C-4A59-BD13-63D68C0B121D}"/>
              </a:ext>
            </a:extLst>
          </p:cNvPr>
          <p:cNvSpPr>
            <a:spLocks noGrp="1"/>
          </p:cNvSpPr>
          <p:nvPr>
            <p:ph sz="half" idx="2"/>
          </p:nvPr>
        </p:nvSpPr>
        <p:spPr>
          <a:xfrm>
            <a:off x="874713" y="2927927"/>
            <a:ext cx="4799603" cy="284104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Tekstin paikkamerkki 4">
            <a:extLst>
              <a:ext uri="{FF2B5EF4-FFF2-40B4-BE49-F238E27FC236}">
                <a16:creationId xmlns:a16="http://schemas.microsoft.com/office/drawing/2014/main" id="{80BBE21C-7D6A-4FF3-BA94-377064EC3601}"/>
              </a:ext>
            </a:extLst>
          </p:cNvPr>
          <p:cNvSpPr>
            <a:spLocks noGrp="1"/>
          </p:cNvSpPr>
          <p:nvPr>
            <p:ph type="body" sz="quarter" idx="3"/>
          </p:nvPr>
        </p:nvSpPr>
        <p:spPr>
          <a:xfrm>
            <a:off x="6517683" y="1956377"/>
            <a:ext cx="4799605" cy="768350"/>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6" name="Sisällön paikkamerkki 5">
            <a:extLst>
              <a:ext uri="{FF2B5EF4-FFF2-40B4-BE49-F238E27FC236}">
                <a16:creationId xmlns:a16="http://schemas.microsoft.com/office/drawing/2014/main" id="{6DA47262-7C52-4AC3-97A6-BA3984D34F44}"/>
              </a:ext>
            </a:extLst>
          </p:cNvPr>
          <p:cNvSpPr>
            <a:spLocks noGrp="1"/>
          </p:cNvSpPr>
          <p:nvPr>
            <p:ph sz="quarter" idx="4"/>
          </p:nvPr>
        </p:nvSpPr>
        <p:spPr>
          <a:xfrm>
            <a:off x="6517683" y="2927927"/>
            <a:ext cx="4799606" cy="2841049"/>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Päivämäärän paikkamerkki 6">
            <a:extLst>
              <a:ext uri="{FF2B5EF4-FFF2-40B4-BE49-F238E27FC236}">
                <a16:creationId xmlns:a16="http://schemas.microsoft.com/office/drawing/2014/main" id="{D835947E-D9A1-49E5-816F-F601AB9F9990}"/>
              </a:ext>
            </a:extLst>
          </p:cNvPr>
          <p:cNvSpPr>
            <a:spLocks noGrp="1"/>
          </p:cNvSpPr>
          <p:nvPr>
            <p:ph type="dt" sz="half" idx="10"/>
          </p:nvPr>
        </p:nvSpPr>
        <p:spPr>
          <a:xfrm>
            <a:off x="8886275" y="6046158"/>
            <a:ext cx="1485338" cy="365125"/>
          </a:xfrm>
          <a:prstGeom prst="rect">
            <a:avLst/>
          </a:prstGeom>
        </p:spPr>
        <p:txBody>
          <a:bodyPr/>
          <a:lstStyle/>
          <a:p>
            <a:fld id="{A543C847-1A66-4EAC-9E0F-2A7CB6B7874B}" type="datetimeFigureOut">
              <a:rPr lang="fi-FI" smtClean="0"/>
              <a:t>19.9.2022</a:t>
            </a:fld>
            <a:endParaRPr lang="fi-FI"/>
          </a:p>
        </p:txBody>
      </p:sp>
      <p:sp>
        <p:nvSpPr>
          <p:cNvPr id="8" name="Alatunnisteen paikkamerkki 7">
            <a:extLst>
              <a:ext uri="{FF2B5EF4-FFF2-40B4-BE49-F238E27FC236}">
                <a16:creationId xmlns:a16="http://schemas.microsoft.com/office/drawing/2014/main" id="{5DD6E01B-6C5A-47CC-AF44-2C209D755CB4}"/>
              </a:ext>
            </a:extLst>
          </p:cNvPr>
          <p:cNvSpPr>
            <a:spLocks noGrp="1"/>
          </p:cNvSpPr>
          <p:nvPr>
            <p:ph type="ftr" sz="quarter" idx="11"/>
          </p:nvPr>
        </p:nvSpPr>
        <p:spPr>
          <a:xfrm>
            <a:off x="874713" y="6048611"/>
            <a:ext cx="3756616" cy="365125"/>
          </a:xfrm>
          <a:prstGeom prst="rect">
            <a:avLst/>
          </a:prstGeom>
        </p:spPr>
        <p:txBody>
          <a:bodyPr/>
          <a:lstStyle/>
          <a:p>
            <a:endParaRPr lang="fi-FI"/>
          </a:p>
        </p:txBody>
      </p:sp>
      <p:sp>
        <p:nvSpPr>
          <p:cNvPr id="9" name="Dian numeron paikkamerkki 8">
            <a:extLst>
              <a:ext uri="{FF2B5EF4-FFF2-40B4-BE49-F238E27FC236}">
                <a16:creationId xmlns:a16="http://schemas.microsoft.com/office/drawing/2014/main" id="{E0EC712E-6C24-4C16-BEAE-F9F0A80C0067}"/>
              </a:ext>
            </a:extLst>
          </p:cNvPr>
          <p:cNvSpPr>
            <a:spLocks noGrp="1"/>
          </p:cNvSpPr>
          <p:nvPr>
            <p:ph type="sldNum" sz="quarter" idx="12"/>
          </p:nvPr>
        </p:nvSpPr>
        <p:spPr>
          <a:xfrm>
            <a:off x="10579101" y="6046158"/>
            <a:ext cx="738188" cy="365125"/>
          </a:xfrm>
          <a:prstGeom prst="rect">
            <a:avLst/>
          </a:prstGeom>
        </p:spPr>
        <p:txBody>
          <a:bodyPr/>
          <a:lstStyle/>
          <a:p>
            <a:fld id="{76AC921B-AE3A-4772-A9DE-EFD545748E0B}" type="slidenum">
              <a:rPr lang="fi-FI" smtClean="0"/>
              <a:t>‹#›</a:t>
            </a:fld>
            <a:endParaRPr lang="fi-FI"/>
          </a:p>
        </p:txBody>
      </p:sp>
    </p:spTree>
    <p:extLst>
      <p:ext uri="{BB962C8B-B14F-4D97-AF65-F5344CB8AC3E}">
        <p14:creationId xmlns:p14="http://schemas.microsoft.com/office/powerpoint/2010/main" val="2881489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EDA990D-FCC3-41C6-A705-6E33A18DD860}"/>
              </a:ext>
            </a:extLst>
          </p:cNvPr>
          <p:cNvSpPr>
            <a:spLocks noGrp="1"/>
          </p:cNvSpPr>
          <p:nvPr>
            <p:ph type="title"/>
          </p:nvPr>
        </p:nvSpPr>
        <p:spPr>
          <a:xfrm>
            <a:off x="874713" y="657225"/>
            <a:ext cx="10442576" cy="1116013"/>
          </a:xfrm>
        </p:spPr>
        <p:txBody>
          <a:bodyPr>
            <a:normAutofit/>
          </a:bodyPr>
          <a:lstStyle>
            <a:lvl1pPr>
              <a:defRPr sz="44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112362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F94D431-D8C0-490B-9ECF-AAC28A06364C}"/>
              </a:ext>
            </a:extLst>
          </p:cNvPr>
          <p:cNvSpPr>
            <a:spLocks noGrp="1"/>
          </p:cNvSpPr>
          <p:nvPr>
            <p:ph type="title"/>
          </p:nvPr>
        </p:nvSpPr>
        <p:spPr>
          <a:xfrm>
            <a:off x="874712" y="664441"/>
            <a:ext cx="4390015" cy="1116013"/>
          </a:xfrm>
        </p:spPr>
        <p:txBody>
          <a:bodyPr anchor="b"/>
          <a:lstStyle>
            <a:lvl1pPr>
              <a:defRPr sz="36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479F20F5-CB96-4349-B231-54072244A5DB}"/>
              </a:ext>
            </a:extLst>
          </p:cNvPr>
          <p:cNvSpPr>
            <a:spLocks noGrp="1"/>
          </p:cNvSpPr>
          <p:nvPr>
            <p:ph idx="1"/>
          </p:nvPr>
        </p:nvSpPr>
        <p:spPr>
          <a:xfrm>
            <a:off x="5477163" y="664441"/>
            <a:ext cx="5840125" cy="519660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Tekstin paikkamerkki 3">
            <a:extLst>
              <a:ext uri="{FF2B5EF4-FFF2-40B4-BE49-F238E27FC236}">
                <a16:creationId xmlns:a16="http://schemas.microsoft.com/office/drawing/2014/main" id="{F8853E00-5DE5-4DB1-BE5D-E87C60B004DA}"/>
              </a:ext>
            </a:extLst>
          </p:cNvPr>
          <p:cNvSpPr>
            <a:spLocks noGrp="1"/>
          </p:cNvSpPr>
          <p:nvPr>
            <p:ph type="body" sz="half" idx="2"/>
          </p:nvPr>
        </p:nvSpPr>
        <p:spPr>
          <a:xfrm>
            <a:off x="874712" y="1952626"/>
            <a:ext cx="4390015" cy="3816350"/>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
        <p:nvSpPr>
          <p:cNvPr id="5" name="Päivämäärän paikkamerkki 4">
            <a:extLst>
              <a:ext uri="{FF2B5EF4-FFF2-40B4-BE49-F238E27FC236}">
                <a16:creationId xmlns:a16="http://schemas.microsoft.com/office/drawing/2014/main" id="{C5DCE905-C138-45F9-AB38-EFE8BD6AA406}"/>
              </a:ext>
            </a:extLst>
          </p:cNvPr>
          <p:cNvSpPr>
            <a:spLocks noGrp="1"/>
          </p:cNvSpPr>
          <p:nvPr>
            <p:ph type="dt" sz="half" idx="10"/>
          </p:nvPr>
        </p:nvSpPr>
        <p:spPr>
          <a:xfrm>
            <a:off x="8886275" y="6046158"/>
            <a:ext cx="1485338" cy="365125"/>
          </a:xfrm>
          <a:prstGeom prst="rect">
            <a:avLst/>
          </a:prstGeom>
        </p:spPr>
        <p:txBody>
          <a:bodyPr/>
          <a:lstStyle/>
          <a:p>
            <a:fld id="{A543C847-1A66-4EAC-9E0F-2A7CB6B7874B}" type="datetimeFigureOut">
              <a:rPr lang="fi-FI" smtClean="0"/>
              <a:t>19.9.2022</a:t>
            </a:fld>
            <a:endParaRPr lang="fi-FI"/>
          </a:p>
        </p:txBody>
      </p:sp>
      <p:sp>
        <p:nvSpPr>
          <p:cNvPr id="6" name="Alatunnisteen paikkamerkki 5">
            <a:extLst>
              <a:ext uri="{FF2B5EF4-FFF2-40B4-BE49-F238E27FC236}">
                <a16:creationId xmlns:a16="http://schemas.microsoft.com/office/drawing/2014/main" id="{84A0C483-654B-4EFE-BA9C-853D93BD3172}"/>
              </a:ext>
            </a:extLst>
          </p:cNvPr>
          <p:cNvSpPr>
            <a:spLocks noGrp="1"/>
          </p:cNvSpPr>
          <p:nvPr>
            <p:ph type="ftr" sz="quarter" idx="11"/>
          </p:nvPr>
        </p:nvSpPr>
        <p:spPr>
          <a:xfrm>
            <a:off x="874713" y="6048611"/>
            <a:ext cx="3756616" cy="365125"/>
          </a:xfrm>
          <a:prstGeom prst="rect">
            <a:avLst/>
          </a:prstGeom>
        </p:spPr>
        <p:txBody>
          <a:bodyPr/>
          <a:lstStyle/>
          <a:p>
            <a:endParaRPr lang="fi-FI"/>
          </a:p>
        </p:txBody>
      </p:sp>
      <p:sp>
        <p:nvSpPr>
          <p:cNvPr id="7" name="Dian numeron paikkamerkki 6">
            <a:extLst>
              <a:ext uri="{FF2B5EF4-FFF2-40B4-BE49-F238E27FC236}">
                <a16:creationId xmlns:a16="http://schemas.microsoft.com/office/drawing/2014/main" id="{936CDE3A-B151-40F5-877F-DE3CCB79E76D}"/>
              </a:ext>
            </a:extLst>
          </p:cNvPr>
          <p:cNvSpPr>
            <a:spLocks noGrp="1"/>
          </p:cNvSpPr>
          <p:nvPr>
            <p:ph type="sldNum" sz="quarter" idx="12"/>
          </p:nvPr>
        </p:nvSpPr>
        <p:spPr>
          <a:xfrm>
            <a:off x="10579101" y="6046158"/>
            <a:ext cx="738188" cy="365125"/>
          </a:xfrm>
          <a:prstGeom prst="rect">
            <a:avLst/>
          </a:prstGeom>
        </p:spPr>
        <p:txBody>
          <a:bodyPr/>
          <a:lstStyle/>
          <a:p>
            <a:fld id="{76AC921B-AE3A-4772-A9DE-EFD545748E0B}" type="slidenum">
              <a:rPr lang="fi-FI" smtClean="0"/>
              <a:t>‹#›</a:t>
            </a:fld>
            <a:endParaRPr lang="fi-FI"/>
          </a:p>
        </p:txBody>
      </p:sp>
    </p:spTree>
    <p:extLst>
      <p:ext uri="{BB962C8B-B14F-4D97-AF65-F5344CB8AC3E}">
        <p14:creationId xmlns:p14="http://schemas.microsoft.com/office/powerpoint/2010/main" val="946804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8F6B5CDD-5071-49A6-971A-835B6B7E1023}"/>
              </a:ext>
            </a:extLst>
          </p:cNvPr>
          <p:cNvSpPr/>
          <p:nvPr userDrawn="1"/>
        </p:nvSpPr>
        <p:spPr>
          <a:xfrm>
            <a:off x="0" y="0"/>
            <a:ext cx="12192000" cy="6858000"/>
          </a:xfrm>
          <a:prstGeom prst="rect">
            <a:avLst/>
          </a:prstGeom>
          <a:gradFill>
            <a:gsLst>
              <a:gs pos="38000">
                <a:schemeClr val="accent1">
                  <a:lumMod val="5000"/>
                  <a:lumOff val="95000"/>
                  <a:alpha val="0"/>
                </a:schemeClr>
              </a:gs>
              <a:gs pos="100000">
                <a:schemeClr val="tx1"/>
              </a:gs>
              <a:gs pos="100000">
                <a:schemeClr val="tx1"/>
              </a:gs>
            </a:gsLst>
            <a:lin ang="5400000" scaled="1"/>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dirty="0"/>
          </a:p>
        </p:txBody>
      </p:sp>
      <p:sp>
        <p:nvSpPr>
          <p:cNvPr id="2" name="Otsikon paikkamerkki 1">
            <a:extLst>
              <a:ext uri="{FF2B5EF4-FFF2-40B4-BE49-F238E27FC236}">
                <a16:creationId xmlns:a16="http://schemas.microsoft.com/office/drawing/2014/main" id="{C177C1C7-AE82-4016-9104-04BB009C5BFE}"/>
              </a:ext>
            </a:extLst>
          </p:cNvPr>
          <p:cNvSpPr>
            <a:spLocks noGrp="1"/>
          </p:cNvSpPr>
          <p:nvPr>
            <p:ph type="title"/>
          </p:nvPr>
        </p:nvSpPr>
        <p:spPr>
          <a:xfrm>
            <a:off x="874713" y="657225"/>
            <a:ext cx="10442575" cy="1103901"/>
          </a:xfrm>
          <a:prstGeom prst="rect">
            <a:avLst/>
          </a:prstGeom>
        </p:spPr>
        <p:txBody>
          <a:bodyPr vert="horz" lIns="91440" tIns="45720" rIns="91440" bIns="45720" rtlCol="0" anchor="b">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D6A780C9-4A38-4DE7-9CB5-0F78C8F8E67C}"/>
              </a:ext>
            </a:extLst>
          </p:cNvPr>
          <p:cNvSpPr>
            <a:spLocks noGrp="1"/>
          </p:cNvSpPr>
          <p:nvPr>
            <p:ph type="body" idx="1"/>
          </p:nvPr>
        </p:nvSpPr>
        <p:spPr>
          <a:xfrm>
            <a:off x="874713" y="1952626"/>
            <a:ext cx="10442575" cy="3810865"/>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pic>
        <p:nvPicPr>
          <p:cNvPr id="13" name="Kuva 12" descr="Kuva, joka sisältää kohteen teksti&#10;&#10;Kuvaus luotu automaattisesti">
            <a:extLst>
              <a:ext uri="{FF2B5EF4-FFF2-40B4-BE49-F238E27FC236}">
                <a16:creationId xmlns:a16="http://schemas.microsoft.com/office/drawing/2014/main" id="{10B7EBC7-967A-4DE6-B33E-4AA987F352C8}"/>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3486946" y="5727458"/>
            <a:ext cx="2343150" cy="946633"/>
          </a:xfrm>
          <a:prstGeom prst="rect">
            <a:avLst/>
          </a:prstGeom>
        </p:spPr>
      </p:pic>
      <p:pic>
        <p:nvPicPr>
          <p:cNvPr id="5" name="Kuva 4">
            <a:extLst>
              <a:ext uri="{FF2B5EF4-FFF2-40B4-BE49-F238E27FC236}">
                <a16:creationId xmlns:a16="http://schemas.microsoft.com/office/drawing/2014/main" id="{946D4736-F86C-4684-8D27-F520C5F4F951}"/>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6172202" y="5890020"/>
            <a:ext cx="2501164" cy="711442"/>
          </a:xfrm>
          <a:prstGeom prst="rect">
            <a:avLst/>
          </a:prstGeom>
        </p:spPr>
      </p:pic>
    </p:spTree>
    <p:extLst>
      <p:ext uri="{BB962C8B-B14F-4D97-AF65-F5344CB8AC3E}">
        <p14:creationId xmlns:p14="http://schemas.microsoft.com/office/powerpoint/2010/main" val="138245441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8" r:id="rId4"/>
    <p:sldLayoutId id="2147483651" r:id="rId5"/>
    <p:sldLayoutId id="2147483652" r:id="rId6"/>
    <p:sldLayoutId id="2147483653" r:id="rId7"/>
    <p:sldLayoutId id="2147483654" r:id="rId8"/>
    <p:sldLayoutId id="2147483656" r:id="rId9"/>
    <p:sldLayoutId id="2147483657" r:id="rId10"/>
    <p:sldLayoutId id="2147483661" r:id="rId11"/>
    <p:sldLayoutId id="2147483669" r:id="rId12"/>
    <p:sldLayoutId id="2147483670" r:id="rId13"/>
    <p:sldLayoutId id="2147483671" r:id="rId14"/>
    <p:sldLayoutId id="2147483672" r:id="rId15"/>
    <p:sldLayoutId id="2147483674" r:id="rId16"/>
    <p:sldLayoutId id="2147483655" r:id="rId17"/>
    <p:sldLayoutId id="2147483673" r:id="rId18"/>
    <p:sldLayoutId id="2147483658" r:id="rId19"/>
    <p:sldLayoutId id="214748365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2"/>
          </a:solidFill>
          <a:latin typeface="+mn-lt"/>
          <a:ea typeface="+mn-ea"/>
          <a:cs typeface="+mn-cs"/>
        </a:defRPr>
      </a:lvl1pPr>
      <a:lvl2pPr marL="628650" indent="-274638"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2"/>
          </a:solidFill>
          <a:latin typeface="+mn-lt"/>
          <a:ea typeface="+mn-ea"/>
          <a:cs typeface="+mn-cs"/>
        </a:defRPr>
      </a:lvl2pPr>
      <a:lvl3pPr marL="1079500" indent="-1651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2"/>
          </a:solidFill>
          <a:latin typeface="+mn-lt"/>
          <a:ea typeface="+mn-ea"/>
          <a:cs typeface="+mn-cs"/>
        </a:defRPr>
      </a:lvl3pPr>
      <a:lvl4pPr marL="1524000" indent="-1397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2"/>
          </a:solidFill>
          <a:latin typeface="+mn-lt"/>
          <a:ea typeface="+mn-ea"/>
          <a:cs typeface="+mn-cs"/>
        </a:defRPr>
      </a:lvl4pPr>
      <a:lvl5pPr marL="1974850" indent="-146050" algn="l" defTabSz="914400" rtl="0" eaLnBrk="1" latinLnBrk="0" hangingPunct="1">
        <a:lnSpc>
          <a:spcPct val="90000"/>
        </a:lnSpc>
        <a:spcBef>
          <a:spcPts val="500"/>
        </a:spcBef>
        <a:buClr>
          <a:srgbClr val="000000"/>
        </a:buClr>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userDrawn="1">
          <p15:clr>
            <a:srgbClr val="F26B43"/>
          </p15:clr>
        </p15:guide>
        <p15:guide id="2" pos="325" userDrawn="1">
          <p15:clr>
            <a:srgbClr val="F26B43"/>
          </p15:clr>
        </p15:guide>
        <p15:guide id="3" orient="horz" pos="4042" userDrawn="1">
          <p15:clr>
            <a:srgbClr val="F26B43"/>
          </p15:clr>
        </p15:guide>
        <p15:guide id="5" orient="horz" pos="414" userDrawn="1">
          <p15:clr>
            <a:srgbClr val="F26B43"/>
          </p15:clr>
        </p15:guide>
        <p15:guide id="6" orient="horz" pos="1117" userDrawn="1">
          <p15:clr>
            <a:srgbClr val="F26B43"/>
          </p15:clr>
        </p15:guide>
        <p15:guide id="7" pos="7355" userDrawn="1">
          <p15:clr>
            <a:srgbClr val="F26B43"/>
          </p15:clr>
        </p15:guide>
        <p15:guide id="8" orient="horz" pos="1230" userDrawn="1">
          <p15:clr>
            <a:srgbClr val="F26B43"/>
          </p15:clr>
        </p15:guide>
        <p15:guide id="9" orient="horz" pos="3634" userDrawn="1">
          <p15:clr>
            <a:srgbClr val="F26B43"/>
          </p15:clr>
        </p15:guide>
        <p15:guide id="10" orient="horz" pos="3793" userDrawn="1">
          <p15:clr>
            <a:srgbClr val="F26B43"/>
          </p15:clr>
        </p15:guide>
        <p15:guide id="11" pos="551" userDrawn="1">
          <p15:clr>
            <a:srgbClr val="F26B43"/>
          </p15:clr>
        </p15:guide>
        <p15:guide id="12" pos="712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erasmus-plus.ec.europa.eu/programme-guide/erasmusplus-programme-guide" TargetMode="External"/><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12.jpeg"/><Relationship Id="rId5" Type="http://schemas.openxmlformats.org/officeDocument/2006/relationships/hyperlink" Target="https://www.oph.fi/sites/default/files/documents/Blended%20Mobility%20Guidance%20Paper%20July%202022.pdf" TargetMode="External"/><Relationship Id="rId4" Type="http://schemas.openxmlformats.org/officeDocument/2006/relationships/hyperlink" Target="https://erasmus-plus.ec.europa.eu/programme-guide/part-b-information-about-the-actions-covered-by-this-guidekey-action-1-learning-mobility-of-individualsmobility-project-for-higher-education-students-and-staff"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mailto:sami.niemela@oph.fi" TargetMode="External"/><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hyperlink" Target="https://erasmus-plus.ec.europa.eu/contacts/national-agencie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youth.europa.eu/discovereu/"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uvan paikkamerkki 6" descr="Kuva, joka sisältää kohteen teksti, henkilö&#10;&#10;Kuvaus luotu automaattisesti">
            <a:extLst>
              <a:ext uri="{FF2B5EF4-FFF2-40B4-BE49-F238E27FC236}">
                <a16:creationId xmlns:a16="http://schemas.microsoft.com/office/drawing/2014/main" id="{98F20CC4-90FC-4075-9EB5-27CFFC19E7E6}"/>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0598" b="10598"/>
          <a:stretch>
            <a:fillRect/>
          </a:stretch>
        </p:blipFill>
        <p:spPr/>
      </p:pic>
      <p:sp>
        <p:nvSpPr>
          <p:cNvPr id="3" name="Kuvan paikkamerkki 2">
            <a:extLst>
              <a:ext uri="{FF2B5EF4-FFF2-40B4-BE49-F238E27FC236}">
                <a16:creationId xmlns:a16="http://schemas.microsoft.com/office/drawing/2014/main" id="{E7C2F36A-40C0-43EA-AE8B-EB9D7104FBF4}"/>
              </a:ext>
            </a:extLst>
          </p:cNvPr>
          <p:cNvSpPr>
            <a:spLocks noGrp="1"/>
          </p:cNvSpPr>
          <p:nvPr>
            <p:ph type="pic" sz="quarter" idx="14"/>
          </p:nvPr>
        </p:nvSpPr>
        <p:spPr/>
      </p:sp>
      <p:sp>
        <p:nvSpPr>
          <p:cNvPr id="4" name="Otsikko 3">
            <a:extLst>
              <a:ext uri="{FF2B5EF4-FFF2-40B4-BE49-F238E27FC236}">
                <a16:creationId xmlns:a16="http://schemas.microsoft.com/office/drawing/2014/main" id="{FE246616-5A28-4DFC-BE9F-0698BF01FE60}"/>
              </a:ext>
            </a:extLst>
          </p:cNvPr>
          <p:cNvSpPr>
            <a:spLocks noGrp="1"/>
          </p:cNvSpPr>
          <p:nvPr>
            <p:ph type="ctrTitle"/>
          </p:nvPr>
        </p:nvSpPr>
        <p:spPr/>
        <p:txBody>
          <a:bodyPr/>
          <a:lstStyle/>
          <a:p>
            <a:r>
              <a:rPr lang="fi-FI" dirty="0"/>
              <a:t>Erasmus+</a:t>
            </a:r>
            <a:br>
              <a:rPr lang="fi-FI" dirty="0"/>
            </a:br>
            <a:r>
              <a:rPr lang="fi-FI" dirty="0" err="1"/>
              <a:t>Blended</a:t>
            </a:r>
            <a:r>
              <a:rPr lang="fi-FI" dirty="0"/>
              <a:t> </a:t>
            </a:r>
            <a:r>
              <a:rPr lang="fi-FI" dirty="0" err="1"/>
              <a:t>Intensive</a:t>
            </a:r>
            <a:r>
              <a:rPr lang="fi-FI" dirty="0"/>
              <a:t> </a:t>
            </a:r>
            <a:r>
              <a:rPr lang="fi-FI" dirty="0" err="1"/>
              <a:t>Programmes</a:t>
            </a:r>
            <a:endParaRPr lang="fi-FI" dirty="0"/>
          </a:p>
        </p:txBody>
      </p:sp>
      <p:sp>
        <p:nvSpPr>
          <p:cNvPr id="5" name="Alaotsikko 4">
            <a:extLst>
              <a:ext uri="{FF2B5EF4-FFF2-40B4-BE49-F238E27FC236}">
                <a16:creationId xmlns:a16="http://schemas.microsoft.com/office/drawing/2014/main" id="{635772ED-1DE5-4352-94B4-1FC9C9EA767A}"/>
              </a:ext>
            </a:extLst>
          </p:cNvPr>
          <p:cNvSpPr>
            <a:spLocks noGrp="1"/>
          </p:cNvSpPr>
          <p:nvPr>
            <p:ph type="subTitle" idx="1"/>
          </p:nvPr>
        </p:nvSpPr>
        <p:spPr>
          <a:xfrm>
            <a:off x="874714" y="3354596"/>
            <a:ext cx="10442574" cy="2036801"/>
          </a:xfrm>
        </p:spPr>
        <p:txBody>
          <a:bodyPr>
            <a:normAutofit fontScale="85000" lnSpcReduction="20000"/>
          </a:bodyPr>
          <a:lstStyle/>
          <a:p>
            <a:r>
              <a:rPr lang="fi-FI" dirty="0" err="1"/>
              <a:t>Expert</a:t>
            </a:r>
            <a:r>
              <a:rPr lang="fi-FI" dirty="0"/>
              <a:t> </a:t>
            </a:r>
            <a:r>
              <a:rPr lang="fi-FI" dirty="0" err="1"/>
              <a:t>meeting</a:t>
            </a:r>
            <a:r>
              <a:rPr lang="fi-FI" dirty="0"/>
              <a:t> on </a:t>
            </a:r>
            <a:r>
              <a:rPr lang="fi-FI" dirty="0" err="1"/>
              <a:t>higher</a:t>
            </a:r>
            <a:r>
              <a:rPr lang="fi-FI" dirty="0"/>
              <a:t> </a:t>
            </a:r>
            <a:r>
              <a:rPr lang="fi-FI" dirty="0" err="1"/>
              <a:t>education</a:t>
            </a:r>
            <a:r>
              <a:rPr lang="fi-FI" dirty="0"/>
              <a:t> in </a:t>
            </a:r>
            <a:r>
              <a:rPr lang="fi-FI" dirty="0" err="1"/>
              <a:t>youth</a:t>
            </a:r>
            <a:r>
              <a:rPr lang="fi-FI" dirty="0"/>
              <a:t> </a:t>
            </a:r>
            <a:r>
              <a:rPr lang="fi-FI" dirty="0" err="1"/>
              <a:t>work</a:t>
            </a:r>
            <a:endParaRPr lang="fi-FI" dirty="0"/>
          </a:p>
          <a:p>
            <a:endParaRPr lang="fi-FI" dirty="0"/>
          </a:p>
          <a:p>
            <a:r>
              <a:rPr lang="fi-FI" dirty="0"/>
              <a:t>Sami Niemelä</a:t>
            </a:r>
          </a:p>
          <a:p>
            <a:r>
              <a:rPr lang="fi-FI" dirty="0"/>
              <a:t>EDUFI - International </a:t>
            </a:r>
            <a:r>
              <a:rPr lang="fi-FI" dirty="0" err="1"/>
              <a:t>Higher</a:t>
            </a:r>
            <a:r>
              <a:rPr lang="fi-FI" dirty="0"/>
              <a:t> </a:t>
            </a:r>
            <a:r>
              <a:rPr lang="fi-FI" dirty="0" err="1"/>
              <a:t>Education</a:t>
            </a:r>
            <a:r>
              <a:rPr lang="fi-FI" dirty="0"/>
              <a:t> </a:t>
            </a:r>
            <a:r>
              <a:rPr lang="fi-FI" dirty="0" err="1"/>
              <a:t>Cooperation</a:t>
            </a:r>
            <a:endParaRPr lang="fi-FI" dirty="0"/>
          </a:p>
          <a:p>
            <a:r>
              <a:rPr lang="fi-FI" dirty="0"/>
              <a:t>23.9.2022</a:t>
            </a:r>
          </a:p>
        </p:txBody>
      </p:sp>
      <p:pic>
        <p:nvPicPr>
          <p:cNvPr id="9" name="Kuva 8">
            <a:extLst>
              <a:ext uri="{FF2B5EF4-FFF2-40B4-BE49-F238E27FC236}">
                <a16:creationId xmlns:a16="http://schemas.microsoft.com/office/drawing/2014/main" id="{BCCCAFF5-CC37-4BCD-8E1D-DFCE410F8AF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556080" y="5772409"/>
            <a:ext cx="2403032" cy="970825"/>
          </a:xfrm>
          <a:prstGeom prst="rect">
            <a:avLst/>
          </a:prstGeom>
        </p:spPr>
      </p:pic>
      <p:pic>
        <p:nvPicPr>
          <p:cNvPr id="10" name="Kuva 9">
            <a:extLst>
              <a:ext uri="{FF2B5EF4-FFF2-40B4-BE49-F238E27FC236}">
                <a16:creationId xmlns:a16="http://schemas.microsoft.com/office/drawing/2014/main" id="{DE124FA3-3329-495F-BA34-9CA984B4136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232889" y="5945869"/>
            <a:ext cx="2403031" cy="683529"/>
          </a:xfrm>
          <a:prstGeom prst="rect">
            <a:avLst/>
          </a:prstGeom>
        </p:spPr>
      </p:pic>
    </p:spTree>
    <p:extLst>
      <p:ext uri="{BB962C8B-B14F-4D97-AF65-F5344CB8AC3E}">
        <p14:creationId xmlns:p14="http://schemas.microsoft.com/office/powerpoint/2010/main" val="1803596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1881D7-1963-4041-8253-D971F3B8FD5B}"/>
              </a:ext>
            </a:extLst>
          </p:cNvPr>
          <p:cNvSpPr>
            <a:spLocks noGrp="1"/>
          </p:cNvSpPr>
          <p:nvPr>
            <p:ph type="title"/>
          </p:nvPr>
        </p:nvSpPr>
        <p:spPr>
          <a:xfrm>
            <a:off x="801689" y="-251903"/>
            <a:ext cx="10515600" cy="1325563"/>
          </a:xfrm>
        </p:spPr>
        <p:txBody>
          <a:bodyPr/>
          <a:lstStyle/>
          <a:p>
            <a:r>
              <a:rPr lang="fi-FI" dirty="0" err="1"/>
              <a:t>Blended</a:t>
            </a:r>
            <a:r>
              <a:rPr lang="fi-FI" dirty="0"/>
              <a:t> </a:t>
            </a:r>
            <a:r>
              <a:rPr lang="fi-FI" dirty="0" err="1"/>
              <a:t>Intensive</a:t>
            </a:r>
            <a:r>
              <a:rPr lang="fi-FI" dirty="0"/>
              <a:t> </a:t>
            </a:r>
            <a:r>
              <a:rPr lang="fi-FI" dirty="0" err="1"/>
              <a:t>Programmes</a:t>
            </a:r>
            <a:r>
              <a:rPr lang="fi-FI" dirty="0"/>
              <a:t> – </a:t>
            </a:r>
            <a:r>
              <a:rPr lang="fi-FI" dirty="0" err="1"/>
              <a:t>BIPs</a:t>
            </a:r>
            <a:endParaRPr lang="fi-FI" dirty="0"/>
          </a:p>
        </p:txBody>
      </p:sp>
      <p:graphicFrame>
        <p:nvGraphicFramePr>
          <p:cNvPr id="8" name="Suorakulmio: Pyöristetyt kulmat 4">
            <a:extLst>
              <a:ext uri="{FF2B5EF4-FFF2-40B4-BE49-F238E27FC236}">
                <a16:creationId xmlns:a16="http://schemas.microsoft.com/office/drawing/2014/main" id="{8F88DF71-FF9F-090C-67EF-20909770D6CC}"/>
              </a:ext>
            </a:extLst>
          </p:cNvPr>
          <p:cNvGraphicFramePr>
            <a:graphicFrameLocks noGrp="1"/>
          </p:cNvGraphicFramePr>
          <p:nvPr>
            <p:ph idx="1"/>
            <p:extLst>
              <p:ext uri="{D42A27DB-BD31-4B8C-83A1-F6EECF244321}">
                <p14:modId xmlns:p14="http://schemas.microsoft.com/office/powerpoint/2010/main" val="2573298963"/>
              </p:ext>
            </p:extLst>
          </p:nvPr>
        </p:nvGraphicFramePr>
        <p:xfrm>
          <a:off x="6415945" y="1432204"/>
          <a:ext cx="5541593" cy="39935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Sisällön paikkamerkki 2">
            <a:extLst>
              <a:ext uri="{FF2B5EF4-FFF2-40B4-BE49-F238E27FC236}">
                <a16:creationId xmlns:a16="http://schemas.microsoft.com/office/drawing/2014/main" id="{E867D73C-EF27-43A2-9BFD-39A9791773AD}"/>
              </a:ext>
            </a:extLst>
          </p:cNvPr>
          <p:cNvGraphicFramePr/>
          <p:nvPr>
            <p:extLst>
              <p:ext uri="{D42A27DB-BD31-4B8C-83A1-F6EECF244321}">
                <p14:modId xmlns:p14="http://schemas.microsoft.com/office/powerpoint/2010/main" val="4238039517"/>
              </p:ext>
            </p:extLst>
          </p:nvPr>
        </p:nvGraphicFramePr>
        <p:xfrm>
          <a:off x="433388" y="1073660"/>
          <a:ext cx="5662612" cy="551267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715125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540C3E1-976B-483F-ABB1-5AE4A256829E}"/>
              </a:ext>
            </a:extLst>
          </p:cNvPr>
          <p:cNvSpPr>
            <a:spLocks noGrp="1"/>
          </p:cNvSpPr>
          <p:nvPr>
            <p:ph type="title"/>
          </p:nvPr>
        </p:nvSpPr>
        <p:spPr>
          <a:xfrm>
            <a:off x="874712" y="128551"/>
            <a:ext cx="10442575" cy="1103901"/>
          </a:xfrm>
        </p:spPr>
        <p:txBody>
          <a:bodyPr/>
          <a:lstStyle/>
          <a:p>
            <a:r>
              <a:rPr lang="fi-FI" dirty="0" err="1"/>
              <a:t>Institutions</a:t>
            </a:r>
            <a:r>
              <a:rPr lang="fi-FI" dirty="0"/>
              <a:t>’ </a:t>
            </a:r>
            <a:r>
              <a:rPr lang="fi-FI" dirty="0" err="1"/>
              <a:t>roles</a:t>
            </a:r>
            <a:r>
              <a:rPr lang="fi-FI" dirty="0"/>
              <a:t> in a BIP </a:t>
            </a:r>
            <a:r>
              <a:rPr lang="fi-FI" dirty="0" err="1"/>
              <a:t>partnership</a:t>
            </a:r>
            <a:endParaRPr lang="fi-FI" dirty="0"/>
          </a:p>
        </p:txBody>
      </p:sp>
      <p:graphicFrame>
        <p:nvGraphicFramePr>
          <p:cNvPr id="6" name="Sisällön paikkamerkki 2">
            <a:extLst>
              <a:ext uri="{FF2B5EF4-FFF2-40B4-BE49-F238E27FC236}">
                <a16:creationId xmlns:a16="http://schemas.microsoft.com/office/drawing/2014/main" id="{9F8414F7-A2AB-71ED-2ED4-9FD056A4FBB0}"/>
              </a:ext>
            </a:extLst>
          </p:cNvPr>
          <p:cNvGraphicFramePr>
            <a:graphicFrameLocks noGrp="1"/>
          </p:cNvGraphicFramePr>
          <p:nvPr>
            <p:ph sz="half" idx="1"/>
            <p:extLst>
              <p:ext uri="{D42A27DB-BD31-4B8C-83A1-F6EECF244321}">
                <p14:modId xmlns:p14="http://schemas.microsoft.com/office/powerpoint/2010/main" val="1554392179"/>
              </p:ext>
            </p:extLst>
          </p:nvPr>
        </p:nvGraphicFramePr>
        <p:xfrm>
          <a:off x="874712" y="1232452"/>
          <a:ext cx="10257114" cy="45365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kstiruutu 7">
            <a:extLst>
              <a:ext uri="{FF2B5EF4-FFF2-40B4-BE49-F238E27FC236}">
                <a16:creationId xmlns:a16="http://schemas.microsoft.com/office/drawing/2014/main" id="{078EAFCC-26D7-426B-B9FD-808D4278A532}"/>
              </a:ext>
            </a:extLst>
          </p:cNvPr>
          <p:cNvSpPr txBox="1"/>
          <p:nvPr/>
        </p:nvSpPr>
        <p:spPr>
          <a:xfrm>
            <a:off x="9254461" y="1607887"/>
            <a:ext cx="2627065" cy="3785652"/>
          </a:xfrm>
          <a:prstGeom prst="rect">
            <a:avLst/>
          </a:prstGeom>
          <a:noFill/>
        </p:spPr>
        <p:txBody>
          <a:bodyPr wrap="square" rtlCol="0">
            <a:spAutoFit/>
          </a:bodyPr>
          <a:lstStyle/>
          <a:p>
            <a:r>
              <a:rPr lang="fi-FI" sz="1600" dirty="0" err="1">
                <a:solidFill>
                  <a:schemeClr val="tx2"/>
                </a:solidFill>
              </a:rPr>
              <a:t>Depending</a:t>
            </a:r>
            <a:r>
              <a:rPr lang="fi-FI" sz="1600" dirty="0">
                <a:solidFill>
                  <a:schemeClr val="tx2"/>
                </a:solidFill>
              </a:rPr>
              <a:t> on </a:t>
            </a:r>
            <a:r>
              <a:rPr lang="fi-FI" sz="1600" dirty="0" err="1">
                <a:solidFill>
                  <a:schemeClr val="tx2"/>
                </a:solidFill>
              </a:rPr>
              <a:t>the</a:t>
            </a:r>
            <a:r>
              <a:rPr lang="fi-FI" sz="1600" dirty="0">
                <a:solidFill>
                  <a:schemeClr val="tx2"/>
                </a:solidFill>
              </a:rPr>
              <a:t> </a:t>
            </a:r>
            <a:r>
              <a:rPr lang="fi-FI" sz="1600" dirty="0" err="1">
                <a:solidFill>
                  <a:schemeClr val="tx2"/>
                </a:solidFill>
              </a:rPr>
              <a:t>partnership</a:t>
            </a:r>
            <a:r>
              <a:rPr lang="fi-FI" sz="1600" dirty="0">
                <a:solidFill>
                  <a:schemeClr val="tx2"/>
                </a:solidFill>
              </a:rPr>
              <a:t> and division of </a:t>
            </a:r>
            <a:r>
              <a:rPr lang="fi-FI" sz="1600" dirty="0" err="1">
                <a:solidFill>
                  <a:schemeClr val="tx2"/>
                </a:solidFill>
              </a:rPr>
              <a:t>tasks</a:t>
            </a:r>
            <a:r>
              <a:rPr lang="fi-FI" sz="1600" dirty="0">
                <a:solidFill>
                  <a:schemeClr val="tx2"/>
                </a:solidFill>
              </a:rPr>
              <a:t>, a HEI </a:t>
            </a:r>
            <a:r>
              <a:rPr lang="fi-FI" sz="1600" dirty="0" err="1">
                <a:solidFill>
                  <a:schemeClr val="tx2"/>
                </a:solidFill>
              </a:rPr>
              <a:t>can</a:t>
            </a:r>
            <a:r>
              <a:rPr lang="fi-FI" sz="1600" dirty="0">
                <a:solidFill>
                  <a:schemeClr val="tx2"/>
                </a:solidFill>
              </a:rPr>
              <a:t> </a:t>
            </a:r>
            <a:r>
              <a:rPr lang="fi-FI" sz="1600" dirty="0" err="1">
                <a:solidFill>
                  <a:schemeClr val="tx2"/>
                </a:solidFill>
              </a:rPr>
              <a:t>assume</a:t>
            </a:r>
            <a:r>
              <a:rPr lang="fi-FI" sz="1600" dirty="0">
                <a:solidFill>
                  <a:schemeClr val="tx2"/>
                </a:solidFill>
              </a:rPr>
              <a:t> </a:t>
            </a:r>
            <a:r>
              <a:rPr lang="fi-FI" sz="1600" dirty="0" err="1">
                <a:solidFill>
                  <a:schemeClr val="tx2"/>
                </a:solidFill>
              </a:rPr>
              <a:t>different</a:t>
            </a:r>
            <a:r>
              <a:rPr lang="fi-FI" sz="1600" dirty="0">
                <a:solidFill>
                  <a:schemeClr val="tx2"/>
                </a:solidFill>
              </a:rPr>
              <a:t> </a:t>
            </a:r>
            <a:r>
              <a:rPr lang="fi-FI" sz="1600" dirty="0" err="1">
                <a:solidFill>
                  <a:schemeClr val="tx2"/>
                </a:solidFill>
              </a:rPr>
              <a:t>roles</a:t>
            </a:r>
            <a:r>
              <a:rPr lang="fi-FI" sz="1600" dirty="0">
                <a:solidFill>
                  <a:schemeClr val="tx2"/>
                </a:solidFill>
              </a:rPr>
              <a:t>:</a:t>
            </a:r>
          </a:p>
          <a:p>
            <a:pPr marL="285750" indent="-285750">
              <a:buFont typeface="Arial" panose="020B0604020202020204" pitchFamily="34" charset="0"/>
              <a:buChar char="•"/>
            </a:pPr>
            <a:r>
              <a:rPr lang="fi-FI" sz="1600" dirty="0" err="1">
                <a:solidFill>
                  <a:schemeClr val="tx2"/>
                </a:solidFill>
              </a:rPr>
              <a:t>Coordinating</a:t>
            </a:r>
            <a:r>
              <a:rPr lang="fi-FI" sz="1600" dirty="0">
                <a:solidFill>
                  <a:schemeClr val="tx2"/>
                </a:solidFill>
              </a:rPr>
              <a:t> &amp; </a:t>
            </a:r>
            <a:r>
              <a:rPr lang="fi-FI" sz="1600" dirty="0" err="1">
                <a:solidFill>
                  <a:schemeClr val="tx2"/>
                </a:solidFill>
              </a:rPr>
              <a:t>receiving</a:t>
            </a:r>
            <a:endParaRPr lang="fi-FI" sz="1600" dirty="0">
              <a:solidFill>
                <a:schemeClr val="tx2"/>
              </a:solidFill>
            </a:endParaRPr>
          </a:p>
          <a:p>
            <a:pPr marL="285750" indent="-285750">
              <a:buFont typeface="Arial" panose="020B0604020202020204" pitchFamily="34" charset="0"/>
              <a:buChar char="•"/>
            </a:pPr>
            <a:r>
              <a:rPr lang="fi-FI" sz="1600" dirty="0" err="1">
                <a:solidFill>
                  <a:schemeClr val="tx2"/>
                </a:solidFill>
              </a:rPr>
              <a:t>Coordinating</a:t>
            </a:r>
            <a:r>
              <a:rPr lang="fi-FI" sz="1600" dirty="0">
                <a:solidFill>
                  <a:schemeClr val="tx2"/>
                </a:solidFill>
              </a:rPr>
              <a:t> &amp; </a:t>
            </a:r>
            <a:r>
              <a:rPr lang="fi-FI" sz="1600" dirty="0" err="1">
                <a:solidFill>
                  <a:schemeClr val="tx2"/>
                </a:solidFill>
              </a:rPr>
              <a:t>sending</a:t>
            </a:r>
            <a:endParaRPr lang="fi-FI" sz="1600" dirty="0">
              <a:solidFill>
                <a:schemeClr val="tx2"/>
              </a:solidFill>
            </a:endParaRPr>
          </a:p>
          <a:p>
            <a:pPr marL="285750" indent="-285750">
              <a:buFont typeface="Arial" panose="020B0604020202020204" pitchFamily="34" charset="0"/>
              <a:buChar char="•"/>
            </a:pPr>
            <a:r>
              <a:rPr lang="fi-FI" sz="1600" dirty="0" err="1">
                <a:solidFill>
                  <a:schemeClr val="tx2"/>
                </a:solidFill>
              </a:rPr>
              <a:t>Only</a:t>
            </a:r>
            <a:r>
              <a:rPr lang="fi-FI" sz="1600" dirty="0">
                <a:solidFill>
                  <a:schemeClr val="tx2"/>
                </a:solidFill>
              </a:rPr>
              <a:t> </a:t>
            </a:r>
            <a:r>
              <a:rPr lang="fi-FI" sz="1600" dirty="0" err="1">
                <a:solidFill>
                  <a:schemeClr val="tx2"/>
                </a:solidFill>
              </a:rPr>
              <a:t>sending</a:t>
            </a:r>
            <a:endParaRPr lang="fi-FI" sz="1600" dirty="0">
              <a:solidFill>
                <a:schemeClr val="tx2"/>
              </a:solidFill>
            </a:endParaRPr>
          </a:p>
          <a:p>
            <a:pPr marL="285750" indent="-285750">
              <a:buFont typeface="Arial" panose="020B0604020202020204" pitchFamily="34" charset="0"/>
              <a:buChar char="•"/>
            </a:pPr>
            <a:r>
              <a:rPr lang="fi-FI" sz="1600" dirty="0" err="1">
                <a:solidFill>
                  <a:schemeClr val="tx2"/>
                </a:solidFill>
              </a:rPr>
              <a:t>Only</a:t>
            </a:r>
            <a:r>
              <a:rPr lang="fi-FI" sz="1600" dirty="0">
                <a:solidFill>
                  <a:schemeClr val="tx2"/>
                </a:solidFill>
              </a:rPr>
              <a:t> </a:t>
            </a:r>
            <a:r>
              <a:rPr lang="fi-FI" sz="1600" dirty="0" err="1">
                <a:solidFill>
                  <a:schemeClr val="tx2"/>
                </a:solidFill>
              </a:rPr>
              <a:t>receiving</a:t>
            </a:r>
            <a:endParaRPr lang="fi-FI" sz="1600" dirty="0">
              <a:solidFill>
                <a:schemeClr val="tx2"/>
              </a:solidFill>
            </a:endParaRPr>
          </a:p>
          <a:p>
            <a:pPr marL="285750" indent="-285750">
              <a:buFont typeface="Arial" panose="020B0604020202020204" pitchFamily="34" charset="0"/>
              <a:buChar char="•"/>
            </a:pPr>
            <a:r>
              <a:rPr lang="fi-FI" sz="1600" dirty="0" err="1">
                <a:solidFill>
                  <a:schemeClr val="tx2"/>
                </a:solidFill>
              </a:rPr>
              <a:t>Only</a:t>
            </a:r>
            <a:r>
              <a:rPr lang="fi-FI" sz="1600" dirty="0">
                <a:solidFill>
                  <a:schemeClr val="tx2"/>
                </a:solidFill>
              </a:rPr>
              <a:t> </a:t>
            </a:r>
            <a:r>
              <a:rPr lang="fi-FI" sz="1600" dirty="0" err="1">
                <a:solidFill>
                  <a:schemeClr val="tx2"/>
                </a:solidFill>
              </a:rPr>
              <a:t>coordinating</a:t>
            </a:r>
            <a:r>
              <a:rPr lang="fi-FI" sz="1600" dirty="0">
                <a:solidFill>
                  <a:schemeClr val="tx2"/>
                </a:solidFill>
              </a:rPr>
              <a:t> (</a:t>
            </a:r>
            <a:r>
              <a:rPr lang="fi-FI" sz="1600" dirty="0" err="1">
                <a:solidFill>
                  <a:schemeClr val="tx2"/>
                </a:solidFill>
              </a:rPr>
              <a:t>e.g</a:t>
            </a:r>
            <a:r>
              <a:rPr lang="fi-FI" sz="1600" dirty="0">
                <a:solidFill>
                  <a:schemeClr val="tx2"/>
                </a:solidFill>
              </a:rPr>
              <a:t>. </a:t>
            </a:r>
            <a:r>
              <a:rPr lang="fi-FI" sz="1600" dirty="0" err="1">
                <a:solidFill>
                  <a:schemeClr val="tx2"/>
                </a:solidFill>
              </a:rPr>
              <a:t>if</a:t>
            </a:r>
            <a:r>
              <a:rPr lang="fi-FI" sz="1600" dirty="0">
                <a:solidFill>
                  <a:schemeClr val="tx2"/>
                </a:solidFill>
              </a:rPr>
              <a:t> </a:t>
            </a:r>
            <a:r>
              <a:rPr lang="fi-FI" sz="1600" dirty="0" err="1">
                <a:solidFill>
                  <a:schemeClr val="tx2"/>
                </a:solidFill>
              </a:rPr>
              <a:t>the</a:t>
            </a:r>
            <a:r>
              <a:rPr lang="fi-FI" sz="1600" dirty="0">
                <a:solidFill>
                  <a:schemeClr val="tx2"/>
                </a:solidFill>
              </a:rPr>
              <a:t> BIP is </a:t>
            </a:r>
            <a:r>
              <a:rPr lang="fi-FI" sz="1600" dirty="0" err="1">
                <a:solidFill>
                  <a:schemeClr val="tx2"/>
                </a:solidFill>
              </a:rPr>
              <a:t>organised</a:t>
            </a:r>
            <a:r>
              <a:rPr lang="fi-FI" sz="1600" dirty="0">
                <a:solidFill>
                  <a:schemeClr val="tx2"/>
                </a:solidFill>
              </a:rPr>
              <a:t> </a:t>
            </a:r>
            <a:r>
              <a:rPr lang="fi-FI" sz="1600" dirty="0" err="1">
                <a:solidFill>
                  <a:schemeClr val="tx2"/>
                </a:solidFill>
              </a:rPr>
              <a:t>by</a:t>
            </a:r>
            <a:r>
              <a:rPr lang="fi-FI" sz="1600" dirty="0">
                <a:solidFill>
                  <a:schemeClr val="tx2"/>
                </a:solidFill>
              </a:rPr>
              <a:t> </a:t>
            </a:r>
            <a:r>
              <a:rPr lang="fi-FI" sz="1600" dirty="0" err="1">
                <a:solidFill>
                  <a:schemeClr val="tx2"/>
                </a:solidFill>
              </a:rPr>
              <a:t>another</a:t>
            </a:r>
            <a:r>
              <a:rPr lang="fi-FI" sz="1600" dirty="0">
                <a:solidFill>
                  <a:schemeClr val="tx2"/>
                </a:solidFill>
              </a:rPr>
              <a:t> HEI in </a:t>
            </a:r>
            <a:r>
              <a:rPr lang="fi-FI" sz="1600" dirty="0" err="1">
                <a:solidFill>
                  <a:schemeClr val="tx2"/>
                </a:solidFill>
              </a:rPr>
              <a:t>the</a:t>
            </a:r>
            <a:r>
              <a:rPr lang="fi-FI" sz="1600" dirty="0">
                <a:solidFill>
                  <a:schemeClr val="tx2"/>
                </a:solidFill>
              </a:rPr>
              <a:t> </a:t>
            </a:r>
            <a:r>
              <a:rPr lang="fi-FI" sz="1600" dirty="0" err="1">
                <a:solidFill>
                  <a:schemeClr val="tx2"/>
                </a:solidFill>
              </a:rPr>
              <a:t>same</a:t>
            </a:r>
            <a:r>
              <a:rPr lang="fi-FI" sz="1600" dirty="0">
                <a:solidFill>
                  <a:schemeClr val="tx2"/>
                </a:solidFill>
              </a:rPr>
              <a:t> country in </a:t>
            </a:r>
            <a:r>
              <a:rPr lang="fi-FI" sz="1600" dirty="0" err="1">
                <a:solidFill>
                  <a:schemeClr val="tx2"/>
                </a:solidFill>
              </a:rPr>
              <a:t>the</a:t>
            </a:r>
            <a:r>
              <a:rPr lang="fi-FI" sz="1600" dirty="0">
                <a:solidFill>
                  <a:schemeClr val="tx2"/>
                </a:solidFill>
              </a:rPr>
              <a:t> </a:t>
            </a:r>
            <a:r>
              <a:rPr lang="fi-FI" sz="1600" dirty="0" err="1">
                <a:solidFill>
                  <a:schemeClr val="tx2"/>
                </a:solidFill>
              </a:rPr>
              <a:t>framework</a:t>
            </a:r>
            <a:r>
              <a:rPr lang="fi-FI" sz="1600" dirty="0">
                <a:solidFill>
                  <a:schemeClr val="tx2"/>
                </a:solidFill>
              </a:rPr>
              <a:t> of a </a:t>
            </a:r>
            <a:r>
              <a:rPr lang="fi-FI" sz="1600" dirty="0" err="1">
                <a:solidFill>
                  <a:schemeClr val="tx2"/>
                </a:solidFill>
              </a:rPr>
              <a:t>mobility</a:t>
            </a:r>
            <a:r>
              <a:rPr lang="fi-FI" sz="1600" dirty="0">
                <a:solidFill>
                  <a:schemeClr val="tx2"/>
                </a:solidFill>
              </a:rPr>
              <a:t> </a:t>
            </a:r>
            <a:r>
              <a:rPr lang="fi-FI" sz="1600" dirty="0" err="1">
                <a:solidFill>
                  <a:schemeClr val="tx2"/>
                </a:solidFill>
              </a:rPr>
              <a:t>consortium</a:t>
            </a:r>
            <a:r>
              <a:rPr lang="fi-FI" sz="1600" dirty="0">
                <a:solidFill>
                  <a:schemeClr val="tx2"/>
                </a:solidFill>
              </a:rPr>
              <a:t>)</a:t>
            </a:r>
          </a:p>
        </p:txBody>
      </p:sp>
      <p:sp>
        <p:nvSpPr>
          <p:cNvPr id="10" name="Suorakulmio: Pyöristetyt kulmat 9">
            <a:extLst>
              <a:ext uri="{FF2B5EF4-FFF2-40B4-BE49-F238E27FC236}">
                <a16:creationId xmlns:a16="http://schemas.microsoft.com/office/drawing/2014/main" id="{BC16B930-A7EB-4E9A-BD3A-65CC6E73CC34}"/>
              </a:ext>
            </a:extLst>
          </p:cNvPr>
          <p:cNvSpPr/>
          <p:nvPr/>
        </p:nvSpPr>
        <p:spPr>
          <a:xfrm>
            <a:off x="310474" y="1746698"/>
            <a:ext cx="2437559" cy="3646841"/>
          </a:xfrm>
          <a:prstGeom prst="roundRect">
            <a:avLst/>
          </a:prstGeom>
          <a:noFill/>
          <a:ln>
            <a:solidFill>
              <a:schemeClr val="tx2"/>
            </a:solidFill>
          </a:ln>
          <a:effectLst>
            <a:innerShdw blurRad="215900">
              <a:prstClr val="black"/>
            </a:innerShdw>
          </a:effectLst>
          <a:scene3d>
            <a:camera prst="orthographicFront"/>
            <a:lightRig rig="threePt" dir="t"/>
          </a:scene3d>
          <a:sp3d>
            <a:extrusionClr>
              <a:srgbClr val="000000"/>
            </a:extrusionClr>
          </a:sp3d>
        </p:spPr>
        <p:style>
          <a:lnRef idx="2">
            <a:schemeClr val="dk1">
              <a:shade val="50000"/>
            </a:schemeClr>
          </a:lnRef>
          <a:fillRef idx="1">
            <a:schemeClr val="dk1"/>
          </a:fillRef>
          <a:effectRef idx="0">
            <a:schemeClr val="dk1"/>
          </a:effectRef>
          <a:fontRef idx="minor">
            <a:schemeClr val="lt1"/>
          </a:fontRef>
        </p:style>
        <p:txBody>
          <a:bodyPr rtlCol="0" anchor="ctr"/>
          <a:lstStyle/>
          <a:p>
            <a:r>
              <a:rPr lang="fi-FI" sz="1600" dirty="0" err="1">
                <a:solidFill>
                  <a:schemeClr val="tx2"/>
                </a:solidFill>
              </a:rPr>
              <a:t>Partner</a:t>
            </a:r>
            <a:r>
              <a:rPr lang="fi-FI" sz="1600" dirty="0">
                <a:solidFill>
                  <a:schemeClr val="tx2"/>
                </a:solidFill>
              </a:rPr>
              <a:t> country </a:t>
            </a:r>
            <a:r>
              <a:rPr lang="fi-FI" sz="1600" dirty="0" err="1">
                <a:solidFill>
                  <a:schemeClr val="tx2"/>
                </a:solidFill>
              </a:rPr>
              <a:t>HEIs</a:t>
            </a:r>
            <a:r>
              <a:rPr lang="fi-FI" sz="1600" dirty="0">
                <a:solidFill>
                  <a:schemeClr val="tx2"/>
                </a:solidFill>
              </a:rPr>
              <a:t>:</a:t>
            </a:r>
          </a:p>
          <a:p>
            <a:pPr marL="285750" indent="-285750">
              <a:buFont typeface="Arial" panose="020B0604020202020204" pitchFamily="34" charset="0"/>
              <a:buChar char="•"/>
            </a:pPr>
            <a:r>
              <a:rPr lang="fi-FI" sz="1600" dirty="0" err="1">
                <a:solidFill>
                  <a:schemeClr val="tx2"/>
                </a:solidFill>
              </a:rPr>
              <a:t>cannot</a:t>
            </a:r>
            <a:r>
              <a:rPr lang="fi-FI" sz="1600" dirty="0">
                <a:solidFill>
                  <a:schemeClr val="tx2"/>
                </a:solidFill>
              </a:rPr>
              <a:t> </a:t>
            </a:r>
            <a:r>
              <a:rPr lang="fi-FI" sz="1600" dirty="0" err="1">
                <a:solidFill>
                  <a:schemeClr val="tx2"/>
                </a:solidFill>
              </a:rPr>
              <a:t>organise</a:t>
            </a:r>
            <a:r>
              <a:rPr lang="fi-FI" sz="1600" dirty="0">
                <a:solidFill>
                  <a:schemeClr val="tx2"/>
                </a:solidFill>
              </a:rPr>
              <a:t> a BIP</a:t>
            </a:r>
          </a:p>
          <a:p>
            <a:pPr marL="285750" indent="-285750">
              <a:buFont typeface="Arial" panose="020B0604020202020204" pitchFamily="34" charset="0"/>
              <a:buChar char="•"/>
            </a:pPr>
            <a:r>
              <a:rPr lang="fi-FI" sz="1600" dirty="0" err="1">
                <a:solidFill>
                  <a:schemeClr val="tx2"/>
                </a:solidFill>
              </a:rPr>
              <a:t>can</a:t>
            </a:r>
            <a:r>
              <a:rPr lang="fi-FI" sz="1600" dirty="0">
                <a:solidFill>
                  <a:schemeClr val="tx2"/>
                </a:solidFill>
              </a:rPr>
              <a:t> </a:t>
            </a:r>
            <a:r>
              <a:rPr lang="fi-FI" sz="1600" dirty="0" err="1">
                <a:solidFill>
                  <a:schemeClr val="tx2"/>
                </a:solidFill>
              </a:rPr>
              <a:t>take</a:t>
            </a:r>
            <a:r>
              <a:rPr lang="fi-FI" sz="1600" dirty="0">
                <a:solidFill>
                  <a:schemeClr val="tx2"/>
                </a:solidFill>
              </a:rPr>
              <a:t> </a:t>
            </a:r>
            <a:r>
              <a:rPr lang="fi-FI" sz="1600" dirty="0" err="1">
                <a:solidFill>
                  <a:schemeClr val="tx2"/>
                </a:solidFill>
              </a:rPr>
              <a:t>part</a:t>
            </a:r>
            <a:r>
              <a:rPr lang="fi-FI" sz="1600" dirty="0">
                <a:solidFill>
                  <a:schemeClr val="tx2"/>
                </a:solidFill>
              </a:rPr>
              <a:t> in a BIP </a:t>
            </a:r>
            <a:r>
              <a:rPr lang="fi-FI" sz="1600" dirty="0" err="1">
                <a:solidFill>
                  <a:schemeClr val="tx2"/>
                </a:solidFill>
              </a:rPr>
              <a:t>by</a:t>
            </a:r>
            <a:r>
              <a:rPr lang="fi-FI" sz="1600" dirty="0">
                <a:solidFill>
                  <a:schemeClr val="tx2"/>
                </a:solidFill>
              </a:rPr>
              <a:t> </a:t>
            </a:r>
            <a:r>
              <a:rPr lang="fi-FI" sz="1600" dirty="0" err="1">
                <a:solidFill>
                  <a:schemeClr val="tx2"/>
                </a:solidFill>
              </a:rPr>
              <a:t>their</a:t>
            </a:r>
            <a:r>
              <a:rPr lang="fi-FI" sz="1600" dirty="0">
                <a:solidFill>
                  <a:schemeClr val="tx2"/>
                </a:solidFill>
              </a:rPr>
              <a:t> </a:t>
            </a:r>
            <a:r>
              <a:rPr lang="fi-FI" sz="1600" dirty="0" err="1">
                <a:solidFill>
                  <a:schemeClr val="tx2"/>
                </a:solidFill>
              </a:rPr>
              <a:t>own</a:t>
            </a:r>
            <a:r>
              <a:rPr lang="fi-FI" sz="1600" dirty="0">
                <a:solidFill>
                  <a:schemeClr val="tx2"/>
                </a:solidFill>
              </a:rPr>
              <a:t> </a:t>
            </a:r>
            <a:r>
              <a:rPr lang="fi-FI" sz="1600" dirty="0" err="1">
                <a:solidFill>
                  <a:schemeClr val="tx2"/>
                </a:solidFill>
              </a:rPr>
              <a:t>funding</a:t>
            </a:r>
            <a:r>
              <a:rPr lang="fi-FI" sz="1600" dirty="0">
                <a:solidFill>
                  <a:schemeClr val="tx2"/>
                </a:solidFill>
              </a:rPr>
              <a:t> </a:t>
            </a:r>
          </a:p>
          <a:p>
            <a:pPr marL="285750" indent="-285750">
              <a:buFont typeface="Arial" panose="020B0604020202020204" pitchFamily="34" charset="0"/>
              <a:buChar char="•"/>
            </a:pPr>
            <a:r>
              <a:rPr lang="fi-FI" sz="1600" dirty="0" err="1">
                <a:solidFill>
                  <a:schemeClr val="tx2"/>
                </a:solidFill>
              </a:rPr>
              <a:t>can</a:t>
            </a:r>
            <a:r>
              <a:rPr lang="fi-FI" sz="1600" dirty="0">
                <a:solidFill>
                  <a:schemeClr val="tx2"/>
                </a:solidFill>
              </a:rPr>
              <a:t> </a:t>
            </a:r>
            <a:r>
              <a:rPr lang="fi-FI" sz="1600" dirty="0" err="1">
                <a:solidFill>
                  <a:schemeClr val="tx2"/>
                </a:solidFill>
              </a:rPr>
              <a:t>send</a:t>
            </a:r>
            <a:r>
              <a:rPr lang="fi-FI" sz="1600" dirty="0">
                <a:solidFill>
                  <a:schemeClr val="tx2"/>
                </a:solidFill>
              </a:rPr>
              <a:t> </a:t>
            </a:r>
            <a:r>
              <a:rPr lang="fi-FI" sz="1600" dirty="0" err="1">
                <a:solidFill>
                  <a:schemeClr val="tx2"/>
                </a:solidFill>
              </a:rPr>
              <a:t>participants</a:t>
            </a:r>
            <a:r>
              <a:rPr lang="fi-FI" sz="1600" dirty="0">
                <a:solidFill>
                  <a:schemeClr val="tx2"/>
                </a:solidFill>
              </a:rPr>
              <a:t> </a:t>
            </a:r>
            <a:r>
              <a:rPr lang="fi-FI" sz="1600" dirty="0" err="1">
                <a:solidFill>
                  <a:schemeClr val="tx2"/>
                </a:solidFill>
              </a:rPr>
              <a:t>with</a:t>
            </a:r>
            <a:r>
              <a:rPr lang="fi-FI" sz="1600" dirty="0">
                <a:solidFill>
                  <a:schemeClr val="tx2"/>
                </a:solidFill>
              </a:rPr>
              <a:t> ICM </a:t>
            </a:r>
            <a:r>
              <a:rPr lang="fi-FI" sz="1600" dirty="0" err="1">
                <a:solidFill>
                  <a:schemeClr val="tx2"/>
                </a:solidFill>
              </a:rPr>
              <a:t>funding</a:t>
            </a:r>
            <a:r>
              <a:rPr lang="fi-FI" sz="1600" dirty="0">
                <a:solidFill>
                  <a:schemeClr val="tx2"/>
                </a:solidFill>
              </a:rPr>
              <a:t> (KA171) </a:t>
            </a:r>
            <a:r>
              <a:rPr lang="fi-FI" sz="1600" dirty="0" err="1">
                <a:solidFill>
                  <a:schemeClr val="tx2"/>
                </a:solidFill>
              </a:rPr>
              <a:t>or</a:t>
            </a:r>
            <a:r>
              <a:rPr lang="fi-FI" sz="1600" dirty="0">
                <a:solidFill>
                  <a:schemeClr val="tx2"/>
                </a:solidFill>
              </a:rPr>
              <a:t> </a:t>
            </a:r>
            <a:r>
              <a:rPr lang="fi-FI" sz="1600" dirty="0" err="1">
                <a:solidFill>
                  <a:schemeClr val="tx2"/>
                </a:solidFill>
              </a:rPr>
              <a:t>own</a:t>
            </a:r>
            <a:r>
              <a:rPr lang="fi-FI" sz="1600" dirty="0">
                <a:solidFill>
                  <a:schemeClr val="tx2"/>
                </a:solidFill>
              </a:rPr>
              <a:t> </a:t>
            </a:r>
            <a:r>
              <a:rPr lang="fi-FI" sz="1600" dirty="0" err="1">
                <a:solidFill>
                  <a:schemeClr val="tx2"/>
                </a:solidFill>
              </a:rPr>
              <a:t>funding</a:t>
            </a:r>
            <a:r>
              <a:rPr lang="fi-FI" sz="1600" dirty="0">
                <a:solidFill>
                  <a:schemeClr val="tx2"/>
                </a:solidFill>
              </a:rPr>
              <a:t> </a:t>
            </a:r>
            <a:br>
              <a:rPr lang="fi-FI" sz="1600" dirty="0">
                <a:solidFill>
                  <a:schemeClr val="tx2"/>
                </a:solidFill>
              </a:rPr>
            </a:br>
            <a:r>
              <a:rPr lang="fi-FI" sz="1200" dirty="0">
                <a:solidFill>
                  <a:schemeClr val="tx2"/>
                </a:solidFill>
              </a:rPr>
              <a:t>(</a:t>
            </a:r>
            <a:r>
              <a:rPr lang="fi-FI" sz="1200" dirty="0" err="1">
                <a:solidFill>
                  <a:schemeClr val="tx2"/>
                </a:solidFill>
              </a:rPr>
              <a:t>partner</a:t>
            </a:r>
            <a:r>
              <a:rPr lang="fi-FI" sz="1200" dirty="0">
                <a:solidFill>
                  <a:schemeClr val="tx2"/>
                </a:solidFill>
              </a:rPr>
              <a:t> country </a:t>
            </a:r>
            <a:r>
              <a:rPr lang="fi-FI" sz="1200" dirty="0" err="1">
                <a:solidFill>
                  <a:schemeClr val="tx2"/>
                </a:solidFill>
              </a:rPr>
              <a:t>participants</a:t>
            </a:r>
            <a:r>
              <a:rPr lang="fi-FI" sz="1200" dirty="0">
                <a:solidFill>
                  <a:schemeClr val="tx2"/>
                </a:solidFill>
              </a:rPr>
              <a:t> </a:t>
            </a:r>
            <a:r>
              <a:rPr lang="fi-FI" sz="1200" dirty="0" err="1">
                <a:solidFill>
                  <a:schemeClr val="tx2"/>
                </a:solidFill>
              </a:rPr>
              <a:t>are</a:t>
            </a:r>
            <a:r>
              <a:rPr lang="fi-FI" sz="1200" dirty="0">
                <a:solidFill>
                  <a:schemeClr val="tx2"/>
                </a:solidFill>
              </a:rPr>
              <a:t> </a:t>
            </a:r>
            <a:r>
              <a:rPr lang="fi-FI" sz="1200" dirty="0" err="1">
                <a:solidFill>
                  <a:schemeClr val="tx2"/>
                </a:solidFill>
              </a:rPr>
              <a:t>not</a:t>
            </a:r>
            <a:r>
              <a:rPr lang="fi-FI" sz="1200" dirty="0">
                <a:solidFill>
                  <a:schemeClr val="tx2"/>
                </a:solidFill>
              </a:rPr>
              <a:t> </a:t>
            </a:r>
            <a:r>
              <a:rPr lang="fi-FI" sz="1200" dirty="0" err="1">
                <a:solidFill>
                  <a:schemeClr val="tx2"/>
                </a:solidFill>
              </a:rPr>
              <a:t>included</a:t>
            </a:r>
            <a:r>
              <a:rPr lang="fi-FI" sz="1200" dirty="0">
                <a:solidFill>
                  <a:schemeClr val="tx2"/>
                </a:solidFill>
              </a:rPr>
              <a:t> in </a:t>
            </a:r>
            <a:r>
              <a:rPr lang="fi-FI" sz="1200" dirty="0" err="1">
                <a:solidFill>
                  <a:schemeClr val="tx2"/>
                </a:solidFill>
              </a:rPr>
              <a:t>the</a:t>
            </a:r>
            <a:r>
              <a:rPr lang="fi-FI" sz="1200" dirty="0">
                <a:solidFill>
                  <a:schemeClr val="tx2"/>
                </a:solidFill>
              </a:rPr>
              <a:t> </a:t>
            </a:r>
            <a:r>
              <a:rPr lang="fi-FI" sz="1200" dirty="0" err="1">
                <a:solidFill>
                  <a:schemeClr val="tx2"/>
                </a:solidFill>
              </a:rPr>
              <a:t>minimum</a:t>
            </a:r>
            <a:r>
              <a:rPr lang="fi-FI" sz="1200" dirty="0">
                <a:solidFill>
                  <a:schemeClr val="tx2"/>
                </a:solidFill>
              </a:rPr>
              <a:t> </a:t>
            </a:r>
            <a:r>
              <a:rPr lang="fi-FI" sz="1200" dirty="0" err="1">
                <a:solidFill>
                  <a:schemeClr val="tx2"/>
                </a:solidFill>
              </a:rPr>
              <a:t>number</a:t>
            </a:r>
            <a:r>
              <a:rPr lang="fi-FI" sz="1200" dirty="0">
                <a:solidFill>
                  <a:schemeClr val="tx2"/>
                </a:solidFill>
              </a:rPr>
              <a:t> of </a:t>
            </a:r>
            <a:r>
              <a:rPr lang="fi-FI" sz="1200" dirty="0" err="1">
                <a:solidFill>
                  <a:schemeClr val="tx2"/>
                </a:solidFill>
              </a:rPr>
              <a:t>participants</a:t>
            </a:r>
            <a:r>
              <a:rPr lang="fi-FI" sz="1200" dirty="0">
                <a:solidFill>
                  <a:schemeClr val="tx2"/>
                </a:solidFill>
              </a:rPr>
              <a:t>)</a:t>
            </a:r>
          </a:p>
        </p:txBody>
      </p:sp>
      <p:sp>
        <p:nvSpPr>
          <p:cNvPr id="11" name="Nuoli: Vasen-oikea 10">
            <a:extLst>
              <a:ext uri="{FF2B5EF4-FFF2-40B4-BE49-F238E27FC236}">
                <a16:creationId xmlns:a16="http://schemas.microsoft.com/office/drawing/2014/main" id="{E26714E9-4365-435D-9FBA-319A96000FBF}"/>
              </a:ext>
            </a:extLst>
          </p:cNvPr>
          <p:cNvSpPr/>
          <p:nvPr/>
        </p:nvSpPr>
        <p:spPr>
          <a:xfrm>
            <a:off x="5480547" y="1957892"/>
            <a:ext cx="1041400" cy="263719"/>
          </a:xfrm>
          <a:prstGeom prst="leftRightArrow">
            <a:avLst/>
          </a:prstGeom>
          <a:solidFill>
            <a:srgbClr val="D2E8E8"/>
          </a:solidFill>
          <a:ln>
            <a:solidFill>
              <a:srgbClr val="FEFEFC"/>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dirty="0"/>
          </a:p>
        </p:txBody>
      </p:sp>
      <p:sp>
        <p:nvSpPr>
          <p:cNvPr id="12" name="Nuoli: Vasen-oikea 11">
            <a:extLst>
              <a:ext uri="{FF2B5EF4-FFF2-40B4-BE49-F238E27FC236}">
                <a16:creationId xmlns:a16="http://schemas.microsoft.com/office/drawing/2014/main" id="{D3A751D5-B1B7-4C37-9740-A2B26327E20D}"/>
              </a:ext>
            </a:extLst>
          </p:cNvPr>
          <p:cNvSpPr/>
          <p:nvPr/>
        </p:nvSpPr>
        <p:spPr>
          <a:xfrm rot="16200000">
            <a:off x="3967292" y="3358668"/>
            <a:ext cx="1030787" cy="294702"/>
          </a:xfrm>
          <a:prstGeom prst="leftRightArrow">
            <a:avLst/>
          </a:prstGeom>
          <a:solidFill>
            <a:srgbClr val="D2E8E8"/>
          </a:solidFill>
          <a:ln>
            <a:solidFill>
              <a:srgbClr val="FEFEFC"/>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dirty="0"/>
          </a:p>
        </p:txBody>
      </p:sp>
    </p:spTree>
    <p:extLst>
      <p:ext uri="{BB962C8B-B14F-4D97-AF65-F5344CB8AC3E}">
        <p14:creationId xmlns:p14="http://schemas.microsoft.com/office/powerpoint/2010/main" val="2383821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8" grpId="0"/>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orakulmio: Pyöristetyt kulmat 4">
            <a:extLst>
              <a:ext uri="{FF2B5EF4-FFF2-40B4-BE49-F238E27FC236}">
                <a16:creationId xmlns:a16="http://schemas.microsoft.com/office/drawing/2014/main" id="{F87E9B50-09C0-4C10-AD51-CE017294A7CA}"/>
              </a:ext>
            </a:extLst>
          </p:cNvPr>
          <p:cNvSpPr>
            <a:spLocks noGrp="1"/>
          </p:cNvSpPr>
          <p:nvPr>
            <p:ph idx="1"/>
          </p:nvPr>
        </p:nvSpPr>
        <p:spPr>
          <a:xfrm>
            <a:off x="667225" y="1179544"/>
            <a:ext cx="3436817" cy="4683928"/>
          </a:xfrm>
          <a:prstGeom prst="rect">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Autofit/>
          </a:bodyPr>
          <a:lstStyle/>
          <a:p>
            <a:pPr marL="0" lvl="1" indent="0" algn="ctr" defTabSz="914377">
              <a:lnSpc>
                <a:spcPct val="90000"/>
              </a:lnSpc>
              <a:spcBef>
                <a:spcPts val="0"/>
              </a:spcBef>
              <a:spcAft>
                <a:spcPts val="600"/>
              </a:spcAft>
              <a:buNone/>
            </a:pPr>
            <a:r>
              <a:rPr lang="fi-FI" sz="1600" b="1" dirty="0" err="1">
                <a:solidFill>
                  <a:schemeClr val="tx2"/>
                </a:solidFill>
              </a:rPr>
              <a:t>Coordinating</a:t>
            </a:r>
            <a:r>
              <a:rPr lang="fi-FI" sz="1600" b="1" dirty="0">
                <a:solidFill>
                  <a:schemeClr val="tx2"/>
                </a:solidFill>
              </a:rPr>
              <a:t> HEI</a:t>
            </a:r>
            <a:br>
              <a:rPr lang="fi-FI" sz="1600" b="1" dirty="0">
                <a:solidFill>
                  <a:schemeClr val="tx2"/>
                </a:solidFill>
              </a:rPr>
            </a:br>
            <a:r>
              <a:rPr lang="fi-FI" sz="1600" dirty="0" err="1">
                <a:solidFill>
                  <a:schemeClr val="tx2"/>
                </a:solidFill>
              </a:rPr>
              <a:t>applies</a:t>
            </a:r>
            <a:r>
              <a:rPr lang="fi-FI" sz="1600" dirty="0">
                <a:solidFill>
                  <a:schemeClr val="tx2"/>
                </a:solidFill>
              </a:rPr>
              <a:t> for and is </a:t>
            </a:r>
            <a:r>
              <a:rPr lang="fi-FI" sz="1600" dirty="0" err="1">
                <a:solidFill>
                  <a:schemeClr val="tx2"/>
                </a:solidFill>
              </a:rPr>
              <a:t>awarded</a:t>
            </a:r>
            <a:r>
              <a:rPr lang="fi-FI" sz="1600" dirty="0">
                <a:solidFill>
                  <a:schemeClr val="tx2"/>
                </a:solidFill>
              </a:rPr>
              <a:t> </a:t>
            </a:r>
            <a:r>
              <a:rPr lang="fi-FI" sz="1600" dirty="0" err="1">
                <a:solidFill>
                  <a:schemeClr val="tx2"/>
                </a:solidFill>
              </a:rPr>
              <a:t>financial</a:t>
            </a:r>
            <a:r>
              <a:rPr lang="fi-FI" sz="1600" dirty="0">
                <a:solidFill>
                  <a:schemeClr val="tx2"/>
                </a:solidFill>
              </a:rPr>
              <a:t> </a:t>
            </a:r>
            <a:r>
              <a:rPr lang="fi-FI" sz="1600" dirty="0" err="1">
                <a:solidFill>
                  <a:schemeClr val="tx2"/>
                </a:solidFill>
              </a:rPr>
              <a:t>support</a:t>
            </a:r>
            <a:r>
              <a:rPr lang="fi-FI" sz="1600" dirty="0">
                <a:solidFill>
                  <a:schemeClr val="tx2"/>
                </a:solidFill>
              </a:rPr>
              <a:t> (BIP OS) for </a:t>
            </a:r>
            <a:r>
              <a:rPr lang="fi-FI" sz="1600" dirty="0" err="1">
                <a:solidFill>
                  <a:schemeClr val="tx2"/>
                </a:solidFill>
              </a:rPr>
              <a:t>the</a:t>
            </a:r>
            <a:r>
              <a:rPr lang="fi-FI" sz="1600" dirty="0">
                <a:solidFill>
                  <a:schemeClr val="tx2"/>
                </a:solidFill>
              </a:rPr>
              <a:t> BIP </a:t>
            </a:r>
          </a:p>
          <a:p>
            <a:pPr marL="285750" lvl="1" indent="-285750" defTabSz="914377">
              <a:spcBef>
                <a:spcPts val="0"/>
              </a:spcBef>
              <a:spcAft>
                <a:spcPts val="600"/>
              </a:spcAft>
            </a:pPr>
            <a:r>
              <a:rPr lang="fi-FI" sz="1600" dirty="0">
                <a:solidFill>
                  <a:schemeClr val="tx2"/>
                </a:solidFill>
              </a:rPr>
              <a:t>BIP OS is </a:t>
            </a:r>
            <a:r>
              <a:rPr lang="fi-FI" sz="1600" dirty="0" err="1">
                <a:solidFill>
                  <a:schemeClr val="tx2"/>
                </a:solidFill>
              </a:rPr>
              <a:t>calculated</a:t>
            </a:r>
            <a:r>
              <a:rPr lang="fi-FI" sz="1600" dirty="0">
                <a:solidFill>
                  <a:schemeClr val="tx2"/>
                </a:solidFill>
              </a:rPr>
              <a:t> </a:t>
            </a:r>
            <a:r>
              <a:rPr lang="fi-FI" sz="1600" dirty="0" err="1">
                <a:solidFill>
                  <a:schemeClr val="tx2"/>
                </a:solidFill>
              </a:rPr>
              <a:t>based</a:t>
            </a:r>
            <a:r>
              <a:rPr lang="fi-FI" sz="1600" dirty="0">
                <a:solidFill>
                  <a:schemeClr val="tx2"/>
                </a:solidFill>
              </a:rPr>
              <a:t> on </a:t>
            </a:r>
            <a:r>
              <a:rPr lang="fi-FI" sz="1600" dirty="0" err="1">
                <a:solidFill>
                  <a:schemeClr val="tx2"/>
                </a:solidFill>
              </a:rPr>
              <a:t>the</a:t>
            </a:r>
            <a:r>
              <a:rPr lang="fi-FI" sz="1600" dirty="0">
                <a:solidFill>
                  <a:schemeClr val="tx2"/>
                </a:solidFill>
              </a:rPr>
              <a:t> </a:t>
            </a:r>
            <a:r>
              <a:rPr lang="fi-FI" sz="1600" dirty="0" err="1">
                <a:solidFill>
                  <a:schemeClr val="tx2"/>
                </a:solidFill>
              </a:rPr>
              <a:t>estimated</a:t>
            </a:r>
            <a:r>
              <a:rPr lang="fi-FI" sz="1600" dirty="0">
                <a:solidFill>
                  <a:schemeClr val="tx2"/>
                </a:solidFill>
              </a:rPr>
              <a:t> </a:t>
            </a:r>
            <a:r>
              <a:rPr lang="fi-FI" sz="1600" dirty="0" err="1">
                <a:solidFill>
                  <a:schemeClr val="tx2"/>
                </a:solidFill>
              </a:rPr>
              <a:t>number</a:t>
            </a:r>
            <a:r>
              <a:rPr lang="fi-FI" sz="1600" dirty="0">
                <a:solidFill>
                  <a:schemeClr val="tx2"/>
                </a:solidFill>
              </a:rPr>
              <a:t> of mobile </a:t>
            </a:r>
            <a:r>
              <a:rPr lang="fi-FI" sz="1600" dirty="0" err="1">
                <a:solidFill>
                  <a:schemeClr val="tx2"/>
                </a:solidFill>
              </a:rPr>
              <a:t>learner</a:t>
            </a:r>
            <a:r>
              <a:rPr lang="fi-FI" sz="1600" dirty="0">
                <a:solidFill>
                  <a:schemeClr val="tx2"/>
                </a:solidFill>
              </a:rPr>
              <a:t> </a:t>
            </a:r>
            <a:r>
              <a:rPr lang="fi-FI" sz="1600" dirty="0" err="1">
                <a:solidFill>
                  <a:schemeClr val="tx2"/>
                </a:solidFill>
              </a:rPr>
              <a:t>participants</a:t>
            </a:r>
            <a:r>
              <a:rPr lang="fi-FI" sz="1600" dirty="0">
                <a:solidFill>
                  <a:schemeClr val="tx2"/>
                </a:solidFill>
              </a:rPr>
              <a:t> (400€/</a:t>
            </a:r>
            <a:r>
              <a:rPr lang="fi-FI" sz="1600" dirty="0" err="1">
                <a:solidFill>
                  <a:schemeClr val="tx2"/>
                </a:solidFill>
              </a:rPr>
              <a:t>participant</a:t>
            </a:r>
            <a:r>
              <a:rPr lang="fi-FI" sz="1600" dirty="0">
                <a:solidFill>
                  <a:schemeClr val="tx2"/>
                </a:solidFill>
              </a:rPr>
              <a:t>)</a:t>
            </a:r>
          </a:p>
          <a:p>
            <a:pPr marL="285750" lvl="1" indent="-285750" defTabSz="914377">
              <a:spcBef>
                <a:spcPts val="0"/>
              </a:spcBef>
              <a:spcAft>
                <a:spcPts val="600"/>
              </a:spcAft>
            </a:pPr>
            <a:r>
              <a:rPr lang="fi-FI" sz="1600" dirty="0" err="1">
                <a:solidFill>
                  <a:schemeClr val="tx2"/>
                </a:solidFill>
              </a:rPr>
              <a:t>Minimum</a:t>
            </a:r>
            <a:r>
              <a:rPr lang="fi-FI" sz="1600" dirty="0">
                <a:solidFill>
                  <a:schemeClr val="tx2"/>
                </a:solidFill>
              </a:rPr>
              <a:t> </a:t>
            </a:r>
            <a:r>
              <a:rPr lang="fi-FI" sz="1600" dirty="0" err="1">
                <a:solidFill>
                  <a:schemeClr val="tx2"/>
                </a:solidFill>
              </a:rPr>
              <a:t>number</a:t>
            </a:r>
            <a:r>
              <a:rPr lang="fi-FI" sz="1600" dirty="0">
                <a:solidFill>
                  <a:schemeClr val="tx2"/>
                </a:solidFill>
              </a:rPr>
              <a:t> of </a:t>
            </a:r>
            <a:r>
              <a:rPr lang="fi-FI" sz="1600" dirty="0" err="1">
                <a:solidFill>
                  <a:schemeClr val="tx2"/>
                </a:solidFill>
              </a:rPr>
              <a:t>participants</a:t>
            </a:r>
            <a:r>
              <a:rPr lang="fi-FI" sz="1600" dirty="0">
                <a:solidFill>
                  <a:schemeClr val="tx2"/>
                </a:solidFill>
              </a:rPr>
              <a:t> 15, </a:t>
            </a:r>
            <a:r>
              <a:rPr lang="fi-FI" sz="1600" dirty="0" err="1">
                <a:solidFill>
                  <a:schemeClr val="tx2"/>
                </a:solidFill>
              </a:rPr>
              <a:t>maximum</a:t>
            </a:r>
            <a:r>
              <a:rPr lang="fi-FI" sz="1600" dirty="0">
                <a:solidFill>
                  <a:schemeClr val="tx2"/>
                </a:solidFill>
              </a:rPr>
              <a:t> </a:t>
            </a:r>
            <a:r>
              <a:rPr lang="fi-FI" sz="1600" dirty="0" err="1">
                <a:solidFill>
                  <a:schemeClr val="tx2"/>
                </a:solidFill>
              </a:rPr>
              <a:t>number</a:t>
            </a:r>
            <a:r>
              <a:rPr lang="fi-FI" sz="1600" dirty="0">
                <a:solidFill>
                  <a:schemeClr val="tx2"/>
                </a:solidFill>
              </a:rPr>
              <a:t> </a:t>
            </a:r>
            <a:r>
              <a:rPr lang="fi-FI" sz="1600" dirty="0" err="1">
                <a:solidFill>
                  <a:schemeClr val="tx2"/>
                </a:solidFill>
              </a:rPr>
              <a:t>taken</a:t>
            </a:r>
            <a:r>
              <a:rPr lang="fi-FI" sz="1600" dirty="0">
                <a:solidFill>
                  <a:schemeClr val="tx2"/>
                </a:solidFill>
              </a:rPr>
              <a:t> into </a:t>
            </a:r>
            <a:r>
              <a:rPr lang="fi-FI" sz="1600" dirty="0" err="1">
                <a:solidFill>
                  <a:schemeClr val="tx2"/>
                </a:solidFill>
              </a:rPr>
              <a:t>account</a:t>
            </a:r>
            <a:r>
              <a:rPr lang="fi-FI" sz="1600" dirty="0">
                <a:solidFill>
                  <a:schemeClr val="tx2"/>
                </a:solidFill>
              </a:rPr>
              <a:t> 20*</a:t>
            </a:r>
          </a:p>
          <a:p>
            <a:pPr marL="342900" lvl="1" indent="-342900" defTabSz="914377">
              <a:lnSpc>
                <a:spcPct val="90000"/>
              </a:lnSpc>
              <a:spcBef>
                <a:spcPts val="0"/>
              </a:spcBef>
              <a:spcAft>
                <a:spcPts val="600"/>
              </a:spcAft>
              <a:buClr>
                <a:schemeClr val="tx2"/>
              </a:buClr>
              <a:buFont typeface="Wingdings" panose="05000000000000000000" pitchFamily="2" charset="2"/>
              <a:buChar char="à"/>
            </a:pPr>
            <a:r>
              <a:rPr lang="fi-FI" sz="1600" dirty="0" err="1">
                <a:solidFill>
                  <a:schemeClr val="tx2"/>
                </a:solidFill>
                <a:sym typeface="Wingdings" panose="05000000000000000000" pitchFamily="2" charset="2"/>
              </a:rPr>
              <a:t>Funding</a:t>
            </a:r>
            <a:r>
              <a:rPr lang="fi-FI" sz="1600" dirty="0">
                <a:solidFill>
                  <a:schemeClr val="tx2"/>
                </a:solidFill>
                <a:sym typeface="Wingdings" panose="05000000000000000000" pitchFamily="2" charset="2"/>
              </a:rPr>
              <a:t> </a:t>
            </a:r>
            <a:r>
              <a:rPr lang="fi-FI" sz="1600" b="1" dirty="0">
                <a:solidFill>
                  <a:schemeClr val="tx2"/>
                </a:solidFill>
                <a:sym typeface="Wingdings" panose="05000000000000000000" pitchFamily="2" charset="2"/>
              </a:rPr>
              <a:t>6000 – 8000€</a:t>
            </a:r>
            <a:r>
              <a:rPr lang="fi-FI" sz="1600" dirty="0">
                <a:solidFill>
                  <a:schemeClr val="tx2"/>
                </a:solidFill>
                <a:sym typeface="Wingdings" panose="05000000000000000000" pitchFamily="2" charset="2"/>
              </a:rPr>
              <a:t>/BIP</a:t>
            </a:r>
            <a:br>
              <a:rPr lang="fi-FI" sz="1600" dirty="0">
                <a:solidFill>
                  <a:schemeClr val="tx2"/>
                </a:solidFill>
                <a:sym typeface="Wingdings" panose="05000000000000000000" pitchFamily="2" charset="2"/>
              </a:rPr>
            </a:br>
            <a:br>
              <a:rPr lang="fi-FI" sz="1600" dirty="0">
                <a:solidFill>
                  <a:schemeClr val="tx2"/>
                </a:solidFill>
                <a:sym typeface="Wingdings" panose="05000000000000000000" pitchFamily="2" charset="2"/>
              </a:rPr>
            </a:br>
            <a:r>
              <a:rPr lang="fi-FI" sz="1200" b="1" dirty="0" err="1">
                <a:solidFill>
                  <a:schemeClr val="tx2"/>
                </a:solidFill>
                <a:sym typeface="Wingdings" panose="05000000000000000000" pitchFamily="2" charset="2"/>
              </a:rPr>
              <a:t>Usage</a:t>
            </a:r>
            <a:r>
              <a:rPr lang="fi-FI" sz="1200" dirty="0">
                <a:solidFill>
                  <a:schemeClr val="tx2"/>
                </a:solidFill>
                <a:sym typeface="Wingdings" panose="05000000000000000000" pitchFamily="2" charset="2"/>
              </a:rPr>
              <a:t>: </a:t>
            </a:r>
            <a:r>
              <a:rPr lang="fi-FI" sz="1200" dirty="0" err="1">
                <a:solidFill>
                  <a:schemeClr val="tx2"/>
                </a:solidFill>
                <a:sym typeface="Wingdings" panose="05000000000000000000" pitchFamily="2" charset="2"/>
              </a:rPr>
              <a:t>coordination</a:t>
            </a:r>
            <a:r>
              <a:rPr lang="fi-FI" sz="1200" dirty="0">
                <a:solidFill>
                  <a:schemeClr val="tx2"/>
                </a:solidFill>
                <a:sym typeface="Wingdings" panose="05000000000000000000" pitchFamily="2" charset="2"/>
              </a:rPr>
              <a:t>, </a:t>
            </a:r>
            <a:r>
              <a:rPr lang="fi-FI" sz="1200" dirty="0" err="1">
                <a:solidFill>
                  <a:schemeClr val="tx2"/>
                </a:solidFill>
                <a:sym typeface="Wingdings" panose="05000000000000000000" pitchFamily="2" charset="2"/>
              </a:rPr>
              <a:t>planning</a:t>
            </a:r>
            <a:r>
              <a:rPr lang="fi-FI" sz="1200" dirty="0">
                <a:solidFill>
                  <a:schemeClr val="tx2"/>
                </a:solidFill>
                <a:sym typeface="Wingdings" panose="05000000000000000000" pitchFamily="2" charset="2"/>
              </a:rPr>
              <a:t>, </a:t>
            </a:r>
            <a:r>
              <a:rPr lang="fi-FI" sz="1200" dirty="0" err="1">
                <a:solidFill>
                  <a:schemeClr val="tx2"/>
                </a:solidFill>
                <a:sym typeface="Wingdings" panose="05000000000000000000" pitchFamily="2" charset="2"/>
              </a:rPr>
              <a:t>development</a:t>
            </a:r>
            <a:r>
              <a:rPr lang="fi-FI" sz="1200" dirty="0">
                <a:solidFill>
                  <a:schemeClr val="tx2"/>
                </a:solidFill>
                <a:sym typeface="Wingdings" panose="05000000000000000000" pitchFamily="2" charset="2"/>
              </a:rPr>
              <a:t> and </a:t>
            </a:r>
            <a:r>
              <a:rPr lang="fi-FI" sz="1200" dirty="0" err="1">
                <a:solidFill>
                  <a:schemeClr val="tx2"/>
                </a:solidFill>
                <a:sym typeface="Wingdings" panose="05000000000000000000" pitchFamily="2" charset="2"/>
              </a:rPr>
              <a:t>arrangement</a:t>
            </a:r>
            <a:r>
              <a:rPr lang="fi-FI" sz="1200" dirty="0">
                <a:solidFill>
                  <a:schemeClr val="tx2"/>
                </a:solidFill>
                <a:sym typeface="Wingdings" panose="05000000000000000000" pitchFamily="2" charset="2"/>
              </a:rPr>
              <a:t> </a:t>
            </a:r>
            <a:r>
              <a:rPr lang="fi-FI" sz="1200" dirty="0" err="1">
                <a:solidFill>
                  <a:schemeClr val="tx2"/>
                </a:solidFill>
                <a:sym typeface="Wingdings" panose="05000000000000000000" pitchFamily="2" charset="2"/>
              </a:rPr>
              <a:t>costs</a:t>
            </a:r>
            <a:r>
              <a:rPr lang="fi-FI" sz="1200" dirty="0">
                <a:solidFill>
                  <a:schemeClr val="tx2"/>
                </a:solidFill>
                <a:sym typeface="Wingdings" panose="05000000000000000000" pitchFamily="2" charset="2"/>
              </a:rPr>
              <a:t>; </a:t>
            </a:r>
            <a:r>
              <a:rPr lang="fi-FI" sz="1200" dirty="0" err="1">
                <a:solidFill>
                  <a:schemeClr val="tx2"/>
                </a:solidFill>
                <a:sym typeface="Wingdings" panose="05000000000000000000" pitchFamily="2" charset="2"/>
              </a:rPr>
              <a:t>e.g</a:t>
            </a:r>
            <a:r>
              <a:rPr lang="fi-FI" sz="1200" dirty="0">
                <a:solidFill>
                  <a:schemeClr val="tx2"/>
                </a:solidFill>
                <a:sym typeface="Wingdings" panose="05000000000000000000" pitchFamily="2" charset="2"/>
              </a:rPr>
              <a:t>. </a:t>
            </a:r>
            <a:r>
              <a:rPr lang="fi-FI" sz="1200" dirty="0" err="1">
                <a:solidFill>
                  <a:schemeClr val="tx2"/>
                </a:solidFill>
                <a:sym typeface="Wingdings" panose="05000000000000000000" pitchFamily="2" charset="2"/>
              </a:rPr>
              <a:t>personnel</a:t>
            </a:r>
            <a:r>
              <a:rPr lang="fi-FI" sz="1200" dirty="0">
                <a:solidFill>
                  <a:schemeClr val="tx2"/>
                </a:solidFill>
                <a:sym typeface="Wingdings" panose="05000000000000000000" pitchFamily="2" charset="2"/>
              </a:rPr>
              <a:t> </a:t>
            </a:r>
            <a:r>
              <a:rPr lang="fi-FI" sz="1200" dirty="0" err="1">
                <a:solidFill>
                  <a:schemeClr val="tx2"/>
                </a:solidFill>
                <a:sym typeface="Wingdings" panose="05000000000000000000" pitchFamily="2" charset="2"/>
              </a:rPr>
              <a:t>costs</a:t>
            </a:r>
            <a:r>
              <a:rPr lang="fi-FI" sz="1200" dirty="0">
                <a:solidFill>
                  <a:schemeClr val="tx2"/>
                </a:solidFill>
                <a:sym typeface="Wingdings" panose="05000000000000000000" pitchFamily="2" charset="2"/>
              </a:rPr>
              <a:t>, </a:t>
            </a:r>
            <a:r>
              <a:rPr lang="fi-FI" sz="1200" dirty="0" err="1">
                <a:solidFill>
                  <a:schemeClr val="tx2"/>
                </a:solidFill>
                <a:sym typeface="Wingdings" panose="05000000000000000000" pitchFamily="2" charset="2"/>
              </a:rPr>
              <a:t>rental</a:t>
            </a:r>
            <a:r>
              <a:rPr lang="fi-FI" sz="1200" dirty="0">
                <a:solidFill>
                  <a:schemeClr val="tx2"/>
                </a:solidFill>
                <a:sym typeface="Wingdings" panose="05000000000000000000" pitchFamily="2" charset="2"/>
              </a:rPr>
              <a:t> of </a:t>
            </a:r>
            <a:r>
              <a:rPr lang="fi-FI" sz="1200" dirty="0" err="1">
                <a:solidFill>
                  <a:schemeClr val="tx2"/>
                </a:solidFill>
                <a:sym typeface="Wingdings" panose="05000000000000000000" pitchFamily="2" charset="2"/>
              </a:rPr>
              <a:t>equipment</a:t>
            </a:r>
            <a:r>
              <a:rPr lang="fi-FI" sz="1200" dirty="0">
                <a:solidFill>
                  <a:schemeClr val="tx2"/>
                </a:solidFill>
                <a:sym typeface="Wingdings" panose="05000000000000000000" pitchFamily="2" charset="2"/>
              </a:rPr>
              <a:t> and </a:t>
            </a:r>
            <a:r>
              <a:rPr lang="fi-FI" sz="1200" dirty="0" err="1">
                <a:solidFill>
                  <a:schemeClr val="tx2"/>
                </a:solidFill>
                <a:sym typeface="Wingdings" panose="05000000000000000000" pitchFamily="2" charset="2"/>
              </a:rPr>
              <a:t>venues</a:t>
            </a:r>
            <a:r>
              <a:rPr lang="fi-FI" sz="1200" dirty="0">
                <a:solidFill>
                  <a:schemeClr val="tx2"/>
                </a:solidFill>
                <a:sym typeface="Wingdings" panose="05000000000000000000" pitchFamily="2" charset="2"/>
              </a:rPr>
              <a:t>, </a:t>
            </a:r>
            <a:r>
              <a:rPr lang="fi-FI" sz="1200" dirty="0" err="1">
                <a:solidFill>
                  <a:schemeClr val="tx2"/>
                </a:solidFill>
                <a:sym typeface="Wingdings" panose="05000000000000000000" pitchFamily="2" charset="2"/>
              </a:rPr>
              <a:t>communication</a:t>
            </a:r>
            <a:r>
              <a:rPr lang="fi-FI" sz="1200" dirty="0">
                <a:solidFill>
                  <a:schemeClr val="tx2"/>
                </a:solidFill>
                <a:sym typeface="Wingdings" panose="05000000000000000000" pitchFamily="2" charset="2"/>
              </a:rPr>
              <a:t>, </a:t>
            </a:r>
            <a:r>
              <a:rPr lang="fi-FI" sz="1200" dirty="0" err="1">
                <a:solidFill>
                  <a:schemeClr val="tx2"/>
                </a:solidFill>
                <a:sym typeface="Wingdings" panose="05000000000000000000" pitchFamily="2" charset="2"/>
              </a:rPr>
              <a:t>activities</a:t>
            </a:r>
            <a:r>
              <a:rPr lang="fi-FI" sz="1200" dirty="0">
                <a:solidFill>
                  <a:schemeClr val="tx2"/>
                </a:solidFill>
                <a:sym typeface="Wingdings" panose="05000000000000000000" pitchFamily="2" charset="2"/>
              </a:rPr>
              <a:t>…</a:t>
            </a:r>
            <a:r>
              <a:rPr lang="fi-FI" sz="1200" b="1" dirty="0">
                <a:solidFill>
                  <a:schemeClr val="tx2"/>
                </a:solidFill>
                <a:sym typeface="Wingdings" panose="05000000000000000000" pitchFamily="2" charset="2"/>
              </a:rPr>
              <a:t>  </a:t>
            </a:r>
            <a:r>
              <a:rPr lang="fi-FI" sz="1200" dirty="0">
                <a:solidFill>
                  <a:schemeClr val="tx2"/>
                </a:solidFill>
                <a:sym typeface="Wingdings" panose="05000000000000000000" pitchFamily="2" charset="2"/>
              </a:rPr>
              <a:t>BIP OS is </a:t>
            </a:r>
            <a:r>
              <a:rPr lang="fi-FI" sz="1200" dirty="0" err="1">
                <a:solidFill>
                  <a:schemeClr val="tx2"/>
                </a:solidFill>
                <a:sym typeface="Wingdings" panose="05000000000000000000" pitchFamily="2" charset="2"/>
              </a:rPr>
              <a:t>meant</a:t>
            </a:r>
            <a:r>
              <a:rPr lang="fi-FI" sz="1200" dirty="0">
                <a:solidFill>
                  <a:schemeClr val="tx2"/>
                </a:solidFill>
                <a:sym typeface="Wingdings" panose="05000000000000000000" pitchFamily="2" charset="2"/>
              </a:rPr>
              <a:t> for </a:t>
            </a:r>
            <a:r>
              <a:rPr lang="fi-FI" sz="1200" dirty="0" err="1">
                <a:solidFill>
                  <a:schemeClr val="tx2"/>
                </a:solidFill>
                <a:sym typeface="Wingdings" panose="05000000000000000000" pitchFamily="2" charset="2"/>
              </a:rPr>
              <a:t>expenses</a:t>
            </a:r>
            <a:r>
              <a:rPr lang="fi-FI" sz="1200" dirty="0">
                <a:solidFill>
                  <a:schemeClr val="tx2"/>
                </a:solidFill>
                <a:sym typeface="Wingdings" panose="05000000000000000000" pitchFamily="2" charset="2"/>
              </a:rPr>
              <a:t> </a:t>
            </a:r>
            <a:r>
              <a:rPr lang="fi-FI" sz="1200" dirty="0" err="1">
                <a:solidFill>
                  <a:schemeClr val="tx2"/>
                </a:solidFill>
                <a:sym typeface="Wingdings" panose="05000000000000000000" pitchFamily="2" charset="2"/>
              </a:rPr>
              <a:t>incurred</a:t>
            </a:r>
            <a:r>
              <a:rPr lang="fi-FI" sz="1200" dirty="0">
                <a:solidFill>
                  <a:schemeClr val="tx2"/>
                </a:solidFill>
                <a:sym typeface="Wingdings" panose="05000000000000000000" pitchFamily="2" charset="2"/>
              </a:rPr>
              <a:t> to </a:t>
            </a:r>
            <a:r>
              <a:rPr lang="fi-FI" sz="1200" dirty="0" err="1">
                <a:solidFill>
                  <a:schemeClr val="tx2"/>
                </a:solidFill>
                <a:sym typeface="Wingdings" panose="05000000000000000000" pitchFamily="2" charset="2"/>
              </a:rPr>
              <a:t>all</a:t>
            </a:r>
            <a:r>
              <a:rPr lang="fi-FI" sz="1200" dirty="0">
                <a:solidFill>
                  <a:schemeClr val="tx2"/>
                </a:solidFill>
                <a:sym typeface="Wingdings" panose="05000000000000000000" pitchFamily="2" charset="2"/>
              </a:rPr>
              <a:t> </a:t>
            </a:r>
            <a:r>
              <a:rPr lang="fi-FI" sz="1200" dirty="0" err="1">
                <a:solidFill>
                  <a:schemeClr val="tx2"/>
                </a:solidFill>
                <a:sym typeface="Wingdings" panose="05000000000000000000" pitchFamily="2" charset="2"/>
              </a:rPr>
              <a:t>participating</a:t>
            </a:r>
            <a:r>
              <a:rPr lang="fi-FI" sz="1200" dirty="0">
                <a:solidFill>
                  <a:schemeClr val="tx2"/>
                </a:solidFill>
                <a:sym typeface="Wingdings" panose="05000000000000000000" pitchFamily="2" charset="2"/>
              </a:rPr>
              <a:t> </a:t>
            </a:r>
            <a:r>
              <a:rPr lang="fi-FI" sz="1200" dirty="0" err="1">
                <a:solidFill>
                  <a:schemeClr val="tx2"/>
                </a:solidFill>
                <a:sym typeface="Wingdings" panose="05000000000000000000" pitchFamily="2" charset="2"/>
              </a:rPr>
              <a:t>organisations</a:t>
            </a:r>
            <a:r>
              <a:rPr lang="fi-FI" sz="1200" dirty="0">
                <a:solidFill>
                  <a:schemeClr val="tx2"/>
                </a:solidFill>
                <a:sym typeface="Wingdings" panose="05000000000000000000" pitchFamily="2" charset="2"/>
              </a:rPr>
              <a:t>, </a:t>
            </a:r>
            <a:r>
              <a:rPr lang="fi-FI" sz="1200" dirty="0" err="1">
                <a:solidFill>
                  <a:schemeClr val="tx2"/>
                </a:solidFill>
                <a:sym typeface="Wingdings" panose="05000000000000000000" pitchFamily="2" charset="2"/>
              </a:rPr>
              <a:t>not</a:t>
            </a:r>
            <a:r>
              <a:rPr lang="fi-FI" sz="1200" dirty="0">
                <a:solidFill>
                  <a:schemeClr val="tx2"/>
                </a:solidFill>
                <a:sym typeface="Wingdings" panose="05000000000000000000" pitchFamily="2" charset="2"/>
              </a:rPr>
              <a:t> </a:t>
            </a:r>
            <a:r>
              <a:rPr lang="fi-FI" sz="1200" dirty="0" err="1">
                <a:solidFill>
                  <a:schemeClr val="tx2"/>
                </a:solidFill>
                <a:sym typeface="Wingdings" panose="05000000000000000000" pitchFamily="2" charset="2"/>
              </a:rPr>
              <a:t>only</a:t>
            </a:r>
            <a:r>
              <a:rPr lang="fi-FI" sz="1200" dirty="0">
                <a:solidFill>
                  <a:schemeClr val="tx2"/>
                </a:solidFill>
                <a:sym typeface="Wingdings" panose="05000000000000000000" pitchFamily="2" charset="2"/>
              </a:rPr>
              <a:t> </a:t>
            </a:r>
            <a:r>
              <a:rPr lang="fi-FI" sz="1200" dirty="0" err="1">
                <a:solidFill>
                  <a:schemeClr val="tx2"/>
                </a:solidFill>
                <a:sym typeface="Wingdings" panose="05000000000000000000" pitchFamily="2" charset="2"/>
              </a:rPr>
              <a:t>those</a:t>
            </a:r>
            <a:r>
              <a:rPr lang="fi-FI" sz="1200" dirty="0">
                <a:solidFill>
                  <a:schemeClr val="tx2"/>
                </a:solidFill>
                <a:sym typeface="Wingdings" panose="05000000000000000000" pitchFamily="2" charset="2"/>
              </a:rPr>
              <a:t> of </a:t>
            </a:r>
            <a:r>
              <a:rPr lang="fi-FI" sz="1200" dirty="0" err="1">
                <a:solidFill>
                  <a:schemeClr val="tx2"/>
                </a:solidFill>
                <a:sym typeface="Wingdings" panose="05000000000000000000" pitchFamily="2" charset="2"/>
              </a:rPr>
              <a:t>the</a:t>
            </a:r>
            <a:r>
              <a:rPr lang="fi-FI" sz="1200" dirty="0">
                <a:solidFill>
                  <a:schemeClr val="tx2"/>
                </a:solidFill>
                <a:sym typeface="Wingdings" panose="05000000000000000000" pitchFamily="2" charset="2"/>
              </a:rPr>
              <a:t> </a:t>
            </a:r>
            <a:r>
              <a:rPr lang="fi-FI" sz="1200" dirty="0" err="1">
                <a:solidFill>
                  <a:schemeClr val="tx2"/>
                </a:solidFill>
                <a:sym typeface="Wingdings" panose="05000000000000000000" pitchFamily="2" charset="2"/>
              </a:rPr>
              <a:t>coordinating</a:t>
            </a:r>
            <a:r>
              <a:rPr lang="fi-FI" sz="1200" dirty="0">
                <a:solidFill>
                  <a:schemeClr val="tx2"/>
                </a:solidFill>
                <a:sym typeface="Wingdings" panose="05000000000000000000" pitchFamily="2" charset="2"/>
              </a:rPr>
              <a:t> </a:t>
            </a:r>
            <a:r>
              <a:rPr lang="fi-FI" sz="1200" dirty="0" err="1">
                <a:solidFill>
                  <a:schemeClr val="tx2"/>
                </a:solidFill>
                <a:sym typeface="Wingdings" panose="05000000000000000000" pitchFamily="2" charset="2"/>
              </a:rPr>
              <a:t>institution</a:t>
            </a:r>
            <a:br>
              <a:rPr lang="fi-FI" sz="1200" dirty="0">
                <a:solidFill>
                  <a:schemeClr val="tx2"/>
                </a:solidFill>
                <a:sym typeface="Wingdings" panose="05000000000000000000" pitchFamily="2" charset="2"/>
              </a:rPr>
            </a:br>
            <a:r>
              <a:rPr lang="fi-FI" sz="1200" b="1" dirty="0">
                <a:solidFill>
                  <a:schemeClr val="tx2"/>
                </a:solidFill>
                <a:sym typeface="Wingdings" panose="05000000000000000000" pitchFamily="2" charset="2"/>
              </a:rPr>
              <a:t>BIP OS </a:t>
            </a:r>
            <a:r>
              <a:rPr lang="fi-FI" sz="1200" b="1" dirty="0" err="1">
                <a:solidFill>
                  <a:schemeClr val="tx2"/>
                </a:solidFill>
                <a:sym typeface="Wingdings" panose="05000000000000000000" pitchFamily="2" charset="2"/>
              </a:rPr>
              <a:t>cannot</a:t>
            </a:r>
            <a:r>
              <a:rPr lang="fi-FI" sz="1200" b="1" dirty="0">
                <a:solidFill>
                  <a:schemeClr val="tx2"/>
                </a:solidFill>
                <a:sym typeface="Wingdings" panose="05000000000000000000" pitchFamily="2" charset="2"/>
              </a:rPr>
              <a:t> </a:t>
            </a:r>
            <a:r>
              <a:rPr lang="fi-FI" sz="1200" b="1" dirty="0" err="1">
                <a:solidFill>
                  <a:schemeClr val="tx2"/>
                </a:solidFill>
                <a:sym typeface="Wingdings" panose="05000000000000000000" pitchFamily="2" charset="2"/>
              </a:rPr>
              <a:t>be</a:t>
            </a:r>
            <a:r>
              <a:rPr lang="fi-FI" sz="1200" b="1" dirty="0">
                <a:solidFill>
                  <a:schemeClr val="tx2"/>
                </a:solidFill>
                <a:sym typeface="Wingdings" panose="05000000000000000000" pitchFamily="2" charset="2"/>
              </a:rPr>
              <a:t> </a:t>
            </a:r>
            <a:r>
              <a:rPr lang="fi-FI" sz="1200" b="1" dirty="0" err="1">
                <a:solidFill>
                  <a:schemeClr val="tx2"/>
                </a:solidFill>
                <a:sym typeface="Wingdings" panose="05000000000000000000" pitchFamily="2" charset="2"/>
              </a:rPr>
              <a:t>used</a:t>
            </a:r>
            <a:r>
              <a:rPr lang="fi-FI" sz="1200" dirty="0">
                <a:solidFill>
                  <a:schemeClr val="tx2"/>
                </a:solidFill>
                <a:sym typeface="Wingdings" panose="05000000000000000000" pitchFamily="2" charset="2"/>
              </a:rPr>
              <a:t> to cover </a:t>
            </a:r>
            <a:r>
              <a:rPr lang="fi-FI" sz="1200" dirty="0" err="1">
                <a:solidFill>
                  <a:schemeClr val="tx2"/>
                </a:solidFill>
                <a:sym typeface="Wingdings" panose="05000000000000000000" pitchFamily="2" charset="2"/>
              </a:rPr>
              <a:t>accommodation</a:t>
            </a:r>
            <a:r>
              <a:rPr lang="fi-FI" sz="1200" dirty="0">
                <a:solidFill>
                  <a:schemeClr val="tx2"/>
                </a:solidFill>
                <a:sym typeface="Wingdings" panose="05000000000000000000" pitchFamily="2" charset="2"/>
              </a:rPr>
              <a:t>, </a:t>
            </a:r>
            <a:r>
              <a:rPr lang="fi-FI" sz="1200" dirty="0" err="1">
                <a:solidFill>
                  <a:schemeClr val="tx2"/>
                </a:solidFill>
                <a:sym typeface="Wingdings" panose="05000000000000000000" pitchFamily="2" charset="2"/>
              </a:rPr>
              <a:t>subsistence</a:t>
            </a:r>
            <a:r>
              <a:rPr lang="fi-FI" sz="1200" dirty="0">
                <a:solidFill>
                  <a:schemeClr val="tx2"/>
                </a:solidFill>
                <a:sym typeface="Wingdings" panose="05000000000000000000" pitchFamily="2" charset="2"/>
              </a:rPr>
              <a:t> </a:t>
            </a:r>
            <a:r>
              <a:rPr lang="fi-FI" sz="1200" dirty="0" err="1">
                <a:solidFill>
                  <a:schemeClr val="tx2"/>
                </a:solidFill>
                <a:sym typeface="Wingdings" panose="05000000000000000000" pitchFamily="2" charset="2"/>
              </a:rPr>
              <a:t>or</a:t>
            </a:r>
            <a:r>
              <a:rPr lang="fi-FI" sz="1200" dirty="0">
                <a:solidFill>
                  <a:schemeClr val="tx2"/>
                </a:solidFill>
                <a:sym typeface="Wingdings" panose="05000000000000000000" pitchFamily="2" charset="2"/>
              </a:rPr>
              <a:t> </a:t>
            </a:r>
            <a:r>
              <a:rPr lang="fi-FI" sz="1200" dirty="0" err="1">
                <a:solidFill>
                  <a:schemeClr val="tx2"/>
                </a:solidFill>
                <a:sym typeface="Wingdings" panose="05000000000000000000" pitchFamily="2" charset="2"/>
              </a:rPr>
              <a:t>travel</a:t>
            </a:r>
            <a:r>
              <a:rPr lang="fi-FI" sz="1200" dirty="0">
                <a:solidFill>
                  <a:schemeClr val="tx2"/>
                </a:solidFill>
                <a:sym typeface="Wingdings" panose="05000000000000000000" pitchFamily="2" charset="2"/>
              </a:rPr>
              <a:t> </a:t>
            </a:r>
            <a:r>
              <a:rPr lang="fi-FI" sz="1200" dirty="0" err="1">
                <a:solidFill>
                  <a:schemeClr val="tx2"/>
                </a:solidFill>
                <a:sym typeface="Wingdings" panose="05000000000000000000" pitchFamily="2" charset="2"/>
              </a:rPr>
              <a:t>costs</a:t>
            </a:r>
            <a:r>
              <a:rPr lang="fi-FI" sz="1200" dirty="0">
                <a:solidFill>
                  <a:schemeClr val="tx2"/>
                </a:solidFill>
                <a:sym typeface="Wingdings" panose="05000000000000000000" pitchFamily="2" charset="2"/>
              </a:rPr>
              <a:t> of mobile </a:t>
            </a:r>
            <a:r>
              <a:rPr lang="fi-FI" sz="1200" dirty="0" err="1">
                <a:solidFill>
                  <a:schemeClr val="tx2"/>
                </a:solidFill>
                <a:sym typeface="Wingdings" panose="05000000000000000000" pitchFamily="2" charset="2"/>
              </a:rPr>
              <a:t>participants</a:t>
            </a:r>
            <a:r>
              <a:rPr lang="fi-FI" sz="1200" dirty="0">
                <a:solidFill>
                  <a:schemeClr val="tx2"/>
                </a:solidFill>
                <a:sym typeface="Wingdings" panose="05000000000000000000" pitchFamily="2" charset="2"/>
              </a:rPr>
              <a:t>!</a:t>
            </a:r>
          </a:p>
        </p:txBody>
      </p:sp>
      <p:sp>
        <p:nvSpPr>
          <p:cNvPr id="2" name="Otsikko 1">
            <a:extLst>
              <a:ext uri="{FF2B5EF4-FFF2-40B4-BE49-F238E27FC236}">
                <a16:creationId xmlns:a16="http://schemas.microsoft.com/office/drawing/2014/main" id="{A99D6FF9-4B6A-49AB-8DF7-B915D50BBD70}"/>
              </a:ext>
            </a:extLst>
          </p:cNvPr>
          <p:cNvSpPr>
            <a:spLocks noGrp="1"/>
          </p:cNvSpPr>
          <p:nvPr>
            <p:ph type="title"/>
          </p:nvPr>
        </p:nvSpPr>
        <p:spPr>
          <a:xfrm>
            <a:off x="667225" y="-331035"/>
            <a:ext cx="11390311" cy="1325563"/>
          </a:xfrm>
        </p:spPr>
        <p:txBody>
          <a:bodyPr/>
          <a:lstStyle/>
          <a:p>
            <a:r>
              <a:rPr lang="fi-FI" dirty="0" err="1"/>
              <a:t>Funding</a:t>
            </a:r>
            <a:r>
              <a:rPr lang="fi-FI" dirty="0"/>
              <a:t> for BIP </a:t>
            </a:r>
            <a:r>
              <a:rPr lang="fi-FI" dirty="0" err="1"/>
              <a:t>Cooperation</a:t>
            </a:r>
            <a:endParaRPr lang="fi-FI" dirty="0"/>
          </a:p>
        </p:txBody>
      </p:sp>
      <p:sp>
        <p:nvSpPr>
          <p:cNvPr id="8" name="Suorakulmio: Pyöristetyt kulmat 4">
            <a:extLst>
              <a:ext uri="{FF2B5EF4-FFF2-40B4-BE49-F238E27FC236}">
                <a16:creationId xmlns:a16="http://schemas.microsoft.com/office/drawing/2014/main" id="{7928109B-709D-4345-9F69-8EA44BAE0378}"/>
              </a:ext>
            </a:extLst>
          </p:cNvPr>
          <p:cNvSpPr txBox="1">
            <a:spLocks/>
          </p:cNvSpPr>
          <p:nvPr/>
        </p:nvSpPr>
        <p:spPr bwMode="auto">
          <a:xfrm>
            <a:off x="4195204" y="1179544"/>
            <a:ext cx="3826990" cy="4683928"/>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noAutofit/>
          </a:bodyPr>
          <a:lstStyle>
            <a:lvl1pPr marL="360363" indent="-360363" algn="l" rtl="0" eaLnBrk="0" fontAlgn="base" hangingPunct="0">
              <a:lnSpc>
                <a:spcPct val="95000"/>
              </a:lnSpc>
              <a:spcBef>
                <a:spcPct val="0"/>
              </a:spcBef>
              <a:spcAft>
                <a:spcPts val="1500"/>
              </a:spcAft>
              <a:buClr>
                <a:schemeClr val="tx2"/>
              </a:buClr>
              <a:buFont typeface="Arial" panose="020B0604020202020204" pitchFamily="34" charset="0"/>
              <a:buChar char="•"/>
              <a:defRPr sz="2400" kern="1200">
                <a:solidFill>
                  <a:schemeClr val="lt1"/>
                </a:solidFill>
                <a:latin typeface="+mn-lt"/>
                <a:ea typeface="+mn-ea"/>
                <a:cs typeface="+mn-cs"/>
              </a:defRPr>
            </a:lvl1pPr>
            <a:lvl2pPr marL="895350" indent="-447675" algn="l" rtl="0" eaLnBrk="0" fontAlgn="base" hangingPunct="0">
              <a:lnSpc>
                <a:spcPct val="95000"/>
              </a:lnSpc>
              <a:spcBef>
                <a:spcPct val="0"/>
              </a:spcBef>
              <a:spcAft>
                <a:spcPts val="1500"/>
              </a:spcAft>
              <a:buClr>
                <a:schemeClr val="tx2"/>
              </a:buClr>
              <a:buFont typeface="Arial" panose="020B0604020202020204" pitchFamily="34" charset="0"/>
              <a:buChar char="•"/>
              <a:defRPr sz="2400" kern="1200">
                <a:solidFill>
                  <a:schemeClr val="lt1"/>
                </a:solidFill>
                <a:latin typeface="+mn-lt"/>
                <a:ea typeface="+mn-ea"/>
                <a:cs typeface="+mn-cs"/>
              </a:defRPr>
            </a:lvl2pPr>
            <a:lvl3pPr marL="1439863" indent="-457200" algn="l" rtl="0" eaLnBrk="0" fontAlgn="base" hangingPunct="0">
              <a:lnSpc>
                <a:spcPct val="95000"/>
              </a:lnSpc>
              <a:spcBef>
                <a:spcPct val="0"/>
              </a:spcBef>
              <a:spcAft>
                <a:spcPts val="1500"/>
              </a:spcAft>
              <a:buClr>
                <a:schemeClr val="tx2"/>
              </a:buClr>
              <a:buFont typeface="Arial" panose="020B0604020202020204" pitchFamily="34" charset="0"/>
              <a:buChar char="-"/>
              <a:defRPr sz="2000" kern="1200">
                <a:solidFill>
                  <a:schemeClr val="lt1"/>
                </a:solidFill>
                <a:latin typeface="+mn-lt"/>
                <a:ea typeface="+mn-ea"/>
                <a:cs typeface="+mn-cs"/>
              </a:defRPr>
            </a:lvl3pPr>
            <a:lvl4pPr marL="1701800" indent="-261938" algn="l" rtl="0" eaLnBrk="0" fontAlgn="base" hangingPunct="0">
              <a:lnSpc>
                <a:spcPct val="90000"/>
              </a:lnSpc>
              <a:spcBef>
                <a:spcPts val="500"/>
              </a:spcBef>
              <a:spcAft>
                <a:spcPct val="0"/>
              </a:spcAft>
              <a:buClr>
                <a:schemeClr val="tx2"/>
              </a:buClr>
              <a:buFont typeface="Arial" panose="020B0604020202020204" pitchFamily="34" charset="0"/>
              <a:buChar char="-"/>
              <a:defRPr kern="1200">
                <a:solidFill>
                  <a:schemeClr val="lt1"/>
                </a:solidFill>
                <a:latin typeface="+mn-lt"/>
                <a:ea typeface="+mn-ea"/>
                <a:cs typeface="+mn-cs"/>
              </a:defRPr>
            </a:lvl4pPr>
            <a:lvl5pPr marL="1974850" indent="-273050" algn="l" rtl="0" eaLnBrk="0" fontAlgn="base" hangingPunct="0">
              <a:lnSpc>
                <a:spcPct val="90000"/>
              </a:lnSpc>
              <a:spcBef>
                <a:spcPts val="500"/>
              </a:spcBef>
              <a:spcAft>
                <a:spcPct val="0"/>
              </a:spcAft>
              <a:buClr>
                <a:schemeClr val="tx2"/>
              </a:buClr>
              <a:buFont typeface="Arial" panose="020B0604020202020204" pitchFamily="34" charset="0"/>
              <a:buChar char="-"/>
              <a:defRPr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lvl="1" indent="0" algn="ctr" defTabSz="914377">
              <a:lnSpc>
                <a:spcPct val="90000"/>
              </a:lnSpc>
              <a:spcAft>
                <a:spcPts val="1400"/>
              </a:spcAft>
              <a:buFont typeface="Arial" panose="020B0604020202020204" pitchFamily="34" charset="0"/>
              <a:buNone/>
            </a:pPr>
            <a:r>
              <a:rPr lang="fi-FI" sz="1600" b="1" dirty="0" err="1">
                <a:solidFill>
                  <a:schemeClr val="tx2"/>
                </a:solidFill>
              </a:rPr>
              <a:t>Sending</a:t>
            </a:r>
            <a:r>
              <a:rPr lang="fi-FI" sz="1600" b="1" dirty="0">
                <a:solidFill>
                  <a:schemeClr val="tx2"/>
                </a:solidFill>
              </a:rPr>
              <a:t> HEI</a:t>
            </a:r>
            <a:br>
              <a:rPr lang="fi-FI" sz="1600" b="1" dirty="0">
                <a:solidFill>
                  <a:schemeClr val="tx2"/>
                </a:solidFill>
              </a:rPr>
            </a:br>
            <a:r>
              <a:rPr lang="fi-FI" sz="1600" dirty="0" err="1">
                <a:solidFill>
                  <a:schemeClr val="tx2"/>
                </a:solidFill>
              </a:rPr>
              <a:t>pays</a:t>
            </a:r>
            <a:r>
              <a:rPr lang="fi-FI" sz="1600" dirty="0">
                <a:solidFill>
                  <a:schemeClr val="tx2"/>
                </a:solidFill>
              </a:rPr>
              <a:t> </a:t>
            </a:r>
            <a:r>
              <a:rPr lang="fi-FI" sz="1600" dirty="0" err="1">
                <a:solidFill>
                  <a:schemeClr val="tx2"/>
                </a:solidFill>
              </a:rPr>
              <a:t>grants</a:t>
            </a:r>
            <a:r>
              <a:rPr lang="fi-FI" sz="1600" dirty="0">
                <a:solidFill>
                  <a:schemeClr val="tx2"/>
                </a:solidFill>
              </a:rPr>
              <a:t> to </a:t>
            </a:r>
            <a:r>
              <a:rPr lang="fi-FI" sz="1600" dirty="0" err="1">
                <a:solidFill>
                  <a:schemeClr val="tx2"/>
                </a:solidFill>
              </a:rPr>
              <a:t>outgoing</a:t>
            </a:r>
            <a:r>
              <a:rPr lang="fi-FI" sz="1600" dirty="0">
                <a:solidFill>
                  <a:schemeClr val="tx2"/>
                </a:solidFill>
              </a:rPr>
              <a:t> mobile </a:t>
            </a:r>
            <a:r>
              <a:rPr lang="fi-FI" sz="1600" dirty="0" err="1">
                <a:solidFill>
                  <a:schemeClr val="tx2"/>
                </a:solidFill>
              </a:rPr>
              <a:t>participants</a:t>
            </a:r>
            <a:r>
              <a:rPr lang="fi-FI" sz="1600" dirty="0">
                <a:solidFill>
                  <a:schemeClr val="tx2"/>
                </a:solidFill>
              </a:rPr>
              <a:t> </a:t>
            </a:r>
            <a:r>
              <a:rPr lang="fi-FI" sz="1600" dirty="0" err="1">
                <a:solidFill>
                  <a:schemeClr val="tx2"/>
                </a:solidFill>
              </a:rPr>
              <a:t>from</a:t>
            </a:r>
            <a:r>
              <a:rPr lang="fi-FI" sz="1600" dirty="0">
                <a:solidFill>
                  <a:schemeClr val="tx2"/>
                </a:solidFill>
              </a:rPr>
              <a:t> </a:t>
            </a:r>
            <a:r>
              <a:rPr lang="fi-FI" sz="1600" dirty="0" err="1">
                <a:solidFill>
                  <a:schemeClr val="tx2"/>
                </a:solidFill>
              </a:rPr>
              <a:t>its</a:t>
            </a:r>
            <a:r>
              <a:rPr lang="fi-FI" sz="1600" dirty="0">
                <a:solidFill>
                  <a:schemeClr val="tx2"/>
                </a:solidFill>
              </a:rPr>
              <a:t> </a:t>
            </a:r>
            <a:r>
              <a:rPr lang="fi-FI" sz="1600" dirty="0" err="1">
                <a:solidFill>
                  <a:schemeClr val="tx2"/>
                </a:solidFill>
              </a:rPr>
              <a:t>own</a:t>
            </a:r>
            <a:r>
              <a:rPr lang="fi-FI" sz="1600" dirty="0">
                <a:solidFill>
                  <a:schemeClr val="tx2"/>
                </a:solidFill>
              </a:rPr>
              <a:t> </a:t>
            </a:r>
            <a:r>
              <a:rPr lang="fi-FI" sz="1600" dirty="0" err="1">
                <a:solidFill>
                  <a:schemeClr val="tx2"/>
                </a:solidFill>
              </a:rPr>
              <a:t>normal</a:t>
            </a:r>
            <a:r>
              <a:rPr lang="fi-FI" sz="1600" dirty="0">
                <a:solidFill>
                  <a:schemeClr val="tx2"/>
                </a:solidFill>
              </a:rPr>
              <a:t> KA131 </a:t>
            </a:r>
            <a:r>
              <a:rPr lang="fi-FI" sz="1600" dirty="0" err="1">
                <a:solidFill>
                  <a:schemeClr val="tx2"/>
                </a:solidFill>
              </a:rPr>
              <a:t>mobility</a:t>
            </a:r>
            <a:r>
              <a:rPr lang="fi-FI" sz="1600" dirty="0">
                <a:solidFill>
                  <a:schemeClr val="tx2"/>
                </a:solidFill>
              </a:rPr>
              <a:t> </a:t>
            </a:r>
            <a:r>
              <a:rPr lang="fi-FI" sz="1600" dirty="0" err="1">
                <a:solidFill>
                  <a:schemeClr val="tx2"/>
                </a:solidFill>
              </a:rPr>
              <a:t>support</a:t>
            </a:r>
            <a:r>
              <a:rPr lang="fi-FI" sz="1600" dirty="0">
                <a:solidFill>
                  <a:schemeClr val="tx2"/>
                </a:solidFill>
              </a:rPr>
              <a:t> </a:t>
            </a:r>
            <a:r>
              <a:rPr lang="fi-FI" sz="1600" dirty="0" err="1">
                <a:solidFill>
                  <a:schemeClr val="tx2"/>
                </a:solidFill>
              </a:rPr>
              <a:t>budget</a:t>
            </a:r>
            <a:r>
              <a:rPr lang="fi-FI" sz="1600" dirty="0">
                <a:solidFill>
                  <a:schemeClr val="tx2"/>
                </a:solidFill>
              </a:rPr>
              <a:t> </a:t>
            </a:r>
          </a:p>
          <a:p>
            <a:pPr marL="342900" lvl="1" indent="-342900" defTabSz="914377">
              <a:lnSpc>
                <a:spcPct val="90000"/>
              </a:lnSpc>
              <a:spcBef>
                <a:spcPts val="600"/>
              </a:spcBef>
              <a:spcAft>
                <a:spcPts val="0"/>
              </a:spcAft>
            </a:pPr>
            <a:r>
              <a:rPr lang="fi-FI" sz="1600" b="1" dirty="0">
                <a:solidFill>
                  <a:schemeClr val="tx2"/>
                </a:solidFill>
              </a:rPr>
              <a:t>Students: </a:t>
            </a:r>
            <a:r>
              <a:rPr lang="fi-FI" sz="1600" dirty="0" err="1">
                <a:solidFill>
                  <a:schemeClr val="tx2"/>
                </a:solidFill>
              </a:rPr>
              <a:t>short-term</a:t>
            </a:r>
            <a:r>
              <a:rPr lang="fi-FI" sz="1600" dirty="0">
                <a:solidFill>
                  <a:schemeClr val="tx2"/>
                </a:solidFill>
              </a:rPr>
              <a:t> </a:t>
            </a:r>
            <a:r>
              <a:rPr lang="fi-FI" sz="1600" dirty="0" err="1">
                <a:solidFill>
                  <a:schemeClr val="tx2"/>
                </a:solidFill>
              </a:rPr>
              <a:t>student</a:t>
            </a:r>
            <a:r>
              <a:rPr lang="fi-FI" sz="1600" dirty="0">
                <a:solidFill>
                  <a:schemeClr val="tx2"/>
                </a:solidFill>
              </a:rPr>
              <a:t> </a:t>
            </a:r>
            <a:r>
              <a:rPr lang="fi-FI" sz="1600" dirty="0" err="1">
                <a:solidFill>
                  <a:schemeClr val="tx2"/>
                </a:solidFill>
              </a:rPr>
              <a:t>mobility</a:t>
            </a:r>
            <a:r>
              <a:rPr lang="fi-FI" sz="1600" dirty="0">
                <a:solidFill>
                  <a:schemeClr val="tx2"/>
                </a:solidFill>
              </a:rPr>
              <a:t> </a:t>
            </a:r>
            <a:r>
              <a:rPr lang="fi-FI" sz="1600" dirty="0" err="1">
                <a:solidFill>
                  <a:schemeClr val="tx2"/>
                </a:solidFill>
              </a:rPr>
              <a:t>grant</a:t>
            </a:r>
            <a:r>
              <a:rPr lang="fi-FI" sz="1600" dirty="0">
                <a:solidFill>
                  <a:schemeClr val="tx2"/>
                </a:solidFill>
              </a:rPr>
              <a:t> (SMS)</a:t>
            </a:r>
          </a:p>
          <a:p>
            <a:pPr marL="342900" lvl="1" indent="-342900" defTabSz="914377">
              <a:lnSpc>
                <a:spcPct val="90000"/>
              </a:lnSpc>
              <a:spcBef>
                <a:spcPts val="600"/>
              </a:spcBef>
              <a:spcAft>
                <a:spcPts val="0"/>
              </a:spcAft>
            </a:pPr>
            <a:endParaRPr lang="fi-FI" sz="1600" dirty="0">
              <a:solidFill>
                <a:schemeClr val="tx2"/>
              </a:solidFill>
            </a:endParaRPr>
          </a:p>
          <a:p>
            <a:pPr marL="342900" lvl="1" indent="-342900" defTabSz="914377">
              <a:lnSpc>
                <a:spcPct val="90000"/>
              </a:lnSpc>
              <a:spcAft>
                <a:spcPts val="1400"/>
              </a:spcAft>
            </a:pPr>
            <a:r>
              <a:rPr lang="fi-FI" sz="1600" b="1" dirty="0" err="1">
                <a:solidFill>
                  <a:schemeClr val="tx2"/>
                </a:solidFill>
              </a:rPr>
              <a:t>Staff</a:t>
            </a:r>
            <a:r>
              <a:rPr lang="fi-FI" sz="1600" b="1" dirty="0">
                <a:solidFill>
                  <a:schemeClr val="tx2"/>
                </a:solidFill>
              </a:rPr>
              <a:t> </a:t>
            </a:r>
            <a:r>
              <a:rPr lang="fi-FI" sz="1600" b="1" dirty="0" err="1">
                <a:solidFill>
                  <a:schemeClr val="tx2"/>
                </a:solidFill>
              </a:rPr>
              <a:t>learners</a:t>
            </a:r>
            <a:r>
              <a:rPr lang="fi-FI" sz="1600" b="1" dirty="0">
                <a:solidFill>
                  <a:schemeClr val="tx2"/>
                </a:solidFill>
              </a:rPr>
              <a:t>: </a:t>
            </a:r>
            <a:r>
              <a:rPr lang="fi-FI" sz="1600" dirty="0" err="1">
                <a:solidFill>
                  <a:schemeClr val="tx2"/>
                </a:solidFill>
              </a:rPr>
              <a:t>Staff</a:t>
            </a:r>
            <a:r>
              <a:rPr lang="fi-FI" sz="1600" dirty="0">
                <a:solidFill>
                  <a:schemeClr val="tx2"/>
                </a:solidFill>
              </a:rPr>
              <a:t> Training </a:t>
            </a:r>
            <a:r>
              <a:rPr lang="fi-FI" sz="1600" dirty="0" err="1">
                <a:solidFill>
                  <a:schemeClr val="tx2"/>
                </a:solidFill>
              </a:rPr>
              <a:t>grant</a:t>
            </a:r>
            <a:r>
              <a:rPr lang="fi-FI" sz="1600" dirty="0">
                <a:solidFill>
                  <a:schemeClr val="tx2"/>
                </a:solidFill>
              </a:rPr>
              <a:t> (STT)</a:t>
            </a:r>
          </a:p>
          <a:p>
            <a:pPr marL="342900" lvl="1" indent="-342900" defTabSz="914377">
              <a:lnSpc>
                <a:spcPct val="90000"/>
              </a:lnSpc>
              <a:spcAft>
                <a:spcPts val="1400"/>
              </a:spcAft>
            </a:pPr>
            <a:r>
              <a:rPr lang="fi-FI" sz="1600" b="1" dirty="0">
                <a:solidFill>
                  <a:schemeClr val="tx2"/>
                </a:solidFill>
              </a:rPr>
              <a:t>Mobile </a:t>
            </a:r>
            <a:r>
              <a:rPr lang="fi-FI" sz="1600" b="1" dirty="0" err="1">
                <a:solidFill>
                  <a:schemeClr val="tx2"/>
                </a:solidFill>
              </a:rPr>
              <a:t>teachers</a:t>
            </a:r>
            <a:r>
              <a:rPr lang="fi-FI" sz="1600" b="1" dirty="0">
                <a:solidFill>
                  <a:schemeClr val="tx2"/>
                </a:solidFill>
              </a:rPr>
              <a:t>/</a:t>
            </a:r>
            <a:r>
              <a:rPr lang="fi-FI" sz="1600" b="1" dirty="0" err="1">
                <a:solidFill>
                  <a:schemeClr val="tx2"/>
                </a:solidFill>
              </a:rPr>
              <a:t>trainers</a:t>
            </a:r>
            <a:r>
              <a:rPr lang="fi-FI" sz="1600" b="1" dirty="0">
                <a:solidFill>
                  <a:schemeClr val="tx2"/>
                </a:solidFill>
              </a:rPr>
              <a:t>: </a:t>
            </a:r>
            <a:r>
              <a:rPr lang="fi-FI" sz="1600" dirty="0" err="1">
                <a:solidFill>
                  <a:schemeClr val="tx2"/>
                </a:solidFill>
              </a:rPr>
              <a:t>Teaching</a:t>
            </a:r>
            <a:r>
              <a:rPr lang="fi-FI" sz="1600" dirty="0">
                <a:solidFill>
                  <a:schemeClr val="tx2"/>
                </a:solidFill>
              </a:rPr>
              <a:t> </a:t>
            </a:r>
            <a:r>
              <a:rPr lang="fi-FI" sz="1600" dirty="0" err="1">
                <a:solidFill>
                  <a:schemeClr val="tx2"/>
                </a:solidFill>
              </a:rPr>
              <a:t>Assignment</a:t>
            </a:r>
            <a:r>
              <a:rPr lang="fi-FI" sz="1600" dirty="0">
                <a:solidFill>
                  <a:schemeClr val="tx2"/>
                </a:solidFill>
              </a:rPr>
              <a:t> </a:t>
            </a:r>
            <a:r>
              <a:rPr lang="fi-FI" sz="1600" dirty="0" err="1">
                <a:solidFill>
                  <a:schemeClr val="tx2"/>
                </a:solidFill>
              </a:rPr>
              <a:t>grant</a:t>
            </a:r>
            <a:r>
              <a:rPr lang="fi-FI" sz="1600" dirty="0">
                <a:solidFill>
                  <a:schemeClr val="tx2"/>
                </a:solidFill>
              </a:rPr>
              <a:t> (STA)</a:t>
            </a:r>
          </a:p>
          <a:p>
            <a:pPr marL="342900" lvl="1" indent="-342900" defTabSz="914377">
              <a:lnSpc>
                <a:spcPct val="90000"/>
              </a:lnSpc>
              <a:spcAft>
                <a:spcPts val="1400"/>
              </a:spcAft>
            </a:pPr>
            <a:r>
              <a:rPr lang="fi-FI" sz="1600" dirty="0" err="1">
                <a:solidFill>
                  <a:schemeClr val="tx2"/>
                </a:solidFill>
              </a:rPr>
              <a:t>also</a:t>
            </a:r>
            <a:r>
              <a:rPr lang="fi-FI" sz="1600" dirty="0">
                <a:solidFill>
                  <a:schemeClr val="tx2"/>
                </a:solidFill>
              </a:rPr>
              <a:t> </a:t>
            </a:r>
            <a:r>
              <a:rPr lang="fi-FI" sz="1600" dirty="0" err="1">
                <a:solidFill>
                  <a:schemeClr val="tx2"/>
                </a:solidFill>
              </a:rPr>
              <a:t>zero-grant</a:t>
            </a:r>
            <a:r>
              <a:rPr lang="fi-FI" sz="1600" dirty="0">
                <a:solidFill>
                  <a:schemeClr val="tx2"/>
                </a:solidFill>
              </a:rPr>
              <a:t> </a:t>
            </a:r>
            <a:r>
              <a:rPr lang="fi-FI" sz="1600" dirty="0" err="1">
                <a:solidFill>
                  <a:schemeClr val="tx2"/>
                </a:solidFill>
              </a:rPr>
              <a:t>participation</a:t>
            </a:r>
            <a:r>
              <a:rPr lang="fi-FI" sz="1600" dirty="0">
                <a:solidFill>
                  <a:schemeClr val="tx2"/>
                </a:solidFill>
              </a:rPr>
              <a:t> is </a:t>
            </a:r>
            <a:r>
              <a:rPr lang="fi-FI" sz="1600" dirty="0" err="1">
                <a:solidFill>
                  <a:schemeClr val="tx2"/>
                </a:solidFill>
              </a:rPr>
              <a:t>possible</a:t>
            </a:r>
            <a:endParaRPr lang="fi-FI" sz="1600" dirty="0">
              <a:solidFill>
                <a:schemeClr val="tx2"/>
              </a:solidFill>
            </a:endParaRPr>
          </a:p>
          <a:p>
            <a:pPr marL="0" lvl="1" indent="0" defTabSz="914377">
              <a:lnSpc>
                <a:spcPct val="90000"/>
              </a:lnSpc>
              <a:spcAft>
                <a:spcPts val="1400"/>
              </a:spcAft>
              <a:buNone/>
            </a:pPr>
            <a:br>
              <a:rPr lang="fi-FI" sz="1200" dirty="0">
                <a:solidFill>
                  <a:schemeClr val="tx2"/>
                </a:solidFill>
              </a:rPr>
            </a:br>
            <a:br>
              <a:rPr lang="fi-FI" sz="1200" dirty="0">
                <a:solidFill>
                  <a:schemeClr val="tx2"/>
                </a:solidFill>
              </a:rPr>
            </a:br>
            <a:br>
              <a:rPr lang="fi-FI" sz="1200" dirty="0">
                <a:solidFill>
                  <a:schemeClr val="tx2"/>
                </a:solidFill>
              </a:rPr>
            </a:br>
            <a:r>
              <a:rPr lang="fi-FI" sz="1200" dirty="0">
                <a:solidFill>
                  <a:schemeClr val="tx2"/>
                </a:solidFill>
              </a:rPr>
              <a:t>+ </a:t>
            </a:r>
            <a:r>
              <a:rPr lang="fi-FI" sz="1200" dirty="0" err="1">
                <a:solidFill>
                  <a:schemeClr val="tx2"/>
                </a:solidFill>
              </a:rPr>
              <a:t>the</a:t>
            </a:r>
            <a:r>
              <a:rPr lang="fi-FI" sz="1200" dirty="0">
                <a:solidFill>
                  <a:schemeClr val="tx2"/>
                </a:solidFill>
              </a:rPr>
              <a:t> </a:t>
            </a:r>
            <a:r>
              <a:rPr lang="fi-FI" sz="1200" dirty="0" err="1">
                <a:solidFill>
                  <a:schemeClr val="tx2"/>
                </a:solidFill>
              </a:rPr>
              <a:t>sending</a:t>
            </a:r>
            <a:r>
              <a:rPr lang="fi-FI" sz="1200" dirty="0">
                <a:solidFill>
                  <a:schemeClr val="tx2"/>
                </a:solidFill>
              </a:rPr>
              <a:t> HEI is </a:t>
            </a:r>
            <a:r>
              <a:rPr lang="fi-FI" sz="1200" dirty="0" err="1">
                <a:solidFill>
                  <a:schemeClr val="tx2"/>
                </a:solidFill>
              </a:rPr>
              <a:t>entitled</a:t>
            </a:r>
            <a:r>
              <a:rPr lang="fi-FI" sz="1200" dirty="0">
                <a:solidFill>
                  <a:schemeClr val="tx2"/>
                </a:solidFill>
              </a:rPr>
              <a:t> to </a:t>
            </a:r>
            <a:r>
              <a:rPr lang="fi-FI" sz="1200" dirty="0" err="1">
                <a:solidFill>
                  <a:schemeClr val="tx2"/>
                </a:solidFill>
              </a:rPr>
              <a:t>normal</a:t>
            </a:r>
            <a:r>
              <a:rPr lang="fi-FI" sz="1200" dirty="0">
                <a:solidFill>
                  <a:schemeClr val="tx2"/>
                </a:solidFill>
              </a:rPr>
              <a:t> OS </a:t>
            </a:r>
            <a:r>
              <a:rPr lang="fi-FI" sz="1200" dirty="0" err="1">
                <a:solidFill>
                  <a:schemeClr val="tx2"/>
                </a:solidFill>
              </a:rPr>
              <a:t>support</a:t>
            </a:r>
            <a:br>
              <a:rPr lang="fi-FI" sz="1200" dirty="0">
                <a:solidFill>
                  <a:schemeClr val="tx2"/>
                </a:solidFill>
              </a:rPr>
            </a:br>
            <a:r>
              <a:rPr lang="fi-FI" sz="1200" dirty="0">
                <a:solidFill>
                  <a:schemeClr val="tx2"/>
                </a:solidFill>
              </a:rPr>
              <a:t>   for </a:t>
            </a:r>
            <a:r>
              <a:rPr lang="fi-FI" sz="1200" dirty="0" err="1">
                <a:solidFill>
                  <a:schemeClr val="tx2"/>
                </a:solidFill>
              </a:rPr>
              <a:t>the</a:t>
            </a:r>
            <a:r>
              <a:rPr lang="fi-FI" sz="1200" dirty="0">
                <a:solidFill>
                  <a:schemeClr val="tx2"/>
                </a:solidFill>
              </a:rPr>
              <a:t> </a:t>
            </a:r>
            <a:r>
              <a:rPr lang="fi-FI" sz="1200" dirty="0" err="1">
                <a:solidFill>
                  <a:schemeClr val="tx2"/>
                </a:solidFill>
              </a:rPr>
              <a:t>students</a:t>
            </a:r>
            <a:r>
              <a:rPr lang="fi-FI" sz="1200" dirty="0">
                <a:solidFill>
                  <a:schemeClr val="tx2"/>
                </a:solidFill>
              </a:rPr>
              <a:t> and </a:t>
            </a:r>
            <a:r>
              <a:rPr lang="fi-FI" sz="1200" dirty="0" err="1">
                <a:solidFill>
                  <a:schemeClr val="tx2"/>
                </a:solidFill>
              </a:rPr>
              <a:t>staff</a:t>
            </a:r>
            <a:r>
              <a:rPr lang="fi-FI" sz="1200" dirty="0">
                <a:solidFill>
                  <a:schemeClr val="tx2"/>
                </a:solidFill>
              </a:rPr>
              <a:t> it </a:t>
            </a:r>
            <a:r>
              <a:rPr lang="fi-FI" sz="1200" dirty="0" err="1">
                <a:solidFill>
                  <a:schemeClr val="tx2"/>
                </a:solidFill>
              </a:rPr>
              <a:t>sends</a:t>
            </a:r>
            <a:r>
              <a:rPr lang="fi-FI" sz="1200" dirty="0">
                <a:solidFill>
                  <a:schemeClr val="tx2"/>
                </a:solidFill>
              </a:rPr>
              <a:t> to a BIP</a:t>
            </a:r>
          </a:p>
        </p:txBody>
      </p:sp>
      <p:sp>
        <p:nvSpPr>
          <p:cNvPr id="10" name="Suorakulmio: Pyöristetyt kulmat 4">
            <a:extLst>
              <a:ext uri="{FF2B5EF4-FFF2-40B4-BE49-F238E27FC236}">
                <a16:creationId xmlns:a16="http://schemas.microsoft.com/office/drawing/2014/main" id="{FE6B5276-037A-4C66-93A1-BE620DA4310D}"/>
              </a:ext>
            </a:extLst>
          </p:cNvPr>
          <p:cNvSpPr txBox="1">
            <a:spLocks/>
          </p:cNvSpPr>
          <p:nvPr/>
        </p:nvSpPr>
        <p:spPr bwMode="auto">
          <a:xfrm>
            <a:off x="8113356" y="1179545"/>
            <a:ext cx="3826989" cy="4683927"/>
          </a:xfrm>
          <a:prstGeom prst="rect">
            <a:avLst/>
          </a:prstGeom>
          <a:solidFill>
            <a:schemeClr val="accent5">
              <a:lumMod val="60000"/>
              <a:lumOff val="4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noAutofit/>
          </a:bodyPr>
          <a:lstStyle>
            <a:lvl1pPr marL="360363" indent="-360363" algn="l" rtl="0" eaLnBrk="0" fontAlgn="base" hangingPunct="0">
              <a:lnSpc>
                <a:spcPct val="95000"/>
              </a:lnSpc>
              <a:spcBef>
                <a:spcPct val="0"/>
              </a:spcBef>
              <a:spcAft>
                <a:spcPts val="1500"/>
              </a:spcAft>
              <a:buClr>
                <a:schemeClr val="tx2"/>
              </a:buClr>
              <a:buFont typeface="Arial" panose="020B0604020202020204" pitchFamily="34" charset="0"/>
              <a:buChar char="•"/>
              <a:defRPr sz="2400" kern="1200">
                <a:solidFill>
                  <a:schemeClr val="lt1"/>
                </a:solidFill>
                <a:latin typeface="+mn-lt"/>
                <a:ea typeface="+mn-ea"/>
                <a:cs typeface="+mn-cs"/>
              </a:defRPr>
            </a:lvl1pPr>
            <a:lvl2pPr marL="895350" indent="-447675" algn="l" rtl="0" eaLnBrk="0" fontAlgn="base" hangingPunct="0">
              <a:lnSpc>
                <a:spcPct val="95000"/>
              </a:lnSpc>
              <a:spcBef>
                <a:spcPct val="0"/>
              </a:spcBef>
              <a:spcAft>
                <a:spcPts val="1500"/>
              </a:spcAft>
              <a:buClr>
                <a:schemeClr val="tx2"/>
              </a:buClr>
              <a:buFont typeface="Arial" panose="020B0604020202020204" pitchFamily="34" charset="0"/>
              <a:buChar char="•"/>
              <a:defRPr sz="2400" kern="1200">
                <a:solidFill>
                  <a:schemeClr val="lt1"/>
                </a:solidFill>
                <a:latin typeface="+mn-lt"/>
                <a:ea typeface="+mn-ea"/>
                <a:cs typeface="+mn-cs"/>
              </a:defRPr>
            </a:lvl2pPr>
            <a:lvl3pPr marL="1439863" indent="-457200" algn="l" rtl="0" eaLnBrk="0" fontAlgn="base" hangingPunct="0">
              <a:lnSpc>
                <a:spcPct val="95000"/>
              </a:lnSpc>
              <a:spcBef>
                <a:spcPct val="0"/>
              </a:spcBef>
              <a:spcAft>
                <a:spcPts val="1500"/>
              </a:spcAft>
              <a:buClr>
                <a:schemeClr val="tx2"/>
              </a:buClr>
              <a:buFont typeface="Arial" panose="020B0604020202020204" pitchFamily="34" charset="0"/>
              <a:buChar char="-"/>
              <a:defRPr sz="2000" kern="1200">
                <a:solidFill>
                  <a:schemeClr val="lt1"/>
                </a:solidFill>
                <a:latin typeface="+mn-lt"/>
                <a:ea typeface="+mn-ea"/>
                <a:cs typeface="+mn-cs"/>
              </a:defRPr>
            </a:lvl3pPr>
            <a:lvl4pPr marL="1701800" indent="-261938" algn="l" rtl="0" eaLnBrk="0" fontAlgn="base" hangingPunct="0">
              <a:lnSpc>
                <a:spcPct val="90000"/>
              </a:lnSpc>
              <a:spcBef>
                <a:spcPts val="500"/>
              </a:spcBef>
              <a:spcAft>
                <a:spcPct val="0"/>
              </a:spcAft>
              <a:buClr>
                <a:schemeClr val="tx2"/>
              </a:buClr>
              <a:buFont typeface="Arial" panose="020B0604020202020204" pitchFamily="34" charset="0"/>
              <a:buChar char="-"/>
              <a:defRPr kern="1200">
                <a:solidFill>
                  <a:schemeClr val="lt1"/>
                </a:solidFill>
                <a:latin typeface="+mn-lt"/>
                <a:ea typeface="+mn-ea"/>
                <a:cs typeface="+mn-cs"/>
              </a:defRPr>
            </a:lvl4pPr>
            <a:lvl5pPr marL="1974850" indent="-273050" algn="l" rtl="0" eaLnBrk="0" fontAlgn="base" hangingPunct="0">
              <a:lnSpc>
                <a:spcPct val="90000"/>
              </a:lnSpc>
              <a:spcBef>
                <a:spcPts val="500"/>
              </a:spcBef>
              <a:spcAft>
                <a:spcPct val="0"/>
              </a:spcAft>
              <a:buClr>
                <a:schemeClr val="tx2"/>
              </a:buClr>
              <a:buFont typeface="Arial" panose="020B0604020202020204" pitchFamily="34" charset="0"/>
              <a:buChar char="-"/>
              <a:defRPr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lvl="1" indent="0" algn="ctr" defTabSz="914377">
              <a:lnSpc>
                <a:spcPct val="90000"/>
              </a:lnSpc>
              <a:spcAft>
                <a:spcPts val="1400"/>
              </a:spcAft>
              <a:buFont typeface="Arial" panose="020B0604020202020204" pitchFamily="34" charset="0"/>
              <a:buNone/>
            </a:pPr>
            <a:r>
              <a:rPr lang="fi-FI" sz="1600" b="1" dirty="0" err="1">
                <a:solidFill>
                  <a:schemeClr val="tx2"/>
                </a:solidFill>
              </a:rPr>
              <a:t>Receiving</a:t>
            </a:r>
            <a:r>
              <a:rPr lang="fi-FI" sz="1600" b="1" dirty="0">
                <a:solidFill>
                  <a:schemeClr val="tx2"/>
                </a:solidFill>
              </a:rPr>
              <a:t> HEI</a:t>
            </a:r>
            <a:br>
              <a:rPr lang="fi-FI" sz="1600" b="1" dirty="0">
                <a:solidFill>
                  <a:schemeClr val="tx2"/>
                </a:solidFill>
              </a:rPr>
            </a:br>
            <a:r>
              <a:rPr lang="fi-FI" sz="1600" dirty="0" err="1">
                <a:solidFill>
                  <a:schemeClr val="tx2"/>
                </a:solidFill>
              </a:rPr>
              <a:t>pays</a:t>
            </a:r>
            <a:r>
              <a:rPr lang="fi-FI" sz="1600" dirty="0">
                <a:solidFill>
                  <a:schemeClr val="tx2"/>
                </a:solidFill>
              </a:rPr>
              <a:t> </a:t>
            </a:r>
            <a:r>
              <a:rPr lang="fi-FI" sz="1600" dirty="0" err="1">
                <a:solidFill>
                  <a:schemeClr val="tx2"/>
                </a:solidFill>
              </a:rPr>
              <a:t>grants</a:t>
            </a:r>
            <a:r>
              <a:rPr lang="fi-FI" sz="1600" dirty="0">
                <a:solidFill>
                  <a:schemeClr val="tx2"/>
                </a:solidFill>
              </a:rPr>
              <a:t> to </a:t>
            </a:r>
            <a:r>
              <a:rPr lang="fi-FI" sz="1600" dirty="0" err="1">
                <a:solidFill>
                  <a:schemeClr val="tx2"/>
                </a:solidFill>
              </a:rPr>
              <a:t>teachers</a:t>
            </a:r>
            <a:r>
              <a:rPr lang="fi-FI" sz="1600" dirty="0">
                <a:solidFill>
                  <a:schemeClr val="tx2"/>
                </a:solidFill>
              </a:rPr>
              <a:t> </a:t>
            </a:r>
            <a:r>
              <a:rPr lang="fi-FI" sz="1600" dirty="0" err="1">
                <a:solidFill>
                  <a:schemeClr val="tx2"/>
                </a:solidFill>
              </a:rPr>
              <a:t>invited</a:t>
            </a:r>
            <a:r>
              <a:rPr lang="fi-FI" sz="1600" dirty="0">
                <a:solidFill>
                  <a:schemeClr val="tx2"/>
                </a:solidFill>
              </a:rPr>
              <a:t> </a:t>
            </a:r>
            <a:r>
              <a:rPr lang="fi-FI" sz="1600" dirty="0" err="1">
                <a:solidFill>
                  <a:schemeClr val="tx2"/>
                </a:solidFill>
              </a:rPr>
              <a:t>from</a:t>
            </a:r>
            <a:r>
              <a:rPr lang="fi-FI" sz="1600" dirty="0">
                <a:solidFill>
                  <a:schemeClr val="tx2"/>
                </a:solidFill>
              </a:rPr>
              <a:t> </a:t>
            </a:r>
            <a:r>
              <a:rPr lang="fi-FI" sz="1600" dirty="0" err="1">
                <a:solidFill>
                  <a:schemeClr val="tx2"/>
                </a:solidFill>
              </a:rPr>
              <a:t>enterprises</a:t>
            </a:r>
            <a:r>
              <a:rPr lang="fi-FI" sz="1600" dirty="0">
                <a:solidFill>
                  <a:schemeClr val="tx2"/>
                </a:solidFill>
              </a:rPr>
              <a:t> </a:t>
            </a:r>
            <a:r>
              <a:rPr lang="fi-FI" sz="1600" dirty="0" err="1">
                <a:solidFill>
                  <a:schemeClr val="tx2"/>
                </a:solidFill>
              </a:rPr>
              <a:t>abroad</a:t>
            </a:r>
            <a:r>
              <a:rPr lang="fi-FI" sz="1600" dirty="0">
                <a:solidFill>
                  <a:schemeClr val="tx2"/>
                </a:solidFill>
              </a:rPr>
              <a:t> </a:t>
            </a:r>
            <a:r>
              <a:rPr lang="fi-FI" sz="1600" dirty="0" err="1">
                <a:solidFill>
                  <a:schemeClr val="tx2"/>
                </a:solidFill>
              </a:rPr>
              <a:t>from</a:t>
            </a:r>
            <a:r>
              <a:rPr lang="fi-FI" sz="1600" dirty="0">
                <a:solidFill>
                  <a:schemeClr val="tx2"/>
                </a:solidFill>
              </a:rPr>
              <a:t> </a:t>
            </a:r>
            <a:r>
              <a:rPr lang="fi-FI" sz="1600" dirty="0" err="1">
                <a:solidFill>
                  <a:schemeClr val="tx2"/>
                </a:solidFill>
              </a:rPr>
              <a:t>its</a:t>
            </a:r>
            <a:r>
              <a:rPr lang="fi-FI" sz="1600" dirty="0">
                <a:solidFill>
                  <a:schemeClr val="tx2"/>
                </a:solidFill>
              </a:rPr>
              <a:t> </a:t>
            </a:r>
            <a:r>
              <a:rPr lang="fi-FI" sz="1600" dirty="0" err="1">
                <a:solidFill>
                  <a:schemeClr val="tx2"/>
                </a:solidFill>
              </a:rPr>
              <a:t>own</a:t>
            </a:r>
            <a:r>
              <a:rPr lang="fi-FI" sz="1600" dirty="0">
                <a:solidFill>
                  <a:schemeClr val="tx2"/>
                </a:solidFill>
              </a:rPr>
              <a:t> </a:t>
            </a:r>
            <a:r>
              <a:rPr lang="fi-FI" sz="1600" dirty="0" err="1">
                <a:solidFill>
                  <a:schemeClr val="tx2"/>
                </a:solidFill>
              </a:rPr>
              <a:t>normal</a:t>
            </a:r>
            <a:r>
              <a:rPr lang="fi-FI" sz="1600" dirty="0">
                <a:solidFill>
                  <a:schemeClr val="tx2"/>
                </a:solidFill>
              </a:rPr>
              <a:t> KA131 </a:t>
            </a:r>
            <a:r>
              <a:rPr lang="fi-FI" sz="1600" dirty="0" err="1">
                <a:solidFill>
                  <a:schemeClr val="tx2"/>
                </a:solidFill>
              </a:rPr>
              <a:t>mobility</a:t>
            </a:r>
            <a:r>
              <a:rPr lang="fi-FI" sz="1600" dirty="0">
                <a:solidFill>
                  <a:schemeClr val="tx2"/>
                </a:solidFill>
              </a:rPr>
              <a:t> </a:t>
            </a:r>
            <a:r>
              <a:rPr lang="fi-FI" sz="1600" dirty="0" err="1">
                <a:solidFill>
                  <a:schemeClr val="tx2"/>
                </a:solidFill>
              </a:rPr>
              <a:t>support</a:t>
            </a:r>
            <a:r>
              <a:rPr lang="fi-FI" sz="1600" dirty="0">
                <a:solidFill>
                  <a:schemeClr val="tx2"/>
                </a:solidFill>
              </a:rPr>
              <a:t> </a:t>
            </a:r>
            <a:r>
              <a:rPr lang="fi-FI" sz="1600" dirty="0" err="1">
                <a:solidFill>
                  <a:schemeClr val="tx2"/>
                </a:solidFill>
              </a:rPr>
              <a:t>budget</a:t>
            </a:r>
            <a:endParaRPr lang="fi-FI" sz="1600" dirty="0">
              <a:solidFill>
                <a:schemeClr val="tx2"/>
              </a:solidFill>
            </a:endParaRPr>
          </a:p>
          <a:p>
            <a:pPr marL="285750" lvl="1" indent="-285750" defTabSz="914377">
              <a:lnSpc>
                <a:spcPct val="90000"/>
              </a:lnSpc>
              <a:spcAft>
                <a:spcPts val="1400"/>
              </a:spcAft>
            </a:pPr>
            <a:r>
              <a:rPr lang="fi-FI" sz="1600" dirty="0" err="1">
                <a:solidFill>
                  <a:schemeClr val="tx2"/>
                </a:solidFill>
              </a:rPr>
              <a:t>Teaching</a:t>
            </a:r>
            <a:r>
              <a:rPr lang="fi-FI" sz="1600" dirty="0">
                <a:solidFill>
                  <a:schemeClr val="tx2"/>
                </a:solidFill>
              </a:rPr>
              <a:t> </a:t>
            </a:r>
            <a:r>
              <a:rPr lang="fi-FI" sz="1600" dirty="0" err="1">
                <a:solidFill>
                  <a:schemeClr val="tx2"/>
                </a:solidFill>
              </a:rPr>
              <a:t>Assignment</a:t>
            </a:r>
            <a:r>
              <a:rPr lang="fi-FI" sz="1600" dirty="0">
                <a:solidFill>
                  <a:schemeClr val="tx2"/>
                </a:solidFill>
              </a:rPr>
              <a:t> </a:t>
            </a:r>
            <a:r>
              <a:rPr lang="fi-FI" sz="1600" dirty="0" err="1">
                <a:solidFill>
                  <a:schemeClr val="tx2"/>
                </a:solidFill>
              </a:rPr>
              <a:t>grant</a:t>
            </a:r>
            <a:r>
              <a:rPr lang="fi-FI" sz="1600" dirty="0">
                <a:solidFill>
                  <a:schemeClr val="tx2"/>
                </a:solidFill>
              </a:rPr>
              <a:t> (STA)</a:t>
            </a:r>
          </a:p>
          <a:p>
            <a:pPr marL="0" lvl="1" indent="0" defTabSz="914377">
              <a:lnSpc>
                <a:spcPct val="90000"/>
              </a:lnSpc>
              <a:spcAft>
                <a:spcPts val="1400"/>
              </a:spcAft>
              <a:buNone/>
            </a:pPr>
            <a:endParaRPr lang="fi-FI" sz="1600" dirty="0">
              <a:solidFill>
                <a:schemeClr val="tx2"/>
              </a:solidFill>
            </a:endParaRPr>
          </a:p>
          <a:p>
            <a:pPr marL="0" lvl="1" indent="0" defTabSz="914377">
              <a:lnSpc>
                <a:spcPct val="90000"/>
              </a:lnSpc>
              <a:spcAft>
                <a:spcPts val="1400"/>
              </a:spcAft>
              <a:buNone/>
            </a:pPr>
            <a:r>
              <a:rPr lang="fi-FI" sz="1200" dirty="0">
                <a:solidFill>
                  <a:schemeClr val="tx2"/>
                </a:solidFill>
              </a:rPr>
              <a:t>+ </a:t>
            </a:r>
            <a:r>
              <a:rPr lang="fi-FI" sz="1200" dirty="0" err="1">
                <a:solidFill>
                  <a:schemeClr val="tx2"/>
                </a:solidFill>
              </a:rPr>
              <a:t>the</a:t>
            </a:r>
            <a:r>
              <a:rPr lang="fi-FI" sz="1200" dirty="0">
                <a:solidFill>
                  <a:schemeClr val="tx2"/>
                </a:solidFill>
              </a:rPr>
              <a:t> </a:t>
            </a:r>
            <a:r>
              <a:rPr lang="fi-FI" sz="1200" dirty="0" err="1">
                <a:solidFill>
                  <a:schemeClr val="tx2"/>
                </a:solidFill>
              </a:rPr>
              <a:t>receiving</a:t>
            </a:r>
            <a:r>
              <a:rPr lang="fi-FI" sz="1200" dirty="0">
                <a:solidFill>
                  <a:schemeClr val="tx2"/>
                </a:solidFill>
              </a:rPr>
              <a:t> HEI is </a:t>
            </a:r>
            <a:r>
              <a:rPr lang="fi-FI" sz="1200" dirty="0" err="1">
                <a:solidFill>
                  <a:schemeClr val="tx2"/>
                </a:solidFill>
              </a:rPr>
              <a:t>entitled</a:t>
            </a:r>
            <a:r>
              <a:rPr lang="fi-FI" sz="1200" dirty="0">
                <a:solidFill>
                  <a:schemeClr val="tx2"/>
                </a:solidFill>
              </a:rPr>
              <a:t> to </a:t>
            </a:r>
            <a:r>
              <a:rPr lang="fi-FI" sz="1200" dirty="0" err="1">
                <a:solidFill>
                  <a:schemeClr val="tx2"/>
                </a:solidFill>
              </a:rPr>
              <a:t>normal</a:t>
            </a:r>
            <a:r>
              <a:rPr lang="fi-FI" sz="1200" dirty="0">
                <a:solidFill>
                  <a:schemeClr val="tx2"/>
                </a:solidFill>
              </a:rPr>
              <a:t> OS </a:t>
            </a:r>
            <a:r>
              <a:rPr lang="fi-FI" sz="1200" dirty="0" err="1">
                <a:solidFill>
                  <a:schemeClr val="tx2"/>
                </a:solidFill>
              </a:rPr>
              <a:t>support</a:t>
            </a:r>
            <a:br>
              <a:rPr lang="fi-FI" sz="1200" dirty="0">
                <a:solidFill>
                  <a:schemeClr val="tx2"/>
                </a:solidFill>
              </a:rPr>
            </a:br>
            <a:r>
              <a:rPr lang="fi-FI" sz="1200" dirty="0">
                <a:solidFill>
                  <a:schemeClr val="tx2"/>
                </a:solidFill>
              </a:rPr>
              <a:t>   for </a:t>
            </a:r>
            <a:r>
              <a:rPr lang="fi-FI" sz="1200" dirty="0" err="1">
                <a:solidFill>
                  <a:schemeClr val="tx2"/>
                </a:solidFill>
              </a:rPr>
              <a:t>the</a:t>
            </a:r>
            <a:r>
              <a:rPr lang="fi-FI" sz="1200" dirty="0">
                <a:solidFill>
                  <a:schemeClr val="tx2"/>
                </a:solidFill>
              </a:rPr>
              <a:t> </a:t>
            </a:r>
            <a:r>
              <a:rPr lang="fi-FI" sz="1200" dirty="0" err="1">
                <a:solidFill>
                  <a:schemeClr val="tx2"/>
                </a:solidFill>
              </a:rPr>
              <a:t>invited</a:t>
            </a:r>
            <a:r>
              <a:rPr lang="fi-FI" sz="1200" dirty="0">
                <a:solidFill>
                  <a:schemeClr val="tx2"/>
                </a:solidFill>
              </a:rPr>
              <a:t> </a:t>
            </a:r>
            <a:r>
              <a:rPr lang="fi-FI" sz="1200" dirty="0" err="1">
                <a:solidFill>
                  <a:schemeClr val="tx2"/>
                </a:solidFill>
              </a:rPr>
              <a:t>staff</a:t>
            </a:r>
            <a:r>
              <a:rPr lang="fi-FI" sz="1200" dirty="0">
                <a:solidFill>
                  <a:schemeClr val="tx2"/>
                </a:solidFill>
              </a:rPr>
              <a:t> to a BIP</a:t>
            </a:r>
          </a:p>
          <a:p>
            <a:pPr marL="171450" lvl="1" indent="-171450" defTabSz="914377">
              <a:lnSpc>
                <a:spcPct val="90000"/>
              </a:lnSpc>
              <a:spcAft>
                <a:spcPts val="1400"/>
              </a:spcAft>
            </a:pPr>
            <a:r>
              <a:rPr lang="fi-FI" sz="1600" dirty="0" err="1">
                <a:solidFill>
                  <a:schemeClr val="tx2"/>
                </a:solidFill>
              </a:rPr>
              <a:t>Receiving</a:t>
            </a:r>
            <a:r>
              <a:rPr lang="fi-FI" sz="1600" dirty="0">
                <a:solidFill>
                  <a:schemeClr val="tx2"/>
                </a:solidFill>
              </a:rPr>
              <a:t> </a:t>
            </a:r>
            <a:r>
              <a:rPr lang="fi-FI" sz="1600" dirty="0" err="1">
                <a:solidFill>
                  <a:schemeClr val="tx2"/>
                </a:solidFill>
              </a:rPr>
              <a:t>HEI’s</a:t>
            </a:r>
            <a:r>
              <a:rPr lang="fi-FI" sz="1600" dirty="0">
                <a:solidFill>
                  <a:schemeClr val="tx2"/>
                </a:solidFill>
              </a:rPr>
              <a:t> </a:t>
            </a:r>
            <a:r>
              <a:rPr lang="fi-FI" sz="1600" dirty="0" err="1">
                <a:solidFill>
                  <a:schemeClr val="tx2"/>
                </a:solidFill>
              </a:rPr>
              <a:t>own</a:t>
            </a:r>
            <a:r>
              <a:rPr lang="fi-FI" sz="1600" dirty="0">
                <a:solidFill>
                  <a:schemeClr val="tx2"/>
                </a:solidFill>
              </a:rPr>
              <a:t> </a:t>
            </a:r>
            <a:r>
              <a:rPr lang="fi-FI" sz="1600" dirty="0" err="1">
                <a:solidFill>
                  <a:schemeClr val="tx2"/>
                </a:solidFill>
              </a:rPr>
              <a:t>students</a:t>
            </a:r>
            <a:r>
              <a:rPr lang="fi-FI" sz="1600" dirty="0">
                <a:solidFill>
                  <a:schemeClr val="tx2"/>
                </a:solidFill>
              </a:rPr>
              <a:t> and </a:t>
            </a:r>
            <a:r>
              <a:rPr lang="fi-FI" sz="1600" dirty="0" err="1">
                <a:solidFill>
                  <a:schemeClr val="tx2"/>
                </a:solidFill>
              </a:rPr>
              <a:t>staff</a:t>
            </a:r>
            <a:r>
              <a:rPr lang="fi-FI" sz="1600" dirty="0">
                <a:solidFill>
                  <a:schemeClr val="tx2"/>
                </a:solidFill>
              </a:rPr>
              <a:t> </a:t>
            </a:r>
            <a:r>
              <a:rPr lang="fi-FI" sz="1600" dirty="0" err="1">
                <a:solidFill>
                  <a:schemeClr val="tx2"/>
                </a:solidFill>
              </a:rPr>
              <a:t>can</a:t>
            </a:r>
            <a:r>
              <a:rPr lang="fi-FI" sz="1600" dirty="0">
                <a:solidFill>
                  <a:schemeClr val="tx2"/>
                </a:solidFill>
              </a:rPr>
              <a:t> </a:t>
            </a:r>
            <a:r>
              <a:rPr lang="fi-FI" sz="1600" dirty="0" err="1">
                <a:solidFill>
                  <a:schemeClr val="tx2"/>
                </a:solidFill>
              </a:rPr>
              <a:t>participate</a:t>
            </a:r>
            <a:r>
              <a:rPr lang="fi-FI" sz="1600" dirty="0">
                <a:solidFill>
                  <a:schemeClr val="tx2"/>
                </a:solidFill>
              </a:rPr>
              <a:t> as </a:t>
            </a:r>
            <a:r>
              <a:rPr lang="fi-FI" sz="1600" dirty="0" err="1">
                <a:solidFill>
                  <a:schemeClr val="tx2"/>
                </a:solidFill>
              </a:rPr>
              <a:t>local</a:t>
            </a:r>
            <a:r>
              <a:rPr lang="fi-FI" sz="1600" dirty="0">
                <a:solidFill>
                  <a:schemeClr val="tx2"/>
                </a:solidFill>
              </a:rPr>
              <a:t> </a:t>
            </a:r>
            <a:r>
              <a:rPr lang="fi-FI" sz="1600" dirty="0" err="1">
                <a:solidFill>
                  <a:schemeClr val="tx2"/>
                </a:solidFill>
              </a:rPr>
              <a:t>students</a:t>
            </a:r>
            <a:r>
              <a:rPr lang="fi-FI" sz="1600" dirty="0">
                <a:solidFill>
                  <a:schemeClr val="tx2"/>
                </a:solidFill>
              </a:rPr>
              <a:t> and </a:t>
            </a:r>
            <a:r>
              <a:rPr lang="fi-FI" sz="1600" dirty="0" err="1">
                <a:solidFill>
                  <a:schemeClr val="tx2"/>
                </a:solidFill>
              </a:rPr>
              <a:t>local</a:t>
            </a:r>
            <a:r>
              <a:rPr lang="fi-FI" sz="1600" dirty="0">
                <a:solidFill>
                  <a:schemeClr val="tx2"/>
                </a:solidFill>
              </a:rPr>
              <a:t> </a:t>
            </a:r>
            <a:r>
              <a:rPr lang="fi-FI" sz="1600" dirty="0" err="1">
                <a:solidFill>
                  <a:schemeClr val="tx2"/>
                </a:solidFill>
              </a:rPr>
              <a:t>staff</a:t>
            </a:r>
            <a:r>
              <a:rPr lang="fi-FI" sz="1600" dirty="0">
                <a:solidFill>
                  <a:schemeClr val="tx2"/>
                </a:solidFill>
              </a:rPr>
              <a:t> (</a:t>
            </a:r>
            <a:r>
              <a:rPr lang="fi-FI" sz="1600" dirty="0" err="1">
                <a:solidFill>
                  <a:schemeClr val="tx2"/>
                </a:solidFill>
              </a:rPr>
              <a:t>not</a:t>
            </a:r>
            <a:r>
              <a:rPr lang="fi-FI" sz="1600" dirty="0">
                <a:solidFill>
                  <a:schemeClr val="tx2"/>
                </a:solidFill>
              </a:rPr>
              <a:t> </a:t>
            </a:r>
            <a:r>
              <a:rPr lang="fi-FI" sz="1600" dirty="0" err="1">
                <a:solidFill>
                  <a:schemeClr val="tx2"/>
                </a:solidFill>
              </a:rPr>
              <a:t>included</a:t>
            </a:r>
            <a:r>
              <a:rPr lang="fi-FI" sz="1600" dirty="0">
                <a:solidFill>
                  <a:schemeClr val="tx2"/>
                </a:solidFill>
              </a:rPr>
              <a:t> in </a:t>
            </a:r>
            <a:r>
              <a:rPr lang="fi-FI" sz="1600" dirty="0" err="1">
                <a:solidFill>
                  <a:schemeClr val="tx2"/>
                </a:solidFill>
              </a:rPr>
              <a:t>the</a:t>
            </a:r>
            <a:r>
              <a:rPr lang="fi-FI" sz="1600" dirty="0">
                <a:solidFill>
                  <a:schemeClr val="tx2"/>
                </a:solidFill>
              </a:rPr>
              <a:t> </a:t>
            </a:r>
            <a:r>
              <a:rPr lang="fi-FI" sz="1600" dirty="0" err="1">
                <a:solidFill>
                  <a:schemeClr val="tx2"/>
                </a:solidFill>
              </a:rPr>
              <a:t>minimum</a:t>
            </a:r>
            <a:r>
              <a:rPr lang="fi-FI" sz="1600" dirty="0">
                <a:solidFill>
                  <a:schemeClr val="tx2"/>
                </a:solidFill>
              </a:rPr>
              <a:t> </a:t>
            </a:r>
            <a:r>
              <a:rPr lang="fi-FI" sz="1600" dirty="0" err="1">
                <a:solidFill>
                  <a:schemeClr val="tx2"/>
                </a:solidFill>
              </a:rPr>
              <a:t>number</a:t>
            </a:r>
            <a:r>
              <a:rPr lang="fi-FI" sz="1600" dirty="0">
                <a:solidFill>
                  <a:schemeClr val="tx2"/>
                </a:solidFill>
              </a:rPr>
              <a:t> of </a:t>
            </a:r>
            <a:r>
              <a:rPr lang="fi-FI" sz="1600" dirty="0" err="1">
                <a:solidFill>
                  <a:schemeClr val="tx2"/>
                </a:solidFill>
              </a:rPr>
              <a:t>participants</a:t>
            </a:r>
            <a:r>
              <a:rPr lang="fi-FI" sz="1600" dirty="0">
                <a:solidFill>
                  <a:schemeClr val="tx2"/>
                </a:solidFill>
              </a:rPr>
              <a:t>, </a:t>
            </a:r>
            <a:r>
              <a:rPr lang="fi-FI" sz="1600" dirty="0" err="1">
                <a:solidFill>
                  <a:schemeClr val="tx2"/>
                </a:solidFill>
              </a:rPr>
              <a:t>nor</a:t>
            </a:r>
            <a:r>
              <a:rPr lang="fi-FI" sz="1600" dirty="0">
                <a:solidFill>
                  <a:schemeClr val="tx2"/>
                </a:solidFill>
              </a:rPr>
              <a:t> </a:t>
            </a:r>
            <a:r>
              <a:rPr lang="fi-FI" sz="1600" dirty="0" err="1">
                <a:solidFill>
                  <a:schemeClr val="tx2"/>
                </a:solidFill>
              </a:rPr>
              <a:t>entitled</a:t>
            </a:r>
            <a:r>
              <a:rPr lang="fi-FI" sz="1600" dirty="0">
                <a:solidFill>
                  <a:schemeClr val="tx2"/>
                </a:solidFill>
              </a:rPr>
              <a:t> to a </a:t>
            </a:r>
            <a:r>
              <a:rPr lang="fi-FI" sz="1600" dirty="0" err="1">
                <a:solidFill>
                  <a:schemeClr val="tx2"/>
                </a:solidFill>
              </a:rPr>
              <a:t>grant</a:t>
            </a:r>
            <a:r>
              <a:rPr lang="fi-FI" sz="1600" dirty="0">
                <a:solidFill>
                  <a:schemeClr val="tx2"/>
                </a:solidFill>
              </a:rPr>
              <a:t>).</a:t>
            </a:r>
            <a:br>
              <a:rPr lang="fi-FI" sz="1600" dirty="0">
                <a:solidFill>
                  <a:schemeClr val="tx2"/>
                </a:solidFill>
              </a:rPr>
            </a:br>
            <a:br>
              <a:rPr lang="fi-FI" sz="1200" dirty="0">
                <a:solidFill>
                  <a:schemeClr val="tx2"/>
                </a:solidFill>
              </a:rPr>
            </a:br>
            <a:r>
              <a:rPr lang="fi-FI" sz="1200" b="1" dirty="0">
                <a:solidFill>
                  <a:schemeClr val="tx2"/>
                </a:solidFill>
              </a:rPr>
              <a:t>NB! </a:t>
            </a:r>
            <a:r>
              <a:rPr lang="fi-FI" sz="1200" dirty="0">
                <a:solidFill>
                  <a:schemeClr val="tx2"/>
                </a:solidFill>
              </a:rPr>
              <a:t>If a BIP is </a:t>
            </a:r>
            <a:r>
              <a:rPr lang="fi-FI" sz="1200" dirty="0" err="1">
                <a:solidFill>
                  <a:schemeClr val="tx2"/>
                </a:solidFill>
              </a:rPr>
              <a:t>organised</a:t>
            </a:r>
            <a:r>
              <a:rPr lang="fi-FI" sz="1200" dirty="0">
                <a:solidFill>
                  <a:schemeClr val="tx2"/>
                </a:solidFill>
              </a:rPr>
              <a:t> outside of </a:t>
            </a:r>
            <a:r>
              <a:rPr lang="fi-FI" sz="1200" dirty="0" err="1">
                <a:solidFill>
                  <a:schemeClr val="tx2"/>
                </a:solidFill>
              </a:rPr>
              <a:t>the</a:t>
            </a:r>
            <a:r>
              <a:rPr lang="fi-FI" sz="1200" dirty="0">
                <a:solidFill>
                  <a:schemeClr val="tx2"/>
                </a:solidFill>
              </a:rPr>
              <a:t> </a:t>
            </a:r>
            <a:r>
              <a:rPr lang="fi-FI" sz="1200" dirty="0" err="1">
                <a:solidFill>
                  <a:schemeClr val="tx2"/>
                </a:solidFill>
              </a:rPr>
              <a:t>locality</a:t>
            </a:r>
            <a:r>
              <a:rPr lang="fi-FI" sz="1200" dirty="0">
                <a:solidFill>
                  <a:schemeClr val="tx2"/>
                </a:solidFill>
              </a:rPr>
              <a:t> of </a:t>
            </a:r>
            <a:r>
              <a:rPr lang="fi-FI" sz="1200" dirty="0" err="1">
                <a:solidFill>
                  <a:schemeClr val="tx2"/>
                </a:solidFill>
              </a:rPr>
              <a:t>the</a:t>
            </a:r>
            <a:r>
              <a:rPr lang="fi-FI" sz="1200" dirty="0">
                <a:solidFill>
                  <a:schemeClr val="tx2"/>
                </a:solidFill>
              </a:rPr>
              <a:t> </a:t>
            </a:r>
            <a:r>
              <a:rPr lang="fi-FI" sz="1200" dirty="0" err="1">
                <a:solidFill>
                  <a:schemeClr val="tx2"/>
                </a:solidFill>
              </a:rPr>
              <a:t>receiving</a:t>
            </a:r>
            <a:r>
              <a:rPr lang="fi-FI" sz="1200" dirty="0">
                <a:solidFill>
                  <a:schemeClr val="tx2"/>
                </a:solidFill>
              </a:rPr>
              <a:t> HEI, </a:t>
            </a:r>
            <a:r>
              <a:rPr lang="fi-FI" sz="1200" dirty="0" err="1">
                <a:solidFill>
                  <a:schemeClr val="tx2"/>
                </a:solidFill>
              </a:rPr>
              <a:t>the</a:t>
            </a:r>
            <a:r>
              <a:rPr lang="fi-FI" sz="1200" dirty="0">
                <a:solidFill>
                  <a:schemeClr val="tx2"/>
                </a:solidFill>
              </a:rPr>
              <a:t> </a:t>
            </a:r>
            <a:r>
              <a:rPr lang="fi-FI" sz="1200" dirty="0" err="1">
                <a:solidFill>
                  <a:schemeClr val="tx2"/>
                </a:solidFill>
              </a:rPr>
              <a:t>travel</a:t>
            </a:r>
            <a:r>
              <a:rPr lang="fi-FI" sz="1200" dirty="0">
                <a:solidFill>
                  <a:schemeClr val="tx2"/>
                </a:solidFill>
              </a:rPr>
              <a:t>, </a:t>
            </a:r>
            <a:r>
              <a:rPr lang="fi-FI" sz="1200" dirty="0" err="1">
                <a:solidFill>
                  <a:schemeClr val="tx2"/>
                </a:solidFill>
              </a:rPr>
              <a:t>subsistence</a:t>
            </a:r>
            <a:r>
              <a:rPr lang="fi-FI" sz="1200" dirty="0">
                <a:solidFill>
                  <a:schemeClr val="tx2"/>
                </a:solidFill>
              </a:rPr>
              <a:t> and </a:t>
            </a:r>
            <a:r>
              <a:rPr lang="fi-FI" sz="1200" dirty="0" err="1">
                <a:solidFill>
                  <a:schemeClr val="tx2"/>
                </a:solidFill>
              </a:rPr>
              <a:t>accommodation</a:t>
            </a:r>
            <a:r>
              <a:rPr lang="fi-FI" sz="1200" dirty="0">
                <a:solidFill>
                  <a:schemeClr val="tx2"/>
                </a:solidFill>
              </a:rPr>
              <a:t> </a:t>
            </a:r>
            <a:r>
              <a:rPr lang="fi-FI" sz="1200" dirty="0" err="1">
                <a:solidFill>
                  <a:schemeClr val="tx2"/>
                </a:solidFill>
              </a:rPr>
              <a:t>costs</a:t>
            </a:r>
            <a:r>
              <a:rPr lang="fi-FI" sz="1200" dirty="0">
                <a:solidFill>
                  <a:schemeClr val="tx2"/>
                </a:solidFill>
              </a:rPr>
              <a:t> of </a:t>
            </a:r>
            <a:r>
              <a:rPr lang="fi-FI" sz="1200" dirty="0" err="1">
                <a:solidFill>
                  <a:schemeClr val="tx2"/>
                </a:solidFill>
              </a:rPr>
              <a:t>local</a:t>
            </a:r>
            <a:r>
              <a:rPr lang="fi-FI" sz="1200" dirty="0">
                <a:solidFill>
                  <a:schemeClr val="tx2"/>
                </a:solidFill>
              </a:rPr>
              <a:t> </a:t>
            </a:r>
            <a:r>
              <a:rPr lang="fi-FI" sz="1200" dirty="0" err="1">
                <a:solidFill>
                  <a:schemeClr val="tx2"/>
                </a:solidFill>
              </a:rPr>
              <a:t>participants</a:t>
            </a:r>
            <a:r>
              <a:rPr lang="fi-FI" sz="1200" dirty="0">
                <a:solidFill>
                  <a:schemeClr val="tx2"/>
                </a:solidFill>
              </a:rPr>
              <a:t> </a:t>
            </a:r>
            <a:r>
              <a:rPr lang="fi-FI" sz="1200" dirty="0" err="1">
                <a:solidFill>
                  <a:schemeClr val="tx2"/>
                </a:solidFill>
              </a:rPr>
              <a:t>must</a:t>
            </a:r>
            <a:r>
              <a:rPr lang="fi-FI" sz="1200" dirty="0">
                <a:solidFill>
                  <a:schemeClr val="tx2"/>
                </a:solidFill>
              </a:rPr>
              <a:t> </a:t>
            </a:r>
            <a:r>
              <a:rPr lang="fi-FI" sz="1200" dirty="0" err="1">
                <a:solidFill>
                  <a:schemeClr val="tx2"/>
                </a:solidFill>
              </a:rPr>
              <a:t>be</a:t>
            </a:r>
            <a:r>
              <a:rPr lang="fi-FI" sz="1200" dirty="0">
                <a:solidFill>
                  <a:schemeClr val="tx2"/>
                </a:solidFill>
              </a:rPr>
              <a:t> </a:t>
            </a:r>
            <a:r>
              <a:rPr lang="fi-FI" sz="1200" dirty="0" err="1">
                <a:solidFill>
                  <a:schemeClr val="tx2"/>
                </a:solidFill>
              </a:rPr>
              <a:t>covered</a:t>
            </a:r>
            <a:r>
              <a:rPr lang="fi-FI" sz="1200" dirty="0">
                <a:solidFill>
                  <a:schemeClr val="tx2"/>
                </a:solidFill>
              </a:rPr>
              <a:t> </a:t>
            </a:r>
            <a:r>
              <a:rPr lang="fi-FI" sz="1200" dirty="0" err="1">
                <a:solidFill>
                  <a:schemeClr val="tx2"/>
                </a:solidFill>
              </a:rPr>
              <a:t>from</a:t>
            </a:r>
            <a:r>
              <a:rPr lang="fi-FI" sz="1200" dirty="0">
                <a:solidFill>
                  <a:schemeClr val="tx2"/>
                </a:solidFill>
              </a:rPr>
              <a:t> </a:t>
            </a:r>
            <a:r>
              <a:rPr lang="fi-FI" sz="1200" dirty="0" err="1">
                <a:solidFill>
                  <a:schemeClr val="tx2"/>
                </a:solidFill>
              </a:rPr>
              <a:t>other</a:t>
            </a:r>
            <a:r>
              <a:rPr lang="fi-FI" sz="1200" dirty="0">
                <a:solidFill>
                  <a:schemeClr val="tx2"/>
                </a:solidFill>
              </a:rPr>
              <a:t> </a:t>
            </a:r>
            <a:r>
              <a:rPr lang="fi-FI" sz="1200" dirty="0" err="1">
                <a:solidFill>
                  <a:schemeClr val="tx2"/>
                </a:solidFill>
              </a:rPr>
              <a:t>sources</a:t>
            </a:r>
            <a:r>
              <a:rPr lang="fi-FI" sz="1200" dirty="0">
                <a:solidFill>
                  <a:schemeClr val="tx2"/>
                </a:solidFill>
              </a:rPr>
              <a:t>, as </a:t>
            </a:r>
            <a:r>
              <a:rPr lang="fi-FI" sz="1200" dirty="0" err="1">
                <a:solidFill>
                  <a:schemeClr val="tx2"/>
                </a:solidFill>
              </a:rPr>
              <a:t>the</a:t>
            </a:r>
            <a:r>
              <a:rPr lang="fi-FI" sz="1200" dirty="0">
                <a:solidFill>
                  <a:schemeClr val="tx2"/>
                </a:solidFill>
              </a:rPr>
              <a:t> Erasmus+ </a:t>
            </a:r>
            <a:r>
              <a:rPr lang="fi-FI" sz="1200" dirty="0" err="1">
                <a:solidFill>
                  <a:schemeClr val="tx2"/>
                </a:solidFill>
              </a:rPr>
              <a:t>does</a:t>
            </a:r>
            <a:r>
              <a:rPr lang="fi-FI" sz="1200" dirty="0">
                <a:solidFill>
                  <a:schemeClr val="tx2"/>
                </a:solidFill>
              </a:rPr>
              <a:t> </a:t>
            </a:r>
            <a:r>
              <a:rPr lang="fi-FI" sz="1200" dirty="0" err="1">
                <a:solidFill>
                  <a:schemeClr val="tx2"/>
                </a:solidFill>
              </a:rPr>
              <a:t>not</a:t>
            </a:r>
            <a:r>
              <a:rPr lang="fi-FI" sz="1200" dirty="0">
                <a:solidFill>
                  <a:schemeClr val="tx2"/>
                </a:solidFill>
              </a:rPr>
              <a:t> </a:t>
            </a:r>
            <a:r>
              <a:rPr lang="fi-FI" sz="1200" dirty="0" err="1">
                <a:solidFill>
                  <a:schemeClr val="tx2"/>
                </a:solidFill>
              </a:rPr>
              <a:t>have</a:t>
            </a:r>
            <a:r>
              <a:rPr lang="fi-FI" sz="1200" dirty="0">
                <a:solidFill>
                  <a:schemeClr val="tx2"/>
                </a:solidFill>
              </a:rPr>
              <a:t> </a:t>
            </a:r>
            <a:r>
              <a:rPr lang="fi-FI" sz="1200" dirty="0" err="1">
                <a:solidFill>
                  <a:schemeClr val="tx2"/>
                </a:solidFill>
              </a:rPr>
              <a:t>funding</a:t>
            </a:r>
            <a:r>
              <a:rPr lang="fi-FI" sz="1200" dirty="0">
                <a:solidFill>
                  <a:schemeClr val="tx2"/>
                </a:solidFill>
              </a:rPr>
              <a:t> for in-country </a:t>
            </a:r>
            <a:r>
              <a:rPr lang="fi-FI" sz="1200" dirty="0" err="1">
                <a:solidFill>
                  <a:schemeClr val="tx2"/>
                </a:solidFill>
              </a:rPr>
              <a:t>travel</a:t>
            </a:r>
            <a:r>
              <a:rPr lang="fi-FI" sz="1200" dirty="0">
                <a:solidFill>
                  <a:schemeClr val="tx2"/>
                </a:solidFill>
              </a:rPr>
              <a:t> in </a:t>
            </a:r>
            <a:r>
              <a:rPr lang="fi-FI" sz="1200" dirty="0" err="1">
                <a:solidFill>
                  <a:schemeClr val="tx2"/>
                </a:solidFill>
              </a:rPr>
              <a:t>one’s</a:t>
            </a:r>
            <a:r>
              <a:rPr lang="fi-FI" sz="1200" dirty="0">
                <a:solidFill>
                  <a:schemeClr val="tx2"/>
                </a:solidFill>
              </a:rPr>
              <a:t> country of </a:t>
            </a:r>
            <a:r>
              <a:rPr lang="fi-FI" sz="1200" dirty="0" err="1">
                <a:solidFill>
                  <a:schemeClr val="tx2"/>
                </a:solidFill>
              </a:rPr>
              <a:t>residence</a:t>
            </a:r>
            <a:r>
              <a:rPr lang="fi-FI" sz="1200" dirty="0">
                <a:solidFill>
                  <a:schemeClr val="tx2"/>
                </a:solidFill>
              </a:rPr>
              <a:t>. </a:t>
            </a:r>
          </a:p>
        </p:txBody>
      </p:sp>
      <p:sp>
        <p:nvSpPr>
          <p:cNvPr id="3" name="Tekstiruutu 2">
            <a:extLst>
              <a:ext uri="{FF2B5EF4-FFF2-40B4-BE49-F238E27FC236}">
                <a16:creationId xmlns:a16="http://schemas.microsoft.com/office/drawing/2014/main" id="{C7B42571-7232-4746-B93B-2E6A15F3F3A5}"/>
              </a:ext>
            </a:extLst>
          </p:cNvPr>
          <p:cNvSpPr txBox="1"/>
          <p:nvPr/>
        </p:nvSpPr>
        <p:spPr>
          <a:xfrm>
            <a:off x="251655" y="5948624"/>
            <a:ext cx="3184881" cy="646331"/>
          </a:xfrm>
          <a:prstGeom prst="rect">
            <a:avLst/>
          </a:prstGeom>
          <a:noFill/>
        </p:spPr>
        <p:txBody>
          <a:bodyPr wrap="square" rtlCol="0">
            <a:spAutoFit/>
          </a:bodyPr>
          <a:lstStyle/>
          <a:p>
            <a:r>
              <a:rPr lang="fi-FI" sz="1200" dirty="0">
                <a:solidFill>
                  <a:schemeClr val="tx2"/>
                </a:solidFill>
              </a:rPr>
              <a:t>*) </a:t>
            </a:r>
            <a:r>
              <a:rPr lang="fi-FI" sz="1200" dirty="0" err="1">
                <a:solidFill>
                  <a:schemeClr val="tx2"/>
                </a:solidFill>
              </a:rPr>
              <a:t>The</a:t>
            </a:r>
            <a:r>
              <a:rPr lang="fi-FI" sz="1200" dirty="0">
                <a:solidFill>
                  <a:schemeClr val="tx2"/>
                </a:solidFill>
              </a:rPr>
              <a:t> </a:t>
            </a:r>
            <a:r>
              <a:rPr lang="fi-FI" sz="1200" dirty="0" err="1">
                <a:solidFill>
                  <a:schemeClr val="tx2"/>
                </a:solidFill>
              </a:rPr>
              <a:t>number</a:t>
            </a:r>
            <a:r>
              <a:rPr lang="fi-FI" sz="1200" dirty="0">
                <a:solidFill>
                  <a:schemeClr val="tx2"/>
                </a:solidFill>
              </a:rPr>
              <a:t> of </a:t>
            </a:r>
            <a:r>
              <a:rPr lang="fi-FI" sz="1200" dirty="0" err="1">
                <a:solidFill>
                  <a:schemeClr val="tx2"/>
                </a:solidFill>
              </a:rPr>
              <a:t>participants</a:t>
            </a:r>
            <a:r>
              <a:rPr lang="fi-FI" sz="1200" dirty="0">
                <a:solidFill>
                  <a:schemeClr val="tx2"/>
                </a:solidFill>
              </a:rPr>
              <a:t> is </a:t>
            </a:r>
            <a:r>
              <a:rPr lang="fi-FI" sz="1200" dirty="0" err="1">
                <a:solidFill>
                  <a:schemeClr val="tx2"/>
                </a:solidFill>
              </a:rPr>
              <a:t>not</a:t>
            </a:r>
            <a:r>
              <a:rPr lang="fi-FI" sz="1200" dirty="0">
                <a:solidFill>
                  <a:schemeClr val="tx2"/>
                </a:solidFill>
              </a:rPr>
              <a:t> </a:t>
            </a:r>
            <a:r>
              <a:rPr lang="fi-FI" sz="1200" dirty="0" err="1">
                <a:solidFill>
                  <a:schemeClr val="tx2"/>
                </a:solidFill>
              </a:rPr>
              <a:t>limited</a:t>
            </a:r>
            <a:r>
              <a:rPr lang="fi-FI" sz="1200" dirty="0">
                <a:solidFill>
                  <a:schemeClr val="tx2"/>
                </a:solidFill>
              </a:rPr>
              <a:t> to 20, </a:t>
            </a:r>
            <a:r>
              <a:rPr lang="fi-FI" sz="1200" dirty="0" err="1">
                <a:solidFill>
                  <a:schemeClr val="tx2"/>
                </a:solidFill>
              </a:rPr>
              <a:t>but</a:t>
            </a:r>
            <a:r>
              <a:rPr lang="fi-FI" sz="1200" dirty="0">
                <a:solidFill>
                  <a:schemeClr val="tx2"/>
                </a:solidFill>
              </a:rPr>
              <a:t> </a:t>
            </a:r>
            <a:r>
              <a:rPr lang="fi-FI" sz="1200" dirty="0" err="1">
                <a:solidFill>
                  <a:schemeClr val="tx2"/>
                </a:solidFill>
              </a:rPr>
              <a:t>that</a:t>
            </a:r>
            <a:r>
              <a:rPr lang="fi-FI" sz="1200" dirty="0">
                <a:solidFill>
                  <a:schemeClr val="tx2"/>
                </a:solidFill>
              </a:rPr>
              <a:t> is </a:t>
            </a:r>
            <a:r>
              <a:rPr lang="fi-FI" sz="1200" dirty="0" err="1">
                <a:solidFill>
                  <a:schemeClr val="tx2"/>
                </a:solidFill>
              </a:rPr>
              <a:t>the</a:t>
            </a:r>
            <a:r>
              <a:rPr lang="fi-FI" sz="1200" dirty="0">
                <a:solidFill>
                  <a:schemeClr val="tx2"/>
                </a:solidFill>
              </a:rPr>
              <a:t> </a:t>
            </a:r>
            <a:r>
              <a:rPr lang="fi-FI" sz="1200" dirty="0" err="1">
                <a:solidFill>
                  <a:schemeClr val="tx2"/>
                </a:solidFill>
              </a:rPr>
              <a:t>maximum</a:t>
            </a:r>
            <a:r>
              <a:rPr lang="fi-FI" sz="1200" dirty="0">
                <a:solidFill>
                  <a:schemeClr val="tx2"/>
                </a:solidFill>
              </a:rPr>
              <a:t> </a:t>
            </a:r>
            <a:r>
              <a:rPr lang="fi-FI" sz="1200" dirty="0" err="1">
                <a:solidFill>
                  <a:schemeClr val="tx2"/>
                </a:solidFill>
              </a:rPr>
              <a:t>taken</a:t>
            </a:r>
            <a:r>
              <a:rPr lang="fi-FI" sz="1200" dirty="0">
                <a:solidFill>
                  <a:schemeClr val="tx2"/>
                </a:solidFill>
              </a:rPr>
              <a:t> into </a:t>
            </a:r>
            <a:r>
              <a:rPr lang="fi-FI" sz="1200" dirty="0" err="1">
                <a:solidFill>
                  <a:schemeClr val="tx2"/>
                </a:solidFill>
              </a:rPr>
              <a:t>account</a:t>
            </a:r>
            <a:r>
              <a:rPr lang="fi-FI" sz="1200" dirty="0">
                <a:solidFill>
                  <a:schemeClr val="tx2"/>
                </a:solidFill>
              </a:rPr>
              <a:t> </a:t>
            </a:r>
            <a:r>
              <a:rPr lang="fi-FI" sz="1200" dirty="0" err="1">
                <a:solidFill>
                  <a:schemeClr val="tx2"/>
                </a:solidFill>
              </a:rPr>
              <a:t>when</a:t>
            </a:r>
            <a:r>
              <a:rPr lang="fi-FI" sz="1200" dirty="0">
                <a:solidFill>
                  <a:schemeClr val="tx2"/>
                </a:solidFill>
              </a:rPr>
              <a:t> </a:t>
            </a:r>
            <a:r>
              <a:rPr lang="fi-FI" sz="1200" dirty="0" err="1">
                <a:solidFill>
                  <a:schemeClr val="tx2"/>
                </a:solidFill>
              </a:rPr>
              <a:t>awarding</a:t>
            </a:r>
            <a:r>
              <a:rPr lang="fi-FI" sz="1200" dirty="0">
                <a:solidFill>
                  <a:schemeClr val="tx2"/>
                </a:solidFill>
              </a:rPr>
              <a:t> BIP OS </a:t>
            </a:r>
            <a:r>
              <a:rPr lang="fi-FI" sz="1200" dirty="0" err="1">
                <a:solidFill>
                  <a:schemeClr val="tx2"/>
                </a:solidFill>
              </a:rPr>
              <a:t>funding</a:t>
            </a:r>
            <a:r>
              <a:rPr lang="fi-FI" sz="1200" dirty="0">
                <a:solidFill>
                  <a:schemeClr val="tx2"/>
                </a:solidFill>
              </a:rPr>
              <a:t>.</a:t>
            </a:r>
          </a:p>
        </p:txBody>
      </p:sp>
    </p:spTree>
    <p:extLst>
      <p:ext uri="{BB962C8B-B14F-4D97-AF65-F5344CB8AC3E}">
        <p14:creationId xmlns:p14="http://schemas.microsoft.com/office/powerpoint/2010/main" val="3834844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58A87D3-D00F-4727-828E-9537DC5DC889}"/>
              </a:ext>
            </a:extLst>
          </p:cNvPr>
          <p:cNvSpPr>
            <a:spLocks noGrp="1"/>
          </p:cNvSpPr>
          <p:nvPr>
            <p:ph type="title"/>
          </p:nvPr>
        </p:nvSpPr>
        <p:spPr>
          <a:xfrm>
            <a:off x="874713" y="0"/>
            <a:ext cx="10442575" cy="1103901"/>
          </a:xfrm>
        </p:spPr>
        <p:txBody>
          <a:bodyPr/>
          <a:lstStyle/>
          <a:p>
            <a:r>
              <a:rPr lang="fi-FI" dirty="0"/>
              <a:t>How to </a:t>
            </a:r>
            <a:r>
              <a:rPr lang="fi-FI" dirty="0" err="1"/>
              <a:t>apply</a:t>
            </a:r>
            <a:r>
              <a:rPr lang="fi-FI" dirty="0"/>
              <a:t>?</a:t>
            </a:r>
          </a:p>
        </p:txBody>
      </p:sp>
      <p:graphicFrame>
        <p:nvGraphicFramePr>
          <p:cNvPr id="5" name="Sisällön paikkamerkki 4">
            <a:extLst>
              <a:ext uri="{FF2B5EF4-FFF2-40B4-BE49-F238E27FC236}">
                <a16:creationId xmlns:a16="http://schemas.microsoft.com/office/drawing/2014/main" id="{C88C0F7C-C7E6-49FB-A311-406582F4AA97}"/>
              </a:ext>
            </a:extLst>
          </p:cNvPr>
          <p:cNvGraphicFramePr>
            <a:graphicFrameLocks noGrp="1"/>
          </p:cNvGraphicFramePr>
          <p:nvPr>
            <p:ph sz="half" idx="1"/>
            <p:extLst>
              <p:ext uri="{D42A27DB-BD31-4B8C-83A1-F6EECF244321}">
                <p14:modId xmlns:p14="http://schemas.microsoft.com/office/powerpoint/2010/main" val="690525831"/>
              </p:ext>
            </p:extLst>
          </p:nvPr>
        </p:nvGraphicFramePr>
        <p:xfrm>
          <a:off x="874712" y="1346479"/>
          <a:ext cx="5917973" cy="47741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Sisällön paikkamerkki 5">
            <a:extLst>
              <a:ext uri="{FF2B5EF4-FFF2-40B4-BE49-F238E27FC236}">
                <a16:creationId xmlns:a16="http://schemas.microsoft.com/office/drawing/2014/main" id="{D91215E2-EA64-45D1-A7B3-796CE8BB71D0}"/>
              </a:ext>
            </a:extLst>
          </p:cNvPr>
          <p:cNvGraphicFramePr>
            <a:graphicFrameLocks noGrp="1"/>
          </p:cNvGraphicFramePr>
          <p:nvPr>
            <p:ph sz="half" idx="2"/>
            <p:extLst>
              <p:ext uri="{D42A27DB-BD31-4B8C-83A1-F6EECF244321}">
                <p14:modId xmlns:p14="http://schemas.microsoft.com/office/powerpoint/2010/main" val="1461360332"/>
              </p:ext>
            </p:extLst>
          </p:nvPr>
        </p:nvGraphicFramePr>
        <p:xfrm>
          <a:off x="6995189" y="1346479"/>
          <a:ext cx="5005387" cy="379553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915782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DA400366-6CA6-4484-94F7-773B4FD6B26D}"/>
              </a:ext>
            </a:extLst>
          </p:cNvPr>
          <p:cNvSpPr>
            <a:spLocks noGrp="1"/>
          </p:cNvSpPr>
          <p:nvPr>
            <p:ph type="body" sz="half" idx="2"/>
          </p:nvPr>
        </p:nvSpPr>
        <p:spPr>
          <a:xfrm>
            <a:off x="515937" y="1952626"/>
            <a:ext cx="4859625" cy="3816349"/>
          </a:xfrm>
        </p:spPr>
        <p:txBody>
          <a:bodyPr/>
          <a:lstStyle/>
          <a:p>
            <a:r>
              <a:rPr lang="fi-FI" dirty="0">
                <a:hlinkClick r:id="rId3"/>
              </a:rPr>
              <a:t>Erasmus+ </a:t>
            </a:r>
            <a:r>
              <a:rPr lang="fi-FI" dirty="0" err="1">
                <a:hlinkClick r:id="rId3"/>
              </a:rPr>
              <a:t>Programme</a:t>
            </a:r>
            <a:r>
              <a:rPr lang="fi-FI" dirty="0">
                <a:hlinkClick r:id="rId3"/>
              </a:rPr>
              <a:t> Guide</a:t>
            </a:r>
            <a:r>
              <a:rPr lang="fi-FI" dirty="0"/>
              <a:t> &gt; </a:t>
            </a:r>
            <a:r>
              <a:rPr lang="fi-FI" sz="1600" dirty="0">
                <a:hlinkClick r:id="rId4"/>
              </a:rPr>
              <a:t>Mobility </a:t>
            </a:r>
            <a:r>
              <a:rPr lang="fi-FI" sz="1600" dirty="0" err="1">
                <a:hlinkClick r:id="rId4"/>
              </a:rPr>
              <a:t>project</a:t>
            </a:r>
            <a:r>
              <a:rPr lang="fi-FI" sz="1600" dirty="0">
                <a:hlinkClick r:id="rId4"/>
              </a:rPr>
              <a:t> for </a:t>
            </a:r>
            <a:r>
              <a:rPr lang="fi-FI" sz="1600" dirty="0" err="1">
                <a:hlinkClick r:id="rId4"/>
              </a:rPr>
              <a:t>higher</a:t>
            </a:r>
            <a:r>
              <a:rPr lang="fi-FI" sz="1600" dirty="0">
                <a:hlinkClick r:id="rId4"/>
              </a:rPr>
              <a:t> </a:t>
            </a:r>
            <a:r>
              <a:rPr lang="fi-FI" sz="1600" dirty="0" err="1">
                <a:hlinkClick r:id="rId4"/>
              </a:rPr>
              <a:t>education</a:t>
            </a:r>
            <a:r>
              <a:rPr lang="fi-FI" sz="1600" dirty="0">
                <a:hlinkClick r:id="rId4"/>
              </a:rPr>
              <a:t> </a:t>
            </a:r>
            <a:r>
              <a:rPr lang="fi-FI" sz="1600" dirty="0" err="1">
                <a:hlinkClick r:id="rId4"/>
              </a:rPr>
              <a:t>students</a:t>
            </a:r>
            <a:r>
              <a:rPr lang="fi-FI" sz="1600" dirty="0">
                <a:hlinkClick r:id="rId4"/>
              </a:rPr>
              <a:t> and </a:t>
            </a:r>
            <a:r>
              <a:rPr lang="fi-FI" sz="1600" dirty="0" err="1">
                <a:hlinkClick r:id="rId4"/>
              </a:rPr>
              <a:t>staff</a:t>
            </a:r>
            <a:endParaRPr lang="en-US" sz="1600" dirty="0">
              <a:hlinkClick r:id="rId5"/>
            </a:endParaRPr>
          </a:p>
          <a:p>
            <a:r>
              <a:rPr lang="en-US" dirty="0">
                <a:hlinkClick r:id="rId5"/>
              </a:rPr>
              <a:t>European Commission’s Blended mobility implementation guide for Erasmus+ higher education mobility KA131 </a:t>
            </a:r>
            <a:endParaRPr lang="en-US" dirty="0"/>
          </a:p>
        </p:txBody>
      </p:sp>
      <p:sp>
        <p:nvSpPr>
          <p:cNvPr id="3" name="Otsikko 2">
            <a:extLst>
              <a:ext uri="{FF2B5EF4-FFF2-40B4-BE49-F238E27FC236}">
                <a16:creationId xmlns:a16="http://schemas.microsoft.com/office/drawing/2014/main" id="{8A9D39D9-E985-43BC-800C-89B84F9B92EB}"/>
              </a:ext>
            </a:extLst>
          </p:cNvPr>
          <p:cNvSpPr>
            <a:spLocks noGrp="1"/>
          </p:cNvSpPr>
          <p:nvPr>
            <p:ph type="title"/>
          </p:nvPr>
        </p:nvSpPr>
        <p:spPr/>
        <p:txBody>
          <a:bodyPr>
            <a:normAutofit/>
          </a:bodyPr>
          <a:lstStyle/>
          <a:p>
            <a:r>
              <a:rPr lang="fi-FI" dirty="0"/>
              <a:t>Further </a:t>
            </a:r>
            <a:r>
              <a:rPr lang="fi-FI" dirty="0" err="1"/>
              <a:t>reading</a:t>
            </a:r>
            <a:endParaRPr lang="fi-FI" dirty="0"/>
          </a:p>
        </p:txBody>
      </p:sp>
      <p:pic>
        <p:nvPicPr>
          <p:cNvPr id="6" name="Kuvan paikkamerkki 5">
            <a:extLst>
              <a:ext uri="{FF2B5EF4-FFF2-40B4-BE49-F238E27FC236}">
                <a16:creationId xmlns:a16="http://schemas.microsoft.com/office/drawing/2014/main" id="{CCEDDE30-B461-4BCF-A586-9A919901DD39}"/>
              </a:ext>
            </a:extLst>
          </p:cNvPr>
          <p:cNvPicPr>
            <a:picLocks noGrp="1" noChangeAspect="1"/>
          </p:cNvPicPr>
          <p:nvPr>
            <p:ph type="pic" sz="quarter" idx="13"/>
          </p:nvPr>
        </p:nvPicPr>
        <p:blipFill rotWithShape="1">
          <a:blip r:embed="rId6">
            <a:extLst>
              <a:ext uri="{28A0092B-C50C-407E-A947-70E740481C1C}">
                <a14:useLocalDpi xmlns:a14="http://schemas.microsoft.com/office/drawing/2010/main" val="0"/>
              </a:ext>
            </a:extLst>
          </a:blip>
          <a:srcRect l="14301" r="14301"/>
          <a:stretch/>
        </p:blipFill>
        <p:spPr/>
      </p:pic>
    </p:spTree>
    <p:extLst>
      <p:ext uri="{BB962C8B-B14F-4D97-AF65-F5344CB8AC3E}">
        <p14:creationId xmlns:p14="http://schemas.microsoft.com/office/powerpoint/2010/main" val="121293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FBA1B5-0139-46A5-881C-1DDF694D33F5}"/>
              </a:ext>
            </a:extLst>
          </p:cNvPr>
          <p:cNvSpPr>
            <a:spLocks noGrp="1"/>
          </p:cNvSpPr>
          <p:nvPr>
            <p:ph type="title"/>
          </p:nvPr>
        </p:nvSpPr>
        <p:spPr>
          <a:xfrm>
            <a:off x="874712" y="-23040"/>
            <a:ext cx="10442576" cy="1103901"/>
          </a:xfrm>
        </p:spPr>
        <p:txBody>
          <a:bodyPr/>
          <a:lstStyle/>
          <a:p>
            <a:r>
              <a:rPr lang="fi-FI" dirty="0"/>
              <a:t>An </a:t>
            </a:r>
            <a:r>
              <a:rPr lang="fi-FI" dirty="0" err="1"/>
              <a:t>example</a:t>
            </a:r>
            <a:endParaRPr lang="fi-FI" dirty="0"/>
          </a:p>
        </p:txBody>
      </p:sp>
      <p:sp>
        <p:nvSpPr>
          <p:cNvPr id="3" name="Sisällön paikkamerkki 2">
            <a:extLst>
              <a:ext uri="{FF2B5EF4-FFF2-40B4-BE49-F238E27FC236}">
                <a16:creationId xmlns:a16="http://schemas.microsoft.com/office/drawing/2014/main" id="{9F168506-4D43-4317-9041-94CAA0C844BF}"/>
              </a:ext>
            </a:extLst>
          </p:cNvPr>
          <p:cNvSpPr>
            <a:spLocks noGrp="1"/>
          </p:cNvSpPr>
          <p:nvPr>
            <p:ph idx="1"/>
          </p:nvPr>
        </p:nvSpPr>
        <p:spPr>
          <a:xfrm>
            <a:off x="302401" y="1251659"/>
            <a:ext cx="5078614" cy="4354681"/>
          </a:xfrm>
        </p:spPr>
        <p:txBody>
          <a:bodyPr>
            <a:normAutofit fontScale="70000" lnSpcReduction="20000"/>
          </a:bodyPr>
          <a:lstStyle/>
          <a:p>
            <a:r>
              <a:rPr lang="fi-FI" dirty="0" err="1"/>
              <a:t>Youth</a:t>
            </a:r>
            <a:r>
              <a:rPr lang="fi-FI" dirty="0"/>
              <a:t> </a:t>
            </a:r>
            <a:r>
              <a:rPr lang="fi-FI" dirty="0" err="1"/>
              <a:t>services</a:t>
            </a:r>
            <a:r>
              <a:rPr lang="fi-FI" dirty="0"/>
              <a:t> of a </a:t>
            </a:r>
            <a:r>
              <a:rPr lang="fi-FI" dirty="0" err="1"/>
              <a:t>Finnish</a:t>
            </a:r>
            <a:r>
              <a:rPr lang="fi-FI" dirty="0"/>
              <a:t> </a:t>
            </a:r>
            <a:r>
              <a:rPr lang="fi-FI" dirty="0" err="1"/>
              <a:t>municipality</a:t>
            </a:r>
            <a:r>
              <a:rPr lang="fi-FI" dirty="0"/>
              <a:t> </a:t>
            </a:r>
            <a:r>
              <a:rPr lang="fi-FI" dirty="0" err="1"/>
              <a:t>are</a:t>
            </a:r>
            <a:r>
              <a:rPr lang="fi-FI" dirty="0"/>
              <a:t> </a:t>
            </a:r>
            <a:r>
              <a:rPr lang="fi-FI" dirty="0" err="1"/>
              <a:t>pondering</a:t>
            </a:r>
            <a:r>
              <a:rPr lang="fi-FI" dirty="0"/>
              <a:t> </a:t>
            </a:r>
            <a:r>
              <a:rPr lang="fi-FI" dirty="0" err="1"/>
              <a:t>how</a:t>
            </a:r>
            <a:r>
              <a:rPr lang="fi-FI" dirty="0"/>
              <a:t> to </a:t>
            </a:r>
            <a:r>
              <a:rPr lang="fi-FI" dirty="0" err="1"/>
              <a:t>engage</a:t>
            </a:r>
            <a:r>
              <a:rPr lang="fi-FI" dirty="0"/>
              <a:t> </a:t>
            </a:r>
            <a:r>
              <a:rPr lang="fi-FI" dirty="0" err="1"/>
              <a:t>young</a:t>
            </a:r>
            <a:r>
              <a:rPr lang="fi-FI" dirty="0"/>
              <a:t> </a:t>
            </a:r>
            <a:r>
              <a:rPr lang="fi-FI" dirty="0" err="1"/>
              <a:t>people</a:t>
            </a:r>
            <a:r>
              <a:rPr lang="fi-FI" dirty="0"/>
              <a:t> </a:t>
            </a:r>
            <a:r>
              <a:rPr lang="fi-FI" dirty="0" err="1"/>
              <a:t>with</a:t>
            </a:r>
            <a:r>
              <a:rPr lang="fi-FI" dirty="0"/>
              <a:t> </a:t>
            </a:r>
            <a:r>
              <a:rPr lang="fi-FI" dirty="0" err="1"/>
              <a:t>fewer</a:t>
            </a:r>
            <a:r>
              <a:rPr lang="fi-FI" dirty="0"/>
              <a:t> </a:t>
            </a:r>
            <a:r>
              <a:rPr lang="fi-FI" dirty="0" err="1"/>
              <a:t>opportunities</a:t>
            </a:r>
            <a:r>
              <a:rPr lang="fi-FI" dirty="0"/>
              <a:t> in </a:t>
            </a:r>
            <a:r>
              <a:rPr lang="fi-FI" dirty="0" err="1"/>
              <a:t>their</a:t>
            </a:r>
            <a:r>
              <a:rPr lang="fi-FI" dirty="0"/>
              <a:t> </a:t>
            </a:r>
            <a:r>
              <a:rPr lang="fi-FI" dirty="0" err="1"/>
              <a:t>activities</a:t>
            </a:r>
            <a:r>
              <a:rPr lang="fi-FI" dirty="0"/>
              <a:t>.</a:t>
            </a:r>
          </a:p>
          <a:p>
            <a:r>
              <a:rPr lang="fi-FI" dirty="0" err="1"/>
              <a:t>They</a:t>
            </a:r>
            <a:r>
              <a:rPr lang="fi-FI" dirty="0"/>
              <a:t> </a:t>
            </a:r>
            <a:r>
              <a:rPr lang="fi-FI" dirty="0" err="1"/>
              <a:t>propose</a:t>
            </a:r>
            <a:r>
              <a:rPr lang="fi-FI" dirty="0"/>
              <a:t> </a:t>
            </a:r>
            <a:r>
              <a:rPr lang="fi-FI" dirty="0" err="1"/>
              <a:t>this</a:t>
            </a:r>
            <a:r>
              <a:rPr lang="fi-FI" dirty="0"/>
              <a:t> </a:t>
            </a:r>
            <a:r>
              <a:rPr lang="fi-FI" dirty="0" err="1"/>
              <a:t>problem</a:t>
            </a:r>
            <a:r>
              <a:rPr lang="fi-FI" dirty="0"/>
              <a:t>/</a:t>
            </a:r>
            <a:r>
              <a:rPr lang="fi-FI" dirty="0" err="1"/>
              <a:t>challenge</a:t>
            </a:r>
            <a:r>
              <a:rPr lang="fi-FI" dirty="0"/>
              <a:t> to  </a:t>
            </a:r>
            <a:r>
              <a:rPr lang="fi-FI" dirty="0" err="1"/>
              <a:t>local</a:t>
            </a:r>
            <a:r>
              <a:rPr lang="fi-FI" dirty="0"/>
              <a:t> </a:t>
            </a:r>
            <a:r>
              <a:rPr lang="fi-FI" dirty="0" err="1"/>
              <a:t>HEI’s</a:t>
            </a:r>
            <a:r>
              <a:rPr lang="fi-FI" dirty="0"/>
              <a:t> </a:t>
            </a:r>
            <a:r>
              <a:rPr lang="fi-FI" dirty="0" err="1"/>
              <a:t>youth</a:t>
            </a:r>
            <a:r>
              <a:rPr lang="fi-FI" dirty="0"/>
              <a:t> </a:t>
            </a:r>
            <a:r>
              <a:rPr lang="fi-FI" dirty="0" err="1"/>
              <a:t>worker</a:t>
            </a:r>
            <a:r>
              <a:rPr lang="fi-FI" dirty="0"/>
              <a:t> </a:t>
            </a:r>
            <a:r>
              <a:rPr lang="fi-FI" dirty="0" err="1"/>
              <a:t>programme’s</a:t>
            </a:r>
            <a:r>
              <a:rPr lang="fi-FI" dirty="0"/>
              <a:t> </a:t>
            </a:r>
            <a:r>
              <a:rPr lang="fi-FI" dirty="0" err="1"/>
              <a:t>coordinator</a:t>
            </a:r>
            <a:r>
              <a:rPr lang="fi-FI" dirty="0"/>
              <a:t> as </a:t>
            </a:r>
            <a:r>
              <a:rPr lang="fi-FI" dirty="0" err="1"/>
              <a:t>they</a:t>
            </a:r>
            <a:r>
              <a:rPr lang="fi-FI" dirty="0"/>
              <a:t> </a:t>
            </a:r>
            <a:r>
              <a:rPr lang="fi-FI" dirty="0" err="1"/>
              <a:t>would</a:t>
            </a:r>
            <a:r>
              <a:rPr lang="fi-FI" dirty="0"/>
              <a:t> </a:t>
            </a:r>
            <a:r>
              <a:rPr lang="fi-FI" dirty="0" err="1"/>
              <a:t>like</a:t>
            </a:r>
            <a:r>
              <a:rPr lang="fi-FI" dirty="0"/>
              <a:t> </a:t>
            </a:r>
            <a:r>
              <a:rPr lang="fi-FI" dirty="0" err="1"/>
              <a:t>get</a:t>
            </a:r>
            <a:r>
              <a:rPr lang="fi-FI" dirty="0"/>
              <a:t> </a:t>
            </a:r>
            <a:r>
              <a:rPr lang="fi-FI" dirty="0" err="1"/>
              <a:t>students</a:t>
            </a:r>
            <a:r>
              <a:rPr lang="fi-FI" dirty="0"/>
              <a:t> to </a:t>
            </a:r>
            <a:r>
              <a:rPr lang="fi-FI" dirty="0" err="1"/>
              <a:t>work</a:t>
            </a:r>
            <a:r>
              <a:rPr lang="fi-FI" dirty="0"/>
              <a:t> on </a:t>
            </a:r>
            <a:r>
              <a:rPr lang="fi-FI" dirty="0" err="1"/>
              <a:t>this</a:t>
            </a:r>
            <a:r>
              <a:rPr lang="fi-FI" dirty="0"/>
              <a:t> </a:t>
            </a:r>
            <a:r>
              <a:rPr lang="fi-FI" dirty="0" err="1"/>
              <a:t>challenge</a:t>
            </a:r>
            <a:r>
              <a:rPr lang="fi-FI" dirty="0"/>
              <a:t> and help in </a:t>
            </a:r>
            <a:r>
              <a:rPr lang="fi-FI" dirty="0" err="1"/>
              <a:t>solving</a:t>
            </a:r>
            <a:r>
              <a:rPr lang="fi-FI" dirty="0"/>
              <a:t> it. </a:t>
            </a:r>
          </a:p>
          <a:p>
            <a:r>
              <a:rPr lang="fi-FI" dirty="0" err="1"/>
              <a:t>The</a:t>
            </a:r>
            <a:r>
              <a:rPr lang="fi-FI" dirty="0"/>
              <a:t> </a:t>
            </a:r>
            <a:r>
              <a:rPr lang="fi-FI" dirty="0" err="1"/>
              <a:t>programme</a:t>
            </a:r>
            <a:r>
              <a:rPr lang="fi-FI" dirty="0"/>
              <a:t> </a:t>
            </a:r>
            <a:r>
              <a:rPr lang="fi-FI" dirty="0" err="1"/>
              <a:t>coordinator</a:t>
            </a:r>
            <a:r>
              <a:rPr lang="fi-FI" dirty="0"/>
              <a:t> </a:t>
            </a:r>
            <a:r>
              <a:rPr lang="fi-FI" dirty="0" err="1"/>
              <a:t>contacts</a:t>
            </a:r>
            <a:r>
              <a:rPr lang="fi-FI" dirty="0"/>
              <a:t> some of </a:t>
            </a:r>
            <a:r>
              <a:rPr lang="fi-FI" dirty="0" err="1"/>
              <a:t>her</a:t>
            </a:r>
            <a:r>
              <a:rPr lang="fi-FI" dirty="0"/>
              <a:t> </a:t>
            </a:r>
            <a:r>
              <a:rPr lang="fi-FI" dirty="0" err="1"/>
              <a:t>counterparts</a:t>
            </a:r>
            <a:r>
              <a:rPr lang="fi-FI" dirty="0"/>
              <a:t> in </a:t>
            </a:r>
            <a:r>
              <a:rPr lang="fi-FI" dirty="0" err="1"/>
              <a:t>the</a:t>
            </a:r>
            <a:r>
              <a:rPr lang="fi-FI" dirty="0"/>
              <a:t> </a:t>
            </a:r>
            <a:r>
              <a:rPr lang="fi-FI" dirty="0" err="1"/>
              <a:t>partner</a:t>
            </a:r>
            <a:r>
              <a:rPr lang="fi-FI" dirty="0"/>
              <a:t> </a:t>
            </a:r>
            <a:r>
              <a:rPr lang="fi-FI" dirty="0" err="1"/>
              <a:t>universities</a:t>
            </a:r>
            <a:r>
              <a:rPr lang="fi-FI" dirty="0"/>
              <a:t> and </a:t>
            </a:r>
            <a:r>
              <a:rPr lang="fi-FI" dirty="0" err="1"/>
              <a:t>they</a:t>
            </a:r>
            <a:r>
              <a:rPr lang="fi-FI" dirty="0"/>
              <a:t> </a:t>
            </a:r>
            <a:r>
              <a:rPr lang="fi-FI" dirty="0" err="1"/>
              <a:t>decide</a:t>
            </a:r>
            <a:r>
              <a:rPr lang="fi-FI" dirty="0"/>
              <a:t> to </a:t>
            </a:r>
            <a:r>
              <a:rPr lang="fi-FI" dirty="0" err="1"/>
              <a:t>organise</a:t>
            </a:r>
            <a:r>
              <a:rPr lang="fi-FI" dirty="0"/>
              <a:t> a </a:t>
            </a:r>
            <a:r>
              <a:rPr lang="fi-FI" dirty="0" err="1"/>
              <a:t>multidisciplinary</a:t>
            </a:r>
            <a:r>
              <a:rPr lang="fi-FI" dirty="0"/>
              <a:t> workshop session for </a:t>
            </a:r>
            <a:r>
              <a:rPr lang="fi-FI" dirty="0" err="1"/>
              <a:t>solving</a:t>
            </a:r>
            <a:r>
              <a:rPr lang="fi-FI" dirty="0"/>
              <a:t> </a:t>
            </a:r>
            <a:r>
              <a:rPr lang="fi-FI" dirty="0" err="1"/>
              <a:t>the</a:t>
            </a:r>
            <a:r>
              <a:rPr lang="fi-FI" dirty="0"/>
              <a:t> </a:t>
            </a:r>
            <a:r>
              <a:rPr lang="fi-FI" dirty="0" err="1"/>
              <a:t>problem</a:t>
            </a:r>
            <a:r>
              <a:rPr lang="fi-FI" dirty="0"/>
              <a:t> </a:t>
            </a:r>
            <a:r>
              <a:rPr lang="fi-FI" b="1" dirty="0"/>
              <a:t>as a BIP.</a:t>
            </a:r>
          </a:p>
          <a:p>
            <a:r>
              <a:rPr lang="fi-FI" dirty="0" err="1"/>
              <a:t>The</a:t>
            </a:r>
            <a:r>
              <a:rPr lang="fi-FI" dirty="0"/>
              <a:t> </a:t>
            </a:r>
            <a:r>
              <a:rPr lang="fi-FI" dirty="0" err="1"/>
              <a:t>coordinator</a:t>
            </a:r>
            <a:r>
              <a:rPr lang="fi-FI" dirty="0"/>
              <a:t> </a:t>
            </a:r>
            <a:r>
              <a:rPr lang="fi-FI" dirty="0" err="1"/>
              <a:t>applies</a:t>
            </a:r>
            <a:r>
              <a:rPr lang="fi-FI" dirty="0"/>
              <a:t> </a:t>
            </a:r>
            <a:r>
              <a:rPr lang="fi-FI" dirty="0" err="1"/>
              <a:t>eventually</a:t>
            </a:r>
            <a:r>
              <a:rPr lang="fi-FI" dirty="0"/>
              <a:t> for BIP </a:t>
            </a:r>
            <a:r>
              <a:rPr lang="fi-FI" dirty="0" err="1"/>
              <a:t>funding</a:t>
            </a:r>
            <a:r>
              <a:rPr lang="fi-FI" dirty="0"/>
              <a:t> </a:t>
            </a:r>
            <a:r>
              <a:rPr lang="fi-FI" dirty="0" err="1"/>
              <a:t>with</a:t>
            </a:r>
            <a:r>
              <a:rPr lang="fi-FI" dirty="0"/>
              <a:t> </a:t>
            </a:r>
            <a:r>
              <a:rPr lang="fi-FI" dirty="0" err="1"/>
              <a:t>the</a:t>
            </a:r>
            <a:r>
              <a:rPr lang="fi-FI" dirty="0"/>
              <a:t> help of </a:t>
            </a:r>
            <a:r>
              <a:rPr lang="fi-FI" dirty="0" err="1"/>
              <a:t>the</a:t>
            </a:r>
            <a:r>
              <a:rPr lang="fi-FI" dirty="0"/>
              <a:t> IRO of </a:t>
            </a:r>
            <a:r>
              <a:rPr lang="fi-FI" dirty="0" err="1"/>
              <a:t>her</a:t>
            </a:r>
            <a:r>
              <a:rPr lang="fi-FI" dirty="0"/>
              <a:t> </a:t>
            </a:r>
            <a:r>
              <a:rPr lang="fi-FI" dirty="0" err="1"/>
              <a:t>own</a:t>
            </a:r>
            <a:r>
              <a:rPr lang="fi-FI" dirty="0"/>
              <a:t> </a:t>
            </a:r>
            <a:r>
              <a:rPr lang="fi-FI" dirty="0" err="1"/>
              <a:t>institution</a:t>
            </a:r>
            <a:r>
              <a:rPr lang="fi-FI" dirty="0"/>
              <a:t>.</a:t>
            </a:r>
          </a:p>
        </p:txBody>
      </p:sp>
      <p:sp>
        <p:nvSpPr>
          <p:cNvPr id="4" name="Nuoli: Oikea 3">
            <a:extLst>
              <a:ext uri="{FF2B5EF4-FFF2-40B4-BE49-F238E27FC236}">
                <a16:creationId xmlns:a16="http://schemas.microsoft.com/office/drawing/2014/main" id="{E0BBB5E3-6F9A-4F99-B497-9EF7A939380A}"/>
              </a:ext>
            </a:extLst>
          </p:cNvPr>
          <p:cNvSpPr/>
          <p:nvPr/>
        </p:nvSpPr>
        <p:spPr>
          <a:xfrm>
            <a:off x="5381015" y="2548466"/>
            <a:ext cx="1086255" cy="1761066"/>
          </a:xfrm>
          <a:prstGeom prst="rightArrow">
            <a:avLst/>
          </a:prstGeom>
          <a:effectLst>
            <a:innerShdw blurRad="215900">
              <a:prstClr val="black"/>
            </a:innerShdw>
          </a:effectLst>
          <a:scene3d>
            <a:camera prst="orthographicFront"/>
            <a:lightRig rig="threePt" dir="t"/>
          </a:scene3d>
          <a:sp3d>
            <a:extrusionClr>
              <a:srgbClr val="000000"/>
            </a:extrusionClr>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p>
        </p:txBody>
      </p:sp>
      <p:sp>
        <p:nvSpPr>
          <p:cNvPr id="5" name="Sisällön paikkamerkki 2">
            <a:extLst>
              <a:ext uri="{FF2B5EF4-FFF2-40B4-BE49-F238E27FC236}">
                <a16:creationId xmlns:a16="http://schemas.microsoft.com/office/drawing/2014/main" id="{2EB153E1-E71C-4F0B-B925-318E286E6F4B}"/>
              </a:ext>
            </a:extLst>
          </p:cNvPr>
          <p:cNvSpPr txBox="1">
            <a:spLocks/>
          </p:cNvSpPr>
          <p:nvPr/>
        </p:nvSpPr>
        <p:spPr>
          <a:xfrm>
            <a:off x="6590805" y="457658"/>
            <a:ext cx="5298794" cy="6187044"/>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2"/>
                </a:solidFill>
                <a:latin typeface="+mn-lt"/>
                <a:ea typeface="+mn-ea"/>
                <a:cs typeface="+mn-cs"/>
              </a:defRPr>
            </a:lvl1pPr>
            <a:lvl2pPr marL="628650" indent="-274638" algn="l" defTabSz="914400" rtl="0" eaLnBrk="1" latinLnBrk="0" hangingPunct="1">
              <a:lnSpc>
                <a:spcPct val="90000"/>
              </a:lnSpc>
              <a:spcBef>
                <a:spcPts val="500"/>
              </a:spcBef>
              <a:buClr>
                <a:srgbClr val="000000"/>
              </a:buClr>
              <a:buFont typeface="Arial" panose="020B0604020202020204" pitchFamily="34" charset="0"/>
              <a:buChar char="•"/>
              <a:defRPr sz="2400" kern="1200">
                <a:solidFill>
                  <a:schemeClr val="tx2"/>
                </a:solidFill>
                <a:latin typeface="+mn-lt"/>
                <a:ea typeface="+mn-ea"/>
                <a:cs typeface="+mn-cs"/>
              </a:defRPr>
            </a:lvl2pPr>
            <a:lvl3pPr marL="1079500" indent="-1651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2"/>
                </a:solidFill>
                <a:latin typeface="+mn-lt"/>
                <a:ea typeface="+mn-ea"/>
                <a:cs typeface="+mn-cs"/>
              </a:defRPr>
            </a:lvl3pPr>
            <a:lvl4pPr marL="1524000" indent="-1397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2"/>
                </a:solidFill>
                <a:latin typeface="+mn-lt"/>
                <a:ea typeface="+mn-ea"/>
                <a:cs typeface="+mn-cs"/>
              </a:defRPr>
            </a:lvl4pPr>
            <a:lvl5pPr marL="1974850" indent="-146050" algn="l" defTabSz="914400" rtl="0" eaLnBrk="1" latinLnBrk="0" hangingPunct="1">
              <a:lnSpc>
                <a:spcPct val="90000"/>
              </a:lnSpc>
              <a:spcBef>
                <a:spcPts val="500"/>
              </a:spcBef>
              <a:buClr>
                <a:srgbClr val="000000"/>
              </a:buClr>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3600" dirty="0" err="1"/>
              <a:t>Once</a:t>
            </a:r>
            <a:r>
              <a:rPr lang="fi-FI" sz="3600" dirty="0"/>
              <a:t> </a:t>
            </a:r>
            <a:r>
              <a:rPr lang="fi-FI" sz="3600" dirty="0" err="1"/>
              <a:t>the</a:t>
            </a:r>
            <a:r>
              <a:rPr lang="fi-FI" sz="3600" dirty="0"/>
              <a:t> </a:t>
            </a:r>
            <a:r>
              <a:rPr lang="fi-FI" sz="3600" dirty="0" err="1"/>
              <a:t>funding</a:t>
            </a:r>
            <a:r>
              <a:rPr lang="fi-FI" sz="3600" dirty="0"/>
              <a:t> </a:t>
            </a:r>
            <a:r>
              <a:rPr lang="fi-FI" sz="3600" dirty="0" err="1"/>
              <a:t>has</a:t>
            </a:r>
            <a:r>
              <a:rPr lang="fi-FI" sz="3600" dirty="0"/>
              <a:t> </a:t>
            </a:r>
            <a:r>
              <a:rPr lang="fi-FI" sz="3600" dirty="0" err="1"/>
              <a:t>been</a:t>
            </a:r>
            <a:r>
              <a:rPr lang="fi-FI" sz="3600" dirty="0"/>
              <a:t> </a:t>
            </a:r>
            <a:r>
              <a:rPr lang="fi-FI" sz="3600" dirty="0" err="1"/>
              <a:t>awarded</a:t>
            </a:r>
            <a:r>
              <a:rPr lang="fi-FI" sz="3600" dirty="0"/>
              <a:t> </a:t>
            </a:r>
            <a:r>
              <a:rPr lang="fi-FI" sz="3600" dirty="0" err="1"/>
              <a:t>the</a:t>
            </a:r>
            <a:r>
              <a:rPr lang="fi-FI" sz="3600" dirty="0"/>
              <a:t> </a:t>
            </a:r>
            <a:r>
              <a:rPr lang="fi-FI" sz="3600" dirty="0" err="1"/>
              <a:t>partners</a:t>
            </a:r>
            <a:r>
              <a:rPr lang="fi-FI" sz="3600" dirty="0"/>
              <a:t> </a:t>
            </a:r>
            <a:r>
              <a:rPr lang="fi-FI" sz="3600" dirty="0" err="1"/>
              <a:t>plan</a:t>
            </a:r>
            <a:r>
              <a:rPr lang="fi-FI" sz="3600" dirty="0"/>
              <a:t> </a:t>
            </a:r>
            <a:r>
              <a:rPr lang="fi-FI" sz="3600" dirty="0" err="1"/>
              <a:t>the</a:t>
            </a:r>
            <a:r>
              <a:rPr lang="fi-FI" sz="3600" dirty="0"/>
              <a:t> </a:t>
            </a:r>
            <a:r>
              <a:rPr lang="fi-FI" sz="3600" dirty="0" err="1"/>
              <a:t>contents</a:t>
            </a:r>
            <a:r>
              <a:rPr lang="fi-FI" sz="3600" dirty="0"/>
              <a:t> and </a:t>
            </a:r>
            <a:r>
              <a:rPr lang="fi-FI" sz="3600" dirty="0" err="1"/>
              <a:t>programme</a:t>
            </a:r>
            <a:r>
              <a:rPr lang="fi-FI" sz="3600" dirty="0"/>
              <a:t> of </a:t>
            </a:r>
            <a:r>
              <a:rPr lang="fi-FI" sz="3600" dirty="0" err="1"/>
              <a:t>the</a:t>
            </a:r>
            <a:r>
              <a:rPr lang="fi-FI" sz="3600" dirty="0"/>
              <a:t> BIP </a:t>
            </a:r>
            <a:r>
              <a:rPr lang="fi-FI" sz="3600" dirty="0" err="1"/>
              <a:t>more</a:t>
            </a:r>
            <a:r>
              <a:rPr lang="fi-FI" sz="3600" dirty="0"/>
              <a:t> </a:t>
            </a:r>
            <a:r>
              <a:rPr lang="fi-FI" sz="3600" dirty="0" err="1"/>
              <a:t>thoroughly</a:t>
            </a:r>
            <a:r>
              <a:rPr lang="fi-FI" sz="3600" dirty="0"/>
              <a:t> </a:t>
            </a:r>
            <a:r>
              <a:rPr lang="fi-FI" sz="3600" dirty="0" err="1"/>
              <a:t>together</a:t>
            </a:r>
            <a:r>
              <a:rPr lang="fi-FI" sz="3600" dirty="0"/>
              <a:t>.</a:t>
            </a:r>
          </a:p>
          <a:p>
            <a:r>
              <a:rPr lang="fi-FI" sz="3600" dirty="0" err="1"/>
              <a:t>There</a:t>
            </a:r>
            <a:r>
              <a:rPr lang="fi-FI" sz="3600" dirty="0"/>
              <a:t> </a:t>
            </a:r>
            <a:r>
              <a:rPr lang="fi-FI" sz="3600" dirty="0" err="1"/>
              <a:t>are</a:t>
            </a:r>
            <a:r>
              <a:rPr lang="fi-FI" sz="3600" dirty="0"/>
              <a:t> 4 </a:t>
            </a:r>
            <a:r>
              <a:rPr lang="fi-FI" sz="3600" dirty="0" err="1"/>
              <a:t>partner</a:t>
            </a:r>
            <a:r>
              <a:rPr lang="fi-FI" sz="3600" dirty="0"/>
              <a:t> </a:t>
            </a:r>
            <a:r>
              <a:rPr lang="fi-FI" sz="3600" dirty="0" err="1"/>
              <a:t>institutions</a:t>
            </a:r>
            <a:r>
              <a:rPr lang="fi-FI" sz="3600" dirty="0"/>
              <a:t> + </a:t>
            </a:r>
            <a:r>
              <a:rPr lang="fi-FI" sz="3600" dirty="0" err="1"/>
              <a:t>the</a:t>
            </a:r>
            <a:r>
              <a:rPr lang="fi-FI" sz="3600" dirty="0"/>
              <a:t> </a:t>
            </a:r>
            <a:r>
              <a:rPr lang="fi-FI" sz="3600" dirty="0" err="1"/>
              <a:t>coordinator</a:t>
            </a:r>
            <a:r>
              <a:rPr lang="fi-FI" sz="3600" dirty="0"/>
              <a:t>, </a:t>
            </a:r>
            <a:r>
              <a:rPr lang="fi-FI" sz="3600" dirty="0" err="1"/>
              <a:t>each</a:t>
            </a:r>
            <a:r>
              <a:rPr lang="fi-FI" sz="3600" dirty="0"/>
              <a:t> of </a:t>
            </a:r>
            <a:r>
              <a:rPr lang="fi-FI" sz="3600" dirty="0" err="1"/>
              <a:t>them</a:t>
            </a:r>
            <a:r>
              <a:rPr lang="fi-FI" sz="3600" dirty="0"/>
              <a:t> </a:t>
            </a:r>
            <a:r>
              <a:rPr lang="fi-FI" sz="3600" dirty="0" err="1"/>
              <a:t>decide</a:t>
            </a:r>
            <a:r>
              <a:rPr lang="fi-FI" sz="3600" dirty="0"/>
              <a:t> to </a:t>
            </a:r>
            <a:r>
              <a:rPr lang="fi-FI" sz="3600" dirty="0" err="1"/>
              <a:t>engage</a:t>
            </a:r>
            <a:r>
              <a:rPr lang="fi-FI" sz="3600" dirty="0"/>
              <a:t> 1-2 </a:t>
            </a:r>
            <a:r>
              <a:rPr lang="fi-FI" sz="3600" dirty="0" err="1"/>
              <a:t>staff</a:t>
            </a:r>
            <a:r>
              <a:rPr lang="fi-FI" sz="3600" dirty="0"/>
              <a:t> </a:t>
            </a:r>
            <a:r>
              <a:rPr lang="fi-FI" sz="3600" dirty="0" err="1"/>
              <a:t>members</a:t>
            </a:r>
            <a:r>
              <a:rPr lang="fi-FI" sz="3600" dirty="0"/>
              <a:t> and 5 </a:t>
            </a:r>
            <a:r>
              <a:rPr lang="fi-FI" sz="3600" dirty="0" err="1"/>
              <a:t>students</a:t>
            </a:r>
            <a:r>
              <a:rPr lang="fi-FI" sz="3600" dirty="0"/>
              <a:t> in </a:t>
            </a:r>
            <a:r>
              <a:rPr lang="fi-FI" sz="3600" dirty="0" err="1"/>
              <a:t>the</a:t>
            </a:r>
            <a:r>
              <a:rPr lang="fi-FI" sz="3600" dirty="0"/>
              <a:t> BIP. </a:t>
            </a:r>
            <a:br>
              <a:rPr lang="fi-FI" sz="3600" dirty="0"/>
            </a:br>
            <a:r>
              <a:rPr lang="fi-FI" sz="3600" dirty="0"/>
              <a:t>(</a:t>
            </a:r>
            <a:r>
              <a:rPr lang="fi-FI" sz="3600" dirty="0">
                <a:sym typeface="Wingdings" panose="05000000000000000000" pitchFamily="2" charset="2"/>
              </a:rPr>
              <a:t> 20 mobile </a:t>
            </a:r>
            <a:r>
              <a:rPr lang="fi-FI" sz="3600" dirty="0" err="1">
                <a:sym typeface="Wingdings" panose="05000000000000000000" pitchFamily="2" charset="2"/>
              </a:rPr>
              <a:t>learner</a:t>
            </a:r>
            <a:r>
              <a:rPr lang="fi-FI" sz="3600" dirty="0">
                <a:sym typeface="Wingdings" panose="05000000000000000000" pitchFamily="2" charset="2"/>
              </a:rPr>
              <a:t> </a:t>
            </a:r>
            <a:r>
              <a:rPr lang="fi-FI" sz="3600" dirty="0" err="1">
                <a:sym typeface="Wingdings" panose="05000000000000000000" pitchFamily="2" charset="2"/>
              </a:rPr>
              <a:t>participants</a:t>
            </a:r>
            <a:r>
              <a:rPr lang="fi-FI" sz="3600" dirty="0">
                <a:sym typeface="Wingdings" panose="05000000000000000000" pitchFamily="2" charset="2"/>
              </a:rPr>
              <a:t>)</a:t>
            </a:r>
            <a:endParaRPr lang="fi-FI" sz="3600" dirty="0"/>
          </a:p>
          <a:p>
            <a:r>
              <a:rPr lang="fi-FI" sz="3600" dirty="0" err="1"/>
              <a:t>They</a:t>
            </a:r>
            <a:r>
              <a:rPr lang="fi-FI" sz="3600" dirty="0"/>
              <a:t> </a:t>
            </a:r>
            <a:r>
              <a:rPr lang="fi-FI" sz="3600" dirty="0" err="1"/>
              <a:t>include</a:t>
            </a:r>
            <a:r>
              <a:rPr lang="fi-FI" sz="3600" dirty="0"/>
              <a:t> a 2-day </a:t>
            </a:r>
            <a:r>
              <a:rPr lang="fi-FI" sz="3600" dirty="0" err="1"/>
              <a:t>virtual</a:t>
            </a:r>
            <a:r>
              <a:rPr lang="fi-FI" sz="3600" dirty="0"/>
              <a:t> </a:t>
            </a:r>
            <a:r>
              <a:rPr lang="fi-FI" sz="3600" dirty="0" err="1"/>
              <a:t>component</a:t>
            </a:r>
            <a:r>
              <a:rPr lang="fi-FI" sz="3600" dirty="0"/>
              <a:t> </a:t>
            </a:r>
            <a:r>
              <a:rPr lang="fi-FI" sz="3600" dirty="0" err="1"/>
              <a:t>where</a:t>
            </a:r>
            <a:r>
              <a:rPr lang="fi-FI" sz="3600" dirty="0"/>
              <a:t> </a:t>
            </a:r>
            <a:r>
              <a:rPr lang="fi-FI" sz="3600" dirty="0" err="1"/>
              <a:t>the</a:t>
            </a:r>
            <a:r>
              <a:rPr lang="fi-FI" sz="3600" dirty="0"/>
              <a:t> </a:t>
            </a:r>
            <a:r>
              <a:rPr lang="fi-FI" sz="3600" dirty="0" err="1"/>
              <a:t>participants</a:t>
            </a:r>
            <a:r>
              <a:rPr lang="fi-FI" sz="3600" dirty="0"/>
              <a:t> </a:t>
            </a:r>
            <a:r>
              <a:rPr lang="fi-FI" sz="3600" dirty="0" err="1"/>
              <a:t>get</a:t>
            </a:r>
            <a:r>
              <a:rPr lang="fi-FI" sz="3600" dirty="0"/>
              <a:t> to </a:t>
            </a:r>
            <a:r>
              <a:rPr lang="fi-FI" sz="3600" dirty="0" err="1"/>
              <a:t>know</a:t>
            </a:r>
            <a:r>
              <a:rPr lang="fi-FI" sz="3600" dirty="0"/>
              <a:t> </a:t>
            </a:r>
            <a:r>
              <a:rPr lang="fi-FI" sz="3600" dirty="0" err="1"/>
              <a:t>each</a:t>
            </a:r>
            <a:r>
              <a:rPr lang="fi-FI" sz="3600" dirty="0"/>
              <a:t> </a:t>
            </a:r>
            <a:r>
              <a:rPr lang="fi-FI" sz="3600" dirty="0" err="1"/>
              <a:t>other</a:t>
            </a:r>
            <a:r>
              <a:rPr lang="fi-FI" sz="3600" dirty="0"/>
              <a:t>, </a:t>
            </a:r>
            <a:r>
              <a:rPr lang="fi-FI" sz="3600" dirty="0" err="1"/>
              <a:t>learn</a:t>
            </a:r>
            <a:r>
              <a:rPr lang="fi-FI" sz="3600" dirty="0"/>
              <a:t> </a:t>
            </a:r>
            <a:r>
              <a:rPr lang="fi-FI" sz="3600" dirty="0" err="1"/>
              <a:t>about</a:t>
            </a:r>
            <a:r>
              <a:rPr lang="fi-FI" sz="3600" dirty="0"/>
              <a:t> and </a:t>
            </a:r>
            <a:r>
              <a:rPr lang="fi-FI" sz="3600" dirty="0" err="1"/>
              <a:t>start</a:t>
            </a:r>
            <a:r>
              <a:rPr lang="fi-FI" sz="3600" dirty="0"/>
              <a:t> </a:t>
            </a:r>
            <a:r>
              <a:rPr lang="fi-FI" sz="3600" dirty="0" err="1"/>
              <a:t>working</a:t>
            </a:r>
            <a:r>
              <a:rPr lang="fi-FI" sz="3600" dirty="0"/>
              <a:t> on </a:t>
            </a:r>
            <a:r>
              <a:rPr lang="fi-FI" sz="3600" dirty="0" err="1"/>
              <a:t>the</a:t>
            </a:r>
            <a:r>
              <a:rPr lang="fi-FI" sz="3600" dirty="0"/>
              <a:t> </a:t>
            </a:r>
            <a:r>
              <a:rPr lang="fi-FI" sz="3600" dirty="0" err="1"/>
              <a:t>problem</a:t>
            </a:r>
            <a:r>
              <a:rPr lang="fi-FI" sz="3600" dirty="0"/>
              <a:t> in multi-</a:t>
            </a:r>
            <a:r>
              <a:rPr lang="fi-FI" sz="3600" dirty="0" err="1"/>
              <a:t>disciplinary</a:t>
            </a:r>
            <a:r>
              <a:rPr lang="fi-FI" sz="3600" dirty="0"/>
              <a:t> and multi-</a:t>
            </a:r>
            <a:r>
              <a:rPr lang="fi-FI" sz="3600" dirty="0" err="1"/>
              <a:t>national</a:t>
            </a:r>
            <a:r>
              <a:rPr lang="fi-FI" sz="3600" dirty="0"/>
              <a:t> </a:t>
            </a:r>
            <a:r>
              <a:rPr lang="fi-FI" sz="3600" dirty="0" err="1"/>
              <a:t>teams</a:t>
            </a:r>
            <a:r>
              <a:rPr lang="fi-FI" sz="3600" dirty="0"/>
              <a:t>.</a:t>
            </a:r>
          </a:p>
          <a:p>
            <a:r>
              <a:rPr lang="fi-FI" sz="3600" dirty="0" err="1"/>
              <a:t>The</a:t>
            </a:r>
            <a:r>
              <a:rPr lang="fi-FI" sz="3600" dirty="0"/>
              <a:t> </a:t>
            </a:r>
            <a:r>
              <a:rPr lang="fi-FI" sz="3600" dirty="0" err="1"/>
              <a:t>physical</a:t>
            </a:r>
            <a:r>
              <a:rPr lang="fi-FI" sz="3600" dirty="0"/>
              <a:t> </a:t>
            </a:r>
            <a:r>
              <a:rPr lang="fi-FI" sz="3600" dirty="0" err="1"/>
              <a:t>part</a:t>
            </a:r>
            <a:r>
              <a:rPr lang="fi-FI" sz="3600" dirty="0"/>
              <a:t> </a:t>
            </a:r>
            <a:r>
              <a:rPr lang="fi-FI" sz="3600" dirty="0" err="1"/>
              <a:t>lasts</a:t>
            </a:r>
            <a:r>
              <a:rPr lang="fi-FI" sz="3600" dirty="0"/>
              <a:t> for 10 </a:t>
            </a:r>
            <a:r>
              <a:rPr lang="fi-FI" sz="3600" dirty="0" err="1"/>
              <a:t>days</a:t>
            </a:r>
            <a:r>
              <a:rPr lang="fi-FI" sz="3600" dirty="0"/>
              <a:t> and </a:t>
            </a:r>
            <a:r>
              <a:rPr lang="fi-FI" sz="3600" dirty="0" err="1"/>
              <a:t>includes</a:t>
            </a:r>
            <a:r>
              <a:rPr lang="fi-FI" sz="3600" dirty="0"/>
              <a:t> </a:t>
            </a:r>
            <a:r>
              <a:rPr lang="fi-FI" sz="3600" dirty="0" err="1"/>
              <a:t>workshops</a:t>
            </a:r>
            <a:r>
              <a:rPr lang="fi-FI" sz="3600" dirty="0"/>
              <a:t>, </a:t>
            </a:r>
            <a:r>
              <a:rPr lang="fi-FI" sz="3600" dirty="0" err="1"/>
              <a:t>seminars</a:t>
            </a:r>
            <a:r>
              <a:rPr lang="fi-FI" sz="3600" dirty="0"/>
              <a:t>, </a:t>
            </a:r>
            <a:r>
              <a:rPr lang="fi-FI" sz="3600" dirty="0" err="1"/>
              <a:t>site</a:t>
            </a:r>
            <a:r>
              <a:rPr lang="fi-FI" sz="3600" dirty="0"/>
              <a:t> </a:t>
            </a:r>
            <a:r>
              <a:rPr lang="fi-FI" sz="3600" dirty="0" err="1"/>
              <a:t>visits</a:t>
            </a:r>
            <a:r>
              <a:rPr lang="fi-FI" sz="3600" dirty="0"/>
              <a:t>, </a:t>
            </a:r>
            <a:r>
              <a:rPr lang="fi-FI" sz="3600" dirty="0" err="1"/>
              <a:t>teamwork</a:t>
            </a:r>
            <a:r>
              <a:rPr lang="fi-FI" sz="3600" dirty="0"/>
              <a:t>, as </a:t>
            </a:r>
            <a:r>
              <a:rPr lang="fi-FI" sz="3600" dirty="0" err="1"/>
              <a:t>well</a:t>
            </a:r>
            <a:r>
              <a:rPr lang="fi-FI" sz="3600" dirty="0"/>
              <a:t> as some </a:t>
            </a:r>
            <a:r>
              <a:rPr lang="fi-FI" sz="3600" dirty="0" err="1"/>
              <a:t>free</a:t>
            </a:r>
            <a:r>
              <a:rPr lang="fi-FI" sz="3600" dirty="0"/>
              <a:t> </a:t>
            </a:r>
            <a:r>
              <a:rPr lang="fi-FI" sz="3600" dirty="0" err="1"/>
              <a:t>time</a:t>
            </a:r>
            <a:r>
              <a:rPr lang="fi-FI" sz="3600" dirty="0"/>
              <a:t> </a:t>
            </a:r>
            <a:r>
              <a:rPr lang="fi-FI" sz="3600" dirty="0" err="1"/>
              <a:t>activities</a:t>
            </a:r>
            <a:r>
              <a:rPr lang="fi-FI" sz="3600" dirty="0"/>
              <a:t>.</a:t>
            </a:r>
          </a:p>
          <a:p>
            <a:r>
              <a:rPr lang="fi-FI" sz="3600" dirty="0" err="1"/>
              <a:t>After</a:t>
            </a:r>
            <a:r>
              <a:rPr lang="fi-FI" sz="3600" dirty="0"/>
              <a:t> </a:t>
            </a:r>
            <a:r>
              <a:rPr lang="fi-FI" sz="3600" dirty="0" err="1"/>
              <a:t>the</a:t>
            </a:r>
            <a:r>
              <a:rPr lang="fi-FI" sz="3600" dirty="0"/>
              <a:t> </a:t>
            </a:r>
            <a:r>
              <a:rPr lang="fi-FI" sz="3600" dirty="0" err="1"/>
              <a:t>physical</a:t>
            </a:r>
            <a:r>
              <a:rPr lang="fi-FI" sz="3600" dirty="0"/>
              <a:t> </a:t>
            </a:r>
            <a:r>
              <a:rPr lang="fi-FI" sz="3600" dirty="0" err="1"/>
              <a:t>part</a:t>
            </a:r>
            <a:r>
              <a:rPr lang="fi-FI" sz="3600" dirty="0"/>
              <a:t> </a:t>
            </a:r>
            <a:r>
              <a:rPr lang="fi-FI" sz="3600" dirty="0" err="1"/>
              <a:t>the</a:t>
            </a:r>
            <a:r>
              <a:rPr lang="fi-FI" sz="3600" dirty="0"/>
              <a:t> </a:t>
            </a:r>
            <a:r>
              <a:rPr lang="fi-FI" sz="3600" dirty="0" err="1"/>
              <a:t>teams</a:t>
            </a:r>
            <a:r>
              <a:rPr lang="fi-FI" sz="3600" dirty="0"/>
              <a:t> </a:t>
            </a:r>
            <a:r>
              <a:rPr lang="fi-FI" sz="3600" dirty="0" err="1"/>
              <a:t>have</a:t>
            </a:r>
            <a:r>
              <a:rPr lang="fi-FI" sz="3600" dirty="0"/>
              <a:t> </a:t>
            </a:r>
            <a:r>
              <a:rPr lang="fi-FI" sz="3600" dirty="0" err="1"/>
              <a:t>two</a:t>
            </a:r>
            <a:r>
              <a:rPr lang="fi-FI" sz="3600" dirty="0"/>
              <a:t> </a:t>
            </a:r>
            <a:r>
              <a:rPr lang="fi-FI" sz="3600" dirty="0" err="1"/>
              <a:t>weeks</a:t>
            </a:r>
            <a:r>
              <a:rPr lang="fi-FI" sz="3600" dirty="0"/>
              <a:t> to </a:t>
            </a:r>
            <a:r>
              <a:rPr lang="fi-FI" sz="3600" dirty="0" err="1"/>
              <a:t>finalise</a:t>
            </a:r>
            <a:r>
              <a:rPr lang="fi-FI" sz="3600" dirty="0"/>
              <a:t> </a:t>
            </a:r>
            <a:r>
              <a:rPr lang="fi-FI" sz="3600" dirty="0" err="1"/>
              <a:t>their</a:t>
            </a:r>
            <a:r>
              <a:rPr lang="fi-FI" sz="3600" dirty="0"/>
              <a:t> </a:t>
            </a:r>
            <a:r>
              <a:rPr lang="fi-FI" sz="3600" dirty="0" err="1"/>
              <a:t>work</a:t>
            </a:r>
            <a:r>
              <a:rPr lang="fi-FI" sz="3600" dirty="0"/>
              <a:t> </a:t>
            </a:r>
            <a:r>
              <a:rPr lang="fi-FI" sz="3600" dirty="0" err="1"/>
              <a:t>online</a:t>
            </a:r>
            <a:r>
              <a:rPr lang="fi-FI" sz="3600" dirty="0"/>
              <a:t> and </a:t>
            </a:r>
            <a:r>
              <a:rPr lang="fi-FI" sz="3600" dirty="0" err="1"/>
              <a:t>after</a:t>
            </a:r>
            <a:r>
              <a:rPr lang="fi-FI" sz="3600" dirty="0"/>
              <a:t> </a:t>
            </a:r>
            <a:r>
              <a:rPr lang="fi-FI" sz="3600" dirty="0" err="1"/>
              <a:t>that</a:t>
            </a:r>
            <a:r>
              <a:rPr lang="fi-FI" sz="3600" dirty="0"/>
              <a:t> </a:t>
            </a:r>
            <a:r>
              <a:rPr lang="fi-FI" sz="3600" dirty="0" err="1"/>
              <a:t>the</a:t>
            </a:r>
            <a:r>
              <a:rPr lang="fi-FI" sz="3600" dirty="0"/>
              <a:t> </a:t>
            </a:r>
            <a:r>
              <a:rPr lang="fi-FI" sz="3600" dirty="0" err="1"/>
              <a:t>student</a:t>
            </a:r>
            <a:r>
              <a:rPr lang="fi-FI" sz="3600" dirty="0"/>
              <a:t> </a:t>
            </a:r>
            <a:r>
              <a:rPr lang="fi-FI" sz="3600" dirty="0" err="1"/>
              <a:t>teams</a:t>
            </a:r>
            <a:r>
              <a:rPr lang="fi-FI" sz="3600" dirty="0"/>
              <a:t> </a:t>
            </a:r>
            <a:r>
              <a:rPr lang="fi-FI" sz="3600" dirty="0" err="1"/>
              <a:t>present</a:t>
            </a:r>
            <a:r>
              <a:rPr lang="fi-FI" sz="3600" dirty="0"/>
              <a:t> </a:t>
            </a:r>
            <a:r>
              <a:rPr lang="fi-FI" sz="3600" dirty="0" err="1"/>
              <a:t>the</a:t>
            </a:r>
            <a:r>
              <a:rPr lang="fi-FI" sz="3600" dirty="0"/>
              <a:t> </a:t>
            </a:r>
            <a:r>
              <a:rPr lang="fi-FI" sz="3600" dirty="0" err="1"/>
              <a:t>results</a:t>
            </a:r>
            <a:r>
              <a:rPr lang="fi-FI" sz="3600" dirty="0"/>
              <a:t> in an </a:t>
            </a:r>
            <a:r>
              <a:rPr lang="fi-FI" sz="3600" dirty="0" err="1"/>
              <a:t>online</a:t>
            </a:r>
            <a:r>
              <a:rPr lang="fi-FI" sz="3600" dirty="0"/>
              <a:t> session to </a:t>
            </a:r>
            <a:r>
              <a:rPr lang="fi-FI" sz="3600" dirty="0" err="1"/>
              <a:t>the</a:t>
            </a:r>
            <a:r>
              <a:rPr lang="fi-FI" sz="3600" dirty="0"/>
              <a:t> </a:t>
            </a:r>
            <a:r>
              <a:rPr lang="fi-FI" sz="3600" dirty="0" err="1"/>
              <a:t>municipality</a:t>
            </a:r>
            <a:r>
              <a:rPr lang="fi-FI" sz="3600" dirty="0"/>
              <a:t> </a:t>
            </a:r>
            <a:r>
              <a:rPr lang="fi-FI" sz="3600" dirty="0" err="1"/>
              <a:t>youth</a:t>
            </a:r>
            <a:r>
              <a:rPr lang="fi-FI" sz="3600" dirty="0"/>
              <a:t> </a:t>
            </a:r>
            <a:r>
              <a:rPr lang="fi-FI" sz="3600" dirty="0" err="1"/>
              <a:t>services</a:t>
            </a:r>
            <a:r>
              <a:rPr lang="fi-FI" sz="3600" dirty="0"/>
              <a:t>.</a:t>
            </a:r>
          </a:p>
          <a:p>
            <a:r>
              <a:rPr lang="fi-FI" sz="3600" dirty="0" err="1"/>
              <a:t>After</a:t>
            </a:r>
            <a:r>
              <a:rPr lang="fi-FI" sz="3600" dirty="0"/>
              <a:t> </a:t>
            </a:r>
            <a:r>
              <a:rPr lang="fi-FI" sz="3600" dirty="0" err="1"/>
              <a:t>presenting</a:t>
            </a:r>
            <a:r>
              <a:rPr lang="fi-FI" sz="3600" dirty="0"/>
              <a:t> </a:t>
            </a:r>
            <a:r>
              <a:rPr lang="fi-FI" sz="3600" dirty="0" err="1"/>
              <a:t>the</a:t>
            </a:r>
            <a:r>
              <a:rPr lang="fi-FI" sz="3600" dirty="0"/>
              <a:t> </a:t>
            </a:r>
            <a:r>
              <a:rPr lang="fi-FI" sz="3600" dirty="0" err="1"/>
              <a:t>results</a:t>
            </a:r>
            <a:r>
              <a:rPr lang="fi-FI" sz="3600" dirty="0"/>
              <a:t> of </a:t>
            </a:r>
            <a:r>
              <a:rPr lang="fi-FI" sz="3600" dirty="0" err="1"/>
              <a:t>their</a:t>
            </a:r>
            <a:r>
              <a:rPr lang="fi-FI" sz="3600" dirty="0"/>
              <a:t> </a:t>
            </a:r>
            <a:r>
              <a:rPr lang="fi-FI" sz="3600" dirty="0" err="1"/>
              <a:t>work</a:t>
            </a:r>
            <a:r>
              <a:rPr lang="fi-FI" sz="3600" dirty="0"/>
              <a:t>, </a:t>
            </a:r>
            <a:r>
              <a:rPr lang="fi-FI" sz="3600" dirty="0" err="1"/>
              <a:t>students</a:t>
            </a:r>
            <a:r>
              <a:rPr lang="fi-FI" sz="3600" dirty="0"/>
              <a:t> </a:t>
            </a:r>
            <a:r>
              <a:rPr lang="fi-FI" sz="3600" dirty="0" err="1"/>
              <a:t>are</a:t>
            </a:r>
            <a:r>
              <a:rPr lang="fi-FI" sz="3600" dirty="0"/>
              <a:t> </a:t>
            </a:r>
            <a:r>
              <a:rPr lang="fi-FI" sz="3600" dirty="0" err="1"/>
              <a:t>awarded</a:t>
            </a:r>
            <a:r>
              <a:rPr lang="fi-FI" sz="3600" dirty="0"/>
              <a:t> 5 ECTS </a:t>
            </a:r>
            <a:r>
              <a:rPr lang="fi-FI" sz="3600" dirty="0" err="1"/>
              <a:t>cr</a:t>
            </a:r>
            <a:r>
              <a:rPr lang="fi-FI" sz="3600" dirty="0"/>
              <a:t> </a:t>
            </a:r>
            <a:r>
              <a:rPr lang="fi-FI" sz="3600" dirty="0" err="1"/>
              <a:t>that</a:t>
            </a:r>
            <a:r>
              <a:rPr lang="fi-FI" sz="3600" dirty="0"/>
              <a:t> is </a:t>
            </a:r>
            <a:r>
              <a:rPr lang="fi-FI" sz="3600" dirty="0" err="1"/>
              <a:t>included</a:t>
            </a:r>
            <a:r>
              <a:rPr lang="fi-FI" sz="3600" dirty="0"/>
              <a:t> in </a:t>
            </a:r>
            <a:r>
              <a:rPr lang="fi-FI" sz="3600" dirty="0" err="1"/>
              <a:t>their</a:t>
            </a:r>
            <a:r>
              <a:rPr lang="fi-FI" sz="3600" dirty="0"/>
              <a:t> </a:t>
            </a:r>
            <a:r>
              <a:rPr lang="fi-FI" sz="3600" dirty="0" err="1"/>
              <a:t>degree</a:t>
            </a:r>
            <a:r>
              <a:rPr lang="fi-FI" sz="3600" dirty="0"/>
              <a:t> </a:t>
            </a:r>
            <a:r>
              <a:rPr lang="fi-FI" sz="3600" dirty="0" err="1"/>
              <a:t>programmes</a:t>
            </a:r>
            <a:r>
              <a:rPr lang="fi-FI" sz="3600" dirty="0"/>
              <a:t> in </a:t>
            </a:r>
            <a:r>
              <a:rPr lang="fi-FI" sz="3600" dirty="0" err="1"/>
              <a:t>their</a:t>
            </a:r>
            <a:r>
              <a:rPr lang="fi-FI" sz="3600" dirty="0"/>
              <a:t> home </a:t>
            </a:r>
            <a:r>
              <a:rPr lang="fi-FI" sz="3600" dirty="0" err="1"/>
              <a:t>institutions</a:t>
            </a:r>
            <a:r>
              <a:rPr lang="fi-FI" sz="3600" dirty="0"/>
              <a:t>.</a:t>
            </a:r>
          </a:p>
          <a:p>
            <a:r>
              <a:rPr lang="fi-FI" sz="3600" dirty="0"/>
              <a:t>Reporting on </a:t>
            </a:r>
            <a:r>
              <a:rPr lang="fi-FI" sz="3600" dirty="0" err="1"/>
              <a:t>the</a:t>
            </a:r>
            <a:r>
              <a:rPr lang="fi-FI" sz="3600" dirty="0"/>
              <a:t> </a:t>
            </a:r>
            <a:r>
              <a:rPr lang="fi-FI" sz="3600" dirty="0" err="1"/>
              <a:t>content</a:t>
            </a:r>
            <a:r>
              <a:rPr lang="fi-FI" sz="3600" dirty="0"/>
              <a:t> and </a:t>
            </a:r>
            <a:r>
              <a:rPr lang="fi-FI" sz="3600" dirty="0" err="1"/>
              <a:t>realisation</a:t>
            </a:r>
            <a:r>
              <a:rPr lang="fi-FI" sz="3600" dirty="0"/>
              <a:t> of </a:t>
            </a:r>
            <a:r>
              <a:rPr lang="fi-FI" sz="3600" dirty="0" err="1"/>
              <a:t>the</a:t>
            </a:r>
            <a:r>
              <a:rPr lang="fi-FI" sz="3600" dirty="0"/>
              <a:t> BIP </a:t>
            </a:r>
            <a:r>
              <a:rPr lang="fi-FI" sz="3600" dirty="0" err="1"/>
              <a:t>takes</a:t>
            </a:r>
            <a:r>
              <a:rPr lang="fi-FI" sz="3600" dirty="0"/>
              <a:t> </a:t>
            </a:r>
            <a:r>
              <a:rPr lang="fi-FI" sz="3600" dirty="0" err="1"/>
              <a:t>place</a:t>
            </a:r>
            <a:r>
              <a:rPr lang="fi-FI" sz="3600" dirty="0"/>
              <a:t> </a:t>
            </a:r>
            <a:r>
              <a:rPr lang="fi-FI" sz="3600" dirty="0" err="1"/>
              <a:t>electronically</a:t>
            </a:r>
            <a:r>
              <a:rPr lang="fi-FI" sz="3600" dirty="0"/>
              <a:t> </a:t>
            </a:r>
            <a:r>
              <a:rPr lang="fi-FI" sz="3600" dirty="0" err="1"/>
              <a:t>afterwards</a:t>
            </a:r>
            <a:r>
              <a:rPr lang="fi-FI" sz="3600" dirty="0"/>
              <a:t>, at </a:t>
            </a:r>
            <a:r>
              <a:rPr lang="fi-FI" sz="3600" dirty="0" err="1"/>
              <a:t>the</a:t>
            </a:r>
            <a:r>
              <a:rPr lang="fi-FI" sz="3600" dirty="0"/>
              <a:t> </a:t>
            </a:r>
            <a:r>
              <a:rPr lang="fi-FI" sz="3600" dirty="0" err="1"/>
              <a:t>latest</a:t>
            </a:r>
            <a:r>
              <a:rPr lang="fi-FI" sz="3600" dirty="0"/>
              <a:t> in </a:t>
            </a:r>
            <a:r>
              <a:rPr lang="fi-FI" sz="3600" dirty="0" err="1"/>
              <a:t>conjunction</a:t>
            </a:r>
            <a:r>
              <a:rPr lang="fi-FI" sz="3600" dirty="0"/>
              <a:t> of </a:t>
            </a:r>
            <a:r>
              <a:rPr lang="fi-FI" sz="3600" dirty="0" err="1"/>
              <a:t>the</a:t>
            </a:r>
            <a:r>
              <a:rPr lang="fi-FI" sz="3600" dirty="0"/>
              <a:t> </a:t>
            </a:r>
            <a:r>
              <a:rPr lang="fi-FI" sz="3600" dirty="0" err="1"/>
              <a:t>final</a:t>
            </a:r>
            <a:r>
              <a:rPr lang="fi-FI" sz="3600" dirty="0"/>
              <a:t> </a:t>
            </a:r>
            <a:r>
              <a:rPr lang="fi-FI" sz="3600" dirty="0" err="1"/>
              <a:t>report</a:t>
            </a:r>
            <a:r>
              <a:rPr lang="fi-FI" sz="3600" dirty="0"/>
              <a:t> of </a:t>
            </a:r>
            <a:r>
              <a:rPr lang="fi-FI" sz="3600" dirty="0" err="1"/>
              <a:t>the</a:t>
            </a:r>
            <a:r>
              <a:rPr lang="fi-FI" sz="3600" dirty="0"/>
              <a:t> </a:t>
            </a:r>
            <a:r>
              <a:rPr lang="fi-FI" sz="3600" dirty="0" err="1"/>
              <a:t>entire</a:t>
            </a:r>
            <a:r>
              <a:rPr lang="fi-FI" sz="3600" dirty="0"/>
              <a:t> </a:t>
            </a:r>
            <a:r>
              <a:rPr lang="fi-FI" sz="3600" dirty="0" err="1"/>
              <a:t>mobility</a:t>
            </a:r>
            <a:r>
              <a:rPr lang="fi-FI" sz="3600" dirty="0"/>
              <a:t> </a:t>
            </a:r>
            <a:r>
              <a:rPr lang="fi-FI" sz="3600" dirty="0" err="1"/>
              <a:t>project</a:t>
            </a:r>
            <a:r>
              <a:rPr lang="fi-FI" sz="3600" dirty="0"/>
              <a:t>.</a:t>
            </a:r>
            <a:endParaRPr lang="fi-FI" dirty="0"/>
          </a:p>
        </p:txBody>
      </p:sp>
    </p:spTree>
    <p:extLst>
      <p:ext uri="{BB962C8B-B14F-4D97-AF65-F5344CB8AC3E}">
        <p14:creationId xmlns:p14="http://schemas.microsoft.com/office/powerpoint/2010/main" val="4197882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BD7BB63-CC21-49FB-BA94-8FE76892CCE4}"/>
              </a:ext>
            </a:extLst>
          </p:cNvPr>
          <p:cNvSpPr>
            <a:spLocks noGrp="1"/>
          </p:cNvSpPr>
          <p:nvPr>
            <p:ph type="ctrTitle"/>
          </p:nvPr>
        </p:nvSpPr>
        <p:spPr>
          <a:xfrm>
            <a:off x="1462035" y="953297"/>
            <a:ext cx="9267930" cy="2359741"/>
          </a:xfrm>
        </p:spPr>
        <p:txBody>
          <a:bodyPr>
            <a:normAutofit/>
          </a:bodyPr>
          <a:lstStyle/>
          <a:p>
            <a:r>
              <a:rPr lang="fi-FI" dirty="0" err="1">
                <a:solidFill>
                  <a:schemeClr val="tx2"/>
                </a:solidFill>
              </a:rPr>
              <a:t>Thank</a:t>
            </a:r>
            <a:r>
              <a:rPr lang="fi-FI" dirty="0">
                <a:solidFill>
                  <a:schemeClr val="tx2"/>
                </a:solidFill>
              </a:rPr>
              <a:t> </a:t>
            </a:r>
            <a:r>
              <a:rPr lang="fi-FI" dirty="0" err="1">
                <a:solidFill>
                  <a:schemeClr val="tx2"/>
                </a:solidFill>
              </a:rPr>
              <a:t>you</a:t>
            </a:r>
            <a:r>
              <a:rPr lang="fi-FI" dirty="0">
                <a:solidFill>
                  <a:schemeClr val="tx2"/>
                </a:solidFill>
              </a:rPr>
              <a:t>!</a:t>
            </a:r>
            <a:br>
              <a:rPr lang="fi-FI" dirty="0">
                <a:solidFill>
                  <a:schemeClr val="tx2"/>
                </a:solidFill>
              </a:rPr>
            </a:br>
            <a:r>
              <a:rPr lang="fi-FI" dirty="0" err="1">
                <a:solidFill>
                  <a:schemeClr val="tx2"/>
                </a:solidFill>
              </a:rPr>
              <a:t>Questions</a:t>
            </a:r>
            <a:r>
              <a:rPr lang="fi-FI" dirty="0">
                <a:solidFill>
                  <a:schemeClr val="tx2"/>
                </a:solidFill>
              </a:rPr>
              <a:t> </a:t>
            </a:r>
            <a:r>
              <a:rPr lang="fi-FI" dirty="0" err="1">
                <a:solidFill>
                  <a:schemeClr val="tx2"/>
                </a:solidFill>
              </a:rPr>
              <a:t>or</a:t>
            </a:r>
            <a:r>
              <a:rPr lang="fi-FI" dirty="0">
                <a:solidFill>
                  <a:schemeClr val="tx2"/>
                </a:solidFill>
              </a:rPr>
              <a:t> </a:t>
            </a:r>
            <a:r>
              <a:rPr lang="fi-FI" dirty="0" err="1">
                <a:solidFill>
                  <a:schemeClr val="tx2"/>
                </a:solidFill>
              </a:rPr>
              <a:t>comments</a:t>
            </a:r>
            <a:r>
              <a:rPr lang="fi-FI" dirty="0">
                <a:solidFill>
                  <a:schemeClr val="tx2"/>
                </a:solidFill>
              </a:rPr>
              <a:t>?</a:t>
            </a:r>
          </a:p>
        </p:txBody>
      </p:sp>
      <p:sp>
        <p:nvSpPr>
          <p:cNvPr id="3" name="Alaotsikko 2">
            <a:extLst>
              <a:ext uri="{FF2B5EF4-FFF2-40B4-BE49-F238E27FC236}">
                <a16:creationId xmlns:a16="http://schemas.microsoft.com/office/drawing/2014/main" id="{269E4F80-9EDB-421C-AED3-965DDC4C4027}"/>
              </a:ext>
            </a:extLst>
          </p:cNvPr>
          <p:cNvSpPr>
            <a:spLocks noGrp="1"/>
          </p:cNvSpPr>
          <p:nvPr>
            <p:ph type="subTitle" idx="1"/>
          </p:nvPr>
        </p:nvSpPr>
        <p:spPr/>
        <p:txBody>
          <a:bodyPr/>
          <a:lstStyle/>
          <a:p>
            <a:r>
              <a:rPr lang="fi-FI" dirty="0">
                <a:hlinkClick r:id="rId3"/>
              </a:rPr>
              <a:t>sami.niemela@oph.fi</a:t>
            </a:r>
            <a:endParaRPr lang="fi-FI" dirty="0"/>
          </a:p>
          <a:p>
            <a:br>
              <a:rPr lang="fi-FI" dirty="0"/>
            </a:br>
            <a:r>
              <a:rPr lang="fi-FI" dirty="0" err="1"/>
              <a:t>or</a:t>
            </a:r>
            <a:r>
              <a:rPr lang="fi-FI" dirty="0"/>
              <a:t> </a:t>
            </a:r>
            <a:r>
              <a:rPr lang="fi-FI" dirty="0" err="1"/>
              <a:t>contact</a:t>
            </a:r>
            <a:r>
              <a:rPr lang="fi-FI" dirty="0"/>
              <a:t> </a:t>
            </a:r>
            <a:r>
              <a:rPr lang="fi-FI" dirty="0" err="1"/>
              <a:t>the</a:t>
            </a:r>
            <a:r>
              <a:rPr lang="fi-FI" dirty="0"/>
              <a:t> international </a:t>
            </a:r>
            <a:r>
              <a:rPr lang="fi-FI" dirty="0" err="1"/>
              <a:t>office</a:t>
            </a:r>
            <a:r>
              <a:rPr lang="fi-FI" dirty="0"/>
              <a:t> </a:t>
            </a:r>
            <a:r>
              <a:rPr lang="fi-FI" dirty="0" err="1"/>
              <a:t>or</a:t>
            </a:r>
            <a:r>
              <a:rPr lang="fi-FI" dirty="0"/>
              <a:t> </a:t>
            </a:r>
            <a:r>
              <a:rPr lang="fi-FI" dirty="0" err="1"/>
              <a:t>mobility</a:t>
            </a:r>
            <a:r>
              <a:rPr lang="fi-FI" dirty="0"/>
              <a:t> </a:t>
            </a:r>
            <a:r>
              <a:rPr lang="fi-FI" dirty="0" err="1"/>
              <a:t>services</a:t>
            </a:r>
            <a:r>
              <a:rPr lang="fi-FI" dirty="0"/>
              <a:t> of </a:t>
            </a:r>
            <a:r>
              <a:rPr lang="fi-FI" dirty="0" err="1"/>
              <a:t>your</a:t>
            </a:r>
            <a:r>
              <a:rPr lang="fi-FI" dirty="0"/>
              <a:t> </a:t>
            </a:r>
            <a:r>
              <a:rPr lang="fi-FI" dirty="0" err="1"/>
              <a:t>own</a:t>
            </a:r>
            <a:r>
              <a:rPr lang="fi-FI" dirty="0"/>
              <a:t> </a:t>
            </a:r>
            <a:r>
              <a:rPr lang="fi-FI" dirty="0" err="1"/>
              <a:t>higher</a:t>
            </a:r>
            <a:r>
              <a:rPr lang="fi-FI" dirty="0"/>
              <a:t> </a:t>
            </a:r>
            <a:r>
              <a:rPr lang="fi-FI" dirty="0" err="1"/>
              <a:t>education</a:t>
            </a:r>
            <a:r>
              <a:rPr lang="fi-FI" dirty="0"/>
              <a:t> </a:t>
            </a:r>
            <a:r>
              <a:rPr lang="fi-FI" dirty="0" err="1"/>
              <a:t>institution</a:t>
            </a:r>
            <a:r>
              <a:rPr lang="fi-FI" dirty="0"/>
              <a:t> </a:t>
            </a:r>
            <a:r>
              <a:rPr lang="fi-FI" dirty="0" err="1"/>
              <a:t>or</a:t>
            </a:r>
            <a:r>
              <a:rPr lang="fi-FI" dirty="0"/>
              <a:t> </a:t>
            </a:r>
            <a:r>
              <a:rPr lang="fi-FI" dirty="0" err="1"/>
              <a:t>the</a:t>
            </a:r>
            <a:r>
              <a:rPr lang="fi-FI" dirty="0"/>
              <a:t> </a:t>
            </a:r>
            <a:r>
              <a:rPr lang="fi-FI" dirty="0">
                <a:hlinkClick r:id="rId4"/>
              </a:rPr>
              <a:t>Erasmus+ National </a:t>
            </a:r>
            <a:r>
              <a:rPr lang="fi-FI" dirty="0" err="1">
                <a:hlinkClick r:id="rId4"/>
              </a:rPr>
              <a:t>Agency</a:t>
            </a:r>
            <a:r>
              <a:rPr lang="fi-FI" dirty="0"/>
              <a:t> in </a:t>
            </a:r>
            <a:r>
              <a:rPr lang="fi-FI" dirty="0" err="1"/>
              <a:t>your</a:t>
            </a:r>
            <a:r>
              <a:rPr lang="fi-FI" dirty="0"/>
              <a:t> country.</a:t>
            </a:r>
          </a:p>
        </p:txBody>
      </p:sp>
    </p:spTree>
    <p:extLst>
      <p:ext uri="{BB962C8B-B14F-4D97-AF65-F5344CB8AC3E}">
        <p14:creationId xmlns:p14="http://schemas.microsoft.com/office/powerpoint/2010/main" val="1115107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A5D938-391B-4C59-8771-3BC93CA61364}"/>
              </a:ext>
            </a:extLst>
          </p:cNvPr>
          <p:cNvSpPr>
            <a:spLocks noGrp="1"/>
          </p:cNvSpPr>
          <p:nvPr>
            <p:ph type="title"/>
          </p:nvPr>
        </p:nvSpPr>
        <p:spPr/>
        <p:txBody>
          <a:bodyPr>
            <a:normAutofit/>
          </a:bodyPr>
          <a:lstStyle/>
          <a:p>
            <a:r>
              <a:rPr lang="en-GB" dirty="0"/>
              <a:t>Erasmus+ 2021–2027 in a nutshell</a:t>
            </a:r>
          </a:p>
        </p:txBody>
      </p:sp>
      <p:sp>
        <p:nvSpPr>
          <p:cNvPr id="3" name="Sisällön paikkamerkki 2">
            <a:extLst>
              <a:ext uri="{FF2B5EF4-FFF2-40B4-BE49-F238E27FC236}">
                <a16:creationId xmlns:a16="http://schemas.microsoft.com/office/drawing/2014/main" id="{21E237BC-2E67-4C54-A294-363480FF7375}"/>
              </a:ext>
            </a:extLst>
          </p:cNvPr>
          <p:cNvSpPr>
            <a:spLocks noGrp="1"/>
          </p:cNvSpPr>
          <p:nvPr>
            <p:ph idx="1"/>
          </p:nvPr>
        </p:nvSpPr>
        <p:spPr/>
        <p:txBody>
          <a:bodyPr>
            <a:normAutofit lnSpcReduction="10000"/>
          </a:bodyPr>
          <a:lstStyle/>
          <a:p>
            <a:r>
              <a:rPr lang="en-GB" dirty="0"/>
              <a:t>covers early childhood education and care, education and training, youth and sport</a:t>
            </a:r>
          </a:p>
          <a:p>
            <a:r>
              <a:rPr lang="en-GB" dirty="0"/>
              <a:t>supports the educational, professional and personal development of individuals and plays an important role in increasing open-mindedness, inclusion and encounters between people from different cultures  </a:t>
            </a:r>
          </a:p>
          <a:p>
            <a:r>
              <a:rPr lang="en-GB" dirty="0"/>
              <a:t>global cooperation in addition to European cooperation</a:t>
            </a:r>
          </a:p>
          <a:p>
            <a:r>
              <a:rPr lang="en-GB" dirty="0"/>
              <a:t>Erasmus+ also has a sister programme, the European Solidarity Corps, which supports volunteering</a:t>
            </a:r>
          </a:p>
        </p:txBody>
      </p:sp>
    </p:spTree>
    <p:extLst>
      <p:ext uri="{BB962C8B-B14F-4D97-AF65-F5344CB8AC3E}">
        <p14:creationId xmlns:p14="http://schemas.microsoft.com/office/powerpoint/2010/main" val="1392274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Kuvan paikkamerkki 6">
            <a:extLst>
              <a:ext uri="{FF2B5EF4-FFF2-40B4-BE49-F238E27FC236}">
                <a16:creationId xmlns:a16="http://schemas.microsoft.com/office/drawing/2014/main" id="{0771ADA7-8C68-4E9A-BB5E-7D2D19A35A29}"/>
              </a:ext>
            </a:extLst>
          </p:cNvPr>
          <p:cNvSpPr>
            <a:spLocks noGrp="1"/>
          </p:cNvSpPr>
          <p:nvPr>
            <p:ph type="pic" idx="1"/>
          </p:nvPr>
        </p:nvSpPr>
        <p:spPr/>
      </p:sp>
      <p:sp>
        <p:nvSpPr>
          <p:cNvPr id="4" name="Dian numeron paikkamerkki 3">
            <a:extLst>
              <a:ext uri="{FF2B5EF4-FFF2-40B4-BE49-F238E27FC236}">
                <a16:creationId xmlns:a16="http://schemas.microsoft.com/office/drawing/2014/main" id="{894E2D25-5DB3-4275-A589-ECDFF0DFDB66}"/>
              </a:ext>
            </a:extLst>
          </p:cNvPr>
          <p:cNvSpPr>
            <a:spLocks noGrp="1"/>
          </p:cNvSpPr>
          <p:nvPr>
            <p:ph type="sldNum" sz="quarter" idx="12"/>
          </p:nvPr>
        </p:nvSpPr>
        <p:spPr/>
        <p:txBody>
          <a:bodyPr anchor="ctr">
            <a:normAutofit lnSpcReduction="10000"/>
          </a:bodyPr>
          <a:lstStyle/>
          <a:p>
            <a:pPr>
              <a:spcAft>
                <a:spcPts val="600"/>
              </a:spcAft>
            </a:pPr>
            <a:fld id="{A6E131DE-DA31-4CDF-828A-8EB206A3CD12}" type="slidenum">
              <a:rPr lang="en-GB" smtClean="0"/>
              <a:pPr>
                <a:spcAft>
                  <a:spcPts val="600"/>
                </a:spcAft>
              </a:pPr>
              <a:t>3</a:t>
            </a:fld>
            <a:endParaRPr lang="en-GB"/>
          </a:p>
        </p:txBody>
      </p:sp>
      <p:pic>
        <p:nvPicPr>
          <p:cNvPr id="9" name="Kuva 8">
            <a:extLst>
              <a:ext uri="{FF2B5EF4-FFF2-40B4-BE49-F238E27FC236}">
                <a16:creationId xmlns:a16="http://schemas.microsoft.com/office/drawing/2014/main" id="{52B4998F-3169-4CA3-B230-1BB368BAFB72}"/>
              </a:ext>
            </a:extLst>
          </p:cNvPr>
          <p:cNvPicPr>
            <a:picLocks noChangeAspect="1"/>
          </p:cNvPicPr>
          <p:nvPr/>
        </p:nvPicPr>
        <p:blipFill>
          <a:blip r:embed="rId3"/>
          <a:stretch>
            <a:fillRect/>
          </a:stretch>
        </p:blipFill>
        <p:spPr>
          <a:xfrm>
            <a:off x="10268" y="0"/>
            <a:ext cx="12181732" cy="6858001"/>
          </a:xfrm>
          <a:prstGeom prst="rect">
            <a:avLst/>
          </a:prstGeom>
        </p:spPr>
      </p:pic>
      <p:sp>
        <p:nvSpPr>
          <p:cNvPr id="10" name="Tekstiruutu 9">
            <a:extLst>
              <a:ext uri="{FF2B5EF4-FFF2-40B4-BE49-F238E27FC236}">
                <a16:creationId xmlns:a16="http://schemas.microsoft.com/office/drawing/2014/main" id="{E5FE900F-B4E0-43BA-A187-327F5CD31CDB}"/>
              </a:ext>
            </a:extLst>
          </p:cNvPr>
          <p:cNvSpPr txBox="1"/>
          <p:nvPr/>
        </p:nvSpPr>
        <p:spPr>
          <a:xfrm>
            <a:off x="388587" y="295690"/>
            <a:ext cx="11414825" cy="523220"/>
          </a:xfrm>
          <a:prstGeom prst="rect">
            <a:avLst/>
          </a:prstGeom>
          <a:solidFill>
            <a:srgbClr val="D3EAE0"/>
          </a:solidFill>
        </p:spPr>
        <p:txBody>
          <a:bodyPr wrap="square" rtlCol="0">
            <a:spAutoFit/>
          </a:bodyPr>
          <a:lstStyle/>
          <a:p>
            <a:r>
              <a:rPr lang="fi-FI" sz="2800" dirty="0" err="1">
                <a:solidFill>
                  <a:schemeClr val="tx2"/>
                </a:solidFill>
                <a:latin typeface="+mj-lt"/>
              </a:rPr>
              <a:t>Four</a:t>
            </a:r>
            <a:r>
              <a:rPr lang="fi-FI" sz="2800" dirty="0">
                <a:solidFill>
                  <a:schemeClr val="tx2"/>
                </a:solidFill>
                <a:latin typeface="+mj-lt"/>
              </a:rPr>
              <a:t> </a:t>
            </a:r>
            <a:r>
              <a:rPr lang="fi-FI" sz="2800" dirty="0" err="1">
                <a:solidFill>
                  <a:schemeClr val="tx2"/>
                </a:solidFill>
                <a:latin typeface="+mj-lt"/>
              </a:rPr>
              <a:t>key</a:t>
            </a:r>
            <a:r>
              <a:rPr lang="fi-FI" sz="2800" dirty="0">
                <a:solidFill>
                  <a:schemeClr val="tx2"/>
                </a:solidFill>
                <a:latin typeface="+mj-lt"/>
              </a:rPr>
              <a:t> </a:t>
            </a:r>
            <a:r>
              <a:rPr lang="fi-FI" sz="2800" dirty="0" err="1">
                <a:solidFill>
                  <a:schemeClr val="tx2"/>
                </a:solidFill>
                <a:latin typeface="+mj-lt"/>
              </a:rPr>
              <a:t>objectives</a:t>
            </a:r>
            <a:r>
              <a:rPr lang="fi-FI" sz="2800" dirty="0">
                <a:solidFill>
                  <a:schemeClr val="tx2"/>
                </a:solidFill>
                <a:latin typeface="+mj-lt"/>
              </a:rPr>
              <a:t> of </a:t>
            </a:r>
            <a:r>
              <a:rPr lang="fi-FI" sz="2800" dirty="0" err="1">
                <a:solidFill>
                  <a:schemeClr val="tx2"/>
                </a:solidFill>
                <a:latin typeface="+mj-lt"/>
              </a:rPr>
              <a:t>the</a:t>
            </a:r>
            <a:r>
              <a:rPr lang="fi-FI" sz="2800" dirty="0">
                <a:solidFill>
                  <a:schemeClr val="tx2"/>
                </a:solidFill>
                <a:latin typeface="+mj-lt"/>
              </a:rPr>
              <a:t> European </a:t>
            </a:r>
            <a:r>
              <a:rPr lang="fi-FI" sz="2800" dirty="0" err="1">
                <a:solidFill>
                  <a:schemeClr val="tx2"/>
                </a:solidFill>
                <a:latin typeface="+mj-lt"/>
              </a:rPr>
              <a:t>Strategy</a:t>
            </a:r>
            <a:r>
              <a:rPr lang="fi-FI" sz="2800" dirty="0">
                <a:solidFill>
                  <a:schemeClr val="tx2"/>
                </a:solidFill>
                <a:latin typeface="+mj-lt"/>
              </a:rPr>
              <a:t> of </a:t>
            </a:r>
            <a:r>
              <a:rPr lang="fi-FI" sz="2800" dirty="0" err="1">
                <a:solidFill>
                  <a:schemeClr val="tx2"/>
                </a:solidFill>
                <a:latin typeface="+mj-lt"/>
              </a:rPr>
              <a:t>Universities</a:t>
            </a:r>
            <a:endParaRPr lang="fi-FI" sz="2800" dirty="0">
              <a:solidFill>
                <a:schemeClr val="tx2"/>
              </a:solidFill>
              <a:latin typeface="+mj-lt"/>
            </a:endParaRPr>
          </a:p>
        </p:txBody>
      </p:sp>
    </p:spTree>
    <p:extLst>
      <p:ext uri="{BB962C8B-B14F-4D97-AF65-F5344CB8AC3E}">
        <p14:creationId xmlns:p14="http://schemas.microsoft.com/office/powerpoint/2010/main" val="368571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Sisällön paikkamerkki 4">
            <a:extLst>
              <a:ext uri="{FF2B5EF4-FFF2-40B4-BE49-F238E27FC236}">
                <a16:creationId xmlns:a16="http://schemas.microsoft.com/office/drawing/2014/main" id="{BC91A0AD-F925-4A71-8C69-997673C1ECAE}"/>
              </a:ext>
            </a:extLst>
          </p:cNvPr>
          <p:cNvPicPr>
            <a:picLocks noChangeAspect="1"/>
          </p:cNvPicPr>
          <p:nvPr/>
        </p:nvPicPr>
        <p:blipFill rotWithShape="1">
          <a:blip r:embed="rId3">
            <a:extLst>
              <a:ext uri="{28A0092B-C50C-407E-A947-70E740481C1C}">
                <a14:useLocalDpi xmlns:a14="http://schemas.microsoft.com/office/drawing/2010/main" val="0"/>
              </a:ext>
            </a:extLst>
          </a:blip>
          <a:srcRect t="6680"/>
          <a:stretch/>
        </p:blipFill>
        <p:spPr>
          <a:xfrm>
            <a:off x="1" y="10"/>
            <a:ext cx="9669642" cy="6857990"/>
          </a:xfrm>
          <a:prstGeom prst="rect">
            <a:avLst/>
          </a:prstGeom>
        </p:spPr>
      </p:pic>
      <p:sp>
        <p:nvSpPr>
          <p:cNvPr id="32" name="Rectangle 3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isällön paikkamerkki 6">
            <a:extLst>
              <a:ext uri="{FF2B5EF4-FFF2-40B4-BE49-F238E27FC236}">
                <a16:creationId xmlns:a16="http://schemas.microsoft.com/office/drawing/2014/main" id="{71BCB17A-8A82-49DA-BDF2-7F356B183214}"/>
              </a:ext>
            </a:extLst>
          </p:cNvPr>
          <p:cNvSpPr>
            <a:spLocks noGrp="1"/>
          </p:cNvSpPr>
          <p:nvPr>
            <p:ph idx="1"/>
          </p:nvPr>
        </p:nvSpPr>
        <p:spPr>
          <a:xfrm>
            <a:off x="8967520" y="245741"/>
            <a:ext cx="3630222" cy="6366518"/>
          </a:xfrm>
        </p:spPr>
        <p:txBody>
          <a:bodyPr>
            <a:normAutofit/>
          </a:bodyPr>
          <a:lstStyle/>
          <a:p>
            <a:pPr marL="0" indent="0">
              <a:buNone/>
            </a:pPr>
            <a:r>
              <a:rPr lang="en-US" sz="3200" kern="1200" dirty="0">
                <a:latin typeface="+mj-lt"/>
                <a:ea typeface="+mj-ea"/>
                <a:cs typeface="+mj-cs"/>
              </a:rPr>
              <a:t>The new Erasmus+ </a:t>
            </a:r>
            <a:r>
              <a:rPr lang="en-US" sz="3200" kern="1200" dirty="0" err="1">
                <a:latin typeface="+mj-lt"/>
                <a:ea typeface="+mj-ea"/>
                <a:cs typeface="+mj-cs"/>
              </a:rPr>
              <a:t>programme</a:t>
            </a:r>
            <a:r>
              <a:rPr lang="en-US" sz="3200" kern="1200" dirty="0">
                <a:latin typeface="+mj-lt"/>
                <a:ea typeface="+mj-ea"/>
                <a:cs typeface="+mj-cs"/>
              </a:rPr>
              <a:t> </a:t>
            </a:r>
            <a:r>
              <a:rPr lang="en-US" sz="3200" kern="1200" dirty="0" err="1">
                <a:latin typeface="+mj-lt"/>
                <a:ea typeface="+mj-ea"/>
                <a:cs typeface="+mj-cs"/>
              </a:rPr>
              <a:t>emphasises</a:t>
            </a:r>
            <a:endParaRPr lang="en-US" sz="3200" kern="1200" dirty="0">
              <a:latin typeface="+mj-lt"/>
              <a:ea typeface="+mj-ea"/>
              <a:cs typeface="+mj-cs"/>
            </a:endParaRPr>
          </a:p>
          <a:p>
            <a:r>
              <a:rPr lang="en-US" sz="3200" kern="1200" dirty="0">
                <a:latin typeface="+mj-lt"/>
                <a:ea typeface="+mj-ea"/>
                <a:cs typeface="+mj-cs"/>
              </a:rPr>
              <a:t>inclusion</a:t>
            </a:r>
          </a:p>
          <a:p>
            <a:r>
              <a:rPr lang="en-US" sz="3200" kern="1200" dirty="0">
                <a:latin typeface="+mj-lt"/>
                <a:ea typeface="+mj-ea"/>
                <a:cs typeface="+mj-cs"/>
              </a:rPr>
              <a:t>a greener approach,</a:t>
            </a:r>
          </a:p>
          <a:p>
            <a:r>
              <a:rPr lang="en-US" sz="3200" dirty="0" err="1">
                <a:latin typeface="+mj-lt"/>
                <a:ea typeface="+mj-ea"/>
                <a:cs typeface="+mj-cs"/>
              </a:rPr>
              <a:t>d</a:t>
            </a:r>
            <a:r>
              <a:rPr lang="en-US" sz="3200" kern="1200" dirty="0" err="1">
                <a:latin typeface="+mj-lt"/>
                <a:ea typeface="+mj-ea"/>
                <a:cs typeface="+mj-cs"/>
              </a:rPr>
              <a:t>igitalisation</a:t>
            </a:r>
            <a:r>
              <a:rPr lang="en-US" sz="3200" kern="1200" dirty="0">
                <a:latin typeface="+mj-lt"/>
                <a:ea typeface="+mj-ea"/>
                <a:cs typeface="+mj-cs"/>
              </a:rPr>
              <a:t>, and</a:t>
            </a:r>
          </a:p>
          <a:p>
            <a:r>
              <a:rPr lang="en-US" sz="3200" kern="1200" dirty="0">
                <a:latin typeface="+mj-lt"/>
                <a:ea typeface="+mj-ea"/>
                <a:cs typeface="+mj-cs"/>
              </a:rPr>
              <a:t>active participation in democratic society.</a:t>
            </a:r>
            <a:endParaRPr lang="fi-FI" sz="3200" dirty="0"/>
          </a:p>
        </p:txBody>
      </p:sp>
    </p:spTree>
    <p:extLst>
      <p:ext uri="{BB962C8B-B14F-4D97-AF65-F5344CB8AC3E}">
        <p14:creationId xmlns:p14="http://schemas.microsoft.com/office/powerpoint/2010/main" val="1501285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58A87D3-D00F-4727-828E-9537DC5DC889}"/>
              </a:ext>
            </a:extLst>
          </p:cNvPr>
          <p:cNvSpPr>
            <a:spLocks noGrp="1"/>
          </p:cNvSpPr>
          <p:nvPr>
            <p:ph type="title"/>
          </p:nvPr>
        </p:nvSpPr>
        <p:spPr/>
        <p:txBody>
          <a:bodyPr>
            <a:normAutofit fontScale="90000"/>
          </a:bodyPr>
          <a:lstStyle/>
          <a:p>
            <a:r>
              <a:rPr lang="fi-FI" b="1" i="0" dirty="0">
                <a:effectLst/>
                <a:latin typeface="+mn-lt"/>
              </a:rPr>
              <a:t>Erasmus+ </a:t>
            </a:r>
            <a:r>
              <a:rPr lang="fi-FI" b="1" dirty="0" err="1">
                <a:latin typeface="+mn-lt"/>
              </a:rPr>
              <a:t>programme</a:t>
            </a:r>
            <a:r>
              <a:rPr lang="fi-FI" b="1" dirty="0">
                <a:latin typeface="+mn-lt"/>
              </a:rPr>
              <a:t> </a:t>
            </a:r>
            <a:r>
              <a:rPr lang="fi-FI" b="1" dirty="0" err="1">
                <a:latin typeface="+mn-lt"/>
              </a:rPr>
              <a:t>funds</a:t>
            </a:r>
            <a:r>
              <a:rPr lang="fi-FI" b="1" dirty="0">
                <a:latin typeface="+mn-lt"/>
              </a:rPr>
              <a:t> </a:t>
            </a:r>
            <a:r>
              <a:rPr lang="fi-FI" b="1" dirty="0" err="1">
                <a:latin typeface="+mn-lt"/>
              </a:rPr>
              <a:t>versatile</a:t>
            </a:r>
            <a:r>
              <a:rPr lang="fi-FI" b="1" dirty="0">
                <a:latin typeface="+mn-lt"/>
              </a:rPr>
              <a:t> international </a:t>
            </a:r>
            <a:r>
              <a:rPr lang="fi-FI" b="1" dirty="0" err="1">
                <a:latin typeface="+mn-lt"/>
              </a:rPr>
              <a:t>cooperation</a:t>
            </a:r>
            <a:endParaRPr lang="fi-FI" b="1" dirty="0">
              <a:latin typeface="+mn-lt"/>
            </a:endParaRPr>
          </a:p>
        </p:txBody>
      </p:sp>
      <p:sp>
        <p:nvSpPr>
          <p:cNvPr id="3" name="Sisällön paikkamerkki 2">
            <a:extLst>
              <a:ext uri="{FF2B5EF4-FFF2-40B4-BE49-F238E27FC236}">
                <a16:creationId xmlns:a16="http://schemas.microsoft.com/office/drawing/2014/main" id="{8815BF8C-B464-41F9-BC90-E2C6C3F14A46}"/>
              </a:ext>
            </a:extLst>
          </p:cNvPr>
          <p:cNvSpPr>
            <a:spLocks noGrp="1"/>
          </p:cNvSpPr>
          <p:nvPr>
            <p:ph sz="half" idx="1"/>
          </p:nvPr>
        </p:nvSpPr>
        <p:spPr/>
        <p:txBody>
          <a:bodyPr>
            <a:normAutofit lnSpcReduction="10000"/>
          </a:bodyPr>
          <a:lstStyle/>
          <a:p>
            <a:r>
              <a:rPr lang="fi-FI" b="0" i="0" dirty="0">
                <a:effectLst/>
              </a:rPr>
              <a:t>Mobility </a:t>
            </a:r>
            <a:r>
              <a:rPr lang="fi-FI" b="0" i="0" dirty="0" err="1">
                <a:effectLst/>
              </a:rPr>
              <a:t>projects</a:t>
            </a:r>
            <a:r>
              <a:rPr lang="fi-FI" b="0" i="0" dirty="0">
                <a:effectLst/>
              </a:rPr>
              <a:t> </a:t>
            </a:r>
            <a:r>
              <a:rPr lang="fi-FI" b="0" i="0" dirty="0" err="1">
                <a:effectLst/>
              </a:rPr>
              <a:t>offer</a:t>
            </a:r>
            <a:r>
              <a:rPr lang="fi-FI" b="0" i="0" dirty="0">
                <a:effectLst/>
              </a:rPr>
              <a:t> </a:t>
            </a:r>
            <a:r>
              <a:rPr lang="fi-FI" b="0" i="0" dirty="0" err="1">
                <a:effectLst/>
              </a:rPr>
              <a:t>learn</a:t>
            </a:r>
            <a:r>
              <a:rPr lang="fi-FI" dirty="0" err="1"/>
              <a:t>ers</a:t>
            </a:r>
            <a:r>
              <a:rPr lang="fi-FI" dirty="0"/>
              <a:t> </a:t>
            </a:r>
            <a:r>
              <a:rPr lang="fi-FI" dirty="0" err="1"/>
              <a:t>opportunities</a:t>
            </a:r>
            <a:r>
              <a:rPr lang="fi-FI" dirty="0"/>
              <a:t> to </a:t>
            </a:r>
            <a:r>
              <a:rPr lang="fi-FI" dirty="0" err="1"/>
              <a:t>learning</a:t>
            </a:r>
            <a:r>
              <a:rPr lang="fi-FI" dirty="0"/>
              <a:t> </a:t>
            </a:r>
            <a:r>
              <a:rPr lang="fi-FI" dirty="0" err="1"/>
              <a:t>experiences</a:t>
            </a:r>
            <a:r>
              <a:rPr lang="fi-FI" dirty="0"/>
              <a:t> and/</a:t>
            </a:r>
            <a:r>
              <a:rPr lang="fi-FI" dirty="0" err="1"/>
              <a:t>or</a:t>
            </a:r>
            <a:r>
              <a:rPr lang="fi-FI" dirty="0"/>
              <a:t> </a:t>
            </a:r>
            <a:r>
              <a:rPr lang="fi-FI" dirty="0" err="1"/>
              <a:t>gaining</a:t>
            </a:r>
            <a:r>
              <a:rPr lang="fi-FI" dirty="0"/>
              <a:t> </a:t>
            </a:r>
            <a:r>
              <a:rPr lang="fi-FI" dirty="0" err="1"/>
              <a:t>professional</a:t>
            </a:r>
            <a:r>
              <a:rPr lang="fi-FI" dirty="0"/>
              <a:t> </a:t>
            </a:r>
            <a:r>
              <a:rPr lang="fi-FI" dirty="0" err="1"/>
              <a:t>competences</a:t>
            </a:r>
            <a:r>
              <a:rPr lang="fi-FI" dirty="0"/>
              <a:t> </a:t>
            </a:r>
            <a:r>
              <a:rPr lang="fi-FI" dirty="0" err="1"/>
              <a:t>abroad</a:t>
            </a:r>
            <a:endParaRPr lang="fi-FI" b="0" i="0" dirty="0">
              <a:effectLst/>
            </a:endParaRPr>
          </a:p>
          <a:p>
            <a:r>
              <a:rPr lang="fi-FI" b="0" i="0" dirty="0">
                <a:effectLst/>
              </a:rPr>
              <a:t>For </a:t>
            </a:r>
            <a:r>
              <a:rPr lang="fi-FI" b="0" i="0" dirty="0" err="1">
                <a:effectLst/>
              </a:rPr>
              <a:t>staff</a:t>
            </a:r>
            <a:r>
              <a:rPr lang="fi-FI" b="0" i="0" dirty="0">
                <a:effectLst/>
              </a:rPr>
              <a:t> </a:t>
            </a:r>
            <a:r>
              <a:rPr lang="fi-FI" b="0" i="0" dirty="0" err="1">
                <a:effectLst/>
              </a:rPr>
              <a:t>mobility</a:t>
            </a:r>
            <a:r>
              <a:rPr lang="fi-FI" b="0" i="0" dirty="0">
                <a:effectLst/>
              </a:rPr>
              <a:t> </a:t>
            </a:r>
            <a:r>
              <a:rPr lang="fi-FI" b="0" i="0" dirty="0" err="1">
                <a:effectLst/>
              </a:rPr>
              <a:t>periods</a:t>
            </a:r>
            <a:r>
              <a:rPr lang="fi-FI" b="0" i="0" dirty="0">
                <a:effectLst/>
              </a:rPr>
              <a:t> </a:t>
            </a:r>
            <a:r>
              <a:rPr lang="fi-FI" b="0" i="0" dirty="0" err="1">
                <a:effectLst/>
              </a:rPr>
              <a:t>offer</a:t>
            </a:r>
            <a:r>
              <a:rPr lang="fi-FI" b="0" i="0" dirty="0">
                <a:effectLst/>
              </a:rPr>
              <a:t> </a:t>
            </a:r>
            <a:r>
              <a:rPr lang="fi-FI" b="0" i="0" dirty="0" err="1">
                <a:effectLst/>
              </a:rPr>
              <a:t>professional</a:t>
            </a:r>
            <a:r>
              <a:rPr lang="fi-FI" b="0" i="0" dirty="0">
                <a:effectLst/>
              </a:rPr>
              <a:t> </a:t>
            </a:r>
            <a:r>
              <a:rPr lang="fi-FI" b="0" i="0" dirty="0" err="1">
                <a:effectLst/>
              </a:rPr>
              <a:t>development</a:t>
            </a:r>
            <a:r>
              <a:rPr lang="fi-FI" b="0" i="0" dirty="0">
                <a:effectLst/>
              </a:rPr>
              <a:t>, </a:t>
            </a:r>
            <a:r>
              <a:rPr lang="fi-FI" b="0" i="0" dirty="0" err="1">
                <a:effectLst/>
              </a:rPr>
              <a:t>networking</a:t>
            </a:r>
            <a:r>
              <a:rPr lang="fi-FI" b="0" i="0" dirty="0">
                <a:effectLst/>
              </a:rPr>
              <a:t> </a:t>
            </a:r>
            <a:r>
              <a:rPr lang="fi-FI" b="0" i="0" dirty="0" err="1">
                <a:effectLst/>
              </a:rPr>
              <a:t>opportunities</a:t>
            </a:r>
            <a:r>
              <a:rPr lang="fi-FI" b="0" i="0" dirty="0">
                <a:effectLst/>
              </a:rPr>
              <a:t> and </a:t>
            </a:r>
            <a:r>
              <a:rPr lang="fi-FI" b="0" i="0" dirty="0" err="1">
                <a:effectLst/>
              </a:rPr>
              <a:t>exchange</a:t>
            </a:r>
            <a:r>
              <a:rPr lang="fi-FI" b="0" i="0" dirty="0">
                <a:effectLst/>
              </a:rPr>
              <a:t> of </a:t>
            </a:r>
            <a:r>
              <a:rPr lang="fi-FI" b="0" i="0" dirty="0" err="1">
                <a:effectLst/>
              </a:rPr>
              <a:t>good</a:t>
            </a:r>
            <a:r>
              <a:rPr lang="fi-FI" b="0" i="0" dirty="0">
                <a:effectLst/>
              </a:rPr>
              <a:t> </a:t>
            </a:r>
            <a:r>
              <a:rPr lang="fi-FI" b="0" i="0" dirty="0" err="1">
                <a:effectLst/>
              </a:rPr>
              <a:t>practices</a:t>
            </a:r>
            <a:r>
              <a:rPr lang="fi-FI" b="0" i="0" dirty="0">
                <a:effectLst/>
              </a:rPr>
              <a:t>.</a:t>
            </a:r>
            <a:endParaRPr lang="fi-FI" dirty="0"/>
          </a:p>
        </p:txBody>
      </p:sp>
      <p:sp>
        <p:nvSpPr>
          <p:cNvPr id="4" name="Sisällön paikkamerkki 3">
            <a:extLst>
              <a:ext uri="{FF2B5EF4-FFF2-40B4-BE49-F238E27FC236}">
                <a16:creationId xmlns:a16="http://schemas.microsoft.com/office/drawing/2014/main" id="{30551658-6EDB-4317-B139-B44EB501EF3E}"/>
              </a:ext>
            </a:extLst>
          </p:cNvPr>
          <p:cNvSpPr>
            <a:spLocks noGrp="1"/>
          </p:cNvSpPr>
          <p:nvPr>
            <p:ph sz="half" idx="2"/>
          </p:nvPr>
        </p:nvSpPr>
        <p:spPr/>
        <p:txBody>
          <a:bodyPr>
            <a:normAutofit lnSpcReduction="10000"/>
          </a:bodyPr>
          <a:lstStyle/>
          <a:p>
            <a:r>
              <a:rPr lang="fi-FI" b="0" i="0" dirty="0">
                <a:effectLst/>
              </a:rPr>
              <a:t>In </a:t>
            </a:r>
            <a:r>
              <a:rPr lang="fi-FI" b="0" i="0" dirty="0" err="1">
                <a:effectLst/>
              </a:rPr>
              <a:t>cooperation</a:t>
            </a:r>
            <a:r>
              <a:rPr lang="fi-FI" b="0" i="0" dirty="0">
                <a:effectLst/>
              </a:rPr>
              <a:t> </a:t>
            </a:r>
            <a:r>
              <a:rPr lang="fi-FI" b="0" i="0" dirty="0" err="1">
                <a:effectLst/>
              </a:rPr>
              <a:t>projects</a:t>
            </a:r>
            <a:r>
              <a:rPr lang="fi-FI" b="0" i="0" dirty="0">
                <a:effectLst/>
              </a:rPr>
              <a:t> </a:t>
            </a:r>
            <a:r>
              <a:rPr lang="fi-FI" b="0" i="0" dirty="0" err="1">
                <a:effectLst/>
              </a:rPr>
              <a:t>institutions</a:t>
            </a:r>
            <a:r>
              <a:rPr lang="fi-FI" b="0" i="0" dirty="0">
                <a:effectLst/>
              </a:rPr>
              <a:t> </a:t>
            </a:r>
            <a:r>
              <a:rPr lang="fi-FI" b="0" i="0" dirty="0" err="1">
                <a:effectLst/>
              </a:rPr>
              <a:t>can</a:t>
            </a:r>
            <a:r>
              <a:rPr lang="fi-FI" b="0" i="0" dirty="0">
                <a:effectLst/>
              </a:rPr>
              <a:t> </a:t>
            </a:r>
            <a:r>
              <a:rPr lang="fi-FI" b="0" i="0" dirty="0" err="1">
                <a:effectLst/>
              </a:rPr>
              <a:t>exchange</a:t>
            </a:r>
            <a:r>
              <a:rPr lang="fi-FI" b="0" i="0" dirty="0">
                <a:effectLst/>
              </a:rPr>
              <a:t> </a:t>
            </a:r>
            <a:r>
              <a:rPr lang="fi-FI" b="0" i="0" dirty="0" err="1">
                <a:effectLst/>
              </a:rPr>
              <a:t>good</a:t>
            </a:r>
            <a:r>
              <a:rPr lang="fi-FI" b="0" i="0" dirty="0">
                <a:effectLst/>
              </a:rPr>
              <a:t> </a:t>
            </a:r>
            <a:r>
              <a:rPr lang="fi-FI" b="0" i="0" dirty="0" err="1">
                <a:effectLst/>
              </a:rPr>
              <a:t>practices</a:t>
            </a:r>
            <a:r>
              <a:rPr lang="fi-FI" b="0" i="0" dirty="0">
                <a:effectLst/>
              </a:rPr>
              <a:t>, </a:t>
            </a:r>
            <a:r>
              <a:rPr lang="fi-FI" b="0" i="0" dirty="0" err="1">
                <a:effectLst/>
              </a:rPr>
              <a:t>develop</a:t>
            </a:r>
            <a:r>
              <a:rPr lang="fi-FI" b="0" i="0" dirty="0">
                <a:effectLst/>
              </a:rPr>
              <a:t> </a:t>
            </a:r>
            <a:r>
              <a:rPr lang="fi-FI" b="0" i="0" dirty="0" err="1">
                <a:effectLst/>
              </a:rPr>
              <a:t>curricula</a:t>
            </a:r>
            <a:r>
              <a:rPr lang="fi-FI" b="0" i="0" dirty="0">
                <a:effectLst/>
              </a:rPr>
              <a:t>, design </a:t>
            </a:r>
            <a:r>
              <a:rPr lang="fi-FI" b="0" i="0" dirty="0" err="1">
                <a:effectLst/>
              </a:rPr>
              <a:t>joint</a:t>
            </a:r>
            <a:r>
              <a:rPr lang="fi-FI" b="0" i="0" dirty="0">
                <a:effectLst/>
              </a:rPr>
              <a:t> </a:t>
            </a:r>
            <a:r>
              <a:rPr lang="fi-FI" b="0" i="0" dirty="0" err="1">
                <a:effectLst/>
              </a:rPr>
              <a:t>degree</a:t>
            </a:r>
            <a:r>
              <a:rPr lang="fi-FI" b="0" i="0" dirty="0">
                <a:effectLst/>
              </a:rPr>
              <a:t> </a:t>
            </a:r>
            <a:r>
              <a:rPr lang="fi-FI" b="0" i="0" dirty="0" err="1">
                <a:effectLst/>
              </a:rPr>
              <a:t>programmes</a:t>
            </a:r>
            <a:r>
              <a:rPr lang="fi-FI" b="0" i="0" dirty="0">
                <a:effectLst/>
              </a:rPr>
              <a:t> and </a:t>
            </a:r>
            <a:r>
              <a:rPr lang="fi-FI" b="0" i="0" dirty="0" err="1">
                <a:effectLst/>
              </a:rPr>
              <a:t>develope</a:t>
            </a:r>
            <a:r>
              <a:rPr lang="fi-FI" b="0" i="0" dirty="0">
                <a:effectLst/>
              </a:rPr>
              <a:t> </a:t>
            </a:r>
            <a:r>
              <a:rPr lang="fi-FI" b="0" i="0" dirty="0" err="1">
                <a:effectLst/>
              </a:rPr>
              <a:t>education</a:t>
            </a:r>
            <a:r>
              <a:rPr lang="fi-FI" b="0" i="0" dirty="0">
                <a:effectLst/>
              </a:rPr>
              <a:t> and </a:t>
            </a:r>
            <a:r>
              <a:rPr lang="fi-FI" b="0" i="0" dirty="0" err="1">
                <a:effectLst/>
              </a:rPr>
              <a:t>training</a:t>
            </a:r>
            <a:r>
              <a:rPr lang="fi-FI" b="0" i="0" dirty="0">
                <a:effectLst/>
              </a:rPr>
              <a:t> and </a:t>
            </a:r>
            <a:r>
              <a:rPr lang="fi-FI" b="0" i="0" dirty="0" err="1">
                <a:effectLst/>
              </a:rPr>
              <a:t>youth</a:t>
            </a:r>
            <a:r>
              <a:rPr lang="fi-FI" b="0" i="0" dirty="0">
                <a:effectLst/>
              </a:rPr>
              <a:t> policies.</a:t>
            </a:r>
          </a:p>
        </p:txBody>
      </p:sp>
    </p:spTree>
    <p:extLst>
      <p:ext uri="{BB962C8B-B14F-4D97-AF65-F5344CB8AC3E}">
        <p14:creationId xmlns:p14="http://schemas.microsoft.com/office/powerpoint/2010/main" val="1838633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AFCD9EF-999A-4B7B-B065-86322E9BFED0}"/>
              </a:ext>
            </a:extLst>
          </p:cNvPr>
          <p:cNvSpPr>
            <a:spLocks noGrp="1"/>
          </p:cNvSpPr>
          <p:nvPr>
            <p:ph type="title"/>
          </p:nvPr>
        </p:nvSpPr>
        <p:spPr/>
        <p:txBody>
          <a:bodyPr>
            <a:normAutofit/>
          </a:bodyPr>
          <a:lstStyle/>
          <a:p>
            <a:r>
              <a:rPr lang="fi-FI" b="1" i="0" dirty="0" err="1">
                <a:effectLst/>
                <a:latin typeface="Open Sans" panose="020B0606030504020204" pitchFamily="34" charset="0"/>
              </a:rPr>
              <a:t>Who</a:t>
            </a:r>
            <a:r>
              <a:rPr lang="fi-FI" b="1" i="0" dirty="0">
                <a:effectLst/>
                <a:latin typeface="Open Sans" panose="020B0606030504020204" pitchFamily="34" charset="0"/>
              </a:rPr>
              <a:t> </a:t>
            </a:r>
            <a:r>
              <a:rPr lang="fi-FI" b="1" i="0" dirty="0" err="1">
                <a:effectLst/>
                <a:latin typeface="Open Sans" panose="020B0606030504020204" pitchFamily="34" charset="0"/>
              </a:rPr>
              <a:t>can</a:t>
            </a:r>
            <a:r>
              <a:rPr lang="fi-FI" b="1" i="0" dirty="0">
                <a:effectLst/>
                <a:latin typeface="Open Sans" panose="020B0606030504020204" pitchFamily="34" charset="0"/>
              </a:rPr>
              <a:t> </a:t>
            </a:r>
            <a:r>
              <a:rPr lang="fi-FI" b="1" i="0" dirty="0" err="1">
                <a:effectLst/>
                <a:latin typeface="Open Sans" panose="020B0606030504020204" pitchFamily="34" charset="0"/>
              </a:rPr>
              <a:t>take</a:t>
            </a:r>
            <a:r>
              <a:rPr lang="fi-FI" b="1" i="0" dirty="0">
                <a:effectLst/>
                <a:latin typeface="Open Sans" panose="020B0606030504020204" pitchFamily="34" charset="0"/>
              </a:rPr>
              <a:t> </a:t>
            </a:r>
            <a:r>
              <a:rPr lang="fi-FI" b="1" i="0" dirty="0" err="1">
                <a:effectLst/>
                <a:latin typeface="Open Sans" panose="020B0606030504020204" pitchFamily="34" charset="0"/>
              </a:rPr>
              <a:t>part</a:t>
            </a:r>
            <a:r>
              <a:rPr lang="fi-FI" b="1" i="0" dirty="0">
                <a:effectLst/>
                <a:latin typeface="Open Sans" panose="020B0606030504020204" pitchFamily="34" charset="0"/>
              </a:rPr>
              <a:t> in Erasmus+?</a:t>
            </a:r>
            <a:endParaRPr lang="fi-FI" dirty="0"/>
          </a:p>
        </p:txBody>
      </p:sp>
      <p:sp>
        <p:nvSpPr>
          <p:cNvPr id="3" name="Sisällön paikkamerkki 2">
            <a:extLst>
              <a:ext uri="{FF2B5EF4-FFF2-40B4-BE49-F238E27FC236}">
                <a16:creationId xmlns:a16="http://schemas.microsoft.com/office/drawing/2014/main" id="{E2E992F3-2671-4FC7-9F93-25D26B757BFB}"/>
              </a:ext>
            </a:extLst>
          </p:cNvPr>
          <p:cNvSpPr>
            <a:spLocks noGrp="1"/>
          </p:cNvSpPr>
          <p:nvPr>
            <p:ph idx="1"/>
          </p:nvPr>
        </p:nvSpPr>
        <p:spPr>
          <a:xfrm>
            <a:off x="874714" y="1952625"/>
            <a:ext cx="10669586" cy="3816350"/>
          </a:xfrm>
        </p:spPr>
        <p:txBody>
          <a:bodyPr>
            <a:normAutofit fontScale="92500" lnSpcReduction="20000"/>
          </a:bodyPr>
          <a:lstStyle/>
          <a:p>
            <a:r>
              <a:rPr lang="fi-FI" b="0" i="0" dirty="0">
                <a:effectLst/>
              </a:rPr>
              <a:t>Eras</a:t>
            </a:r>
            <a:r>
              <a:rPr lang="fi-FI" dirty="0"/>
              <a:t>mus+ </a:t>
            </a:r>
            <a:r>
              <a:rPr lang="fi-FI" dirty="0" err="1"/>
              <a:t>programme</a:t>
            </a:r>
            <a:r>
              <a:rPr lang="fi-FI" dirty="0"/>
              <a:t> </a:t>
            </a:r>
            <a:r>
              <a:rPr lang="fi-FI" dirty="0" err="1"/>
              <a:t>offers</a:t>
            </a:r>
            <a:r>
              <a:rPr lang="fi-FI" dirty="0"/>
              <a:t> </a:t>
            </a:r>
            <a:r>
              <a:rPr lang="fi-FI" dirty="0" err="1"/>
              <a:t>opportunities</a:t>
            </a:r>
            <a:r>
              <a:rPr lang="fi-FI" dirty="0"/>
              <a:t> for </a:t>
            </a:r>
            <a:r>
              <a:rPr lang="fi-FI" dirty="0" err="1"/>
              <a:t>different</a:t>
            </a:r>
            <a:r>
              <a:rPr lang="fi-FI" dirty="0"/>
              <a:t> </a:t>
            </a:r>
            <a:r>
              <a:rPr lang="fi-FI" dirty="0" err="1"/>
              <a:t>kinds</a:t>
            </a:r>
            <a:r>
              <a:rPr lang="fi-FI" dirty="0"/>
              <a:t> of </a:t>
            </a:r>
            <a:r>
              <a:rPr lang="fi-FI" dirty="0" err="1"/>
              <a:t>organisations</a:t>
            </a:r>
            <a:r>
              <a:rPr lang="fi-FI" dirty="0"/>
              <a:t> </a:t>
            </a:r>
            <a:r>
              <a:rPr lang="fi-FI" dirty="0" err="1"/>
              <a:t>from</a:t>
            </a:r>
            <a:r>
              <a:rPr lang="fi-FI" dirty="0"/>
              <a:t> </a:t>
            </a:r>
            <a:r>
              <a:rPr lang="fi-FI" dirty="0" err="1"/>
              <a:t>kindergartens</a:t>
            </a:r>
            <a:r>
              <a:rPr lang="fi-FI" dirty="0"/>
              <a:t> to </a:t>
            </a:r>
            <a:r>
              <a:rPr lang="fi-FI" dirty="0" err="1"/>
              <a:t>higher</a:t>
            </a:r>
            <a:r>
              <a:rPr lang="fi-FI" dirty="0"/>
              <a:t> </a:t>
            </a:r>
            <a:r>
              <a:rPr lang="fi-FI" dirty="0" err="1"/>
              <a:t>education</a:t>
            </a:r>
            <a:r>
              <a:rPr lang="fi-FI" dirty="0"/>
              <a:t> </a:t>
            </a:r>
            <a:r>
              <a:rPr lang="fi-FI" dirty="0" err="1"/>
              <a:t>institutions</a:t>
            </a:r>
            <a:r>
              <a:rPr lang="fi-FI" dirty="0"/>
              <a:t>, </a:t>
            </a:r>
            <a:r>
              <a:rPr lang="fi-FI" dirty="0" err="1"/>
              <a:t>from</a:t>
            </a:r>
            <a:r>
              <a:rPr lang="fi-FI" dirty="0"/>
              <a:t> </a:t>
            </a:r>
            <a:r>
              <a:rPr lang="fi-FI" dirty="0" err="1"/>
              <a:t>youth</a:t>
            </a:r>
            <a:r>
              <a:rPr lang="fi-FI" dirty="0"/>
              <a:t> and </a:t>
            </a:r>
            <a:r>
              <a:rPr lang="fi-FI" dirty="0" err="1"/>
              <a:t>community</a:t>
            </a:r>
            <a:r>
              <a:rPr lang="fi-FI" dirty="0"/>
              <a:t> </a:t>
            </a:r>
            <a:r>
              <a:rPr lang="fi-FI" dirty="0" err="1"/>
              <a:t>centres</a:t>
            </a:r>
            <a:r>
              <a:rPr lang="fi-FI" dirty="0"/>
              <a:t> to </a:t>
            </a:r>
            <a:r>
              <a:rPr lang="fi-FI" dirty="0" err="1"/>
              <a:t>museums</a:t>
            </a:r>
            <a:r>
              <a:rPr lang="fi-FI" dirty="0"/>
              <a:t> and </a:t>
            </a:r>
            <a:r>
              <a:rPr lang="fi-FI" dirty="0" err="1"/>
              <a:t>from</a:t>
            </a:r>
            <a:r>
              <a:rPr lang="fi-FI" dirty="0"/>
              <a:t> </a:t>
            </a:r>
            <a:r>
              <a:rPr lang="fi-FI" dirty="0" err="1"/>
              <a:t>sports</a:t>
            </a:r>
            <a:r>
              <a:rPr lang="fi-FI" dirty="0"/>
              <a:t> </a:t>
            </a:r>
            <a:r>
              <a:rPr lang="fi-FI" dirty="0" err="1"/>
              <a:t>associations</a:t>
            </a:r>
            <a:r>
              <a:rPr lang="fi-FI" dirty="0"/>
              <a:t> to </a:t>
            </a:r>
            <a:r>
              <a:rPr lang="fi-FI" dirty="0" err="1"/>
              <a:t>enterprises</a:t>
            </a:r>
            <a:r>
              <a:rPr lang="fi-FI" dirty="0"/>
              <a:t>.</a:t>
            </a:r>
            <a:r>
              <a:rPr lang="fi-FI" b="0" i="0" dirty="0">
                <a:effectLst/>
              </a:rPr>
              <a:t> </a:t>
            </a:r>
          </a:p>
          <a:p>
            <a:r>
              <a:rPr lang="fi-FI" dirty="0"/>
              <a:t>In </a:t>
            </a:r>
            <a:r>
              <a:rPr lang="fi-FI" dirty="0" err="1"/>
              <a:t>the</a:t>
            </a:r>
            <a:r>
              <a:rPr lang="fi-FI" dirty="0"/>
              <a:t> </a:t>
            </a:r>
            <a:r>
              <a:rPr lang="fi-FI" dirty="0" err="1"/>
              <a:t>youth</a:t>
            </a:r>
            <a:r>
              <a:rPr lang="fi-FI" dirty="0"/>
              <a:t> </a:t>
            </a:r>
            <a:r>
              <a:rPr lang="fi-FI" dirty="0" err="1"/>
              <a:t>sector</a:t>
            </a:r>
            <a:r>
              <a:rPr lang="fi-FI" dirty="0"/>
              <a:t> </a:t>
            </a:r>
            <a:r>
              <a:rPr lang="fi-FI" dirty="0" err="1"/>
              <a:t>also</a:t>
            </a:r>
            <a:r>
              <a:rPr lang="fi-FI" dirty="0"/>
              <a:t> </a:t>
            </a:r>
            <a:r>
              <a:rPr lang="fi-FI" dirty="0" err="1"/>
              <a:t>informal</a:t>
            </a:r>
            <a:r>
              <a:rPr lang="fi-FI" dirty="0"/>
              <a:t> </a:t>
            </a:r>
            <a:r>
              <a:rPr lang="fi-FI" dirty="0" err="1"/>
              <a:t>groups</a:t>
            </a:r>
            <a:r>
              <a:rPr lang="fi-FI" dirty="0"/>
              <a:t> of </a:t>
            </a:r>
            <a:r>
              <a:rPr lang="fi-FI" dirty="0" err="1"/>
              <a:t>young</a:t>
            </a:r>
            <a:r>
              <a:rPr lang="fi-FI" dirty="0"/>
              <a:t> </a:t>
            </a:r>
            <a:r>
              <a:rPr lang="fi-FI" dirty="0" err="1"/>
              <a:t>people</a:t>
            </a:r>
            <a:r>
              <a:rPr lang="fi-FI" dirty="0"/>
              <a:t> </a:t>
            </a:r>
            <a:r>
              <a:rPr lang="fi-FI" dirty="0" err="1"/>
              <a:t>can</a:t>
            </a:r>
            <a:r>
              <a:rPr lang="fi-FI" dirty="0"/>
              <a:t> </a:t>
            </a:r>
            <a:r>
              <a:rPr lang="fi-FI" dirty="0" err="1"/>
              <a:t>apply</a:t>
            </a:r>
            <a:r>
              <a:rPr lang="fi-FI" dirty="0"/>
              <a:t> for </a:t>
            </a:r>
            <a:r>
              <a:rPr lang="fi-FI" dirty="0" err="1"/>
              <a:t>funding</a:t>
            </a:r>
            <a:r>
              <a:rPr lang="fi-FI" dirty="0"/>
              <a:t>. </a:t>
            </a:r>
            <a:endParaRPr lang="fi-FI" b="0" i="0" dirty="0">
              <a:effectLst/>
            </a:endParaRPr>
          </a:p>
          <a:p>
            <a:r>
              <a:rPr lang="fi-FI" b="0" i="0" dirty="0">
                <a:effectLst/>
              </a:rPr>
              <a:t>Private </a:t>
            </a:r>
            <a:r>
              <a:rPr lang="fi-FI" b="0" i="0" dirty="0" err="1">
                <a:effectLst/>
              </a:rPr>
              <a:t>individual</a:t>
            </a:r>
            <a:r>
              <a:rPr lang="fi-FI" dirty="0" err="1"/>
              <a:t>s</a:t>
            </a:r>
            <a:r>
              <a:rPr lang="fi-FI" dirty="0"/>
              <a:t> </a:t>
            </a:r>
            <a:r>
              <a:rPr lang="fi-FI" dirty="0" err="1"/>
              <a:t>cannot</a:t>
            </a:r>
            <a:r>
              <a:rPr lang="fi-FI" dirty="0"/>
              <a:t> </a:t>
            </a:r>
            <a:r>
              <a:rPr lang="fi-FI" dirty="0" err="1"/>
              <a:t>directly</a:t>
            </a:r>
            <a:r>
              <a:rPr lang="fi-FI" dirty="0"/>
              <a:t> </a:t>
            </a:r>
            <a:r>
              <a:rPr lang="fi-FI" dirty="0" err="1"/>
              <a:t>apply</a:t>
            </a:r>
            <a:r>
              <a:rPr lang="fi-FI" dirty="0"/>
              <a:t> for </a:t>
            </a:r>
            <a:r>
              <a:rPr lang="fi-FI" dirty="0" err="1"/>
              <a:t>funding</a:t>
            </a:r>
            <a:r>
              <a:rPr lang="fi-FI" dirty="0"/>
              <a:t> </a:t>
            </a:r>
            <a:r>
              <a:rPr lang="fi-FI" dirty="0" err="1"/>
              <a:t>from</a:t>
            </a:r>
            <a:r>
              <a:rPr lang="fi-FI" dirty="0"/>
              <a:t> </a:t>
            </a:r>
            <a:r>
              <a:rPr lang="fi-FI" dirty="0" err="1"/>
              <a:t>the</a:t>
            </a:r>
            <a:r>
              <a:rPr lang="fi-FI" dirty="0"/>
              <a:t> Erasmus+ </a:t>
            </a:r>
            <a:r>
              <a:rPr lang="fi-FI" dirty="0" err="1"/>
              <a:t>programme</a:t>
            </a:r>
            <a:r>
              <a:rPr lang="fi-FI" dirty="0"/>
              <a:t> (</a:t>
            </a:r>
            <a:r>
              <a:rPr lang="fi-FI" dirty="0" err="1"/>
              <a:t>except</a:t>
            </a:r>
            <a:r>
              <a:rPr lang="fi-FI" dirty="0"/>
              <a:t> in </a:t>
            </a:r>
            <a:r>
              <a:rPr lang="fi-FI" dirty="0" err="1"/>
              <a:t>the</a:t>
            </a:r>
            <a:r>
              <a:rPr lang="fi-FI" dirty="0"/>
              <a:t> </a:t>
            </a:r>
            <a:r>
              <a:rPr lang="fi-FI" dirty="0">
                <a:hlinkClick r:id="rId3"/>
              </a:rPr>
              <a:t>DiscoverEU</a:t>
            </a:r>
            <a:r>
              <a:rPr lang="fi-FI" dirty="0"/>
              <a:t> action). </a:t>
            </a:r>
            <a:r>
              <a:rPr lang="fi-FI" dirty="0" err="1"/>
              <a:t>E.g</a:t>
            </a:r>
            <a:r>
              <a:rPr lang="fi-FI" dirty="0"/>
              <a:t>. </a:t>
            </a:r>
            <a:r>
              <a:rPr lang="fi-FI" dirty="0" err="1"/>
              <a:t>students</a:t>
            </a:r>
            <a:r>
              <a:rPr lang="fi-FI" dirty="0"/>
              <a:t> and </a:t>
            </a:r>
            <a:r>
              <a:rPr lang="fi-FI" dirty="0" err="1"/>
              <a:t>staff</a:t>
            </a:r>
            <a:r>
              <a:rPr lang="fi-FI" dirty="0"/>
              <a:t> of </a:t>
            </a:r>
            <a:r>
              <a:rPr lang="fi-FI" dirty="0" err="1"/>
              <a:t>higher</a:t>
            </a:r>
            <a:r>
              <a:rPr lang="fi-FI" dirty="0"/>
              <a:t> </a:t>
            </a:r>
            <a:r>
              <a:rPr lang="fi-FI" dirty="0" err="1"/>
              <a:t>education</a:t>
            </a:r>
            <a:r>
              <a:rPr lang="fi-FI" dirty="0"/>
              <a:t> </a:t>
            </a:r>
            <a:r>
              <a:rPr lang="fi-FI" dirty="0" err="1"/>
              <a:t>institutions</a:t>
            </a:r>
            <a:r>
              <a:rPr lang="fi-FI" dirty="0"/>
              <a:t> </a:t>
            </a:r>
            <a:r>
              <a:rPr lang="fi-FI" dirty="0" err="1"/>
              <a:t>should</a:t>
            </a:r>
            <a:r>
              <a:rPr lang="fi-FI" dirty="0"/>
              <a:t> </a:t>
            </a:r>
            <a:r>
              <a:rPr lang="fi-FI" dirty="0" err="1"/>
              <a:t>always</a:t>
            </a:r>
            <a:r>
              <a:rPr lang="fi-FI" dirty="0"/>
              <a:t> </a:t>
            </a:r>
            <a:r>
              <a:rPr lang="fi-FI" dirty="0" err="1"/>
              <a:t>apply</a:t>
            </a:r>
            <a:r>
              <a:rPr lang="fi-FI" dirty="0"/>
              <a:t> for </a:t>
            </a:r>
            <a:r>
              <a:rPr lang="fi-FI" dirty="0" err="1"/>
              <a:t>mobility</a:t>
            </a:r>
            <a:r>
              <a:rPr lang="fi-FI" dirty="0"/>
              <a:t> </a:t>
            </a:r>
            <a:r>
              <a:rPr lang="fi-FI" dirty="0" err="1"/>
              <a:t>grants</a:t>
            </a:r>
            <a:r>
              <a:rPr lang="fi-FI" dirty="0"/>
              <a:t> </a:t>
            </a:r>
            <a:r>
              <a:rPr lang="fi-FI" dirty="0" err="1"/>
              <a:t>from</a:t>
            </a:r>
            <a:r>
              <a:rPr lang="fi-FI" dirty="0"/>
              <a:t> </a:t>
            </a:r>
            <a:r>
              <a:rPr lang="fi-FI" dirty="0" err="1"/>
              <a:t>their</a:t>
            </a:r>
            <a:r>
              <a:rPr lang="fi-FI" dirty="0"/>
              <a:t> </a:t>
            </a:r>
            <a:r>
              <a:rPr lang="fi-FI" dirty="0" err="1"/>
              <a:t>own</a:t>
            </a:r>
            <a:r>
              <a:rPr lang="fi-FI" dirty="0"/>
              <a:t> </a:t>
            </a:r>
            <a:r>
              <a:rPr lang="fi-FI" dirty="0" err="1"/>
              <a:t>sending</a:t>
            </a:r>
            <a:r>
              <a:rPr lang="fi-FI" dirty="0"/>
              <a:t> </a:t>
            </a:r>
            <a:r>
              <a:rPr lang="fi-FI" dirty="0" err="1"/>
              <a:t>institution</a:t>
            </a:r>
            <a:r>
              <a:rPr lang="fi-FI" dirty="0"/>
              <a:t> </a:t>
            </a:r>
            <a:r>
              <a:rPr lang="fi-FI" dirty="0" err="1"/>
              <a:t>or</a:t>
            </a:r>
            <a:r>
              <a:rPr lang="fi-FI" dirty="0"/>
              <a:t> </a:t>
            </a:r>
            <a:r>
              <a:rPr lang="fi-FI" dirty="0" err="1"/>
              <a:t>organisation</a:t>
            </a:r>
            <a:r>
              <a:rPr lang="fi-FI" dirty="0"/>
              <a:t>. </a:t>
            </a:r>
          </a:p>
        </p:txBody>
      </p:sp>
    </p:spTree>
    <p:extLst>
      <p:ext uri="{BB962C8B-B14F-4D97-AF65-F5344CB8AC3E}">
        <p14:creationId xmlns:p14="http://schemas.microsoft.com/office/powerpoint/2010/main" val="604483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00B2675-63A4-4B7A-8E1C-FE900E93B4E4}"/>
              </a:ext>
            </a:extLst>
          </p:cNvPr>
          <p:cNvSpPr>
            <a:spLocks noGrp="1"/>
          </p:cNvSpPr>
          <p:nvPr>
            <p:ph type="title"/>
          </p:nvPr>
        </p:nvSpPr>
        <p:spPr>
          <a:xfrm>
            <a:off x="874712" y="359371"/>
            <a:ext cx="10442576" cy="1103901"/>
          </a:xfrm>
        </p:spPr>
        <p:txBody>
          <a:bodyPr/>
          <a:lstStyle/>
          <a:p>
            <a:r>
              <a:rPr lang="fi-FI" dirty="0"/>
              <a:t>Erasmus+ for </a:t>
            </a:r>
            <a:r>
              <a:rPr lang="fi-FI" dirty="0" err="1"/>
              <a:t>Higher</a:t>
            </a:r>
            <a:r>
              <a:rPr lang="fi-FI" dirty="0"/>
              <a:t> </a:t>
            </a:r>
            <a:r>
              <a:rPr lang="fi-FI" dirty="0" err="1"/>
              <a:t>Education</a:t>
            </a:r>
            <a:endParaRPr lang="fi-FI" dirty="0"/>
          </a:p>
        </p:txBody>
      </p:sp>
      <p:graphicFrame>
        <p:nvGraphicFramePr>
          <p:cNvPr id="4" name="Sisällön paikkamerkki 3">
            <a:extLst>
              <a:ext uri="{FF2B5EF4-FFF2-40B4-BE49-F238E27FC236}">
                <a16:creationId xmlns:a16="http://schemas.microsoft.com/office/drawing/2014/main" id="{559F8438-B0C2-4DAB-8FE1-7AA398F72F3F}"/>
              </a:ext>
            </a:extLst>
          </p:cNvPr>
          <p:cNvGraphicFramePr>
            <a:graphicFrameLocks noGrp="1"/>
          </p:cNvGraphicFramePr>
          <p:nvPr>
            <p:ph idx="1"/>
            <p:extLst>
              <p:ext uri="{D42A27DB-BD31-4B8C-83A1-F6EECF244321}">
                <p14:modId xmlns:p14="http://schemas.microsoft.com/office/powerpoint/2010/main" val="131831008"/>
              </p:ext>
            </p:extLst>
          </p:nvPr>
        </p:nvGraphicFramePr>
        <p:xfrm>
          <a:off x="874713" y="1463272"/>
          <a:ext cx="10442575" cy="3816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kstiruutu 4">
            <a:extLst>
              <a:ext uri="{FF2B5EF4-FFF2-40B4-BE49-F238E27FC236}">
                <a16:creationId xmlns:a16="http://schemas.microsoft.com/office/drawing/2014/main" id="{A2271A5F-7296-4ABE-AC18-CEDE62B1D53A}"/>
              </a:ext>
            </a:extLst>
          </p:cNvPr>
          <p:cNvSpPr txBox="1"/>
          <p:nvPr/>
        </p:nvSpPr>
        <p:spPr>
          <a:xfrm>
            <a:off x="1231059" y="5204006"/>
            <a:ext cx="3295843" cy="276999"/>
          </a:xfrm>
          <a:prstGeom prst="rect">
            <a:avLst/>
          </a:prstGeom>
          <a:noFill/>
        </p:spPr>
        <p:txBody>
          <a:bodyPr wrap="square" rtlCol="0">
            <a:spAutoFit/>
          </a:bodyPr>
          <a:lstStyle/>
          <a:p>
            <a:r>
              <a:rPr lang="fi-FI" sz="1200" dirty="0">
                <a:solidFill>
                  <a:schemeClr val="accent1"/>
                </a:solidFill>
              </a:rPr>
              <a:t>  </a:t>
            </a:r>
            <a:r>
              <a:rPr lang="fi-FI" sz="1200" dirty="0" err="1">
                <a:solidFill>
                  <a:schemeClr val="accent1"/>
                </a:solidFill>
              </a:rPr>
              <a:t>Applied</a:t>
            </a:r>
            <a:r>
              <a:rPr lang="fi-FI" sz="1200" dirty="0">
                <a:solidFill>
                  <a:schemeClr val="accent1"/>
                </a:solidFill>
              </a:rPr>
              <a:t> </a:t>
            </a:r>
            <a:r>
              <a:rPr lang="fi-FI" sz="1200" dirty="0" err="1">
                <a:solidFill>
                  <a:schemeClr val="accent1"/>
                </a:solidFill>
              </a:rPr>
              <a:t>from</a:t>
            </a:r>
            <a:r>
              <a:rPr lang="fi-FI" sz="1200" dirty="0">
                <a:solidFill>
                  <a:schemeClr val="accent1"/>
                </a:solidFill>
              </a:rPr>
              <a:t> Erasmus+ National </a:t>
            </a:r>
            <a:r>
              <a:rPr lang="fi-FI" sz="1200" dirty="0" err="1">
                <a:solidFill>
                  <a:schemeClr val="accent1"/>
                </a:solidFill>
              </a:rPr>
              <a:t>Agencies</a:t>
            </a:r>
            <a:endParaRPr lang="fi-FI" sz="1200" dirty="0">
              <a:solidFill>
                <a:schemeClr val="accent1"/>
              </a:solidFill>
            </a:endParaRPr>
          </a:p>
        </p:txBody>
      </p:sp>
      <p:sp>
        <p:nvSpPr>
          <p:cNvPr id="6" name="Tekstiruutu 5">
            <a:extLst>
              <a:ext uri="{FF2B5EF4-FFF2-40B4-BE49-F238E27FC236}">
                <a16:creationId xmlns:a16="http://schemas.microsoft.com/office/drawing/2014/main" id="{473DA16F-38E3-4D5F-B16E-1C799D2E4438}"/>
              </a:ext>
            </a:extLst>
          </p:cNvPr>
          <p:cNvSpPr txBox="1"/>
          <p:nvPr/>
        </p:nvSpPr>
        <p:spPr>
          <a:xfrm>
            <a:off x="4492489" y="5204006"/>
            <a:ext cx="5501598" cy="307777"/>
          </a:xfrm>
          <a:prstGeom prst="rect">
            <a:avLst/>
          </a:prstGeom>
          <a:noFill/>
        </p:spPr>
        <p:txBody>
          <a:bodyPr wrap="square" rtlCol="0">
            <a:spAutoFit/>
          </a:bodyPr>
          <a:lstStyle/>
          <a:p>
            <a:r>
              <a:rPr lang="fi-FI" sz="1400" dirty="0">
                <a:solidFill>
                  <a:schemeClr val="bg1"/>
                </a:solidFill>
                <a:sym typeface="Symbol" panose="05050102010706020507" pitchFamily="18" charset="2"/>
              </a:rPr>
              <a:t></a:t>
            </a:r>
            <a:r>
              <a:rPr lang="fi-FI" sz="1400" dirty="0"/>
              <a:t>  </a:t>
            </a:r>
            <a:r>
              <a:rPr lang="fi-FI" sz="1200" dirty="0"/>
              <a:t>        </a:t>
            </a:r>
            <a:r>
              <a:rPr lang="fi-FI" sz="1200" dirty="0" err="1"/>
              <a:t>Applied</a:t>
            </a:r>
            <a:r>
              <a:rPr lang="fi-FI" sz="1200" dirty="0"/>
              <a:t> </a:t>
            </a:r>
            <a:r>
              <a:rPr lang="fi-FI" sz="1200" dirty="0" err="1"/>
              <a:t>from</a:t>
            </a:r>
            <a:r>
              <a:rPr lang="fi-FI" sz="1200" dirty="0"/>
              <a:t> </a:t>
            </a:r>
            <a:r>
              <a:rPr lang="fi-FI" sz="1200" dirty="0" err="1"/>
              <a:t>the</a:t>
            </a:r>
            <a:r>
              <a:rPr lang="fi-FI" sz="1200" dirty="0"/>
              <a:t> European Commission / </a:t>
            </a:r>
            <a:r>
              <a:rPr lang="fi-FI" sz="1200" dirty="0" err="1"/>
              <a:t>Executive</a:t>
            </a:r>
            <a:r>
              <a:rPr lang="fi-FI" sz="1200" dirty="0"/>
              <a:t> </a:t>
            </a:r>
            <a:r>
              <a:rPr lang="fi-FI" sz="1200" dirty="0" err="1"/>
              <a:t>Agency</a:t>
            </a:r>
            <a:r>
              <a:rPr lang="fi-FI" sz="1200" dirty="0"/>
              <a:t> EACEA</a:t>
            </a:r>
          </a:p>
        </p:txBody>
      </p:sp>
      <p:sp>
        <p:nvSpPr>
          <p:cNvPr id="3" name="Suorakulmio: Pyöristetyt kulmat 2">
            <a:extLst>
              <a:ext uri="{FF2B5EF4-FFF2-40B4-BE49-F238E27FC236}">
                <a16:creationId xmlns:a16="http://schemas.microsoft.com/office/drawing/2014/main" id="{AD19E0D1-8141-4E01-9A44-E8EE23E2C4ED}"/>
              </a:ext>
            </a:extLst>
          </p:cNvPr>
          <p:cNvSpPr/>
          <p:nvPr/>
        </p:nvSpPr>
        <p:spPr>
          <a:xfrm>
            <a:off x="874712" y="2103013"/>
            <a:ext cx="2370906" cy="188011"/>
          </a:xfrm>
          <a:prstGeom prst="roundRect">
            <a:avLst/>
          </a:prstGeom>
          <a:noFill/>
          <a:ln w="57150">
            <a:solidFill>
              <a:srgbClr val="C0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i-FI"/>
          </a:p>
        </p:txBody>
      </p:sp>
      <p:sp>
        <p:nvSpPr>
          <p:cNvPr id="9" name="Nuoli: Kaareva oikealle 8">
            <a:extLst>
              <a:ext uri="{FF2B5EF4-FFF2-40B4-BE49-F238E27FC236}">
                <a16:creationId xmlns:a16="http://schemas.microsoft.com/office/drawing/2014/main" id="{2B04874F-06D8-4EE5-BC5F-A77920A1306D}"/>
              </a:ext>
            </a:extLst>
          </p:cNvPr>
          <p:cNvSpPr/>
          <p:nvPr/>
        </p:nvSpPr>
        <p:spPr>
          <a:xfrm>
            <a:off x="176138" y="2103013"/>
            <a:ext cx="602974" cy="2302853"/>
          </a:xfrm>
          <a:prstGeom prst="curvedRightArrow">
            <a:avLst>
              <a:gd name="adj1" fmla="val 25000"/>
              <a:gd name="adj2" fmla="val 69938"/>
              <a:gd name="adj3" fmla="val 27198"/>
            </a:avLst>
          </a:prstGeom>
          <a:solidFill>
            <a:srgbClr val="C00000"/>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fi-FI" dirty="0">
              <a:solidFill>
                <a:schemeClr val="tx1"/>
              </a:solidFill>
            </a:endParaRPr>
          </a:p>
        </p:txBody>
      </p:sp>
      <p:sp>
        <p:nvSpPr>
          <p:cNvPr id="10" name="Tekstiruutu 9">
            <a:extLst>
              <a:ext uri="{FF2B5EF4-FFF2-40B4-BE49-F238E27FC236}">
                <a16:creationId xmlns:a16="http://schemas.microsoft.com/office/drawing/2014/main" id="{A15E50D7-72FC-4414-8886-D5793A9DF93D}"/>
              </a:ext>
            </a:extLst>
          </p:cNvPr>
          <p:cNvSpPr txBox="1"/>
          <p:nvPr/>
        </p:nvSpPr>
        <p:spPr>
          <a:xfrm>
            <a:off x="874712" y="3525295"/>
            <a:ext cx="2370906" cy="1477328"/>
          </a:xfrm>
          <a:prstGeom prst="rect">
            <a:avLst/>
          </a:prstGeom>
          <a:noFill/>
          <a:ln w="28575">
            <a:solidFill>
              <a:srgbClr val="C00000"/>
            </a:solidFill>
          </a:ln>
        </p:spPr>
        <p:txBody>
          <a:bodyPr wrap="square" rtlCol="0">
            <a:spAutoFit/>
          </a:bodyPr>
          <a:lstStyle/>
          <a:p>
            <a:r>
              <a:rPr lang="fi-FI" dirty="0">
                <a:solidFill>
                  <a:schemeClr val="accent1"/>
                </a:solidFill>
              </a:rPr>
              <a:t>i.a. </a:t>
            </a:r>
            <a:r>
              <a:rPr lang="fi-FI" b="1" dirty="0" err="1">
                <a:solidFill>
                  <a:schemeClr val="accent1"/>
                </a:solidFill>
              </a:rPr>
              <a:t>Blended</a:t>
            </a:r>
            <a:r>
              <a:rPr lang="fi-FI" b="1" dirty="0">
                <a:solidFill>
                  <a:schemeClr val="accent1"/>
                </a:solidFill>
              </a:rPr>
              <a:t> </a:t>
            </a:r>
            <a:r>
              <a:rPr lang="fi-FI" b="1" dirty="0" err="1">
                <a:solidFill>
                  <a:schemeClr val="accent1"/>
                </a:solidFill>
              </a:rPr>
              <a:t>Intensive</a:t>
            </a:r>
            <a:r>
              <a:rPr lang="fi-FI" b="1" dirty="0">
                <a:solidFill>
                  <a:schemeClr val="accent1"/>
                </a:solidFill>
              </a:rPr>
              <a:t> </a:t>
            </a:r>
            <a:r>
              <a:rPr lang="fi-FI" b="1" dirty="0" err="1">
                <a:solidFill>
                  <a:schemeClr val="accent1"/>
                </a:solidFill>
              </a:rPr>
              <a:t>Programmes</a:t>
            </a:r>
            <a:r>
              <a:rPr lang="fi-FI" dirty="0">
                <a:solidFill>
                  <a:schemeClr val="accent1"/>
                </a:solidFill>
              </a:rPr>
              <a:t>,</a:t>
            </a:r>
            <a:r>
              <a:rPr lang="fi-FI" b="1" dirty="0">
                <a:solidFill>
                  <a:schemeClr val="accent1"/>
                </a:solidFill>
              </a:rPr>
              <a:t> </a:t>
            </a:r>
            <a:r>
              <a:rPr lang="fi-FI" dirty="0" err="1">
                <a:solidFill>
                  <a:schemeClr val="accent1"/>
                </a:solidFill>
              </a:rPr>
              <a:t>student</a:t>
            </a:r>
            <a:r>
              <a:rPr lang="fi-FI" dirty="0">
                <a:solidFill>
                  <a:schemeClr val="accent1"/>
                </a:solidFill>
              </a:rPr>
              <a:t>, </a:t>
            </a:r>
            <a:r>
              <a:rPr lang="fi-FI" dirty="0" err="1">
                <a:solidFill>
                  <a:schemeClr val="accent1"/>
                </a:solidFill>
              </a:rPr>
              <a:t>trainee</a:t>
            </a:r>
            <a:r>
              <a:rPr lang="fi-FI" dirty="0">
                <a:solidFill>
                  <a:schemeClr val="accent1"/>
                </a:solidFill>
              </a:rPr>
              <a:t>, </a:t>
            </a:r>
            <a:r>
              <a:rPr lang="fi-FI" dirty="0" err="1">
                <a:solidFill>
                  <a:schemeClr val="accent1"/>
                </a:solidFill>
              </a:rPr>
              <a:t>teacher</a:t>
            </a:r>
            <a:r>
              <a:rPr lang="fi-FI" dirty="0">
                <a:solidFill>
                  <a:schemeClr val="accent1"/>
                </a:solidFill>
              </a:rPr>
              <a:t> and </a:t>
            </a:r>
            <a:r>
              <a:rPr lang="fi-FI" dirty="0" err="1">
                <a:solidFill>
                  <a:schemeClr val="accent1"/>
                </a:solidFill>
              </a:rPr>
              <a:t>staff</a:t>
            </a:r>
            <a:r>
              <a:rPr lang="fi-FI" dirty="0">
                <a:solidFill>
                  <a:schemeClr val="accent1"/>
                </a:solidFill>
              </a:rPr>
              <a:t> </a:t>
            </a:r>
            <a:r>
              <a:rPr lang="fi-FI" dirty="0" err="1">
                <a:solidFill>
                  <a:schemeClr val="accent1"/>
                </a:solidFill>
              </a:rPr>
              <a:t>mobility</a:t>
            </a:r>
            <a:endParaRPr lang="fi-FI" dirty="0">
              <a:solidFill>
                <a:schemeClr val="accent1"/>
              </a:solidFill>
            </a:endParaRPr>
          </a:p>
        </p:txBody>
      </p:sp>
    </p:spTree>
    <p:extLst>
      <p:ext uri="{BB962C8B-B14F-4D97-AF65-F5344CB8AC3E}">
        <p14:creationId xmlns:p14="http://schemas.microsoft.com/office/powerpoint/2010/main" val="1807471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P spid="6" grpId="0"/>
      <p:bldP spid="3" grpId="0" animBg="1"/>
      <p:bldP spid="9"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6C4BCC-E627-4252-B5BF-3A09189BCCE1}"/>
              </a:ext>
            </a:extLst>
          </p:cNvPr>
          <p:cNvSpPr>
            <a:spLocks noGrp="1"/>
          </p:cNvSpPr>
          <p:nvPr>
            <p:ph type="title"/>
          </p:nvPr>
        </p:nvSpPr>
        <p:spPr/>
        <p:txBody>
          <a:bodyPr>
            <a:normAutofit/>
          </a:bodyPr>
          <a:lstStyle/>
          <a:p>
            <a:r>
              <a:rPr lang="fi-FI" dirty="0" err="1"/>
              <a:t>Blended</a:t>
            </a:r>
            <a:r>
              <a:rPr lang="fi-FI" dirty="0"/>
              <a:t> </a:t>
            </a:r>
            <a:r>
              <a:rPr lang="fi-FI" dirty="0" err="1"/>
              <a:t>Intensive</a:t>
            </a:r>
            <a:r>
              <a:rPr lang="fi-FI" dirty="0"/>
              <a:t> </a:t>
            </a:r>
            <a:r>
              <a:rPr lang="fi-FI" dirty="0" err="1"/>
              <a:t>Programmes</a:t>
            </a:r>
            <a:r>
              <a:rPr lang="fi-FI" dirty="0"/>
              <a:t> - </a:t>
            </a:r>
            <a:r>
              <a:rPr lang="fi-FI" dirty="0" err="1"/>
              <a:t>BIPs</a:t>
            </a:r>
            <a:endParaRPr lang="fi-FI" dirty="0">
              <a:solidFill>
                <a:schemeClr val="accent3"/>
              </a:solidFill>
            </a:endParaRPr>
          </a:p>
        </p:txBody>
      </p:sp>
      <p:sp>
        <p:nvSpPr>
          <p:cNvPr id="3" name="Sisällön paikkamerkki 2">
            <a:extLst>
              <a:ext uri="{FF2B5EF4-FFF2-40B4-BE49-F238E27FC236}">
                <a16:creationId xmlns:a16="http://schemas.microsoft.com/office/drawing/2014/main" id="{67E7894E-033B-47E9-B4CE-B726C7B03A31}"/>
              </a:ext>
            </a:extLst>
          </p:cNvPr>
          <p:cNvSpPr>
            <a:spLocks noGrp="1"/>
          </p:cNvSpPr>
          <p:nvPr>
            <p:ph idx="1"/>
          </p:nvPr>
        </p:nvSpPr>
        <p:spPr/>
        <p:txBody>
          <a:bodyPr/>
          <a:lstStyle/>
          <a:p>
            <a:r>
              <a:rPr lang="fi-FI" dirty="0" err="1"/>
              <a:t>short</a:t>
            </a:r>
            <a:r>
              <a:rPr lang="fi-FI" dirty="0"/>
              <a:t>, </a:t>
            </a:r>
            <a:r>
              <a:rPr lang="fi-FI" dirty="0" err="1"/>
              <a:t>intensive</a:t>
            </a:r>
            <a:r>
              <a:rPr lang="fi-FI" dirty="0"/>
              <a:t> </a:t>
            </a:r>
            <a:r>
              <a:rPr lang="fi-FI" dirty="0" err="1"/>
              <a:t>programmes</a:t>
            </a:r>
            <a:r>
              <a:rPr lang="fi-FI" dirty="0"/>
              <a:t> </a:t>
            </a:r>
            <a:r>
              <a:rPr lang="fi-FI" dirty="0" err="1"/>
              <a:t>that</a:t>
            </a:r>
            <a:r>
              <a:rPr lang="fi-FI" dirty="0"/>
              <a:t> </a:t>
            </a:r>
            <a:r>
              <a:rPr lang="fi-FI" dirty="0" err="1"/>
              <a:t>use</a:t>
            </a:r>
            <a:r>
              <a:rPr lang="fi-FI" dirty="0"/>
              <a:t> </a:t>
            </a:r>
            <a:r>
              <a:rPr lang="fi-FI" dirty="0" err="1"/>
              <a:t>innovative</a:t>
            </a:r>
            <a:r>
              <a:rPr lang="fi-FI" dirty="0"/>
              <a:t> </a:t>
            </a:r>
            <a:r>
              <a:rPr lang="fi-FI" dirty="0" err="1"/>
              <a:t>ways</a:t>
            </a:r>
            <a:r>
              <a:rPr lang="fi-FI" dirty="0"/>
              <a:t> of </a:t>
            </a:r>
            <a:r>
              <a:rPr lang="fi-FI" dirty="0" err="1"/>
              <a:t>learning</a:t>
            </a:r>
            <a:r>
              <a:rPr lang="fi-FI" dirty="0"/>
              <a:t> and </a:t>
            </a:r>
            <a:r>
              <a:rPr lang="fi-FI" dirty="0" err="1"/>
              <a:t>teaching</a:t>
            </a:r>
            <a:r>
              <a:rPr lang="fi-FI" dirty="0"/>
              <a:t>, </a:t>
            </a:r>
            <a:r>
              <a:rPr lang="fi-FI" dirty="0" err="1"/>
              <a:t>including</a:t>
            </a:r>
            <a:r>
              <a:rPr lang="fi-FI" dirty="0"/>
              <a:t> </a:t>
            </a:r>
            <a:r>
              <a:rPr lang="fi-FI" dirty="0" err="1"/>
              <a:t>the</a:t>
            </a:r>
            <a:r>
              <a:rPr lang="fi-FI" dirty="0"/>
              <a:t> </a:t>
            </a:r>
            <a:r>
              <a:rPr lang="fi-FI" dirty="0" err="1"/>
              <a:t>use</a:t>
            </a:r>
            <a:r>
              <a:rPr lang="fi-FI" dirty="0"/>
              <a:t> of </a:t>
            </a:r>
            <a:r>
              <a:rPr lang="fi-FI" dirty="0" err="1"/>
              <a:t>online</a:t>
            </a:r>
            <a:r>
              <a:rPr lang="fi-FI" dirty="0"/>
              <a:t> </a:t>
            </a:r>
            <a:r>
              <a:rPr lang="fi-FI" dirty="0" err="1"/>
              <a:t>cooperation</a:t>
            </a:r>
            <a:endParaRPr lang="fi-FI" dirty="0"/>
          </a:p>
          <a:p>
            <a:r>
              <a:rPr lang="en-US" dirty="0"/>
              <a:t>may include challenge-based learning where </a:t>
            </a:r>
            <a:r>
              <a:rPr lang="en-US" b="1" dirty="0"/>
              <a:t>transnational and transdisciplinary teams work together</a:t>
            </a:r>
          </a:p>
          <a:p>
            <a:r>
              <a:rPr lang="en-US" dirty="0"/>
              <a:t>to</a:t>
            </a:r>
            <a:r>
              <a:rPr lang="en-US" b="1" dirty="0"/>
              <a:t> </a:t>
            </a:r>
            <a:r>
              <a:rPr lang="en-US" dirty="0"/>
              <a:t>tackle challenges for example those linked to the United Nations’ sustainable development goals or other societal challenges identified by regions, cities or companies</a:t>
            </a:r>
            <a:endParaRPr lang="fi-FI" dirty="0"/>
          </a:p>
        </p:txBody>
      </p:sp>
    </p:spTree>
    <p:extLst>
      <p:ext uri="{BB962C8B-B14F-4D97-AF65-F5344CB8AC3E}">
        <p14:creationId xmlns:p14="http://schemas.microsoft.com/office/powerpoint/2010/main" val="1909770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DC81DC2-05C1-4B2D-BE6C-4AF808F31435}"/>
              </a:ext>
            </a:extLst>
          </p:cNvPr>
          <p:cNvSpPr>
            <a:spLocks noGrp="1"/>
          </p:cNvSpPr>
          <p:nvPr>
            <p:ph type="title"/>
          </p:nvPr>
        </p:nvSpPr>
        <p:spPr/>
        <p:txBody>
          <a:bodyPr/>
          <a:lstStyle/>
          <a:p>
            <a:r>
              <a:rPr lang="fi-FI" dirty="0" err="1"/>
              <a:t>Goals</a:t>
            </a:r>
            <a:r>
              <a:rPr lang="fi-FI" dirty="0"/>
              <a:t> of </a:t>
            </a:r>
            <a:r>
              <a:rPr lang="fi-FI" dirty="0" err="1"/>
              <a:t>blended</a:t>
            </a:r>
            <a:r>
              <a:rPr lang="fi-FI" dirty="0"/>
              <a:t> </a:t>
            </a:r>
            <a:r>
              <a:rPr lang="fi-FI" dirty="0" err="1"/>
              <a:t>mobility</a:t>
            </a:r>
            <a:r>
              <a:rPr lang="fi-FI" dirty="0"/>
              <a:t> and </a:t>
            </a:r>
            <a:r>
              <a:rPr lang="fi-FI" dirty="0" err="1"/>
              <a:t>BIPs</a:t>
            </a:r>
            <a:endParaRPr lang="fi-FI" dirty="0"/>
          </a:p>
        </p:txBody>
      </p:sp>
      <p:sp>
        <p:nvSpPr>
          <p:cNvPr id="3" name="Sisällön paikkamerkki 2">
            <a:extLst>
              <a:ext uri="{FF2B5EF4-FFF2-40B4-BE49-F238E27FC236}">
                <a16:creationId xmlns:a16="http://schemas.microsoft.com/office/drawing/2014/main" id="{1A46E5C5-9AE3-4917-B6CE-FF73C0A1FF44}"/>
              </a:ext>
            </a:extLst>
          </p:cNvPr>
          <p:cNvSpPr>
            <a:spLocks noGrp="1"/>
          </p:cNvSpPr>
          <p:nvPr>
            <p:ph idx="1"/>
          </p:nvPr>
        </p:nvSpPr>
        <p:spPr>
          <a:xfrm>
            <a:off x="874714" y="1948584"/>
            <a:ext cx="10442576" cy="3961885"/>
          </a:xfrm>
        </p:spPr>
        <p:txBody>
          <a:bodyPr>
            <a:normAutofit fontScale="70000" lnSpcReduction="20000"/>
          </a:bodyPr>
          <a:lstStyle/>
          <a:p>
            <a:r>
              <a:rPr lang="en-US" dirty="0"/>
              <a:t>reaching all types of students from all backgrounds, study fields and cycles </a:t>
            </a:r>
            <a:br>
              <a:rPr lang="en-US" dirty="0"/>
            </a:br>
            <a:r>
              <a:rPr lang="en-US" dirty="0">
                <a:sym typeface="Wingdings" panose="05000000000000000000" pitchFamily="2" charset="2"/>
              </a:rPr>
              <a:t> enhance inclusion &amp; diversity among </a:t>
            </a:r>
            <a:r>
              <a:rPr lang="en-US" dirty="0" err="1">
                <a:sym typeface="Wingdings" panose="05000000000000000000" pitchFamily="2" charset="2"/>
              </a:rPr>
              <a:t>programme</a:t>
            </a:r>
            <a:r>
              <a:rPr lang="en-US" dirty="0">
                <a:sym typeface="Wingdings" panose="05000000000000000000" pitchFamily="2" charset="2"/>
              </a:rPr>
              <a:t> participants</a:t>
            </a:r>
          </a:p>
          <a:p>
            <a:r>
              <a:rPr lang="en-US" dirty="0">
                <a:sym typeface="Wingdings" panose="05000000000000000000" pitchFamily="2" charset="2"/>
              </a:rPr>
              <a:t>increasing mobility by providing more versatile and flexible mobility opportunities</a:t>
            </a:r>
          </a:p>
          <a:p>
            <a:r>
              <a:rPr lang="en-US" dirty="0"/>
              <a:t>offering opportunities to higher education teaching staff to experiment in designing innovative </a:t>
            </a:r>
            <a:r>
              <a:rPr lang="en-US" dirty="0" err="1"/>
              <a:t>programmes</a:t>
            </a:r>
            <a:r>
              <a:rPr lang="en-US" dirty="0"/>
              <a:t> in multidisciplinary subjects</a:t>
            </a:r>
          </a:p>
          <a:p>
            <a:r>
              <a:rPr lang="en-US" dirty="0">
                <a:sym typeface="Wingdings" panose="05000000000000000000" pitchFamily="2" charset="2"/>
              </a:rPr>
              <a:t>offering opportunities for new ways of learning, teaching and training that can lead to the development of new types of competences</a:t>
            </a:r>
          </a:p>
          <a:p>
            <a:r>
              <a:rPr lang="en-US" dirty="0">
                <a:sym typeface="Wingdings" panose="05000000000000000000" pitchFamily="2" charset="2"/>
              </a:rPr>
              <a:t>offering opportunities to design, develop and try out digital/online teaching and learning  promoting </a:t>
            </a:r>
            <a:r>
              <a:rPr lang="en-US" dirty="0" err="1">
                <a:sym typeface="Wingdings" panose="05000000000000000000" pitchFamily="2" charset="2"/>
              </a:rPr>
              <a:t>digitalisation</a:t>
            </a:r>
            <a:endParaRPr lang="en-US" dirty="0">
              <a:sym typeface="Wingdings" panose="05000000000000000000" pitchFamily="2" charset="2"/>
            </a:endParaRPr>
          </a:p>
          <a:p>
            <a:r>
              <a:rPr lang="en-US" dirty="0"/>
              <a:t>allow institutions and participating individuals to explore more direct cooperation with enterprises, </a:t>
            </a:r>
            <a:r>
              <a:rPr lang="en-US" dirty="0" err="1"/>
              <a:t>organisations</a:t>
            </a:r>
            <a:r>
              <a:rPr lang="en-US" dirty="0"/>
              <a:t>, municipalities and other stakeholders</a:t>
            </a:r>
          </a:p>
          <a:p>
            <a:r>
              <a:rPr lang="en-US" dirty="0">
                <a:sym typeface="Wingdings" panose="05000000000000000000" pitchFamily="2" charset="2"/>
              </a:rPr>
              <a:t>enhance </a:t>
            </a:r>
            <a:r>
              <a:rPr lang="en-US" dirty="0" err="1">
                <a:sym typeface="Wingdings" panose="05000000000000000000" pitchFamily="2" charset="2"/>
              </a:rPr>
              <a:t>internationalisation</a:t>
            </a:r>
            <a:r>
              <a:rPr lang="en-US" dirty="0">
                <a:sym typeface="Wingdings" panose="05000000000000000000" pitchFamily="2" charset="2"/>
              </a:rPr>
              <a:t> at home</a:t>
            </a:r>
          </a:p>
          <a:p>
            <a:endParaRPr lang="en-US" dirty="0">
              <a:sym typeface="Wingdings" panose="05000000000000000000" pitchFamily="2" charset="2"/>
            </a:endParaRPr>
          </a:p>
          <a:p>
            <a:endParaRPr lang="en-US" dirty="0">
              <a:sym typeface="Wingdings" panose="05000000000000000000" pitchFamily="2" charset="2"/>
            </a:endParaRPr>
          </a:p>
          <a:p>
            <a:pPr marL="0" indent="0">
              <a:buNone/>
            </a:pPr>
            <a:endParaRPr lang="en-US" dirty="0">
              <a:sym typeface="Wingdings" panose="05000000000000000000" pitchFamily="2" charset="2"/>
            </a:endParaRPr>
          </a:p>
          <a:p>
            <a:endParaRPr lang="en-US" dirty="0"/>
          </a:p>
          <a:p>
            <a:endParaRPr lang="fi-FI" dirty="0"/>
          </a:p>
        </p:txBody>
      </p:sp>
    </p:spTree>
    <p:extLst>
      <p:ext uri="{BB962C8B-B14F-4D97-AF65-F5344CB8AC3E}">
        <p14:creationId xmlns:p14="http://schemas.microsoft.com/office/powerpoint/2010/main" val="3118562835"/>
      </p:ext>
    </p:extLst>
  </p:cSld>
  <p:clrMapOvr>
    <a:masterClrMapping/>
  </p:clrMapOvr>
</p:sld>
</file>

<file path=ppt/theme/theme1.xml><?xml version="1.0" encoding="utf-8"?>
<a:theme xmlns:a="http://schemas.openxmlformats.org/drawingml/2006/main" name="Office-teema">
  <a:themeElements>
    <a:clrScheme name="Erasmus+">
      <a:dk1>
        <a:srgbClr val="007FC7"/>
      </a:dk1>
      <a:lt1>
        <a:srgbClr val="FFFFFF"/>
      </a:lt1>
      <a:dk2>
        <a:srgbClr val="004A6C"/>
      </a:dk2>
      <a:lt2>
        <a:srgbClr val="FFFFFF"/>
      </a:lt2>
      <a:accent1>
        <a:srgbClr val="6434C8"/>
      </a:accent1>
      <a:accent2>
        <a:srgbClr val="5DBFBE"/>
      </a:accent2>
      <a:accent3>
        <a:srgbClr val="E86F6F"/>
      </a:accent3>
      <a:accent4>
        <a:srgbClr val="689F38"/>
      </a:accent4>
      <a:accent5>
        <a:srgbClr val="F59E2D"/>
      </a:accent5>
      <a:accent6>
        <a:srgbClr val="FFED00"/>
      </a:accent6>
      <a:hlink>
        <a:srgbClr val="004A6C"/>
      </a:hlink>
      <a:folHlink>
        <a:srgbClr val="007FC7"/>
      </a:folHlink>
    </a:clrScheme>
    <a:fontScheme name="Erasmus+">
      <a:majorFont>
        <a:latin typeface="Roboto Black"/>
        <a:ea typeface=""/>
        <a:cs typeface=""/>
      </a:majorFont>
      <a:minorFont>
        <a:latin typeface="Roboto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effectLst>
          <a:innerShdw blurRad="215900">
            <a:prstClr val="black"/>
          </a:innerShdw>
        </a:effectLst>
        <a:scene3d>
          <a:camera prst="orthographicFront"/>
          <a:lightRig rig="threePt" dir="t"/>
        </a:scene3d>
        <a:sp3d>
          <a:extrusionClr>
            <a:srgbClr val="000000"/>
          </a:extrusionClr>
        </a:sp3d>
      </a:spPr>
      <a:bodyPr rtlCol="0" anchor="ctr"/>
      <a:lstStyle>
        <a:defPPr algn="ctr">
          <a:defRPr/>
        </a:defPPr>
      </a:lstStyle>
      <a:style>
        <a:lnRef idx="2">
          <a:schemeClr val="dk1">
            <a:shade val="50000"/>
          </a:schemeClr>
        </a:lnRef>
        <a:fillRef idx="1">
          <a:schemeClr val="dk1"/>
        </a:fillRef>
        <a:effectRef idx="0">
          <a:schemeClr val="dk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6699</TotalTime>
  <Words>3563</Words>
  <Application>Microsoft Office PowerPoint</Application>
  <PresentationFormat>Laajakuva</PresentationFormat>
  <Paragraphs>225</Paragraphs>
  <Slides>16</Slides>
  <Notes>16</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16</vt:i4>
      </vt:variant>
    </vt:vector>
  </HeadingPairs>
  <TitlesOfParts>
    <vt:vector size="23" baseType="lpstr">
      <vt:lpstr>Arial</vt:lpstr>
      <vt:lpstr>Calibri</vt:lpstr>
      <vt:lpstr>Open Sans</vt:lpstr>
      <vt:lpstr>Roboto Black</vt:lpstr>
      <vt:lpstr>Roboto Medium</vt:lpstr>
      <vt:lpstr>Wingdings</vt:lpstr>
      <vt:lpstr>Office-teema</vt:lpstr>
      <vt:lpstr>Erasmus+ Blended Intensive Programmes</vt:lpstr>
      <vt:lpstr>Erasmus+ 2021–2027 in a nutshell</vt:lpstr>
      <vt:lpstr>PowerPoint-esitys</vt:lpstr>
      <vt:lpstr>PowerPoint-esitys</vt:lpstr>
      <vt:lpstr>Erasmus+ programme funds versatile international cooperation</vt:lpstr>
      <vt:lpstr>Who can take part in Erasmus+?</vt:lpstr>
      <vt:lpstr>Erasmus+ for Higher Education</vt:lpstr>
      <vt:lpstr>Blended Intensive Programmes - BIPs</vt:lpstr>
      <vt:lpstr>Goals of blended mobility and BIPs</vt:lpstr>
      <vt:lpstr>Blended Intensive Programmes – BIPs</vt:lpstr>
      <vt:lpstr>Institutions’ roles in a BIP partnership</vt:lpstr>
      <vt:lpstr>Funding for BIP Cooperation</vt:lpstr>
      <vt:lpstr>How to apply?</vt:lpstr>
      <vt:lpstr>Further reading</vt:lpstr>
      <vt:lpstr>An example</vt:lpstr>
      <vt:lpstr>Thank you! Questions or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Oona Miuku</dc:creator>
  <cp:lastModifiedBy>Niemelä Sami (OPH)</cp:lastModifiedBy>
  <cp:revision>74</cp:revision>
  <cp:lastPrinted>2022-09-21T13:02:03Z</cp:lastPrinted>
  <dcterms:created xsi:type="dcterms:W3CDTF">2021-07-31T11:54:09Z</dcterms:created>
  <dcterms:modified xsi:type="dcterms:W3CDTF">2022-09-22T17:13:51Z</dcterms:modified>
</cp:coreProperties>
</file>