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3" r:id="rId7"/>
    <p:sldId id="260" r:id="rId8"/>
    <p:sldId id="265" r:id="rId9"/>
    <p:sldId id="267" r:id="rId10"/>
    <p:sldId id="261" r:id="rId11"/>
    <p:sldId id="266" r:id="rId12"/>
    <p:sldId id="268" r:id="rId13"/>
    <p:sldId id="269" r:id="rId14"/>
    <p:sldId id="264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BRING TO LIFE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Complexity of youth work education</a:t>
            </a:r>
          </a:p>
          <a:p>
            <a:r>
              <a:rPr lang="en-US" dirty="0"/>
              <a:t>Katherina Nugent</a:t>
            </a:r>
          </a:p>
          <a:p>
            <a:r>
              <a:rPr lang="en-US" dirty="0"/>
              <a:t>Dundalk Institute of Technology</a:t>
            </a:r>
          </a:p>
          <a:p>
            <a:r>
              <a:rPr lang="en-US" dirty="0"/>
              <a:t>Expert Meeting on higher education in youth work, Helsinki, 20-23</a:t>
            </a:r>
            <a:r>
              <a:rPr lang="en-US" baseline="30000" dirty="0"/>
              <a:t>rd</a:t>
            </a:r>
            <a:r>
              <a:rPr lang="en-US" dirty="0"/>
              <a:t> September 2022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89465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beautiful acts</a:t>
            </a:r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2704" y="2488215"/>
            <a:ext cx="3424237" cy="25681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69" y="1810803"/>
            <a:ext cx="5837382" cy="414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696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beautiful acts</a:t>
            </a:r>
            <a:br>
              <a:rPr lang="en-US" dirty="0"/>
            </a:br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12" y="2214694"/>
            <a:ext cx="2573528" cy="342423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68917" y="1840578"/>
            <a:ext cx="4556760" cy="40843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31330" y="2535383"/>
            <a:ext cx="4380806" cy="251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28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BEAUTIFUL ACTS</a:t>
            </a:r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1" y="2342024"/>
            <a:ext cx="4214552" cy="368470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675" y="1579418"/>
            <a:ext cx="3316779" cy="527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91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Beautiful acts</a:t>
            </a:r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881" y="2366963"/>
            <a:ext cx="3424237" cy="3424237"/>
          </a:xfrm>
        </p:spPr>
      </p:pic>
    </p:spTree>
    <p:extLst>
      <p:ext uri="{BB962C8B-B14F-4D97-AF65-F5344CB8AC3E}">
        <p14:creationId xmlns:p14="http://schemas.microsoft.com/office/powerpoint/2010/main" val="4150187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beautiful acts</a:t>
            </a:r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484" y="1926388"/>
            <a:ext cx="4330930" cy="4092027"/>
          </a:xfrm>
        </p:spPr>
      </p:pic>
    </p:spTree>
    <p:extLst>
      <p:ext uri="{BB962C8B-B14F-4D97-AF65-F5344CB8AC3E}">
        <p14:creationId xmlns:p14="http://schemas.microsoft.com/office/powerpoint/2010/main" val="3309570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BRING TO LIFE</a:t>
            </a:r>
            <a:br>
              <a:rPr lang="en-US" dirty="0"/>
            </a:br>
            <a:r>
              <a:rPr lang="en-US" dirty="0"/>
              <a:t>‘from grey to </a:t>
            </a:r>
            <a:r>
              <a:rPr lang="en-US" dirty="0" err="1"/>
              <a:t>colour</a:t>
            </a:r>
            <a:r>
              <a:rPr lang="en-US" dirty="0"/>
              <a:t>’</a:t>
            </a:r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52" y="2366963"/>
            <a:ext cx="4280296" cy="3424237"/>
          </a:xfrm>
        </p:spPr>
      </p:pic>
    </p:spTree>
    <p:extLst>
      <p:ext uri="{BB962C8B-B14F-4D97-AF65-F5344CB8AC3E}">
        <p14:creationId xmlns:p14="http://schemas.microsoft.com/office/powerpoint/2010/main" val="2367499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BRING TO LIFE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Starting with what  I am not discussing !</a:t>
            </a:r>
          </a:p>
          <a:p>
            <a:endParaRPr lang="en-US" sz="2400" dirty="0"/>
          </a:p>
          <a:p>
            <a:r>
              <a:rPr lang="en-US" sz="2400" dirty="0"/>
              <a:t>Critical pedagogy</a:t>
            </a:r>
          </a:p>
          <a:p>
            <a:r>
              <a:rPr lang="en-US" sz="2400" dirty="0"/>
              <a:t>Learning outcomes</a:t>
            </a:r>
          </a:p>
          <a:p>
            <a:r>
              <a:rPr lang="en-US" sz="2400" dirty="0"/>
              <a:t>Literature</a:t>
            </a:r>
          </a:p>
          <a:p>
            <a:r>
              <a:rPr lang="en-US" sz="2400" dirty="0"/>
              <a:t>Module mapping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132518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1318953"/>
          </a:xfrm>
        </p:spPr>
        <p:txBody>
          <a:bodyPr/>
          <a:lstStyle/>
          <a:p>
            <a:r>
              <a:rPr lang="en-US" dirty="0"/>
              <a:t>BRING TO LIFE</a:t>
            </a:r>
            <a:endParaRPr lang="en-IE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0" r="29070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913774" y="2300401"/>
            <a:ext cx="5844473" cy="3424237"/>
          </a:xfrm>
        </p:spPr>
        <p:txBody>
          <a:bodyPr>
            <a:normAutofit/>
          </a:bodyPr>
          <a:lstStyle/>
          <a:p>
            <a:endParaRPr lang="en-US" sz="1800" dirty="0"/>
          </a:p>
          <a:p>
            <a:r>
              <a:rPr lang="en-US" dirty="0"/>
              <a:t>Why? Why did I study youth work?? WHY Didn't I do accountancy or medicine or something easier than youth work!!!</a:t>
            </a:r>
          </a:p>
          <a:p>
            <a:endParaRPr lang="en-US" dirty="0"/>
          </a:p>
          <a:p>
            <a:r>
              <a:rPr lang="en-US" dirty="0"/>
              <a:t>A hysterical student ( final year 2018)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83225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BRING TO LIFE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has worked? What are our strengths?</a:t>
            </a:r>
          </a:p>
          <a:p>
            <a:endParaRPr lang="en-US" dirty="0"/>
          </a:p>
          <a:p>
            <a:r>
              <a:rPr lang="en-US" dirty="0"/>
              <a:t>Experienced team in the field of youth and community work </a:t>
            </a:r>
          </a:p>
          <a:p>
            <a:r>
              <a:rPr lang="en-US" dirty="0"/>
              <a:t>Story telling – or the example of…</a:t>
            </a:r>
          </a:p>
          <a:p>
            <a:r>
              <a:rPr lang="en-US" dirty="0"/>
              <a:t>Excellent practice partners in provision of placement</a:t>
            </a:r>
          </a:p>
          <a:p>
            <a:r>
              <a:rPr lang="en-US" dirty="0"/>
              <a:t>Shared values and principles across a teaching team</a:t>
            </a:r>
          </a:p>
          <a:p>
            <a:r>
              <a:rPr lang="en-US" dirty="0"/>
              <a:t>Programme practices ‘the united front’</a:t>
            </a:r>
          </a:p>
          <a:p>
            <a:endParaRPr lang="en-US" dirty="0"/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4476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BRING TO LIFE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Innovative, energetic, madcap field trips where ‘others’ tell the story of youth work!</a:t>
            </a:r>
          </a:p>
          <a:p>
            <a:r>
              <a:rPr lang="en-US" dirty="0"/>
              <a:t>Serious promotion of self-care – expectations of third level and the sector</a:t>
            </a:r>
          </a:p>
          <a:p>
            <a:r>
              <a:rPr lang="en-US" dirty="0"/>
              <a:t>Model Behaviours – live youth work principles</a:t>
            </a:r>
          </a:p>
          <a:p>
            <a:r>
              <a:rPr lang="en-US" dirty="0"/>
              <a:t>Foster networks -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7709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BRING TO LIFE</a:t>
            </a:r>
            <a:br>
              <a:rPr lang="en-US" dirty="0"/>
            </a:br>
            <a:r>
              <a:rPr lang="en-US" dirty="0"/>
              <a:t>the 10 year learning curve!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Recognise and track changes…. Subtle as they are</a:t>
            </a:r>
          </a:p>
          <a:p>
            <a:r>
              <a:rPr lang="en-US" dirty="0"/>
              <a:t>Promote and model honest dialogue</a:t>
            </a:r>
          </a:p>
          <a:p>
            <a:r>
              <a:rPr lang="en-US" dirty="0"/>
              <a:t>Problem solving – being honest with self and others!</a:t>
            </a:r>
          </a:p>
          <a:p>
            <a:r>
              <a:rPr lang="en-US" dirty="0"/>
              <a:t>Hold centrally the value that young people are our number one priority so only the best will do!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15257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Reading as opposed to scrolling</a:t>
            </a:r>
          </a:p>
          <a:p>
            <a:r>
              <a:rPr lang="en-US" dirty="0"/>
              <a:t>Mental health – emotional wellbeing and the link to fitness to practice</a:t>
            </a:r>
          </a:p>
          <a:p>
            <a:endParaRPr lang="en-US" dirty="0"/>
          </a:p>
          <a:p>
            <a:r>
              <a:rPr lang="en-US" dirty="0"/>
              <a:t>Provision of short stories</a:t>
            </a:r>
          </a:p>
          <a:p>
            <a:endParaRPr lang="en-US" dirty="0"/>
          </a:p>
          <a:p>
            <a:r>
              <a:rPr lang="en-US" dirty="0"/>
              <a:t>Screenings and discussions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34754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 from ‘out there’!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Able to manage difficult situations – conflict</a:t>
            </a:r>
          </a:p>
          <a:p>
            <a:r>
              <a:rPr lang="en-US" dirty="0"/>
              <a:t>Fun</a:t>
            </a:r>
          </a:p>
          <a:p>
            <a:r>
              <a:rPr lang="en-US" dirty="0"/>
              <a:t>Fearless</a:t>
            </a:r>
          </a:p>
          <a:p>
            <a:r>
              <a:rPr lang="en-US" dirty="0"/>
              <a:t>Developed understanding of theory and why it matters in the life of a young person</a:t>
            </a:r>
          </a:p>
        </p:txBody>
      </p:sp>
    </p:spTree>
    <p:extLst>
      <p:ext uri="{BB962C8B-B14F-4D97-AF65-F5344CB8AC3E}">
        <p14:creationId xmlns:p14="http://schemas.microsoft.com/office/powerpoint/2010/main" val="17964078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103</TotalTime>
  <Words>309</Words>
  <Application>Microsoft Office PowerPoint</Application>
  <PresentationFormat>Laajakuva</PresentationFormat>
  <Paragraphs>58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7" baseType="lpstr">
      <vt:lpstr>Arial</vt:lpstr>
      <vt:lpstr>Tw Cen MT</vt:lpstr>
      <vt:lpstr>Droplet</vt:lpstr>
      <vt:lpstr>BRING TO LIFE</vt:lpstr>
      <vt:lpstr>BRING TO LIFE ‘from grey to colour’</vt:lpstr>
      <vt:lpstr>BRING TO LIFE</vt:lpstr>
      <vt:lpstr>BRING TO LIFE</vt:lpstr>
      <vt:lpstr>BRING TO LIFE</vt:lpstr>
      <vt:lpstr>BRING TO LIFE</vt:lpstr>
      <vt:lpstr>BRING TO LIFE the 10 year learning curve!</vt:lpstr>
      <vt:lpstr>changes</vt:lpstr>
      <vt:lpstr>Learn from ‘out there’!</vt:lpstr>
      <vt:lpstr>Small beautiful acts</vt:lpstr>
      <vt:lpstr>Small beautiful acts </vt:lpstr>
      <vt:lpstr>SMALL BEAUTIFUL ACTS</vt:lpstr>
      <vt:lpstr>SMALL Beautiful acts</vt:lpstr>
      <vt:lpstr>Small beautiful acts</vt:lpstr>
    </vt:vector>
  </TitlesOfParts>
  <Company>Dundalk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BRING TO LIFE</dc:title>
  <dc:creator>Katherina Nugent</dc:creator>
  <cp:lastModifiedBy>Annina Kurki</cp:lastModifiedBy>
  <cp:revision>12</cp:revision>
  <cp:lastPrinted>2022-09-15T17:08:01Z</cp:lastPrinted>
  <dcterms:created xsi:type="dcterms:W3CDTF">2022-09-15T10:50:45Z</dcterms:created>
  <dcterms:modified xsi:type="dcterms:W3CDTF">2022-09-21T10:35:41Z</dcterms:modified>
</cp:coreProperties>
</file>