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9" r:id="rId3"/>
    <p:sldId id="292" r:id="rId4"/>
    <p:sldId id="285" r:id="rId5"/>
    <p:sldId id="286" r:id="rId6"/>
    <p:sldId id="267" r:id="rId7"/>
    <p:sldId id="271" r:id="rId8"/>
    <p:sldId id="287" r:id="rId9"/>
    <p:sldId id="273" r:id="rId10"/>
    <p:sldId id="272" r:id="rId11"/>
    <p:sldId id="288" r:id="rId12"/>
    <p:sldId id="289" r:id="rId13"/>
    <p:sldId id="290" r:id="rId14"/>
    <p:sldId id="294" r:id="rId15"/>
    <p:sldId id="274" r:id="rId16"/>
    <p:sldId id="275" r:id="rId17"/>
    <p:sldId id="277" r:id="rId18"/>
    <p:sldId id="276" r:id="rId19"/>
    <p:sldId id="278" r:id="rId20"/>
    <p:sldId id="293" r:id="rId21"/>
    <p:sldId id="279" r:id="rId22"/>
    <p:sldId id="280" r:id="rId23"/>
    <p:sldId id="270" r:id="rId24"/>
    <p:sldId id="281" r:id="rId25"/>
    <p:sldId id="282" r:id="rId26"/>
    <p:sldId id="283" r:id="rId27"/>
    <p:sldId id="261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2B8EE-4664-4DA4-B159-6F79C2E7B2C7}" type="doc">
      <dgm:prSet loTypeId="urn:microsoft.com/office/officeart/2005/8/layout/process3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6F44F92-4FDD-424D-B360-B372489C577C}">
      <dgm:prSet phldrT="[Text]"/>
      <dgm:spPr/>
      <dgm:t>
        <a:bodyPr/>
        <a:lstStyle/>
        <a:p>
          <a:r>
            <a:rPr lang="bs-Latn-BA" dirty="0" smtClean="0"/>
            <a:t>Savjetodavna grupa</a:t>
          </a:r>
          <a:endParaRPr lang="en-US" dirty="0"/>
        </a:p>
      </dgm:t>
    </dgm:pt>
    <dgm:pt modelId="{C0D39D44-DDA4-40DD-BADD-7DA4ABBB0F07}" type="parTrans" cxnId="{3B830104-602C-4680-9A7F-FCD5F0AB3AB5}">
      <dgm:prSet/>
      <dgm:spPr/>
      <dgm:t>
        <a:bodyPr/>
        <a:lstStyle/>
        <a:p>
          <a:endParaRPr lang="en-US"/>
        </a:p>
      </dgm:t>
    </dgm:pt>
    <dgm:pt modelId="{688AB3D7-6EAC-4924-B46A-BE2551CEE8E1}" type="sibTrans" cxnId="{3B830104-602C-4680-9A7F-FCD5F0AB3AB5}">
      <dgm:prSet/>
      <dgm:spPr/>
      <dgm:t>
        <a:bodyPr/>
        <a:lstStyle/>
        <a:p>
          <a:endParaRPr lang="en-US"/>
        </a:p>
      </dgm:t>
    </dgm:pt>
    <dgm:pt modelId="{C7CBEC08-749D-437F-A1BE-B766ADB25E31}">
      <dgm:prSet phldrT="[Text]"/>
      <dgm:spPr/>
      <dgm:t>
        <a:bodyPr/>
        <a:lstStyle/>
        <a:p>
          <a:r>
            <a:rPr lang="bs-Latn-BA" dirty="0" smtClean="0"/>
            <a:t>Prati analizu</a:t>
          </a:r>
          <a:endParaRPr lang="en-US" dirty="0"/>
        </a:p>
      </dgm:t>
    </dgm:pt>
    <dgm:pt modelId="{01FC69B7-2932-4D4C-85B3-25B46B36659B}" type="parTrans" cxnId="{01C61A22-D8F3-449D-AC06-D70EE391FCFD}">
      <dgm:prSet/>
      <dgm:spPr/>
      <dgm:t>
        <a:bodyPr/>
        <a:lstStyle/>
        <a:p>
          <a:endParaRPr lang="en-US"/>
        </a:p>
      </dgm:t>
    </dgm:pt>
    <dgm:pt modelId="{28E38602-66F9-4A67-8596-46458D2E8AEE}" type="sibTrans" cxnId="{01C61A22-D8F3-449D-AC06-D70EE391FCFD}">
      <dgm:prSet/>
      <dgm:spPr/>
      <dgm:t>
        <a:bodyPr/>
        <a:lstStyle/>
        <a:p>
          <a:endParaRPr lang="en-US"/>
        </a:p>
      </dgm:t>
    </dgm:pt>
    <dgm:pt modelId="{A7AB0231-1D9C-4E4D-A440-BA7DF2E75AA8}">
      <dgm:prSet phldrT="[Text]"/>
      <dgm:spPr/>
      <dgm:t>
        <a:bodyPr/>
        <a:lstStyle/>
        <a:p>
          <a:r>
            <a:rPr lang="bs-Latn-BA" dirty="0" smtClean="0"/>
            <a:t>Grupa ključnih aktera</a:t>
          </a:r>
          <a:endParaRPr lang="en-US" dirty="0"/>
        </a:p>
      </dgm:t>
    </dgm:pt>
    <dgm:pt modelId="{E07DB62E-78ED-44C3-828C-D4405C4676F7}" type="parTrans" cxnId="{7AF7280E-2F58-487B-AFDB-FD0D3A9CDAB0}">
      <dgm:prSet/>
      <dgm:spPr/>
      <dgm:t>
        <a:bodyPr/>
        <a:lstStyle/>
        <a:p>
          <a:endParaRPr lang="en-US"/>
        </a:p>
      </dgm:t>
    </dgm:pt>
    <dgm:pt modelId="{241AF98D-8B11-4BA0-9639-5E5534E7EE89}" type="sibTrans" cxnId="{7AF7280E-2F58-487B-AFDB-FD0D3A9CDAB0}">
      <dgm:prSet/>
      <dgm:spPr/>
      <dgm:t>
        <a:bodyPr/>
        <a:lstStyle/>
        <a:p>
          <a:endParaRPr lang="en-US"/>
        </a:p>
      </dgm:t>
    </dgm:pt>
    <dgm:pt modelId="{F9C7DDCD-1533-42A2-A0F6-1CC75BE9600E}">
      <dgm:prSet phldrT="[Text]"/>
      <dgm:spPr/>
      <dgm:t>
        <a:bodyPr/>
        <a:lstStyle/>
        <a:p>
          <a:r>
            <a:rPr lang="bs-Latn-BA" dirty="0" smtClean="0"/>
            <a:t>Daje mišljenje na rezultate</a:t>
          </a:r>
          <a:endParaRPr lang="en-US" dirty="0"/>
        </a:p>
      </dgm:t>
    </dgm:pt>
    <dgm:pt modelId="{80B2C62D-E800-4131-8541-69EC8445DDC3}" type="parTrans" cxnId="{F6FEF2FA-C9F1-42E3-89D7-5561FD1C47A8}">
      <dgm:prSet/>
      <dgm:spPr/>
      <dgm:t>
        <a:bodyPr/>
        <a:lstStyle/>
        <a:p>
          <a:endParaRPr lang="en-US"/>
        </a:p>
      </dgm:t>
    </dgm:pt>
    <dgm:pt modelId="{CF693B65-2E9F-4AB9-91AC-76294B1B39D6}" type="sibTrans" cxnId="{F6FEF2FA-C9F1-42E3-89D7-5561FD1C47A8}">
      <dgm:prSet/>
      <dgm:spPr/>
      <dgm:t>
        <a:bodyPr/>
        <a:lstStyle/>
        <a:p>
          <a:endParaRPr lang="en-US"/>
        </a:p>
      </dgm:t>
    </dgm:pt>
    <dgm:pt modelId="{D01F073B-08E1-4BC5-A62B-C96FDAF0C569}">
      <dgm:prSet phldrT="[Text]"/>
      <dgm:spPr/>
      <dgm:t>
        <a:bodyPr/>
        <a:lstStyle/>
        <a:p>
          <a:r>
            <a:rPr lang="bs-Latn-BA" dirty="0" smtClean="0"/>
            <a:t>Upravni odbor projekta</a:t>
          </a:r>
          <a:endParaRPr lang="en-US" dirty="0"/>
        </a:p>
      </dgm:t>
    </dgm:pt>
    <dgm:pt modelId="{93162769-D507-4813-9B72-FDFC5A4EA191}" type="parTrans" cxnId="{027CDB09-C0EF-4767-BCC4-3FD09D5F1668}">
      <dgm:prSet/>
      <dgm:spPr/>
      <dgm:t>
        <a:bodyPr/>
        <a:lstStyle/>
        <a:p>
          <a:endParaRPr lang="en-US"/>
        </a:p>
      </dgm:t>
    </dgm:pt>
    <dgm:pt modelId="{0838502C-569F-45E3-824E-5CB125E912A5}" type="sibTrans" cxnId="{027CDB09-C0EF-4767-BCC4-3FD09D5F1668}">
      <dgm:prSet/>
      <dgm:spPr/>
      <dgm:t>
        <a:bodyPr/>
        <a:lstStyle/>
        <a:p>
          <a:endParaRPr lang="en-US"/>
        </a:p>
      </dgm:t>
    </dgm:pt>
    <dgm:pt modelId="{00DA909A-9D25-478F-B6FA-7D3C0F99F6F2}">
      <dgm:prSet phldrT="[Text]"/>
      <dgm:spPr/>
      <dgm:t>
        <a:bodyPr/>
        <a:lstStyle/>
        <a:p>
          <a:r>
            <a:rPr lang="bs-Latn-BA" dirty="0" smtClean="0"/>
            <a:t>Ministarstva obrazovanja, agencije iz VO, VŠU</a:t>
          </a:r>
          <a:endParaRPr lang="en-US" dirty="0"/>
        </a:p>
      </dgm:t>
    </dgm:pt>
    <dgm:pt modelId="{F4574911-C515-44DC-B290-FEFB2B93009D}" type="parTrans" cxnId="{8B736319-40DF-4C36-8AB5-2FC2B38176AD}">
      <dgm:prSet/>
      <dgm:spPr/>
      <dgm:t>
        <a:bodyPr/>
        <a:lstStyle/>
        <a:p>
          <a:endParaRPr lang="en-US"/>
        </a:p>
      </dgm:t>
    </dgm:pt>
    <dgm:pt modelId="{825F7FF1-E8EA-457F-9D1F-9166DDC16AFE}" type="sibTrans" cxnId="{8B736319-40DF-4C36-8AB5-2FC2B38176AD}">
      <dgm:prSet/>
      <dgm:spPr/>
      <dgm:t>
        <a:bodyPr/>
        <a:lstStyle/>
        <a:p>
          <a:endParaRPr lang="en-US"/>
        </a:p>
      </dgm:t>
    </dgm:pt>
    <dgm:pt modelId="{A4A3BAD8-63AC-4E3C-98CA-8970CCB87133}">
      <dgm:prSet phldrT="[Text]"/>
      <dgm:spPr/>
      <dgm:t>
        <a:bodyPr/>
        <a:lstStyle/>
        <a:p>
          <a:r>
            <a:rPr lang="bs-Latn-BA" dirty="0" smtClean="0"/>
            <a:t>Izrađuje prioritet</a:t>
          </a:r>
          <a:r>
            <a:rPr lang="ta-IN" dirty="0" smtClean="0"/>
            <a:t>e</a:t>
          </a:r>
          <a:endParaRPr lang="en-US" dirty="0"/>
        </a:p>
      </dgm:t>
    </dgm:pt>
    <dgm:pt modelId="{109C271E-6CFF-4A90-9E90-048C5A0E4726}" type="parTrans" cxnId="{A10A1A26-B63E-4BBF-A495-1D5F21472DBF}">
      <dgm:prSet/>
      <dgm:spPr/>
      <dgm:t>
        <a:bodyPr/>
        <a:lstStyle/>
        <a:p>
          <a:endParaRPr lang="en-US"/>
        </a:p>
      </dgm:t>
    </dgm:pt>
    <dgm:pt modelId="{902F7F92-0D62-4CD8-8B7B-A12812D4B869}" type="sibTrans" cxnId="{A10A1A26-B63E-4BBF-A495-1D5F21472DBF}">
      <dgm:prSet/>
      <dgm:spPr/>
      <dgm:t>
        <a:bodyPr/>
        <a:lstStyle/>
        <a:p>
          <a:endParaRPr lang="en-US"/>
        </a:p>
      </dgm:t>
    </dgm:pt>
    <dgm:pt modelId="{4D7DD0A3-EF6F-45A1-954E-327033AAD4D9}">
      <dgm:prSet phldrT="[Text]"/>
      <dgm:spPr/>
      <dgm:t>
        <a:bodyPr/>
        <a:lstStyle/>
        <a:p>
          <a:r>
            <a:rPr lang="bs-Latn-BA" dirty="0" smtClean="0"/>
            <a:t>8 javnih, 2 privatne VŠU</a:t>
          </a:r>
          <a:endParaRPr lang="en-US" dirty="0"/>
        </a:p>
      </dgm:t>
    </dgm:pt>
    <dgm:pt modelId="{3DCA7CE8-175A-492B-B6BC-251ABF996288}" type="parTrans" cxnId="{D22CBFE7-3C43-4CA1-85AB-F50AF9614220}">
      <dgm:prSet/>
      <dgm:spPr/>
      <dgm:t>
        <a:bodyPr/>
        <a:lstStyle/>
        <a:p>
          <a:endParaRPr lang="en-US"/>
        </a:p>
      </dgm:t>
    </dgm:pt>
    <dgm:pt modelId="{F4A55C4F-C964-467A-97AB-A14D876EFE25}" type="sibTrans" cxnId="{D22CBFE7-3C43-4CA1-85AB-F50AF9614220}">
      <dgm:prSet/>
      <dgm:spPr/>
      <dgm:t>
        <a:bodyPr/>
        <a:lstStyle/>
        <a:p>
          <a:endParaRPr lang="en-US"/>
        </a:p>
      </dgm:t>
    </dgm:pt>
    <dgm:pt modelId="{EBBDBCE9-67C3-4690-A3BE-632FC53C03B5}">
      <dgm:prSet phldrT="[Text]"/>
      <dgm:spPr/>
      <dgm:t>
        <a:bodyPr/>
        <a:lstStyle/>
        <a:p>
          <a:r>
            <a:rPr lang="bs-Latn-BA" dirty="0" smtClean="0"/>
            <a:t>Ministarstva obrazovanja, agencije iz VO</a:t>
          </a:r>
          <a:endParaRPr lang="en-US" dirty="0"/>
        </a:p>
      </dgm:t>
    </dgm:pt>
    <dgm:pt modelId="{0425EDB4-47C8-45AB-8987-0453ED3373C8}" type="parTrans" cxnId="{7BBADB3C-27AA-4CD6-BE0B-90D47598C4AF}">
      <dgm:prSet/>
      <dgm:spPr/>
      <dgm:t>
        <a:bodyPr/>
        <a:lstStyle/>
        <a:p>
          <a:endParaRPr lang="en-US"/>
        </a:p>
      </dgm:t>
    </dgm:pt>
    <dgm:pt modelId="{96244449-92CF-4A34-8BC9-146915443C97}" type="sibTrans" cxnId="{7BBADB3C-27AA-4CD6-BE0B-90D47598C4AF}">
      <dgm:prSet/>
      <dgm:spPr/>
      <dgm:t>
        <a:bodyPr/>
        <a:lstStyle/>
        <a:p>
          <a:endParaRPr lang="en-US"/>
        </a:p>
      </dgm:t>
    </dgm:pt>
    <dgm:pt modelId="{586AEAE0-0E5C-4475-9422-992BD0E08944}">
      <dgm:prSet phldrT="[Text]"/>
      <dgm:spPr/>
      <dgm:t>
        <a:bodyPr/>
        <a:lstStyle/>
        <a:p>
          <a:r>
            <a:rPr lang="bs-Latn-BA" dirty="0" smtClean="0"/>
            <a:t>Usvaja rezultate</a:t>
          </a:r>
          <a:endParaRPr lang="en-US" dirty="0"/>
        </a:p>
      </dgm:t>
    </dgm:pt>
    <dgm:pt modelId="{912B4A89-81DA-4E5E-A104-E5181B318FEF}" type="parTrans" cxnId="{D3E33AFA-FC3B-441A-BFA8-E654629B004E}">
      <dgm:prSet/>
      <dgm:spPr/>
      <dgm:t>
        <a:bodyPr/>
        <a:lstStyle/>
        <a:p>
          <a:endParaRPr lang="en-US"/>
        </a:p>
      </dgm:t>
    </dgm:pt>
    <dgm:pt modelId="{2C04B86A-D46E-4F62-9340-8F01368734B3}" type="sibTrans" cxnId="{D3E33AFA-FC3B-441A-BFA8-E654629B004E}">
      <dgm:prSet/>
      <dgm:spPr/>
      <dgm:t>
        <a:bodyPr/>
        <a:lstStyle/>
        <a:p>
          <a:endParaRPr lang="en-US"/>
        </a:p>
      </dgm:t>
    </dgm:pt>
    <dgm:pt modelId="{21D626AF-53DC-41B1-B2A2-814C2FCFDC02}" type="pres">
      <dgm:prSet presAssocID="{A432B8EE-4664-4DA4-B159-6F79C2E7B2C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8B14A3-582D-41ED-BF17-CEC86FBB83D4}" type="pres">
      <dgm:prSet presAssocID="{36F44F92-4FDD-424D-B360-B372489C577C}" presName="composite" presStyleCnt="0"/>
      <dgm:spPr/>
    </dgm:pt>
    <dgm:pt modelId="{1DDF0373-69E7-488F-8F64-B9F941195B90}" type="pres">
      <dgm:prSet presAssocID="{36F44F92-4FDD-424D-B360-B372489C577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BC788-6C00-49C6-A9D1-120FBFD200CA}" type="pres">
      <dgm:prSet presAssocID="{36F44F92-4FDD-424D-B360-B372489C577C}" presName="parSh" presStyleLbl="node1" presStyleIdx="0" presStyleCnt="3"/>
      <dgm:spPr/>
      <dgm:t>
        <a:bodyPr/>
        <a:lstStyle/>
        <a:p>
          <a:endParaRPr lang="en-US"/>
        </a:p>
      </dgm:t>
    </dgm:pt>
    <dgm:pt modelId="{EFFD3F9F-2AC8-4A24-BC8D-71323623A8D5}" type="pres">
      <dgm:prSet presAssocID="{36F44F92-4FDD-424D-B360-B372489C577C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799DA1-FB4D-44E4-96B0-297EFB4E2CD0}" type="pres">
      <dgm:prSet presAssocID="{688AB3D7-6EAC-4924-B46A-BE2551CEE8E1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5596F06-2A9E-4962-B432-F0AC2C0739B9}" type="pres">
      <dgm:prSet presAssocID="{688AB3D7-6EAC-4924-B46A-BE2551CEE8E1}" presName="connTx" presStyleLbl="sibTrans2D1" presStyleIdx="0" presStyleCnt="2"/>
      <dgm:spPr/>
      <dgm:t>
        <a:bodyPr/>
        <a:lstStyle/>
        <a:p>
          <a:endParaRPr lang="en-US"/>
        </a:p>
      </dgm:t>
    </dgm:pt>
    <dgm:pt modelId="{1B9F62AF-6A9D-4B93-937F-30B577E5D458}" type="pres">
      <dgm:prSet presAssocID="{A7AB0231-1D9C-4E4D-A440-BA7DF2E75AA8}" presName="composite" presStyleCnt="0"/>
      <dgm:spPr/>
    </dgm:pt>
    <dgm:pt modelId="{A4793066-34E7-488F-A78E-2C651D5082C8}" type="pres">
      <dgm:prSet presAssocID="{A7AB0231-1D9C-4E4D-A440-BA7DF2E75AA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B112AD-4A29-4DFA-A1C6-75E09F168FF9}" type="pres">
      <dgm:prSet presAssocID="{A7AB0231-1D9C-4E4D-A440-BA7DF2E75AA8}" presName="parSh" presStyleLbl="node1" presStyleIdx="1" presStyleCnt="3"/>
      <dgm:spPr/>
      <dgm:t>
        <a:bodyPr/>
        <a:lstStyle/>
        <a:p>
          <a:endParaRPr lang="en-US"/>
        </a:p>
      </dgm:t>
    </dgm:pt>
    <dgm:pt modelId="{E3200427-2A32-4CB4-86EB-629CFA442794}" type="pres">
      <dgm:prSet presAssocID="{A7AB0231-1D9C-4E4D-A440-BA7DF2E75AA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4EE4D5-930B-49C5-8DA4-3AC09BF324C9}" type="pres">
      <dgm:prSet presAssocID="{241AF98D-8B11-4BA0-9639-5E5534E7EE8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611D6D1-DB6E-4AB7-9AC3-209F9F05BEAF}" type="pres">
      <dgm:prSet presAssocID="{241AF98D-8B11-4BA0-9639-5E5534E7EE89}" presName="connTx" presStyleLbl="sibTrans2D1" presStyleIdx="1" presStyleCnt="2"/>
      <dgm:spPr/>
      <dgm:t>
        <a:bodyPr/>
        <a:lstStyle/>
        <a:p>
          <a:endParaRPr lang="en-US"/>
        </a:p>
      </dgm:t>
    </dgm:pt>
    <dgm:pt modelId="{4C08EAF6-5B48-445D-B76A-A940BC7B85DF}" type="pres">
      <dgm:prSet presAssocID="{D01F073B-08E1-4BC5-A62B-C96FDAF0C569}" presName="composite" presStyleCnt="0"/>
      <dgm:spPr/>
    </dgm:pt>
    <dgm:pt modelId="{BF175CF2-D3F2-43B2-AF6F-3EC2A3A44AA5}" type="pres">
      <dgm:prSet presAssocID="{D01F073B-08E1-4BC5-A62B-C96FDAF0C56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AE682-03C7-456A-B354-FAB0D3497482}" type="pres">
      <dgm:prSet presAssocID="{D01F073B-08E1-4BC5-A62B-C96FDAF0C569}" presName="parSh" presStyleLbl="node1" presStyleIdx="2" presStyleCnt="3"/>
      <dgm:spPr/>
      <dgm:t>
        <a:bodyPr/>
        <a:lstStyle/>
        <a:p>
          <a:endParaRPr lang="en-US"/>
        </a:p>
      </dgm:t>
    </dgm:pt>
    <dgm:pt modelId="{8E0ACBA7-4F43-4681-836B-8D45B94AB5D8}" type="pres">
      <dgm:prSet presAssocID="{D01F073B-08E1-4BC5-A62B-C96FDAF0C569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736319-40DF-4C36-8AB5-2FC2B38176AD}" srcId="{D01F073B-08E1-4BC5-A62B-C96FDAF0C569}" destId="{00DA909A-9D25-478F-B6FA-7D3C0F99F6F2}" srcOrd="0" destOrd="0" parTransId="{F4574911-C515-44DC-B290-FEFB2B93009D}" sibTransId="{825F7FF1-E8EA-457F-9D1F-9166DDC16AFE}"/>
    <dgm:cxn modelId="{D3E33AFA-FC3B-441A-BFA8-E654629B004E}" srcId="{D01F073B-08E1-4BC5-A62B-C96FDAF0C569}" destId="{586AEAE0-0E5C-4475-9422-992BD0E08944}" srcOrd="1" destOrd="0" parTransId="{912B4A89-81DA-4E5E-A104-E5181B318FEF}" sibTransId="{2C04B86A-D46E-4F62-9340-8F01368734B3}"/>
    <dgm:cxn modelId="{027CDB09-C0EF-4767-BCC4-3FD09D5F1668}" srcId="{A432B8EE-4664-4DA4-B159-6F79C2E7B2C7}" destId="{D01F073B-08E1-4BC5-A62B-C96FDAF0C569}" srcOrd="2" destOrd="0" parTransId="{93162769-D507-4813-9B72-FDFC5A4EA191}" sibTransId="{0838502C-569F-45E3-824E-5CB125E912A5}"/>
    <dgm:cxn modelId="{AFF14511-986D-D44E-80DF-7E24C662E0EB}" type="presOf" srcId="{36F44F92-4FDD-424D-B360-B372489C577C}" destId="{1DDF0373-69E7-488F-8F64-B9F941195B90}" srcOrd="0" destOrd="0" presId="urn:microsoft.com/office/officeart/2005/8/layout/process3"/>
    <dgm:cxn modelId="{C8B24A6C-38E2-AA42-836F-C7E6ACFFA6FD}" type="presOf" srcId="{A4A3BAD8-63AC-4E3C-98CA-8970CCB87133}" destId="{EFFD3F9F-2AC8-4A24-BC8D-71323623A8D5}" srcOrd="0" destOrd="2" presId="urn:microsoft.com/office/officeart/2005/8/layout/process3"/>
    <dgm:cxn modelId="{451CBCFD-C103-7147-AB6E-13AABB1A0431}" type="presOf" srcId="{D01F073B-08E1-4BC5-A62B-C96FDAF0C569}" destId="{DB6AE682-03C7-456A-B354-FAB0D3497482}" srcOrd="1" destOrd="0" presId="urn:microsoft.com/office/officeart/2005/8/layout/process3"/>
    <dgm:cxn modelId="{CF19ED7F-9044-4B40-975D-33CA12F25962}" type="presOf" srcId="{A432B8EE-4664-4DA4-B159-6F79C2E7B2C7}" destId="{21D626AF-53DC-41B1-B2A2-814C2FCFDC02}" srcOrd="0" destOrd="0" presId="urn:microsoft.com/office/officeart/2005/8/layout/process3"/>
    <dgm:cxn modelId="{FF550D41-E8F1-AC46-98F4-D37D3F81CE62}" type="presOf" srcId="{C7CBEC08-749D-437F-A1BE-B766ADB25E31}" destId="{EFFD3F9F-2AC8-4A24-BC8D-71323623A8D5}" srcOrd="0" destOrd="1" presId="urn:microsoft.com/office/officeart/2005/8/layout/process3"/>
    <dgm:cxn modelId="{6B73D3E7-81B0-D64C-B087-226A4C74BB76}" type="presOf" srcId="{A7AB0231-1D9C-4E4D-A440-BA7DF2E75AA8}" destId="{A4793066-34E7-488F-A78E-2C651D5082C8}" srcOrd="0" destOrd="0" presId="urn:microsoft.com/office/officeart/2005/8/layout/process3"/>
    <dgm:cxn modelId="{70DC4473-36D8-044D-A018-65E1E8D6D3B6}" type="presOf" srcId="{4D7DD0A3-EF6F-45A1-954E-327033AAD4D9}" destId="{EFFD3F9F-2AC8-4A24-BC8D-71323623A8D5}" srcOrd="0" destOrd="0" presId="urn:microsoft.com/office/officeart/2005/8/layout/process3"/>
    <dgm:cxn modelId="{01C61A22-D8F3-449D-AC06-D70EE391FCFD}" srcId="{36F44F92-4FDD-424D-B360-B372489C577C}" destId="{C7CBEC08-749D-437F-A1BE-B766ADB25E31}" srcOrd="1" destOrd="0" parTransId="{01FC69B7-2932-4D4C-85B3-25B46B36659B}" sibTransId="{28E38602-66F9-4A67-8596-46458D2E8AEE}"/>
    <dgm:cxn modelId="{1CC65B2E-E1DE-BD4E-BD76-23C7D8A97F15}" type="presOf" srcId="{688AB3D7-6EAC-4924-B46A-BE2551CEE8E1}" destId="{F5596F06-2A9E-4962-B432-F0AC2C0739B9}" srcOrd="1" destOrd="0" presId="urn:microsoft.com/office/officeart/2005/8/layout/process3"/>
    <dgm:cxn modelId="{F6FEF2FA-C9F1-42E3-89D7-5561FD1C47A8}" srcId="{A7AB0231-1D9C-4E4D-A440-BA7DF2E75AA8}" destId="{F9C7DDCD-1533-42A2-A0F6-1CC75BE9600E}" srcOrd="1" destOrd="0" parTransId="{80B2C62D-E800-4131-8541-69EC8445DDC3}" sibTransId="{CF693B65-2E9F-4AB9-91AC-76294B1B39D6}"/>
    <dgm:cxn modelId="{8C9A6AA2-FFFC-8241-8964-243097DD0215}" type="presOf" srcId="{D01F073B-08E1-4BC5-A62B-C96FDAF0C569}" destId="{BF175CF2-D3F2-43B2-AF6F-3EC2A3A44AA5}" srcOrd="0" destOrd="0" presId="urn:microsoft.com/office/officeart/2005/8/layout/process3"/>
    <dgm:cxn modelId="{3B830104-602C-4680-9A7F-FCD5F0AB3AB5}" srcId="{A432B8EE-4664-4DA4-B159-6F79C2E7B2C7}" destId="{36F44F92-4FDD-424D-B360-B372489C577C}" srcOrd="0" destOrd="0" parTransId="{C0D39D44-DDA4-40DD-BADD-7DA4ABBB0F07}" sibTransId="{688AB3D7-6EAC-4924-B46A-BE2551CEE8E1}"/>
    <dgm:cxn modelId="{A57367C5-943E-FE42-AA5E-F9B77B99B028}" type="presOf" srcId="{EBBDBCE9-67C3-4690-A3BE-632FC53C03B5}" destId="{E3200427-2A32-4CB4-86EB-629CFA442794}" srcOrd="0" destOrd="0" presId="urn:microsoft.com/office/officeart/2005/8/layout/process3"/>
    <dgm:cxn modelId="{7BBADB3C-27AA-4CD6-BE0B-90D47598C4AF}" srcId="{A7AB0231-1D9C-4E4D-A440-BA7DF2E75AA8}" destId="{EBBDBCE9-67C3-4690-A3BE-632FC53C03B5}" srcOrd="0" destOrd="0" parTransId="{0425EDB4-47C8-45AB-8987-0453ED3373C8}" sibTransId="{96244449-92CF-4A34-8BC9-146915443C97}"/>
    <dgm:cxn modelId="{F827375B-2B4C-FA44-8507-6F2218FCC814}" type="presOf" srcId="{586AEAE0-0E5C-4475-9422-992BD0E08944}" destId="{8E0ACBA7-4F43-4681-836B-8D45B94AB5D8}" srcOrd="0" destOrd="1" presId="urn:microsoft.com/office/officeart/2005/8/layout/process3"/>
    <dgm:cxn modelId="{41F2536E-D952-344E-A32E-78895B357760}" type="presOf" srcId="{36F44F92-4FDD-424D-B360-B372489C577C}" destId="{1D6BC788-6C00-49C6-A9D1-120FBFD200CA}" srcOrd="1" destOrd="0" presId="urn:microsoft.com/office/officeart/2005/8/layout/process3"/>
    <dgm:cxn modelId="{CEC24BD3-BBEC-B741-9C0D-4A4223DA12A9}" type="presOf" srcId="{688AB3D7-6EAC-4924-B46A-BE2551CEE8E1}" destId="{C3799DA1-FB4D-44E4-96B0-297EFB4E2CD0}" srcOrd="0" destOrd="0" presId="urn:microsoft.com/office/officeart/2005/8/layout/process3"/>
    <dgm:cxn modelId="{D22CBFE7-3C43-4CA1-85AB-F50AF9614220}" srcId="{36F44F92-4FDD-424D-B360-B372489C577C}" destId="{4D7DD0A3-EF6F-45A1-954E-327033AAD4D9}" srcOrd="0" destOrd="0" parTransId="{3DCA7CE8-175A-492B-B6BC-251ABF996288}" sibTransId="{F4A55C4F-C964-467A-97AB-A14D876EFE25}"/>
    <dgm:cxn modelId="{D24CB871-ACDA-6242-83B4-DAE73C6BA4EE}" type="presOf" srcId="{F9C7DDCD-1533-42A2-A0F6-1CC75BE9600E}" destId="{E3200427-2A32-4CB4-86EB-629CFA442794}" srcOrd="0" destOrd="1" presId="urn:microsoft.com/office/officeart/2005/8/layout/process3"/>
    <dgm:cxn modelId="{967D70B1-FDA0-BA46-A5B6-7BE226B06029}" type="presOf" srcId="{00DA909A-9D25-478F-B6FA-7D3C0F99F6F2}" destId="{8E0ACBA7-4F43-4681-836B-8D45B94AB5D8}" srcOrd="0" destOrd="0" presId="urn:microsoft.com/office/officeart/2005/8/layout/process3"/>
    <dgm:cxn modelId="{65EEE9FA-4778-F948-BB77-845012DB7EB8}" type="presOf" srcId="{A7AB0231-1D9C-4E4D-A440-BA7DF2E75AA8}" destId="{EBB112AD-4A29-4DFA-A1C6-75E09F168FF9}" srcOrd="1" destOrd="0" presId="urn:microsoft.com/office/officeart/2005/8/layout/process3"/>
    <dgm:cxn modelId="{7AF7280E-2F58-487B-AFDB-FD0D3A9CDAB0}" srcId="{A432B8EE-4664-4DA4-B159-6F79C2E7B2C7}" destId="{A7AB0231-1D9C-4E4D-A440-BA7DF2E75AA8}" srcOrd="1" destOrd="0" parTransId="{E07DB62E-78ED-44C3-828C-D4405C4676F7}" sibTransId="{241AF98D-8B11-4BA0-9639-5E5534E7EE89}"/>
    <dgm:cxn modelId="{A10A1A26-B63E-4BBF-A495-1D5F21472DBF}" srcId="{36F44F92-4FDD-424D-B360-B372489C577C}" destId="{A4A3BAD8-63AC-4E3C-98CA-8970CCB87133}" srcOrd="2" destOrd="0" parTransId="{109C271E-6CFF-4A90-9E90-048C5A0E4726}" sibTransId="{902F7F92-0D62-4CD8-8B7B-A12812D4B869}"/>
    <dgm:cxn modelId="{02DE45FE-7632-7841-B4C8-D64ED4579C3E}" type="presOf" srcId="{241AF98D-8B11-4BA0-9639-5E5534E7EE89}" destId="{304EE4D5-930B-49C5-8DA4-3AC09BF324C9}" srcOrd="0" destOrd="0" presId="urn:microsoft.com/office/officeart/2005/8/layout/process3"/>
    <dgm:cxn modelId="{631B5C00-9EC2-B04C-AF4E-E7C1E19C0DBE}" type="presOf" srcId="{241AF98D-8B11-4BA0-9639-5E5534E7EE89}" destId="{E611D6D1-DB6E-4AB7-9AC3-209F9F05BEAF}" srcOrd="1" destOrd="0" presId="urn:microsoft.com/office/officeart/2005/8/layout/process3"/>
    <dgm:cxn modelId="{A6004506-1CE3-F942-8021-1F4CE7830C4C}" type="presParOf" srcId="{21D626AF-53DC-41B1-B2A2-814C2FCFDC02}" destId="{BF8B14A3-582D-41ED-BF17-CEC86FBB83D4}" srcOrd="0" destOrd="0" presId="urn:microsoft.com/office/officeart/2005/8/layout/process3"/>
    <dgm:cxn modelId="{8A6BBF67-9485-A54C-A90D-00FDD5F03F66}" type="presParOf" srcId="{BF8B14A3-582D-41ED-BF17-CEC86FBB83D4}" destId="{1DDF0373-69E7-488F-8F64-B9F941195B90}" srcOrd="0" destOrd="0" presId="urn:microsoft.com/office/officeart/2005/8/layout/process3"/>
    <dgm:cxn modelId="{A9021B14-DCF0-C94D-9B58-915A1D98BC20}" type="presParOf" srcId="{BF8B14A3-582D-41ED-BF17-CEC86FBB83D4}" destId="{1D6BC788-6C00-49C6-A9D1-120FBFD200CA}" srcOrd="1" destOrd="0" presId="urn:microsoft.com/office/officeart/2005/8/layout/process3"/>
    <dgm:cxn modelId="{8E6A295C-997A-8347-AECE-377B5C8F1D58}" type="presParOf" srcId="{BF8B14A3-582D-41ED-BF17-CEC86FBB83D4}" destId="{EFFD3F9F-2AC8-4A24-BC8D-71323623A8D5}" srcOrd="2" destOrd="0" presId="urn:microsoft.com/office/officeart/2005/8/layout/process3"/>
    <dgm:cxn modelId="{9010C4EE-EE8A-634E-A6E7-A63F5919FD3A}" type="presParOf" srcId="{21D626AF-53DC-41B1-B2A2-814C2FCFDC02}" destId="{C3799DA1-FB4D-44E4-96B0-297EFB4E2CD0}" srcOrd="1" destOrd="0" presId="urn:microsoft.com/office/officeart/2005/8/layout/process3"/>
    <dgm:cxn modelId="{B6CC7212-1505-4D4D-B842-0A66B2A95292}" type="presParOf" srcId="{C3799DA1-FB4D-44E4-96B0-297EFB4E2CD0}" destId="{F5596F06-2A9E-4962-B432-F0AC2C0739B9}" srcOrd="0" destOrd="0" presId="urn:microsoft.com/office/officeart/2005/8/layout/process3"/>
    <dgm:cxn modelId="{8168E35F-4F81-764B-BBCD-79EB903D7CB6}" type="presParOf" srcId="{21D626AF-53DC-41B1-B2A2-814C2FCFDC02}" destId="{1B9F62AF-6A9D-4B93-937F-30B577E5D458}" srcOrd="2" destOrd="0" presId="urn:microsoft.com/office/officeart/2005/8/layout/process3"/>
    <dgm:cxn modelId="{4BA223D8-76A6-8D4B-A8AE-BA5421640E44}" type="presParOf" srcId="{1B9F62AF-6A9D-4B93-937F-30B577E5D458}" destId="{A4793066-34E7-488F-A78E-2C651D5082C8}" srcOrd="0" destOrd="0" presId="urn:microsoft.com/office/officeart/2005/8/layout/process3"/>
    <dgm:cxn modelId="{C0D610B0-8FF7-F747-A34F-573405DE7BE6}" type="presParOf" srcId="{1B9F62AF-6A9D-4B93-937F-30B577E5D458}" destId="{EBB112AD-4A29-4DFA-A1C6-75E09F168FF9}" srcOrd="1" destOrd="0" presId="urn:microsoft.com/office/officeart/2005/8/layout/process3"/>
    <dgm:cxn modelId="{FC7BFBFD-3F9D-3141-A3BB-9B5197F26D59}" type="presParOf" srcId="{1B9F62AF-6A9D-4B93-937F-30B577E5D458}" destId="{E3200427-2A32-4CB4-86EB-629CFA442794}" srcOrd="2" destOrd="0" presId="urn:microsoft.com/office/officeart/2005/8/layout/process3"/>
    <dgm:cxn modelId="{1074C7E7-FF7A-704D-B153-02B59B50793C}" type="presParOf" srcId="{21D626AF-53DC-41B1-B2A2-814C2FCFDC02}" destId="{304EE4D5-930B-49C5-8DA4-3AC09BF324C9}" srcOrd="3" destOrd="0" presId="urn:microsoft.com/office/officeart/2005/8/layout/process3"/>
    <dgm:cxn modelId="{86531766-B72B-7449-A2CA-B7B4BA7E6DF1}" type="presParOf" srcId="{304EE4D5-930B-49C5-8DA4-3AC09BF324C9}" destId="{E611D6D1-DB6E-4AB7-9AC3-209F9F05BEAF}" srcOrd="0" destOrd="0" presId="urn:microsoft.com/office/officeart/2005/8/layout/process3"/>
    <dgm:cxn modelId="{ED6F4464-3D59-EA4E-AE66-1369634930E9}" type="presParOf" srcId="{21D626AF-53DC-41B1-B2A2-814C2FCFDC02}" destId="{4C08EAF6-5B48-445D-B76A-A940BC7B85DF}" srcOrd="4" destOrd="0" presId="urn:microsoft.com/office/officeart/2005/8/layout/process3"/>
    <dgm:cxn modelId="{B71540D3-97B6-7845-AC7D-E819C5115C92}" type="presParOf" srcId="{4C08EAF6-5B48-445D-B76A-A940BC7B85DF}" destId="{BF175CF2-D3F2-43B2-AF6F-3EC2A3A44AA5}" srcOrd="0" destOrd="0" presId="urn:microsoft.com/office/officeart/2005/8/layout/process3"/>
    <dgm:cxn modelId="{4E431E74-582B-244B-AE3F-9EB5BC3EF7C3}" type="presParOf" srcId="{4C08EAF6-5B48-445D-B76A-A940BC7B85DF}" destId="{DB6AE682-03C7-456A-B354-FAB0D3497482}" srcOrd="1" destOrd="0" presId="urn:microsoft.com/office/officeart/2005/8/layout/process3"/>
    <dgm:cxn modelId="{70BA03D9-35C1-CD41-A15C-29606E2E8560}" type="presParOf" srcId="{4C08EAF6-5B48-445D-B76A-A940BC7B85DF}" destId="{8E0ACBA7-4F43-4681-836B-8D45B94AB5D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05CE358-9DA8-4958-9F44-165E2CD79593}" type="doc">
      <dgm:prSet loTypeId="urn:microsoft.com/office/officeart/2005/8/layout/bProcess3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B5C04E0-598E-4D89-97F6-1B2EC85003FC}">
      <dgm:prSet phldrT="[Text]" custT="1"/>
      <dgm:spPr/>
      <dgm:t>
        <a:bodyPr/>
        <a:lstStyle/>
        <a:p>
          <a:r>
            <a:rPr lang="bs-Latn-BA" sz="1800" dirty="0" smtClean="0"/>
            <a:t>2. Radionica (mart 2014)</a:t>
          </a:r>
          <a:endParaRPr lang="en-US" sz="1800" dirty="0"/>
        </a:p>
      </dgm:t>
    </dgm:pt>
    <dgm:pt modelId="{205810BA-BBF0-4666-9DDE-F5C892197C90}" type="parTrans" cxnId="{51B21E29-3524-404C-A7BA-4C58856450A6}">
      <dgm:prSet/>
      <dgm:spPr/>
      <dgm:t>
        <a:bodyPr/>
        <a:lstStyle/>
        <a:p>
          <a:endParaRPr lang="en-US" sz="1800"/>
        </a:p>
      </dgm:t>
    </dgm:pt>
    <dgm:pt modelId="{EBCA6DDC-4B86-4F3F-B474-127ED274A085}" type="sibTrans" cxnId="{51B21E29-3524-404C-A7BA-4C58856450A6}">
      <dgm:prSet custT="1"/>
      <dgm:spPr/>
      <dgm:t>
        <a:bodyPr/>
        <a:lstStyle/>
        <a:p>
          <a:endParaRPr lang="en-US" sz="1800"/>
        </a:p>
      </dgm:t>
    </dgm:pt>
    <dgm:pt modelId="{56B442D6-EA95-4F04-930D-8C053B0AFA5A}">
      <dgm:prSet phldrT="[Text]" custT="1"/>
      <dgm:spPr/>
      <dgm:t>
        <a:bodyPr/>
        <a:lstStyle/>
        <a:p>
          <a:r>
            <a:rPr lang="bs-Latn-BA" sz="1800" dirty="0" smtClean="0"/>
            <a:t>3. Radionica (maj 2014)</a:t>
          </a:r>
          <a:endParaRPr lang="en-US" sz="1800" dirty="0"/>
        </a:p>
      </dgm:t>
    </dgm:pt>
    <dgm:pt modelId="{03B32E39-CAFA-46F9-9AE8-5C03AAE65835}" type="parTrans" cxnId="{6985DED6-87AA-4F37-B31D-28B8869BD8D2}">
      <dgm:prSet/>
      <dgm:spPr/>
      <dgm:t>
        <a:bodyPr/>
        <a:lstStyle/>
        <a:p>
          <a:endParaRPr lang="en-US" sz="1800"/>
        </a:p>
      </dgm:t>
    </dgm:pt>
    <dgm:pt modelId="{52049610-18A7-4FD0-BFA1-E5163E5DC4AD}" type="sibTrans" cxnId="{6985DED6-87AA-4F37-B31D-28B8869BD8D2}">
      <dgm:prSet custT="1"/>
      <dgm:spPr/>
      <dgm:t>
        <a:bodyPr/>
        <a:lstStyle/>
        <a:p>
          <a:endParaRPr lang="en-US" sz="1800"/>
        </a:p>
      </dgm:t>
    </dgm:pt>
    <dgm:pt modelId="{836BC8A0-DF70-4946-89D4-29CCEEB556A3}">
      <dgm:prSet phldrT="[Text]" custT="1"/>
      <dgm:spPr/>
      <dgm:t>
        <a:bodyPr/>
        <a:lstStyle/>
        <a:p>
          <a:r>
            <a:rPr lang="bs-Latn-BA" sz="1800" dirty="0" smtClean="0"/>
            <a:t>Uključeni poslodavci</a:t>
          </a:r>
          <a:endParaRPr lang="en-US" sz="1800" dirty="0"/>
        </a:p>
      </dgm:t>
    </dgm:pt>
    <dgm:pt modelId="{BE4460C0-F3E6-402A-8A56-852DED5A79DF}" type="parTrans" cxnId="{9A871C7B-5922-42EC-9DE1-BFAE0A3C31D7}">
      <dgm:prSet/>
      <dgm:spPr/>
      <dgm:t>
        <a:bodyPr/>
        <a:lstStyle/>
        <a:p>
          <a:endParaRPr lang="en-US" sz="1800"/>
        </a:p>
      </dgm:t>
    </dgm:pt>
    <dgm:pt modelId="{4B68D95E-7F1B-4194-A808-07D17B860F84}" type="sibTrans" cxnId="{9A871C7B-5922-42EC-9DE1-BFAE0A3C31D7}">
      <dgm:prSet/>
      <dgm:spPr/>
      <dgm:t>
        <a:bodyPr/>
        <a:lstStyle/>
        <a:p>
          <a:endParaRPr lang="en-US" sz="1800"/>
        </a:p>
      </dgm:t>
    </dgm:pt>
    <dgm:pt modelId="{8FB910BC-EFAA-46F8-B27E-6F47EDD18FA0}">
      <dgm:prSet phldrT="[Text]" custT="1"/>
      <dgm:spPr/>
      <dgm:t>
        <a:bodyPr/>
        <a:lstStyle/>
        <a:p>
          <a:r>
            <a:rPr lang="bs-Latn-BA" sz="1800" dirty="0" smtClean="0"/>
            <a:t>4. Radionica (sep. 2014)</a:t>
          </a:r>
          <a:endParaRPr lang="en-US" sz="1800" dirty="0"/>
        </a:p>
      </dgm:t>
    </dgm:pt>
    <dgm:pt modelId="{06959D25-5955-48EC-8817-C7CE86305D6B}" type="parTrans" cxnId="{999F3D9A-7EFA-4051-AF68-EF815345C6F5}">
      <dgm:prSet/>
      <dgm:spPr/>
      <dgm:t>
        <a:bodyPr/>
        <a:lstStyle/>
        <a:p>
          <a:endParaRPr lang="en-US" sz="1800"/>
        </a:p>
      </dgm:t>
    </dgm:pt>
    <dgm:pt modelId="{DAE08145-8CB5-4273-9AFE-92066629C0A6}" type="sibTrans" cxnId="{999F3D9A-7EFA-4051-AF68-EF815345C6F5}">
      <dgm:prSet custT="1"/>
      <dgm:spPr/>
      <dgm:t>
        <a:bodyPr/>
        <a:lstStyle/>
        <a:p>
          <a:endParaRPr lang="en-US" sz="1800"/>
        </a:p>
      </dgm:t>
    </dgm:pt>
    <dgm:pt modelId="{72AB3FDA-CE21-40C8-B6C6-12588976FE6D}">
      <dgm:prSet phldrT="[Text]" custT="1"/>
      <dgm:spPr/>
      <dgm:t>
        <a:bodyPr/>
        <a:lstStyle/>
        <a:p>
          <a:r>
            <a:rPr lang="bs-Latn-BA" sz="1400" dirty="0" smtClean="0"/>
            <a:t>Obrasci (str. 31-32) </a:t>
          </a:r>
          <a:endParaRPr lang="en-US" sz="1400" dirty="0"/>
        </a:p>
      </dgm:t>
    </dgm:pt>
    <dgm:pt modelId="{C806633A-A8E1-453F-9518-8E5F163562B4}" type="parTrans" cxnId="{A69B4BA2-B278-4B8D-B3F9-81642D507600}">
      <dgm:prSet/>
      <dgm:spPr/>
      <dgm:t>
        <a:bodyPr/>
        <a:lstStyle/>
        <a:p>
          <a:endParaRPr lang="en-US" sz="1800"/>
        </a:p>
      </dgm:t>
    </dgm:pt>
    <dgm:pt modelId="{37D6C902-6C8E-4409-8FE6-ACECDB1D23ED}" type="sibTrans" cxnId="{A69B4BA2-B278-4B8D-B3F9-81642D507600}">
      <dgm:prSet/>
      <dgm:spPr/>
      <dgm:t>
        <a:bodyPr/>
        <a:lstStyle/>
        <a:p>
          <a:endParaRPr lang="en-US" sz="1800"/>
        </a:p>
      </dgm:t>
    </dgm:pt>
    <dgm:pt modelId="{08DC1CD8-345A-4717-A9FD-24881047D403}">
      <dgm:prSet phldrT="[Text]" custT="1"/>
      <dgm:spPr/>
      <dgm:t>
        <a:bodyPr/>
        <a:lstStyle/>
        <a:p>
          <a:r>
            <a:rPr lang="bs-Latn-BA" sz="1800" dirty="0" smtClean="0"/>
            <a:t>5. Radionica (dec. 2014)</a:t>
          </a:r>
          <a:endParaRPr lang="en-US" sz="1800" dirty="0"/>
        </a:p>
      </dgm:t>
    </dgm:pt>
    <dgm:pt modelId="{B5A8917A-04A1-4630-AC7C-CF8B8819A112}" type="parTrans" cxnId="{21B2304B-176A-48D5-925A-73AD0A2E4891}">
      <dgm:prSet/>
      <dgm:spPr/>
      <dgm:t>
        <a:bodyPr/>
        <a:lstStyle/>
        <a:p>
          <a:endParaRPr lang="en-US" sz="1800"/>
        </a:p>
      </dgm:t>
    </dgm:pt>
    <dgm:pt modelId="{5E9F4525-3C26-4098-8097-D84C607F7480}" type="sibTrans" cxnId="{21B2304B-176A-48D5-925A-73AD0A2E4891}">
      <dgm:prSet/>
      <dgm:spPr/>
      <dgm:t>
        <a:bodyPr/>
        <a:lstStyle/>
        <a:p>
          <a:endParaRPr lang="en-US" sz="1800"/>
        </a:p>
      </dgm:t>
    </dgm:pt>
    <dgm:pt modelId="{CEC80E1C-2C4E-4662-A3A6-D79807590A04}">
      <dgm:prSet custT="1"/>
      <dgm:spPr/>
      <dgm:t>
        <a:bodyPr/>
        <a:lstStyle/>
        <a:p>
          <a:r>
            <a:rPr lang="bs-Latn-BA" sz="1800" dirty="0" smtClean="0"/>
            <a:t>Svih 5 grupa</a:t>
          </a:r>
          <a:endParaRPr lang="en-US" sz="1800" dirty="0"/>
        </a:p>
      </dgm:t>
    </dgm:pt>
    <dgm:pt modelId="{FAE36C1A-9678-4562-BA60-23ADEE446901}" type="parTrans" cxnId="{94512F6B-7F06-42B2-AA50-2B2A3B1C9181}">
      <dgm:prSet/>
      <dgm:spPr/>
      <dgm:t>
        <a:bodyPr/>
        <a:lstStyle/>
        <a:p>
          <a:endParaRPr lang="en-US" sz="1800"/>
        </a:p>
      </dgm:t>
    </dgm:pt>
    <dgm:pt modelId="{FB8BCEA4-1DB8-4E60-943F-0216334A91FB}" type="sibTrans" cxnId="{94512F6B-7F06-42B2-AA50-2B2A3B1C9181}">
      <dgm:prSet/>
      <dgm:spPr/>
      <dgm:t>
        <a:bodyPr/>
        <a:lstStyle/>
        <a:p>
          <a:endParaRPr lang="en-US" sz="1800"/>
        </a:p>
      </dgm:t>
    </dgm:pt>
    <dgm:pt modelId="{419E05E8-B751-4A3F-AB16-789F828DF3F9}">
      <dgm:prSet phldrT="[Text]" custT="1"/>
      <dgm:spPr/>
      <dgm:t>
        <a:bodyPr/>
        <a:lstStyle/>
        <a:p>
          <a:r>
            <a:rPr lang="bs-Latn-BA" sz="1800" dirty="0" smtClean="0"/>
            <a:t>Individualni sastanci grupa</a:t>
          </a:r>
        </a:p>
      </dgm:t>
    </dgm:pt>
    <dgm:pt modelId="{78FC5ACA-229A-4785-B9D5-04D6D51B2D5A}" type="parTrans" cxnId="{DC6A9AB4-D136-410B-ABCD-0F03FB33DA46}">
      <dgm:prSet/>
      <dgm:spPr/>
      <dgm:t>
        <a:bodyPr/>
        <a:lstStyle/>
        <a:p>
          <a:endParaRPr lang="en-US" sz="1800"/>
        </a:p>
      </dgm:t>
    </dgm:pt>
    <dgm:pt modelId="{B10B9765-337B-453E-8336-988D87E35F62}" type="sibTrans" cxnId="{DC6A9AB4-D136-410B-ABCD-0F03FB33DA46}">
      <dgm:prSet custT="1"/>
      <dgm:spPr/>
      <dgm:t>
        <a:bodyPr/>
        <a:lstStyle/>
        <a:p>
          <a:endParaRPr lang="en-US" sz="1800"/>
        </a:p>
      </dgm:t>
    </dgm:pt>
    <dgm:pt modelId="{839C15C7-156B-49B6-B3C1-04C825A22E24}">
      <dgm:prSet phldrT="[Text]" custT="1"/>
      <dgm:spPr/>
      <dgm:t>
        <a:bodyPr/>
        <a:lstStyle/>
        <a:p>
          <a:r>
            <a:rPr lang="bs-Latn-BA" sz="1800" dirty="0" smtClean="0"/>
            <a:t>Individualni sastanci grupa</a:t>
          </a:r>
          <a:endParaRPr lang="en-US" sz="1800" dirty="0"/>
        </a:p>
      </dgm:t>
    </dgm:pt>
    <dgm:pt modelId="{61658150-D33D-4F9B-9CEC-E7373D860907}" type="parTrans" cxnId="{0F68A0CE-3A55-4924-B83A-015892FB75C4}">
      <dgm:prSet/>
      <dgm:spPr/>
      <dgm:t>
        <a:bodyPr/>
        <a:lstStyle/>
        <a:p>
          <a:endParaRPr lang="en-US" sz="1800"/>
        </a:p>
      </dgm:t>
    </dgm:pt>
    <dgm:pt modelId="{2DC08E35-5077-408C-BEFD-0753732541A2}" type="sibTrans" cxnId="{0F68A0CE-3A55-4924-B83A-015892FB75C4}">
      <dgm:prSet custT="1"/>
      <dgm:spPr/>
      <dgm:t>
        <a:bodyPr/>
        <a:lstStyle/>
        <a:p>
          <a:endParaRPr lang="en-US" sz="1800"/>
        </a:p>
      </dgm:t>
    </dgm:pt>
    <dgm:pt modelId="{EBE2B403-B20D-476A-9792-A7831CABA72D}">
      <dgm:prSet phldrT="[Text]" custT="1"/>
      <dgm:spPr/>
      <dgm:t>
        <a:bodyPr/>
        <a:lstStyle/>
        <a:p>
          <a:r>
            <a:rPr lang="bs-Latn-BA" sz="1800" dirty="0" smtClean="0"/>
            <a:t>Individualni sastanci grupa</a:t>
          </a:r>
          <a:endParaRPr lang="en-US" sz="1800" dirty="0"/>
        </a:p>
      </dgm:t>
    </dgm:pt>
    <dgm:pt modelId="{D1B2B298-496A-4C51-8FAB-B93375CC5ABD}" type="parTrans" cxnId="{EDA96B5B-C3A5-4AC0-A182-0085BE60982C}">
      <dgm:prSet/>
      <dgm:spPr/>
      <dgm:t>
        <a:bodyPr/>
        <a:lstStyle/>
        <a:p>
          <a:endParaRPr lang="en-US" sz="1800"/>
        </a:p>
      </dgm:t>
    </dgm:pt>
    <dgm:pt modelId="{7F183998-A6E6-4FE9-AB34-740B0C259851}" type="sibTrans" cxnId="{EDA96B5B-C3A5-4AC0-A182-0085BE60982C}">
      <dgm:prSet custT="1"/>
      <dgm:spPr/>
      <dgm:t>
        <a:bodyPr/>
        <a:lstStyle/>
        <a:p>
          <a:endParaRPr lang="en-US" sz="1800"/>
        </a:p>
      </dgm:t>
    </dgm:pt>
    <dgm:pt modelId="{E85E4BD8-9C94-412D-AFDC-21283BFAF08C}">
      <dgm:prSet phldrT="[Text]" custT="1"/>
      <dgm:spPr/>
      <dgm:t>
        <a:bodyPr/>
        <a:lstStyle/>
        <a:p>
          <a:r>
            <a:rPr lang="bs-Latn-BA" sz="1800" dirty="0" smtClean="0"/>
            <a:t>Svih 5 grupa</a:t>
          </a:r>
          <a:endParaRPr lang="en-US" sz="1800" dirty="0"/>
        </a:p>
      </dgm:t>
    </dgm:pt>
    <dgm:pt modelId="{A423538E-D5FF-4ED4-B59E-D235198678AD}" type="parTrans" cxnId="{0372A30D-32B2-424F-B9E0-EC8F6BED0C45}">
      <dgm:prSet/>
      <dgm:spPr/>
      <dgm:t>
        <a:bodyPr/>
        <a:lstStyle/>
        <a:p>
          <a:endParaRPr lang="en-US" sz="1800"/>
        </a:p>
      </dgm:t>
    </dgm:pt>
    <dgm:pt modelId="{255D3DB3-05C8-4B81-9D53-588EC38CBB7E}" type="sibTrans" cxnId="{0372A30D-32B2-424F-B9E0-EC8F6BED0C45}">
      <dgm:prSet/>
      <dgm:spPr/>
      <dgm:t>
        <a:bodyPr/>
        <a:lstStyle/>
        <a:p>
          <a:endParaRPr lang="en-US" sz="1800"/>
        </a:p>
      </dgm:t>
    </dgm:pt>
    <dgm:pt modelId="{033F2860-344F-4900-AE8E-AABE63B25544}">
      <dgm:prSet phldrT="[Text]" custT="1"/>
      <dgm:spPr/>
      <dgm:t>
        <a:bodyPr/>
        <a:lstStyle/>
        <a:p>
          <a:r>
            <a:rPr lang="bs-Latn-BA" sz="1800" dirty="0" smtClean="0"/>
            <a:t>5 sastanaka (mart-april)</a:t>
          </a:r>
        </a:p>
      </dgm:t>
    </dgm:pt>
    <dgm:pt modelId="{FA214864-7568-4EEB-BF3F-FCDF59A8557F}" type="parTrans" cxnId="{8022C6BB-0BF0-4B9D-BE2A-61D86C88B8EE}">
      <dgm:prSet/>
      <dgm:spPr/>
      <dgm:t>
        <a:bodyPr/>
        <a:lstStyle/>
        <a:p>
          <a:endParaRPr lang="en-US" sz="1800"/>
        </a:p>
      </dgm:t>
    </dgm:pt>
    <dgm:pt modelId="{025CB92D-5C1B-4FA4-B150-8B69490925D7}" type="sibTrans" cxnId="{8022C6BB-0BF0-4B9D-BE2A-61D86C88B8EE}">
      <dgm:prSet/>
      <dgm:spPr/>
      <dgm:t>
        <a:bodyPr/>
        <a:lstStyle/>
        <a:p>
          <a:endParaRPr lang="en-US" sz="1800"/>
        </a:p>
      </dgm:t>
    </dgm:pt>
    <dgm:pt modelId="{ECBB9889-50D8-4F71-B190-12C1AD96577D}">
      <dgm:prSet phldrT="[Text]" custT="1"/>
      <dgm:spPr/>
      <dgm:t>
        <a:bodyPr/>
        <a:lstStyle/>
        <a:p>
          <a:r>
            <a:rPr lang="bs-Latn-BA" sz="1800" dirty="0" smtClean="0"/>
            <a:t>5 sastanaka (juli-aug)</a:t>
          </a:r>
          <a:endParaRPr lang="en-US" sz="1800" dirty="0"/>
        </a:p>
      </dgm:t>
    </dgm:pt>
    <dgm:pt modelId="{51906FC2-28FE-4291-B277-AFADD667DCE7}" type="parTrans" cxnId="{926D49D2-8271-4CEB-84FD-3F6CEA516B69}">
      <dgm:prSet/>
      <dgm:spPr/>
      <dgm:t>
        <a:bodyPr/>
        <a:lstStyle/>
        <a:p>
          <a:endParaRPr lang="en-US" sz="1800"/>
        </a:p>
      </dgm:t>
    </dgm:pt>
    <dgm:pt modelId="{948F5AFB-EC73-44F9-AF78-AFA48FAA2FD7}" type="sibTrans" cxnId="{926D49D2-8271-4CEB-84FD-3F6CEA516B69}">
      <dgm:prSet/>
      <dgm:spPr/>
      <dgm:t>
        <a:bodyPr/>
        <a:lstStyle/>
        <a:p>
          <a:endParaRPr lang="en-US" sz="1800"/>
        </a:p>
      </dgm:t>
    </dgm:pt>
    <dgm:pt modelId="{A6758696-768A-4DAB-AD5D-B76117C838F9}">
      <dgm:prSet phldrT="[Text]" custT="1"/>
      <dgm:spPr/>
      <dgm:t>
        <a:bodyPr/>
        <a:lstStyle/>
        <a:p>
          <a:r>
            <a:rPr lang="bs-Latn-BA" sz="1800" dirty="0" smtClean="0"/>
            <a:t>5 sastanaka (okt-nov)</a:t>
          </a:r>
          <a:endParaRPr lang="en-US" sz="1800" dirty="0"/>
        </a:p>
      </dgm:t>
    </dgm:pt>
    <dgm:pt modelId="{D0D07E45-8A23-4231-9BA8-81B8AAB4DE39}" type="parTrans" cxnId="{FB02162B-5A08-4A03-A268-7DB76C7BDD30}">
      <dgm:prSet/>
      <dgm:spPr/>
      <dgm:t>
        <a:bodyPr/>
        <a:lstStyle/>
        <a:p>
          <a:endParaRPr lang="en-US" sz="1800"/>
        </a:p>
      </dgm:t>
    </dgm:pt>
    <dgm:pt modelId="{98283A8A-2A0D-4299-B285-854760B16775}" type="sibTrans" cxnId="{FB02162B-5A08-4A03-A268-7DB76C7BDD30}">
      <dgm:prSet/>
      <dgm:spPr/>
      <dgm:t>
        <a:bodyPr/>
        <a:lstStyle/>
        <a:p>
          <a:endParaRPr lang="en-US" sz="1800"/>
        </a:p>
      </dgm:t>
    </dgm:pt>
    <dgm:pt modelId="{107AFE92-3D2B-4310-A00E-09B92A025952}">
      <dgm:prSet phldrT="[Text]" custT="1"/>
      <dgm:spPr/>
      <dgm:t>
        <a:bodyPr/>
        <a:lstStyle/>
        <a:p>
          <a:r>
            <a:rPr lang="bs-Latn-BA" sz="1800" dirty="0" smtClean="0"/>
            <a:t>1. Radionica (dec 2013) </a:t>
          </a:r>
          <a:endParaRPr lang="en-US" sz="1800" dirty="0"/>
        </a:p>
      </dgm:t>
    </dgm:pt>
    <dgm:pt modelId="{87C0F463-B97E-47A2-BDE5-35DE106A959E}" type="parTrans" cxnId="{F6028C75-328F-47BF-850D-71648FCE4EF5}">
      <dgm:prSet/>
      <dgm:spPr/>
      <dgm:t>
        <a:bodyPr/>
        <a:lstStyle/>
        <a:p>
          <a:endParaRPr lang="en-US"/>
        </a:p>
      </dgm:t>
    </dgm:pt>
    <dgm:pt modelId="{BF9D2BB7-628A-4741-8336-194101E8FD74}" type="sibTrans" cxnId="{F6028C75-328F-47BF-850D-71648FCE4EF5}">
      <dgm:prSet/>
      <dgm:spPr/>
      <dgm:t>
        <a:bodyPr/>
        <a:lstStyle/>
        <a:p>
          <a:endParaRPr lang="en-US"/>
        </a:p>
      </dgm:t>
    </dgm:pt>
    <dgm:pt modelId="{5597C7F5-C372-4F5C-8617-4A1955FF8EE0}">
      <dgm:prSet phldrT="[Text]" custT="1"/>
      <dgm:spPr/>
      <dgm:t>
        <a:bodyPr/>
        <a:lstStyle/>
        <a:p>
          <a:r>
            <a:rPr lang="bs-Latn-BA" sz="1800" dirty="0" smtClean="0"/>
            <a:t>Svih 5 grupa</a:t>
          </a:r>
          <a:endParaRPr lang="en-US" sz="1800" dirty="0"/>
        </a:p>
      </dgm:t>
    </dgm:pt>
    <dgm:pt modelId="{79AF6E93-B92B-4B26-8EDF-09D75BB0F87A}" type="parTrans" cxnId="{21FA5543-AA54-4047-933E-41C68435BB0E}">
      <dgm:prSet/>
      <dgm:spPr/>
      <dgm:t>
        <a:bodyPr/>
        <a:lstStyle/>
        <a:p>
          <a:endParaRPr lang="en-US"/>
        </a:p>
      </dgm:t>
    </dgm:pt>
    <dgm:pt modelId="{C9C87A4C-DFD3-4BE1-92D6-1B48A97323A0}" type="sibTrans" cxnId="{21FA5543-AA54-4047-933E-41C68435BB0E}">
      <dgm:prSet/>
      <dgm:spPr/>
      <dgm:t>
        <a:bodyPr/>
        <a:lstStyle/>
        <a:p>
          <a:endParaRPr lang="en-US"/>
        </a:p>
      </dgm:t>
    </dgm:pt>
    <dgm:pt modelId="{13236211-4E63-4441-A26D-A2AEC5B8E57C}">
      <dgm:prSet phldrT="[Text]" custT="1"/>
      <dgm:spPr/>
      <dgm:t>
        <a:bodyPr/>
        <a:lstStyle/>
        <a:p>
          <a:r>
            <a:rPr lang="bs-Latn-BA" sz="1800" dirty="0" smtClean="0"/>
            <a:t>Individualni sastanci grupa</a:t>
          </a:r>
          <a:endParaRPr lang="en-US" sz="1800" dirty="0"/>
        </a:p>
      </dgm:t>
    </dgm:pt>
    <dgm:pt modelId="{6B69E88F-DB42-4997-9C74-C4E5E9F2BD7A}" type="parTrans" cxnId="{1BF3278D-D907-4CA5-8F7B-1BCD99EB3737}">
      <dgm:prSet/>
      <dgm:spPr/>
      <dgm:t>
        <a:bodyPr/>
        <a:lstStyle/>
        <a:p>
          <a:endParaRPr lang="en-US"/>
        </a:p>
      </dgm:t>
    </dgm:pt>
    <dgm:pt modelId="{3C6FD053-6D89-4C4B-87C2-9F950F7ED546}" type="sibTrans" cxnId="{1BF3278D-D907-4CA5-8F7B-1BCD99EB3737}">
      <dgm:prSet/>
      <dgm:spPr/>
      <dgm:t>
        <a:bodyPr/>
        <a:lstStyle/>
        <a:p>
          <a:endParaRPr lang="en-US"/>
        </a:p>
      </dgm:t>
    </dgm:pt>
    <dgm:pt modelId="{AF0802F5-A48E-4F69-8EC0-CB8C8D455B21}">
      <dgm:prSet phldrT="[Text]" custT="1"/>
      <dgm:spPr/>
      <dgm:t>
        <a:bodyPr/>
        <a:lstStyle/>
        <a:p>
          <a:r>
            <a:rPr lang="bs-Latn-BA" sz="1800" dirty="0" smtClean="0"/>
            <a:t>5 sastanaka (jan-feb)</a:t>
          </a:r>
          <a:endParaRPr lang="en-US" sz="1800" dirty="0"/>
        </a:p>
      </dgm:t>
    </dgm:pt>
    <dgm:pt modelId="{3839CA34-FDF6-45FA-84E4-8457269D66CC}" type="parTrans" cxnId="{9461EA95-CEA0-4C39-942E-BDDF55393655}">
      <dgm:prSet/>
      <dgm:spPr/>
      <dgm:t>
        <a:bodyPr/>
        <a:lstStyle/>
        <a:p>
          <a:endParaRPr lang="en-US"/>
        </a:p>
      </dgm:t>
    </dgm:pt>
    <dgm:pt modelId="{507B583E-4B13-45A9-9C08-6108E3FF8362}" type="sibTrans" cxnId="{9461EA95-CEA0-4C39-942E-BDDF55393655}">
      <dgm:prSet/>
      <dgm:spPr/>
      <dgm:t>
        <a:bodyPr/>
        <a:lstStyle/>
        <a:p>
          <a:endParaRPr lang="en-US"/>
        </a:p>
      </dgm:t>
    </dgm:pt>
    <dgm:pt modelId="{3BF2B527-60DE-46C1-968D-DB9A449139AC}">
      <dgm:prSet phldrT="[Text]" custT="1"/>
      <dgm:spPr/>
      <dgm:t>
        <a:bodyPr/>
        <a:lstStyle/>
        <a:p>
          <a:r>
            <a:rPr lang="bs-Latn-BA" sz="1400" dirty="0" smtClean="0"/>
            <a:t>5 SK, 2 SZ</a:t>
          </a:r>
          <a:endParaRPr lang="en-US" sz="1400" dirty="0"/>
        </a:p>
      </dgm:t>
    </dgm:pt>
    <dgm:pt modelId="{4B8B4FC0-0A38-4270-B2AD-F7C4D3CF91A7}" type="parTrans" cxnId="{968A6A57-E926-494C-9A80-78DA68347683}">
      <dgm:prSet/>
      <dgm:spPr/>
      <dgm:t>
        <a:bodyPr/>
        <a:lstStyle/>
        <a:p>
          <a:endParaRPr lang="en-US"/>
        </a:p>
      </dgm:t>
    </dgm:pt>
    <dgm:pt modelId="{79921865-DDD7-4B95-BA4F-A4D515914DE1}" type="sibTrans" cxnId="{968A6A57-E926-494C-9A80-78DA68347683}">
      <dgm:prSet/>
      <dgm:spPr/>
      <dgm:t>
        <a:bodyPr/>
        <a:lstStyle/>
        <a:p>
          <a:endParaRPr lang="en-US"/>
        </a:p>
      </dgm:t>
    </dgm:pt>
    <dgm:pt modelId="{9C48FE2D-90F4-4621-938D-154DCB3DB0C7}" type="pres">
      <dgm:prSet presAssocID="{005CE358-9DA8-4958-9F44-165E2CD7959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6BD952-F785-446C-A5DF-D4BA7A4F9C87}" type="pres">
      <dgm:prSet presAssocID="{107AFE92-3D2B-4310-A00E-09B92A025952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E5AAB-7B6D-4290-8681-85B52FFF80C0}" type="pres">
      <dgm:prSet presAssocID="{BF9D2BB7-628A-4741-8336-194101E8FD74}" presName="sibTrans" presStyleLbl="sibTrans1D1" presStyleIdx="0" presStyleCnt="8"/>
      <dgm:spPr/>
      <dgm:t>
        <a:bodyPr/>
        <a:lstStyle/>
        <a:p>
          <a:endParaRPr lang="en-US"/>
        </a:p>
      </dgm:t>
    </dgm:pt>
    <dgm:pt modelId="{00BCAE71-6126-4041-98DD-4BC93CFD9818}" type="pres">
      <dgm:prSet presAssocID="{BF9D2BB7-628A-4741-8336-194101E8FD74}" presName="connectorText" presStyleLbl="sibTrans1D1" presStyleIdx="0" presStyleCnt="8"/>
      <dgm:spPr/>
      <dgm:t>
        <a:bodyPr/>
        <a:lstStyle/>
        <a:p>
          <a:endParaRPr lang="en-US"/>
        </a:p>
      </dgm:t>
    </dgm:pt>
    <dgm:pt modelId="{B531644A-EC82-4A4D-9920-7A98900D4341}" type="pres">
      <dgm:prSet presAssocID="{13236211-4E63-4441-A26D-A2AEC5B8E57C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E1655-7587-4C5A-89B9-B5E7773B9D44}" type="pres">
      <dgm:prSet presAssocID="{3C6FD053-6D89-4C4B-87C2-9F950F7ED546}" presName="sibTrans" presStyleLbl="sibTrans1D1" presStyleIdx="1" presStyleCnt="8"/>
      <dgm:spPr/>
      <dgm:t>
        <a:bodyPr/>
        <a:lstStyle/>
        <a:p>
          <a:endParaRPr lang="en-US"/>
        </a:p>
      </dgm:t>
    </dgm:pt>
    <dgm:pt modelId="{961A4218-30E1-42BE-9183-9793C417ABB6}" type="pres">
      <dgm:prSet presAssocID="{3C6FD053-6D89-4C4B-87C2-9F950F7ED546}" presName="connectorText" presStyleLbl="sibTrans1D1" presStyleIdx="1" presStyleCnt="8"/>
      <dgm:spPr/>
      <dgm:t>
        <a:bodyPr/>
        <a:lstStyle/>
        <a:p>
          <a:endParaRPr lang="en-US"/>
        </a:p>
      </dgm:t>
    </dgm:pt>
    <dgm:pt modelId="{ED0B3AB0-1480-4DC7-905D-DCFBFA7B6A68}" type="pres">
      <dgm:prSet presAssocID="{EB5C04E0-598E-4D89-97F6-1B2EC85003F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C22D8D-F280-43E1-9306-5F30DBC230C0}" type="pres">
      <dgm:prSet presAssocID="{EBCA6DDC-4B86-4F3F-B474-127ED274A085}" presName="sibTrans" presStyleLbl="sibTrans1D1" presStyleIdx="2" presStyleCnt="8"/>
      <dgm:spPr/>
      <dgm:t>
        <a:bodyPr/>
        <a:lstStyle/>
        <a:p>
          <a:endParaRPr lang="en-US"/>
        </a:p>
      </dgm:t>
    </dgm:pt>
    <dgm:pt modelId="{1C3052FB-A314-4F01-B5B8-AEC4CCFC35CC}" type="pres">
      <dgm:prSet presAssocID="{EBCA6DDC-4B86-4F3F-B474-127ED274A085}" presName="connectorText" presStyleLbl="sibTrans1D1" presStyleIdx="2" presStyleCnt="8"/>
      <dgm:spPr/>
      <dgm:t>
        <a:bodyPr/>
        <a:lstStyle/>
        <a:p>
          <a:endParaRPr lang="en-US"/>
        </a:p>
      </dgm:t>
    </dgm:pt>
    <dgm:pt modelId="{0D992748-C3AD-4575-9CDF-33FBCF3B3BB9}" type="pres">
      <dgm:prSet presAssocID="{419E05E8-B751-4A3F-AB16-789F828DF3F9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9CE0C-8821-44AF-8F24-420102A333C0}" type="pres">
      <dgm:prSet presAssocID="{B10B9765-337B-453E-8336-988D87E35F62}" presName="sibTrans" presStyleLbl="sibTrans1D1" presStyleIdx="3" presStyleCnt="8"/>
      <dgm:spPr/>
      <dgm:t>
        <a:bodyPr/>
        <a:lstStyle/>
        <a:p>
          <a:endParaRPr lang="en-US"/>
        </a:p>
      </dgm:t>
    </dgm:pt>
    <dgm:pt modelId="{54F20DC9-7778-4A06-98E4-C2E7678974C2}" type="pres">
      <dgm:prSet presAssocID="{B10B9765-337B-453E-8336-988D87E35F62}" presName="connectorText" presStyleLbl="sibTrans1D1" presStyleIdx="3" presStyleCnt="8"/>
      <dgm:spPr/>
      <dgm:t>
        <a:bodyPr/>
        <a:lstStyle/>
        <a:p>
          <a:endParaRPr lang="en-US"/>
        </a:p>
      </dgm:t>
    </dgm:pt>
    <dgm:pt modelId="{557C68A8-610E-4A1F-9E55-1C756A110AE8}" type="pres">
      <dgm:prSet presAssocID="{56B442D6-EA95-4F04-930D-8C053B0AFA5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57D6FC-91DE-4188-BC90-454A6AF0CFF7}" type="pres">
      <dgm:prSet presAssocID="{52049610-18A7-4FD0-BFA1-E5163E5DC4AD}" presName="sibTrans" presStyleLbl="sibTrans1D1" presStyleIdx="4" presStyleCnt="8"/>
      <dgm:spPr/>
      <dgm:t>
        <a:bodyPr/>
        <a:lstStyle/>
        <a:p>
          <a:endParaRPr lang="en-US"/>
        </a:p>
      </dgm:t>
    </dgm:pt>
    <dgm:pt modelId="{992E12C6-3B9D-4672-9803-2EC2609C8FC8}" type="pres">
      <dgm:prSet presAssocID="{52049610-18A7-4FD0-BFA1-E5163E5DC4AD}" presName="connectorText" presStyleLbl="sibTrans1D1" presStyleIdx="4" presStyleCnt="8"/>
      <dgm:spPr/>
      <dgm:t>
        <a:bodyPr/>
        <a:lstStyle/>
        <a:p>
          <a:endParaRPr lang="en-US"/>
        </a:p>
      </dgm:t>
    </dgm:pt>
    <dgm:pt modelId="{19BB9E0A-9106-4BB8-A420-BF287B0FFFBB}" type="pres">
      <dgm:prSet presAssocID="{839C15C7-156B-49B6-B3C1-04C825A22E2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B44057-AEAF-4B22-BAC0-3B0AF36CD621}" type="pres">
      <dgm:prSet presAssocID="{2DC08E35-5077-408C-BEFD-0753732541A2}" presName="sibTrans" presStyleLbl="sibTrans1D1" presStyleIdx="5" presStyleCnt="8"/>
      <dgm:spPr/>
      <dgm:t>
        <a:bodyPr/>
        <a:lstStyle/>
        <a:p>
          <a:endParaRPr lang="en-US"/>
        </a:p>
      </dgm:t>
    </dgm:pt>
    <dgm:pt modelId="{73C8BA92-E420-4D0E-9FA6-5EBFB5E72F81}" type="pres">
      <dgm:prSet presAssocID="{2DC08E35-5077-408C-BEFD-0753732541A2}" presName="connectorText" presStyleLbl="sibTrans1D1" presStyleIdx="5" presStyleCnt="8"/>
      <dgm:spPr/>
      <dgm:t>
        <a:bodyPr/>
        <a:lstStyle/>
        <a:p>
          <a:endParaRPr lang="en-US"/>
        </a:p>
      </dgm:t>
    </dgm:pt>
    <dgm:pt modelId="{79BE18DD-B1F6-47B0-B06A-59F0C62821AC}" type="pres">
      <dgm:prSet presAssocID="{8FB910BC-EFAA-46F8-B27E-6F47EDD18FA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9A508-888C-445D-9ABA-F6D551C8CBD4}" type="pres">
      <dgm:prSet presAssocID="{DAE08145-8CB5-4273-9AFE-92066629C0A6}" presName="sibTrans" presStyleLbl="sibTrans1D1" presStyleIdx="6" presStyleCnt="8"/>
      <dgm:spPr/>
      <dgm:t>
        <a:bodyPr/>
        <a:lstStyle/>
        <a:p>
          <a:endParaRPr lang="en-US"/>
        </a:p>
      </dgm:t>
    </dgm:pt>
    <dgm:pt modelId="{B2BC9EFC-FDEA-4177-8CB7-CAA35F80FDBF}" type="pres">
      <dgm:prSet presAssocID="{DAE08145-8CB5-4273-9AFE-92066629C0A6}" presName="connectorText" presStyleLbl="sibTrans1D1" presStyleIdx="6" presStyleCnt="8"/>
      <dgm:spPr/>
      <dgm:t>
        <a:bodyPr/>
        <a:lstStyle/>
        <a:p>
          <a:endParaRPr lang="en-US"/>
        </a:p>
      </dgm:t>
    </dgm:pt>
    <dgm:pt modelId="{2C4D2679-40B1-45AC-AC21-8E171BD3D16E}" type="pres">
      <dgm:prSet presAssocID="{EBE2B403-B20D-476A-9792-A7831CABA72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6A7F3-BF27-48AE-A9E8-79D3F4D22D8D}" type="pres">
      <dgm:prSet presAssocID="{7F183998-A6E6-4FE9-AB34-740B0C259851}" presName="sibTrans" presStyleLbl="sibTrans1D1" presStyleIdx="7" presStyleCnt="8"/>
      <dgm:spPr/>
      <dgm:t>
        <a:bodyPr/>
        <a:lstStyle/>
        <a:p>
          <a:endParaRPr lang="en-US"/>
        </a:p>
      </dgm:t>
    </dgm:pt>
    <dgm:pt modelId="{8168697D-DD23-418B-8201-75D3CEA0A070}" type="pres">
      <dgm:prSet presAssocID="{7F183998-A6E6-4FE9-AB34-740B0C259851}" presName="connectorText" presStyleLbl="sibTrans1D1" presStyleIdx="7" presStyleCnt="8"/>
      <dgm:spPr/>
      <dgm:t>
        <a:bodyPr/>
        <a:lstStyle/>
        <a:p>
          <a:endParaRPr lang="en-US"/>
        </a:p>
      </dgm:t>
    </dgm:pt>
    <dgm:pt modelId="{39D70003-417A-49D9-AEB6-851D4EF96603}" type="pres">
      <dgm:prSet presAssocID="{08DC1CD8-345A-4717-A9FD-24881047D403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193E68-2706-1749-A9D7-F727E9F45A6F}" type="presOf" srcId="{EBCA6DDC-4B86-4F3F-B474-127ED274A085}" destId="{1C3052FB-A314-4F01-B5B8-AEC4CCFC35CC}" srcOrd="1" destOrd="0" presId="urn:microsoft.com/office/officeart/2005/8/layout/bProcess3"/>
    <dgm:cxn modelId="{21FA5543-AA54-4047-933E-41C68435BB0E}" srcId="{107AFE92-3D2B-4310-A00E-09B92A025952}" destId="{5597C7F5-C372-4F5C-8617-4A1955FF8EE0}" srcOrd="0" destOrd="0" parTransId="{79AF6E93-B92B-4B26-8EDF-09D75BB0F87A}" sibTransId="{C9C87A4C-DFD3-4BE1-92D6-1B48A97323A0}"/>
    <dgm:cxn modelId="{9A871C7B-5922-42EC-9DE1-BFAE0A3C31D7}" srcId="{56B442D6-EA95-4F04-930D-8C053B0AFA5A}" destId="{836BC8A0-DF70-4946-89D4-29CCEEB556A3}" srcOrd="0" destOrd="0" parTransId="{BE4460C0-F3E6-402A-8A56-852DED5A79DF}" sibTransId="{4B68D95E-7F1B-4194-A808-07D17B860F84}"/>
    <dgm:cxn modelId="{E38B8E9B-79FA-4D4B-8878-5537E2807C1D}" type="presOf" srcId="{3C6FD053-6D89-4C4B-87C2-9F950F7ED546}" destId="{961A4218-30E1-42BE-9183-9793C417ABB6}" srcOrd="1" destOrd="0" presId="urn:microsoft.com/office/officeart/2005/8/layout/bProcess3"/>
    <dgm:cxn modelId="{240BB84D-EEDE-2443-AADB-92DCFE1C1A7C}" type="presOf" srcId="{DAE08145-8CB5-4273-9AFE-92066629C0A6}" destId="{B2BC9EFC-FDEA-4177-8CB7-CAA35F80FDBF}" srcOrd="1" destOrd="0" presId="urn:microsoft.com/office/officeart/2005/8/layout/bProcess3"/>
    <dgm:cxn modelId="{DC6A9AB4-D136-410B-ABCD-0F03FB33DA46}" srcId="{005CE358-9DA8-4958-9F44-165E2CD79593}" destId="{419E05E8-B751-4A3F-AB16-789F828DF3F9}" srcOrd="3" destOrd="0" parTransId="{78FC5ACA-229A-4785-B9D5-04D6D51B2D5A}" sibTransId="{B10B9765-337B-453E-8336-988D87E35F62}"/>
    <dgm:cxn modelId="{F69A6031-DE16-3144-B71B-C58034544D67}" type="presOf" srcId="{EB5C04E0-598E-4D89-97F6-1B2EC85003FC}" destId="{ED0B3AB0-1480-4DC7-905D-DCFBFA7B6A68}" srcOrd="0" destOrd="0" presId="urn:microsoft.com/office/officeart/2005/8/layout/bProcess3"/>
    <dgm:cxn modelId="{968A6A57-E926-494C-9A80-78DA68347683}" srcId="{08DC1CD8-345A-4717-A9FD-24881047D403}" destId="{3BF2B527-60DE-46C1-968D-DB9A449139AC}" srcOrd="1" destOrd="0" parTransId="{4B8B4FC0-0A38-4270-B2AD-F7C4D3CF91A7}" sibTransId="{79921865-DDD7-4B95-BA4F-A4D515914DE1}"/>
    <dgm:cxn modelId="{F6028C75-328F-47BF-850D-71648FCE4EF5}" srcId="{005CE358-9DA8-4958-9F44-165E2CD79593}" destId="{107AFE92-3D2B-4310-A00E-09B92A025952}" srcOrd="0" destOrd="0" parTransId="{87C0F463-B97E-47A2-BDE5-35DE106A959E}" sibTransId="{BF9D2BB7-628A-4741-8336-194101E8FD74}"/>
    <dgm:cxn modelId="{1A77250F-1237-4586-B3AB-D2BAEB0BB53D}" type="presOf" srcId="{3C6FD053-6D89-4C4B-87C2-9F950F7ED546}" destId="{7CFE1655-7587-4C5A-89B9-B5E7773B9D44}" srcOrd="0" destOrd="0" presId="urn:microsoft.com/office/officeart/2005/8/layout/bProcess3"/>
    <dgm:cxn modelId="{74F47C1B-93B6-4D76-8BF4-D528B4D5B07F}" type="presOf" srcId="{AF0802F5-A48E-4F69-8EC0-CB8C8D455B21}" destId="{B531644A-EC82-4A4D-9920-7A98900D4341}" srcOrd="0" destOrd="1" presId="urn:microsoft.com/office/officeart/2005/8/layout/bProcess3"/>
    <dgm:cxn modelId="{FB02162B-5A08-4A03-A268-7DB76C7BDD30}" srcId="{EBE2B403-B20D-476A-9792-A7831CABA72D}" destId="{A6758696-768A-4DAB-AD5D-B76117C838F9}" srcOrd="0" destOrd="0" parTransId="{D0D07E45-8A23-4231-9BA8-81B8AAB4DE39}" sibTransId="{98283A8A-2A0D-4299-B285-854760B16775}"/>
    <dgm:cxn modelId="{1927D453-1C76-4D48-A90B-755B6E12EE32}" type="presOf" srcId="{72AB3FDA-CE21-40C8-B6C6-12588976FE6D}" destId="{39D70003-417A-49D9-AEB6-851D4EF96603}" srcOrd="0" destOrd="1" presId="urn:microsoft.com/office/officeart/2005/8/layout/bProcess3"/>
    <dgm:cxn modelId="{A13F71DD-6963-FB40-9F2B-9BAC46502F00}" type="presOf" srcId="{2DC08E35-5077-408C-BEFD-0753732541A2}" destId="{73C8BA92-E420-4D0E-9FA6-5EBFB5E72F81}" srcOrd="1" destOrd="0" presId="urn:microsoft.com/office/officeart/2005/8/layout/bProcess3"/>
    <dgm:cxn modelId="{9461EA95-CEA0-4C39-942E-BDDF55393655}" srcId="{13236211-4E63-4441-A26D-A2AEC5B8E57C}" destId="{AF0802F5-A48E-4F69-8EC0-CB8C8D455B21}" srcOrd="0" destOrd="0" parTransId="{3839CA34-FDF6-45FA-84E4-8457269D66CC}" sibTransId="{507B583E-4B13-45A9-9C08-6108E3FF8362}"/>
    <dgm:cxn modelId="{8B7DC99E-5AEF-554D-834C-355DBD27F2AA}" type="presOf" srcId="{839C15C7-156B-49B6-B3C1-04C825A22E24}" destId="{19BB9E0A-9106-4BB8-A420-BF287B0FFFBB}" srcOrd="0" destOrd="0" presId="urn:microsoft.com/office/officeart/2005/8/layout/bProcess3"/>
    <dgm:cxn modelId="{EF910327-767E-984E-B86F-14A68D4E4408}" type="presOf" srcId="{B10B9765-337B-453E-8336-988D87E35F62}" destId="{54F20DC9-7778-4A06-98E4-C2E7678974C2}" srcOrd="1" destOrd="0" presId="urn:microsoft.com/office/officeart/2005/8/layout/bProcess3"/>
    <dgm:cxn modelId="{E600F617-49D5-1D4A-9CD1-4B648668DA2C}" type="presOf" srcId="{EBCA6DDC-4B86-4F3F-B474-127ED274A085}" destId="{4FC22D8D-F280-43E1-9306-5F30DBC230C0}" srcOrd="0" destOrd="0" presId="urn:microsoft.com/office/officeart/2005/8/layout/bProcess3"/>
    <dgm:cxn modelId="{63BDEE94-D015-4818-B97A-D8EC68DF38AA}" type="presOf" srcId="{BF9D2BB7-628A-4741-8336-194101E8FD74}" destId="{00BCAE71-6126-4041-98DD-4BC93CFD9818}" srcOrd="1" destOrd="0" presId="urn:microsoft.com/office/officeart/2005/8/layout/bProcess3"/>
    <dgm:cxn modelId="{E38D90D4-3754-734A-A61C-7E653C2D1027}" type="presOf" srcId="{CEC80E1C-2C4E-4662-A3A6-D79807590A04}" destId="{79BE18DD-B1F6-47B0-B06A-59F0C62821AC}" srcOrd="0" destOrd="1" presId="urn:microsoft.com/office/officeart/2005/8/layout/bProcess3"/>
    <dgm:cxn modelId="{2227277A-A049-2A45-956D-4156D7155752}" type="presOf" srcId="{EBE2B403-B20D-476A-9792-A7831CABA72D}" destId="{2C4D2679-40B1-45AC-AC21-8E171BD3D16E}" srcOrd="0" destOrd="0" presId="urn:microsoft.com/office/officeart/2005/8/layout/bProcess3"/>
    <dgm:cxn modelId="{9FCC5B7E-2525-2B4C-A19A-1D7CCF6CC2EA}" type="presOf" srcId="{7F183998-A6E6-4FE9-AB34-740B0C259851}" destId="{8168697D-DD23-418B-8201-75D3CEA0A070}" srcOrd="1" destOrd="0" presId="urn:microsoft.com/office/officeart/2005/8/layout/bProcess3"/>
    <dgm:cxn modelId="{0F68A0CE-3A55-4924-B83A-015892FB75C4}" srcId="{005CE358-9DA8-4958-9F44-165E2CD79593}" destId="{839C15C7-156B-49B6-B3C1-04C825A22E24}" srcOrd="5" destOrd="0" parTransId="{61658150-D33D-4F9B-9CEC-E7373D860907}" sibTransId="{2DC08E35-5077-408C-BEFD-0753732541A2}"/>
    <dgm:cxn modelId="{EDA96B5B-C3A5-4AC0-A182-0085BE60982C}" srcId="{005CE358-9DA8-4958-9F44-165E2CD79593}" destId="{EBE2B403-B20D-476A-9792-A7831CABA72D}" srcOrd="7" destOrd="0" parTransId="{D1B2B298-496A-4C51-8FAB-B93375CC5ABD}" sibTransId="{7F183998-A6E6-4FE9-AB34-740B0C259851}"/>
    <dgm:cxn modelId="{D9C486FD-F1C0-0049-9D0A-1045851643C2}" type="presOf" srcId="{52049610-18A7-4FD0-BFA1-E5163E5DC4AD}" destId="{AE57D6FC-91DE-4188-BC90-454A6AF0CFF7}" srcOrd="0" destOrd="0" presId="urn:microsoft.com/office/officeart/2005/8/layout/bProcess3"/>
    <dgm:cxn modelId="{81D17E95-8939-46BA-88F9-86B4AA6A8C7C}" type="presOf" srcId="{3BF2B527-60DE-46C1-968D-DB9A449139AC}" destId="{39D70003-417A-49D9-AEB6-851D4EF96603}" srcOrd="0" destOrd="2" presId="urn:microsoft.com/office/officeart/2005/8/layout/bProcess3"/>
    <dgm:cxn modelId="{5CEC7C20-8B55-44DE-8E38-D36030F72CBF}" type="presOf" srcId="{5597C7F5-C372-4F5C-8617-4A1955FF8EE0}" destId="{496BD952-F785-446C-A5DF-D4BA7A4F9C87}" srcOrd="0" destOrd="1" presId="urn:microsoft.com/office/officeart/2005/8/layout/bProcess3"/>
    <dgm:cxn modelId="{3C4D0BE4-D018-884F-BF96-3CE4986168C0}" type="presOf" srcId="{2DC08E35-5077-408C-BEFD-0753732541A2}" destId="{CCB44057-AEAF-4B22-BAC0-3B0AF36CD621}" srcOrd="0" destOrd="0" presId="urn:microsoft.com/office/officeart/2005/8/layout/bProcess3"/>
    <dgm:cxn modelId="{A69B4BA2-B278-4B8D-B3F9-81642D507600}" srcId="{08DC1CD8-345A-4717-A9FD-24881047D403}" destId="{72AB3FDA-CE21-40C8-B6C6-12588976FE6D}" srcOrd="0" destOrd="0" parTransId="{C806633A-A8E1-453F-9518-8E5F163562B4}" sibTransId="{37D6C902-6C8E-4409-8FE6-ACECDB1D23ED}"/>
    <dgm:cxn modelId="{4F36146A-36BE-3E43-A495-211B7A2CAF29}" type="presOf" srcId="{B10B9765-337B-453E-8336-988D87E35F62}" destId="{7499CE0C-8821-44AF-8F24-420102A333C0}" srcOrd="0" destOrd="0" presId="urn:microsoft.com/office/officeart/2005/8/layout/bProcess3"/>
    <dgm:cxn modelId="{999F3D9A-7EFA-4051-AF68-EF815345C6F5}" srcId="{005CE358-9DA8-4958-9F44-165E2CD79593}" destId="{8FB910BC-EFAA-46F8-B27E-6F47EDD18FA0}" srcOrd="6" destOrd="0" parTransId="{06959D25-5955-48EC-8817-C7CE86305D6B}" sibTransId="{DAE08145-8CB5-4273-9AFE-92066629C0A6}"/>
    <dgm:cxn modelId="{B1C4E046-A059-7147-BCAA-E860798106C5}" type="presOf" srcId="{E85E4BD8-9C94-412D-AFDC-21283BFAF08C}" destId="{ED0B3AB0-1480-4DC7-905D-DCFBFA7B6A68}" srcOrd="0" destOrd="1" presId="urn:microsoft.com/office/officeart/2005/8/layout/bProcess3"/>
    <dgm:cxn modelId="{21B2304B-176A-48D5-925A-73AD0A2E4891}" srcId="{005CE358-9DA8-4958-9F44-165E2CD79593}" destId="{08DC1CD8-345A-4717-A9FD-24881047D403}" srcOrd="8" destOrd="0" parTransId="{B5A8917A-04A1-4630-AC7C-CF8B8819A112}" sibTransId="{5E9F4525-3C26-4098-8097-D84C607F7480}"/>
    <dgm:cxn modelId="{926D49D2-8271-4CEB-84FD-3F6CEA516B69}" srcId="{839C15C7-156B-49B6-B3C1-04C825A22E24}" destId="{ECBB9889-50D8-4F71-B190-12C1AD96577D}" srcOrd="0" destOrd="0" parTransId="{51906FC2-28FE-4291-B277-AFADD667DCE7}" sibTransId="{948F5AFB-EC73-44F9-AF78-AFA48FAA2FD7}"/>
    <dgm:cxn modelId="{8022C6BB-0BF0-4B9D-BE2A-61D86C88B8EE}" srcId="{419E05E8-B751-4A3F-AB16-789F828DF3F9}" destId="{033F2860-344F-4900-AE8E-AABE63B25544}" srcOrd="0" destOrd="0" parTransId="{FA214864-7568-4EEB-BF3F-FCDF59A8557F}" sibTransId="{025CB92D-5C1B-4FA4-B150-8B69490925D7}"/>
    <dgm:cxn modelId="{94512F6B-7F06-42B2-AA50-2B2A3B1C9181}" srcId="{8FB910BC-EFAA-46F8-B27E-6F47EDD18FA0}" destId="{CEC80E1C-2C4E-4662-A3A6-D79807590A04}" srcOrd="0" destOrd="0" parTransId="{FAE36C1A-9678-4562-BA60-23ADEE446901}" sibTransId="{FB8BCEA4-1DB8-4E60-943F-0216334A91FB}"/>
    <dgm:cxn modelId="{6A26496A-2028-1E4D-827E-D3C2DC7CBC38}" type="presOf" srcId="{005CE358-9DA8-4958-9F44-165E2CD79593}" destId="{9C48FE2D-90F4-4621-938D-154DCB3DB0C7}" srcOrd="0" destOrd="0" presId="urn:microsoft.com/office/officeart/2005/8/layout/bProcess3"/>
    <dgm:cxn modelId="{9B310FF3-5FAF-2C45-88DC-64FF4A9DE291}" type="presOf" srcId="{52049610-18A7-4FD0-BFA1-E5163E5DC4AD}" destId="{992E12C6-3B9D-4672-9803-2EC2609C8FC8}" srcOrd="1" destOrd="0" presId="urn:microsoft.com/office/officeart/2005/8/layout/bProcess3"/>
    <dgm:cxn modelId="{A191049D-5180-422F-802E-46C738BD74EF}" type="presOf" srcId="{107AFE92-3D2B-4310-A00E-09B92A025952}" destId="{496BD952-F785-446C-A5DF-D4BA7A4F9C87}" srcOrd="0" destOrd="0" presId="urn:microsoft.com/office/officeart/2005/8/layout/bProcess3"/>
    <dgm:cxn modelId="{A527553B-02B5-8545-ADED-97A2F66282EA}" type="presOf" srcId="{ECBB9889-50D8-4F71-B190-12C1AD96577D}" destId="{19BB9E0A-9106-4BB8-A420-BF287B0FFFBB}" srcOrd="0" destOrd="1" presId="urn:microsoft.com/office/officeart/2005/8/layout/bProcess3"/>
    <dgm:cxn modelId="{85BBD2B9-462A-F041-84F0-DB959FA4D091}" type="presOf" srcId="{8FB910BC-EFAA-46F8-B27E-6F47EDD18FA0}" destId="{79BE18DD-B1F6-47B0-B06A-59F0C62821AC}" srcOrd="0" destOrd="0" presId="urn:microsoft.com/office/officeart/2005/8/layout/bProcess3"/>
    <dgm:cxn modelId="{02CD1A73-41F1-3142-BA86-809DA7925A16}" type="presOf" srcId="{836BC8A0-DF70-4946-89D4-29CCEEB556A3}" destId="{557C68A8-610E-4A1F-9E55-1C756A110AE8}" srcOrd="0" destOrd="1" presId="urn:microsoft.com/office/officeart/2005/8/layout/bProcess3"/>
    <dgm:cxn modelId="{0372A30D-32B2-424F-B9E0-EC8F6BED0C45}" srcId="{EB5C04E0-598E-4D89-97F6-1B2EC85003FC}" destId="{E85E4BD8-9C94-412D-AFDC-21283BFAF08C}" srcOrd="0" destOrd="0" parTransId="{A423538E-D5FF-4ED4-B59E-D235198678AD}" sibTransId="{255D3DB3-05C8-4B81-9D53-588EC38CBB7E}"/>
    <dgm:cxn modelId="{22EBBD94-91DA-F440-B47A-B9EC4288BE84}" type="presOf" srcId="{08DC1CD8-345A-4717-A9FD-24881047D403}" destId="{39D70003-417A-49D9-AEB6-851D4EF96603}" srcOrd="0" destOrd="0" presId="urn:microsoft.com/office/officeart/2005/8/layout/bProcess3"/>
    <dgm:cxn modelId="{D9A2ADCA-E5C0-714A-9724-01A4B24693FB}" type="presOf" srcId="{419E05E8-B751-4A3F-AB16-789F828DF3F9}" destId="{0D992748-C3AD-4575-9CDF-33FBCF3B3BB9}" srcOrd="0" destOrd="0" presId="urn:microsoft.com/office/officeart/2005/8/layout/bProcess3"/>
    <dgm:cxn modelId="{A01334FB-CD4F-44EC-80C3-46B3571F1995}" type="presOf" srcId="{BF9D2BB7-628A-4741-8336-194101E8FD74}" destId="{369E5AAB-7B6D-4290-8681-85B52FFF80C0}" srcOrd="0" destOrd="0" presId="urn:microsoft.com/office/officeart/2005/8/layout/bProcess3"/>
    <dgm:cxn modelId="{E93EAD65-77AE-9146-B1F2-0D886AD7D7EB}" type="presOf" srcId="{56B442D6-EA95-4F04-930D-8C053B0AFA5A}" destId="{557C68A8-610E-4A1F-9E55-1C756A110AE8}" srcOrd="0" destOrd="0" presId="urn:microsoft.com/office/officeart/2005/8/layout/bProcess3"/>
    <dgm:cxn modelId="{7C2AA972-F3ED-46B4-BDD3-A8330EEBC03A}" type="presOf" srcId="{13236211-4E63-4441-A26D-A2AEC5B8E57C}" destId="{B531644A-EC82-4A4D-9920-7A98900D4341}" srcOrd="0" destOrd="0" presId="urn:microsoft.com/office/officeart/2005/8/layout/bProcess3"/>
    <dgm:cxn modelId="{357C2302-4F5E-4D48-930F-6B48FC23A2AD}" type="presOf" srcId="{DAE08145-8CB5-4273-9AFE-92066629C0A6}" destId="{AD69A508-888C-445D-9ABA-F6D551C8CBD4}" srcOrd="0" destOrd="0" presId="urn:microsoft.com/office/officeart/2005/8/layout/bProcess3"/>
    <dgm:cxn modelId="{1BF3278D-D907-4CA5-8F7B-1BCD99EB3737}" srcId="{005CE358-9DA8-4958-9F44-165E2CD79593}" destId="{13236211-4E63-4441-A26D-A2AEC5B8E57C}" srcOrd="1" destOrd="0" parTransId="{6B69E88F-DB42-4997-9C74-C4E5E9F2BD7A}" sibTransId="{3C6FD053-6D89-4C4B-87C2-9F950F7ED546}"/>
    <dgm:cxn modelId="{BFD2F3C8-8EE1-A948-93AD-4CF1FCF3EABD}" type="presOf" srcId="{7F183998-A6E6-4FE9-AB34-740B0C259851}" destId="{3B66A7F3-BF27-48AE-A9E8-79D3F4D22D8D}" srcOrd="0" destOrd="0" presId="urn:microsoft.com/office/officeart/2005/8/layout/bProcess3"/>
    <dgm:cxn modelId="{B5FD11C6-E615-774D-A136-2854FC009301}" type="presOf" srcId="{A6758696-768A-4DAB-AD5D-B76117C838F9}" destId="{2C4D2679-40B1-45AC-AC21-8E171BD3D16E}" srcOrd="0" destOrd="1" presId="urn:microsoft.com/office/officeart/2005/8/layout/bProcess3"/>
    <dgm:cxn modelId="{6985DED6-87AA-4F37-B31D-28B8869BD8D2}" srcId="{005CE358-9DA8-4958-9F44-165E2CD79593}" destId="{56B442D6-EA95-4F04-930D-8C053B0AFA5A}" srcOrd="4" destOrd="0" parTransId="{03B32E39-CAFA-46F9-9AE8-5C03AAE65835}" sibTransId="{52049610-18A7-4FD0-BFA1-E5163E5DC4AD}"/>
    <dgm:cxn modelId="{FD83185B-F793-7444-82DF-991E8B1965A0}" type="presOf" srcId="{033F2860-344F-4900-AE8E-AABE63B25544}" destId="{0D992748-C3AD-4575-9CDF-33FBCF3B3BB9}" srcOrd="0" destOrd="1" presId="urn:microsoft.com/office/officeart/2005/8/layout/bProcess3"/>
    <dgm:cxn modelId="{51B21E29-3524-404C-A7BA-4C58856450A6}" srcId="{005CE358-9DA8-4958-9F44-165E2CD79593}" destId="{EB5C04E0-598E-4D89-97F6-1B2EC85003FC}" srcOrd="2" destOrd="0" parTransId="{205810BA-BBF0-4666-9DDE-F5C892197C90}" sibTransId="{EBCA6DDC-4B86-4F3F-B474-127ED274A085}"/>
    <dgm:cxn modelId="{05E5F153-8057-4705-997E-134878CEEA84}" type="presParOf" srcId="{9C48FE2D-90F4-4621-938D-154DCB3DB0C7}" destId="{496BD952-F785-446C-A5DF-D4BA7A4F9C87}" srcOrd="0" destOrd="0" presId="urn:microsoft.com/office/officeart/2005/8/layout/bProcess3"/>
    <dgm:cxn modelId="{733339B0-3D1E-4214-8D43-CE59F45A9A84}" type="presParOf" srcId="{9C48FE2D-90F4-4621-938D-154DCB3DB0C7}" destId="{369E5AAB-7B6D-4290-8681-85B52FFF80C0}" srcOrd="1" destOrd="0" presId="urn:microsoft.com/office/officeart/2005/8/layout/bProcess3"/>
    <dgm:cxn modelId="{0895D21D-5301-4FAB-81FD-E598C124B41B}" type="presParOf" srcId="{369E5AAB-7B6D-4290-8681-85B52FFF80C0}" destId="{00BCAE71-6126-4041-98DD-4BC93CFD9818}" srcOrd="0" destOrd="0" presId="urn:microsoft.com/office/officeart/2005/8/layout/bProcess3"/>
    <dgm:cxn modelId="{232D126B-7D23-4FFC-B0B3-68908AF4019E}" type="presParOf" srcId="{9C48FE2D-90F4-4621-938D-154DCB3DB0C7}" destId="{B531644A-EC82-4A4D-9920-7A98900D4341}" srcOrd="2" destOrd="0" presId="urn:microsoft.com/office/officeart/2005/8/layout/bProcess3"/>
    <dgm:cxn modelId="{3DA6ADF4-ED86-4005-B3A7-0165D4BE7EA5}" type="presParOf" srcId="{9C48FE2D-90F4-4621-938D-154DCB3DB0C7}" destId="{7CFE1655-7587-4C5A-89B9-B5E7773B9D44}" srcOrd="3" destOrd="0" presId="urn:microsoft.com/office/officeart/2005/8/layout/bProcess3"/>
    <dgm:cxn modelId="{4E46D02B-7EC8-4E6C-B9FF-BE6B31FFC0D0}" type="presParOf" srcId="{7CFE1655-7587-4C5A-89B9-B5E7773B9D44}" destId="{961A4218-30E1-42BE-9183-9793C417ABB6}" srcOrd="0" destOrd="0" presId="urn:microsoft.com/office/officeart/2005/8/layout/bProcess3"/>
    <dgm:cxn modelId="{714A4D11-1FAA-5349-993E-926662D46F76}" type="presParOf" srcId="{9C48FE2D-90F4-4621-938D-154DCB3DB0C7}" destId="{ED0B3AB0-1480-4DC7-905D-DCFBFA7B6A68}" srcOrd="4" destOrd="0" presId="urn:microsoft.com/office/officeart/2005/8/layout/bProcess3"/>
    <dgm:cxn modelId="{7B695B4C-766E-FB48-822D-89ED064EC98B}" type="presParOf" srcId="{9C48FE2D-90F4-4621-938D-154DCB3DB0C7}" destId="{4FC22D8D-F280-43E1-9306-5F30DBC230C0}" srcOrd="5" destOrd="0" presId="urn:microsoft.com/office/officeart/2005/8/layout/bProcess3"/>
    <dgm:cxn modelId="{1ED57E2D-1710-804B-9162-C2666BD7EC05}" type="presParOf" srcId="{4FC22D8D-F280-43E1-9306-5F30DBC230C0}" destId="{1C3052FB-A314-4F01-B5B8-AEC4CCFC35CC}" srcOrd="0" destOrd="0" presId="urn:microsoft.com/office/officeart/2005/8/layout/bProcess3"/>
    <dgm:cxn modelId="{1D62D808-7C83-3D4E-9C71-2B44052F871A}" type="presParOf" srcId="{9C48FE2D-90F4-4621-938D-154DCB3DB0C7}" destId="{0D992748-C3AD-4575-9CDF-33FBCF3B3BB9}" srcOrd="6" destOrd="0" presId="urn:microsoft.com/office/officeart/2005/8/layout/bProcess3"/>
    <dgm:cxn modelId="{50D88CC2-D765-2247-B8B1-6F1D5262A9F5}" type="presParOf" srcId="{9C48FE2D-90F4-4621-938D-154DCB3DB0C7}" destId="{7499CE0C-8821-44AF-8F24-420102A333C0}" srcOrd="7" destOrd="0" presId="urn:microsoft.com/office/officeart/2005/8/layout/bProcess3"/>
    <dgm:cxn modelId="{1CB2FAAA-56CC-E043-A6C4-13EB3EABF391}" type="presParOf" srcId="{7499CE0C-8821-44AF-8F24-420102A333C0}" destId="{54F20DC9-7778-4A06-98E4-C2E7678974C2}" srcOrd="0" destOrd="0" presId="urn:microsoft.com/office/officeart/2005/8/layout/bProcess3"/>
    <dgm:cxn modelId="{B73CC7A8-50F1-3044-8669-9A3AC2D66D5D}" type="presParOf" srcId="{9C48FE2D-90F4-4621-938D-154DCB3DB0C7}" destId="{557C68A8-610E-4A1F-9E55-1C756A110AE8}" srcOrd="8" destOrd="0" presId="urn:microsoft.com/office/officeart/2005/8/layout/bProcess3"/>
    <dgm:cxn modelId="{E19919FD-77A0-0640-985D-2E7697A98E17}" type="presParOf" srcId="{9C48FE2D-90F4-4621-938D-154DCB3DB0C7}" destId="{AE57D6FC-91DE-4188-BC90-454A6AF0CFF7}" srcOrd="9" destOrd="0" presId="urn:microsoft.com/office/officeart/2005/8/layout/bProcess3"/>
    <dgm:cxn modelId="{A3A8B93D-817F-7E4B-B04C-159C4F6E66EE}" type="presParOf" srcId="{AE57D6FC-91DE-4188-BC90-454A6AF0CFF7}" destId="{992E12C6-3B9D-4672-9803-2EC2609C8FC8}" srcOrd="0" destOrd="0" presId="urn:microsoft.com/office/officeart/2005/8/layout/bProcess3"/>
    <dgm:cxn modelId="{0EC58508-E265-4C49-8E74-F943844E177C}" type="presParOf" srcId="{9C48FE2D-90F4-4621-938D-154DCB3DB0C7}" destId="{19BB9E0A-9106-4BB8-A420-BF287B0FFFBB}" srcOrd="10" destOrd="0" presId="urn:microsoft.com/office/officeart/2005/8/layout/bProcess3"/>
    <dgm:cxn modelId="{01C74E3D-7EA7-104C-BD94-46ED501C5351}" type="presParOf" srcId="{9C48FE2D-90F4-4621-938D-154DCB3DB0C7}" destId="{CCB44057-AEAF-4B22-BAC0-3B0AF36CD621}" srcOrd="11" destOrd="0" presId="urn:microsoft.com/office/officeart/2005/8/layout/bProcess3"/>
    <dgm:cxn modelId="{BE987EF3-3F1F-A94B-8351-56BB44601AD3}" type="presParOf" srcId="{CCB44057-AEAF-4B22-BAC0-3B0AF36CD621}" destId="{73C8BA92-E420-4D0E-9FA6-5EBFB5E72F81}" srcOrd="0" destOrd="0" presId="urn:microsoft.com/office/officeart/2005/8/layout/bProcess3"/>
    <dgm:cxn modelId="{E0378074-FFA3-3B41-9EA4-A6C1BB4AF2CB}" type="presParOf" srcId="{9C48FE2D-90F4-4621-938D-154DCB3DB0C7}" destId="{79BE18DD-B1F6-47B0-B06A-59F0C62821AC}" srcOrd="12" destOrd="0" presId="urn:microsoft.com/office/officeart/2005/8/layout/bProcess3"/>
    <dgm:cxn modelId="{CB06F1BC-85DA-8D43-9025-85C60C25FB0A}" type="presParOf" srcId="{9C48FE2D-90F4-4621-938D-154DCB3DB0C7}" destId="{AD69A508-888C-445D-9ABA-F6D551C8CBD4}" srcOrd="13" destOrd="0" presId="urn:microsoft.com/office/officeart/2005/8/layout/bProcess3"/>
    <dgm:cxn modelId="{681A496F-F7C2-AC46-B0A4-EF157DEEEDAF}" type="presParOf" srcId="{AD69A508-888C-445D-9ABA-F6D551C8CBD4}" destId="{B2BC9EFC-FDEA-4177-8CB7-CAA35F80FDBF}" srcOrd="0" destOrd="0" presId="urn:microsoft.com/office/officeart/2005/8/layout/bProcess3"/>
    <dgm:cxn modelId="{8D89595F-B982-844D-86C3-20D3B6FF1B83}" type="presParOf" srcId="{9C48FE2D-90F4-4621-938D-154DCB3DB0C7}" destId="{2C4D2679-40B1-45AC-AC21-8E171BD3D16E}" srcOrd="14" destOrd="0" presId="urn:microsoft.com/office/officeart/2005/8/layout/bProcess3"/>
    <dgm:cxn modelId="{BA78F3FE-BCBA-394B-8EAE-811613132C5C}" type="presParOf" srcId="{9C48FE2D-90F4-4621-938D-154DCB3DB0C7}" destId="{3B66A7F3-BF27-48AE-A9E8-79D3F4D22D8D}" srcOrd="15" destOrd="0" presId="urn:microsoft.com/office/officeart/2005/8/layout/bProcess3"/>
    <dgm:cxn modelId="{3E62788C-675F-2C43-8F2E-9287598C6241}" type="presParOf" srcId="{3B66A7F3-BF27-48AE-A9E8-79D3F4D22D8D}" destId="{8168697D-DD23-418B-8201-75D3CEA0A070}" srcOrd="0" destOrd="0" presId="urn:microsoft.com/office/officeart/2005/8/layout/bProcess3"/>
    <dgm:cxn modelId="{02EA59E5-EBEC-0147-A801-B7B6ADD2FE8E}" type="presParOf" srcId="{9C48FE2D-90F4-4621-938D-154DCB3DB0C7}" destId="{39D70003-417A-49D9-AEB6-851D4EF96603}" srcOrd="1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F81095A-FD74-4859-B42F-E8E0D9460E94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A330DF7-6A3D-4AC5-8F47-A2ED25BAD5C5}">
      <dgm:prSet phldrT="[Text]"/>
      <dgm:spPr/>
      <dgm:t>
        <a:bodyPr/>
        <a:lstStyle/>
        <a:p>
          <a:r>
            <a:rPr lang="bs-Latn-BA" dirty="0" smtClean="0"/>
            <a:t>Primjeri standarda kvalifikacija (prilog 9.2)</a:t>
          </a:r>
          <a:endParaRPr lang="en-US" dirty="0"/>
        </a:p>
      </dgm:t>
    </dgm:pt>
    <dgm:pt modelId="{D0561586-5A3F-4ACB-9AA7-92224C0ABD1F}" type="parTrans" cxnId="{5F699C2A-9148-48CF-99B2-E875807AFC15}">
      <dgm:prSet/>
      <dgm:spPr/>
      <dgm:t>
        <a:bodyPr/>
        <a:lstStyle/>
        <a:p>
          <a:endParaRPr lang="en-US"/>
        </a:p>
      </dgm:t>
    </dgm:pt>
    <dgm:pt modelId="{51E537E5-1D0D-42D9-BF8B-25901E615657}" type="sibTrans" cxnId="{5F699C2A-9148-48CF-99B2-E875807AFC15}">
      <dgm:prSet/>
      <dgm:spPr/>
      <dgm:t>
        <a:bodyPr/>
        <a:lstStyle/>
        <a:p>
          <a:endParaRPr lang="en-US"/>
        </a:p>
      </dgm:t>
    </dgm:pt>
    <dgm:pt modelId="{B6BC9DC0-46A4-4BDB-83B3-E2A3E71D9D6D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dirty="0"/>
        </a:p>
      </dgm:t>
    </dgm:pt>
    <dgm:pt modelId="{BECEA2B4-242E-4A01-BC6C-21E38322411F}" type="parTrans" cxnId="{CE61FA8A-B40F-4A45-B843-B953FD3790B0}">
      <dgm:prSet/>
      <dgm:spPr/>
      <dgm:t>
        <a:bodyPr/>
        <a:lstStyle/>
        <a:p>
          <a:endParaRPr lang="en-US"/>
        </a:p>
      </dgm:t>
    </dgm:pt>
    <dgm:pt modelId="{2FCBD128-FA84-45C4-A0BF-38E84DF7E660}" type="sibTrans" cxnId="{CE61FA8A-B40F-4A45-B843-B953FD3790B0}">
      <dgm:prSet/>
      <dgm:spPr/>
      <dgm:t>
        <a:bodyPr/>
        <a:lstStyle/>
        <a:p>
          <a:endParaRPr lang="en-US"/>
        </a:p>
      </dgm:t>
    </dgm:pt>
    <dgm:pt modelId="{26C10F06-A677-449F-923D-0FD5AE2720EA}">
      <dgm:prSet phldrT="[Text]"/>
      <dgm:spPr/>
      <dgm:t>
        <a:bodyPr/>
        <a:lstStyle/>
        <a:p>
          <a:r>
            <a:rPr lang="bs-Latn-BA" dirty="0" smtClean="0"/>
            <a:t>ICT</a:t>
          </a:r>
          <a:endParaRPr lang="en-US" dirty="0"/>
        </a:p>
      </dgm:t>
    </dgm:pt>
    <dgm:pt modelId="{617365AA-1681-4EA8-AAE4-A4E27B26DD32}" type="parTrans" cxnId="{F2C08446-3F94-4598-9DC5-B7E3675B9F0C}">
      <dgm:prSet/>
      <dgm:spPr/>
      <dgm:t>
        <a:bodyPr/>
        <a:lstStyle/>
        <a:p>
          <a:endParaRPr lang="en-US"/>
        </a:p>
      </dgm:t>
    </dgm:pt>
    <dgm:pt modelId="{432B8E32-E1AB-4814-BE8E-206842F20D5D}" type="sibTrans" cxnId="{F2C08446-3F94-4598-9DC5-B7E3675B9F0C}">
      <dgm:prSet/>
      <dgm:spPr/>
      <dgm:t>
        <a:bodyPr/>
        <a:lstStyle/>
        <a:p>
          <a:endParaRPr lang="en-US"/>
        </a:p>
      </dgm:t>
    </dgm:pt>
    <dgm:pt modelId="{CBF60CB3-1F57-4065-AAB9-6E8FD5BA3D79}">
      <dgm:prSet phldrT="[Text]"/>
      <dgm:spPr/>
      <dgm:t>
        <a:bodyPr/>
        <a:lstStyle/>
        <a:p>
          <a:r>
            <a:rPr lang="bs-Latn-BA" dirty="0" smtClean="0"/>
            <a:t>Primjeri standarda zanimanja (prilog 9.3)</a:t>
          </a:r>
          <a:endParaRPr lang="en-US" dirty="0"/>
        </a:p>
      </dgm:t>
    </dgm:pt>
    <dgm:pt modelId="{F22DD0FD-34C3-4EB2-A427-59800BAB0D18}" type="parTrans" cxnId="{0E9F77F0-B754-4087-98C5-8825AB6AE22A}">
      <dgm:prSet/>
      <dgm:spPr/>
      <dgm:t>
        <a:bodyPr/>
        <a:lstStyle/>
        <a:p>
          <a:endParaRPr lang="en-US"/>
        </a:p>
      </dgm:t>
    </dgm:pt>
    <dgm:pt modelId="{786F6C1C-287B-4A54-B199-246FA0529071}" type="sibTrans" cxnId="{0E9F77F0-B754-4087-98C5-8825AB6AE22A}">
      <dgm:prSet/>
      <dgm:spPr/>
      <dgm:t>
        <a:bodyPr/>
        <a:lstStyle/>
        <a:p>
          <a:endParaRPr lang="en-US"/>
        </a:p>
      </dgm:t>
    </dgm:pt>
    <dgm:pt modelId="{84C13340-D99C-4D68-AD58-B19F3F52204E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dirty="0"/>
        </a:p>
      </dgm:t>
    </dgm:pt>
    <dgm:pt modelId="{048055F8-D0A5-4921-9357-C39ACACB88AD}" type="parTrans" cxnId="{F3261323-B57B-4BFA-A365-D5816538CB29}">
      <dgm:prSet/>
      <dgm:spPr/>
      <dgm:t>
        <a:bodyPr/>
        <a:lstStyle/>
        <a:p>
          <a:endParaRPr lang="en-US"/>
        </a:p>
      </dgm:t>
    </dgm:pt>
    <dgm:pt modelId="{B16D1578-A253-48C9-9AD3-F4DEA35F6F14}" type="sibTrans" cxnId="{F3261323-B57B-4BFA-A365-D5816538CB29}">
      <dgm:prSet/>
      <dgm:spPr/>
      <dgm:t>
        <a:bodyPr/>
        <a:lstStyle/>
        <a:p>
          <a:endParaRPr lang="en-US"/>
        </a:p>
      </dgm:t>
    </dgm:pt>
    <dgm:pt modelId="{1BBF67D0-02E8-476F-AF37-6E56E8DCB143}">
      <dgm:prSet phldrT="[Text]"/>
      <dgm:spPr/>
      <dgm:t>
        <a:bodyPr/>
        <a:lstStyle/>
        <a:p>
          <a:r>
            <a:rPr lang="en-US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E</a:t>
          </a:r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konomija</a:t>
          </a:r>
          <a:endParaRPr lang="en-US" dirty="0"/>
        </a:p>
      </dgm:t>
    </dgm:pt>
    <dgm:pt modelId="{F4584C7B-B0A6-43BE-8B4B-C936096DC1C6}" type="parTrans" cxnId="{99383147-5779-46DA-9959-C0AD5ACEF552}">
      <dgm:prSet/>
      <dgm:spPr/>
      <dgm:t>
        <a:bodyPr/>
        <a:lstStyle/>
        <a:p>
          <a:endParaRPr lang="en-US"/>
        </a:p>
      </dgm:t>
    </dgm:pt>
    <dgm:pt modelId="{9D70A82E-F2AB-434E-A6C6-2A92EEB77D99}" type="sibTrans" cxnId="{99383147-5779-46DA-9959-C0AD5ACEF552}">
      <dgm:prSet/>
      <dgm:spPr/>
      <dgm:t>
        <a:bodyPr/>
        <a:lstStyle/>
        <a:p>
          <a:endParaRPr lang="en-US"/>
        </a:p>
      </dgm:t>
    </dgm:pt>
    <dgm:pt modelId="{17F41C1B-0F0B-416F-9A03-2911A127D971}">
      <dgm:prSet phldrT="[Text]"/>
      <dgm:spPr/>
      <dgm:t>
        <a:bodyPr/>
        <a:lstStyle/>
        <a:p>
          <a:r>
            <a:rPr lang="en-US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</a:t>
          </a:r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nžinjerstvo</a:t>
          </a:r>
          <a:endParaRPr lang="en-US" dirty="0"/>
        </a:p>
      </dgm:t>
    </dgm:pt>
    <dgm:pt modelId="{7728D990-2161-4024-8E96-D15893ECAEA2}" type="parTrans" cxnId="{A4B64FD6-7B81-4EF7-9E93-A814665338DF}">
      <dgm:prSet/>
      <dgm:spPr/>
      <dgm:t>
        <a:bodyPr/>
        <a:lstStyle/>
        <a:p>
          <a:endParaRPr lang="en-US"/>
        </a:p>
      </dgm:t>
    </dgm:pt>
    <dgm:pt modelId="{37C2FB57-4C81-4F24-9C46-CFA81EE5DB8E}" type="sibTrans" cxnId="{A4B64FD6-7B81-4EF7-9E93-A814665338DF}">
      <dgm:prSet/>
      <dgm:spPr/>
      <dgm:t>
        <a:bodyPr/>
        <a:lstStyle/>
        <a:p>
          <a:endParaRPr lang="en-US"/>
        </a:p>
      </dgm:t>
    </dgm:pt>
    <dgm:pt modelId="{2DBD0FC4-0FD9-46C5-909A-2E3C3AA62456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obrazovanje nastavnika</a:t>
          </a:r>
          <a:endParaRPr lang="en-US" dirty="0"/>
        </a:p>
      </dgm:t>
    </dgm:pt>
    <dgm:pt modelId="{B41DB910-6D77-45C7-9DD2-D55D7B017492}" type="parTrans" cxnId="{8519F61B-0C97-4610-9410-543A3A4EE5D7}">
      <dgm:prSet/>
      <dgm:spPr/>
      <dgm:t>
        <a:bodyPr/>
        <a:lstStyle/>
        <a:p>
          <a:endParaRPr lang="en-US"/>
        </a:p>
      </dgm:t>
    </dgm:pt>
    <dgm:pt modelId="{40B27168-567E-4612-B841-DFFC9A01A5F0}" type="sibTrans" cxnId="{8519F61B-0C97-4610-9410-543A3A4EE5D7}">
      <dgm:prSet/>
      <dgm:spPr/>
      <dgm:t>
        <a:bodyPr/>
        <a:lstStyle/>
        <a:p>
          <a:endParaRPr lang="en-US"/>
        </a:p>
      </dgm:t>
    </dgm:pt>
    <dgm:pt modelId="{FE82A5BF-7F3B-453C-96F6-8C8EDE6FCFC0}">
      <dgm:prSet/>
      <dgm:spPr/>
      <dgm:t>
        <a:bodyPr/>
        <a:lstStyle/>
        <a:p>
          <a:r>
            <a:rPr lang="bs-Latn-BA" dirty="0" smtClean="0"/>
            <a:t>ICT</a:t>
          </a:r>
          <a:endParaRPr lang="en-US" dirty="0"/>
        </a:p>
      </dgm:t>
    </dgm:pt>
    <dgm:pt modelId="{48B7391B-F135-46D2-995C-84BD7F1D288C}" type="parTrans" cxnId="{BE529EFE-DC1B-4EEB-8C3F-69FF204D4B63}">
      <dgm:prSet/>
      <dgm:spPr/>
      <dgm:t>
        <a:bodyPr/>
        <a:lstStyle/>
        <a:p>
          <a:endParaRPr lang="en-US"/>
        </a:p>
      </dgm:t>
    </dgm:pt>
    <dgm:pt modelId="{357344B9-C19F-4CF2-A3EC-7E4EDF219E65}" type="sibTrans" cxnId="{BE529EFE-DC1B-4EEB-8C3F-69FF204D4B63}">
      <dgm:prSet/>
      <dgm:spPr/>
      <dgm:t>
        <a:bodyPr/>
        <a:lstStyle/>
        <a:p>
          <a:endParaRPr lang="en-US"/>
        </a:p>
      </dgm:t>
    </dgm:pt>
    <dgm:pt modelId="{566C3E26-3DB6-45C6-A96C-F99093B35162}" type="pres">
      <dgm:prSet presAssocID="{2F81095A-FD74-4859-B42F-E8E0D9460E9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964352-F81D-467A-8B8A-9B973953EFEE}" type="pres">
      <dgm:prSet presAssocID="{7A330DF7-6A3D-4AC5-8F47-A2ED25BAD5C5}" presName="composite" presStyleCnt="0"/>
      <dgm:spPr/>
    </dgm:pt>
    <dgm:pt modelId="{350F31D7-4310-42CB-867E-10BCE0B31FCE}" type="pres">
      <dgm:prSet presAssocID="{7A330DF7-6A3D-4AC5-8F47-A2ED25BAD5C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85851-7AD7-40CD-9003-546F3DA3C896}" type="pres">
      <dgm:prSet presAssocID="{7A330DF7-6A3D-4AC5-8F47-A2ED25BAD5C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3E61E-5A86-4CDD-9956-85D74BE23F1E}" type="pres">
      <dgm:prSet presAssocID="{51E537E5-1D0D-42D9-BF8B-25901E615657}" presName="space" presStyleCnt="0"/>
      <dgm:spPr/>
    </dgm:pt>
    <dgm:pt modelId="{545D652C-F2F5-4294-A93A-C16EB8177228}" type="pres">
      <dgm:prSet presAssocID="{CBF60CB3-1F57-4065-AAB9-6E8FD5BA3D79}" presName="composite" presStyleCnt="0"/>
      <dgm:spPr/>
    </dgm:pt>
    <dgm:pt modelId="{E0AE7BEF-5F34-4298-93CF-2CEC6FB2D96A}" type="pres">
      <dgm:prSet presAssocID="{CBF60CB3-1F57-4065-AAB9-6E8FD5BA3D7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4447C9-0EE3-463C-834E-D81E0AC18EE8}" type="pres">
      <dgm:prSet presAssocID="{CBF60CB3-1F57-4065-AAB9-6E8FD5BA3D7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383147-5779-46DA-9959-C0AD5ACEF552}" srcId="{7A330DF7-6A3D-4AC5-8F47-A2ED25BAD5C5}" destId="{1BBF67D0-02E8-476F-AF37-6E56E8DCB143}" srcOrd="2" destOrd="0" parTransId="{F4584C7B-B0A6-43BE-8B4B-C936096DC1C6}" sibTransId="{9D70A82E-F2AB-434E-A6C6-2A92EEB77D99}"/>
    <dgm:cxn modelId="{D6B85E8B-C62F-6A40-B8C1-6AF1080A85E7}" type="presOf" srcId="{26C10F06-A677-449F-923D-0FD5AE2720EA}" destId="{0DC85851-7AD7-40CD-9003-546F3DA3C896}" srcOrd="0" destOrd="1" presId="urn:microsoft.com/office/officeart/2005/8/layout/hList1"/>
    <dgm:cxn modelId="{0E9F77F0-B754-4087-98C5-8825AB6AE22A}" srcId="{2F81095A-FD74-4859-B42F-E8E0D9460E94}" destId="{CBF60CB3-1F57-4065-AAB9-6E8FD5BA3D79}" srcOrd="1" destOrd="0" parTransId="{F22DD0FD-34C3-4EB2-A427-59800BAB0D18}" sibTransId="{786F6C1C-287B-4A54-B199-246FA0529071}"/>
    <dgm:cxn modelId="{F3261323-B57B-4BFA-A365-D5816538CB29}" srcId="{CBF60CB3-1F57-4065-AAB9-6E8FD5BA3D79}" destId="{84C13340-D99C-4D68-AD58-B19F3F52204E}" srcOrd="0" destOrd="0" parTransId="{048055F8-D0A5-4921-9357-C39ACACB88AD}" sibTransId="{B16D1578-A253-48C9-9AD3-F4DEA35F6F14}"/>
    <dgm:cxn modelId="{0FB26E9C-1B4A-5749-BFA6-E9507CA16E0C}" type="presOf" srcId="{17F41C1B-0F0B-416F-9A03-2911A127D971}" destId="{0DC85851-7AD7-40CD-9003-546F3DA3C896}" srcOrd="0" destOrd="3" presId="urn:microsoft.com/office/officeart/2005/8/layout/hList1"/>
    <dgm:cxn modelId="{CE61FA8A-B40F-4A45-B843-B953FD3790B0}" srcId="{7A330DF7-6A3D-4AC5-8F47-A2ED25BAD5C5}" destId="{B6BC9DC0-46A4-4BDB-83B3-E2A3E71D9D6D}" srcOrd="0" destOrd="0" parTransId="{BECEA2B4-242E-4A01-BC6C-21E38322411F}" sibTransId="{2FCBD128-FA84-45C4-A0BF-38E84DF7E660}"/>
    <dgm:cxn modelId="{F2C08446-3F94-4598-9DC5-B7E3675B9F0C}" srcId="{7A330DF7-6A3D-4AC5-8F47-A2ED25BAD5C5}" destId="{26C10F06-A677-449F-923D-0FD5AE2720EA}" srcOrd="1" destOrd="0" parTransId="{617365AA-1681-4EA8-AAE4-A4E27B26DD32}" sibTransId="{432B8E32-E1AB-4814-BE8E-206842F20D5D}"/>
    <dgm:cxn modelId="{F26B9712-FE15-A040-8520-B29E27E0E6AC}" type="presOf" srcId="{2F81095A-FD74-4859-B42F-E8E0D9460E94}" destId="{566C3E26-3DB6-45C6-A96C-F99093B35162}" srcOrd="0" destOrd="0" presId="urn:microsoft.com/office/officeart/2005/8/layout/hList1"/>
    <dgm:cxn modelId="{DFF4E39E-3FAB-8542-9523-B9C20C769444}" type="presOf" srcId="{2DBD0FC4-0FD9-46C5-909A-2E3C3AA62456}" destId="{0DC85851-7AD7-40CD-9003-546F3DA3C896}" srcOrd="0" destOrd="4" presId="urn:microsoft.com/office/officeart/2005/8/layout/hList1"/>
    <dgm:cxn modelId="{1BC9AFD4-C3A9-A645-8A68-F4D4393BE251}" type="presOf" srcId="{1BBF67D0-02E8-476F-AF37-6E56E8DCB143}" destId="{0DC85851-7AD7-40CD-9003-546F3DA3C896}" srcOrd="0" destOrd="2" presId="urn:microsoft.com/office/officeart/2005/8/layout/hList1"/>
    <dgm:cxn modelId="{13405353-CCF1-774B-9948-DF7652516306}" type="presOf" srcId="{7A330DF7-6A3D-4AC5-8F47-A2ED25BAD5C5}" destId="{350F31D7-4310-42CB-867E-10BCE0B31FCE}" srcOrd="0" destOrd="0" presId="urn:microsoft.com/office/officeart/2005/8/layout/hList1"/>
    <dgm:cxn modelId="{F0678E64-3BC3-C742-845D-0C5F99F879EF}" type="presOf" srcId="{FE82A5BF-7F3B-453C-96F6-8C8EDE6FCFC0}" destId="{9C4447C9-0EE3-463C-834E-D81E0AC18EE8}" srcOrd="0" destOrd="1" presId="urn:microsoft.com/office/officeart/2005/8/layout/hList1"/>
    <dgm:cxn modelId="{A4B64FD6-7B81-4EF7-9E93-A814665338DF}" srcId="{7A330DF7-6A3D-4AC5-8F47-A2ED25BAD5C5}" destId="{17F41C1B-0F0B-416F-9A03-2911A127D971}" srcOrd="3" destOrd="0" parTransId="{7728D990-2161-4024-8E96-D15893ECAEA2}" sibTransId="{37C2FB57-4C81-4F24-9C46-CFA81EE5DB8E}"/>
    <dgm:cxn modelId="{8519F61B-0C97-4610-9410-543A3A4EE5D7}" srcId="{7A330DF7-6A3D-4AC5-8F47-A2ED25BAD5C5}" destId="{2DBD0FC4-0FD9-46C5-909A-2E3C3AA62456}" srcOrd="4" destOrd="0" parTransId="{B41DB910-6D77-45C7-9DD2-D55D7B017492}" sibTransId="{40B27168-567E-4612-B841-DFFC9A01A5F0}"/>
    <dgm:cxn modelId="{5F699C2A-9148-48CF-99B2-E875807AFC15}" srcId="{2F81095A-FD74-4859-B42F-E8E0D9460E94}" destId="{7A330DF7-6A3D-4AC5-8F47-A2ED25BAD5C5}" srcOrd="0" destOrd="0" parTransId="{D0561586-5A3F-4ACB-9AA7-92224C0ABD1F}" sibTransId="{51E537E5-1D0D-42D9-BF8B-25901E615657}"/>
    <dgm:cxn modelId="{BE529EFE-DC1B-4EEB-8C3F-69FF204D4B63}" srcId="{CBF60CB3-1F57-4065-AAB9-6E8FD5BA3D79}" destId="{FE82A5BF-7F3B-453C-96F6-8C8EDE6FCFC0}" srcOrd="1" destOrd="0" parTransId="{48B7391B-F135-46D2-995C-84BD7F1D288C}" sibTransId="{357344B9-C19F-4CF2-A3EC-7E4EDF219E65}"/>
    <dgm:cxn modelId="{E48B8F80-92BC-7343-AAE4-744E1DAEA7F5}" type="presOf" srcId="{B6BC9DC0-46A4-4BDB-83B3-E2A3E71D9D6D}" destId="{0DC85851-7AD7-40CD-9003-546F3DA3C896}" srcOrd="0" destOrd="0" presId="urn:microsoft.com/office/officeart/2005/8/layout/hList1"/>
    <dgm:cxn modelId="{2874CA54-71EC-CF44-B55D-B92881420B7C}" type="presOf" srcId="{CBF60CB3-1F57-4065-AAB9-6E8FD5BA3D79}" destId="{E0AE7BEF-5F34-4298-93CF-2CEC6FB2D96A}" srcOrd="0" destOrd="0" presId="urn:microsoft.com/office/officeart/2005/8/layout/hList1"/>
    <dgm:cxn modelId="{E54E066D-AFCB-AF49-9123-84FB4F20C737}" type="presOf" srcId="{84C13340-D99C-4D68-AD58-B19F3F52204E}" destId="{9C4447C9-0EE3-463C-834E-D81E0AC18EE8}" srcOrd="0" destOrd="0" presId="urn:microsoft.com/office/officeart/2005/8/layout/hList1"/>
    <dgm:cxn modelId="{8F2520A8-17C8-504C-B967-FA462C5A7CDA}" type="presParOf" srcId="{566C3E26-3DB6-45C6-A96C-F99093B35162}" destId="{80964352-F81D-467A-8B8A-9B973953EFEE}" srcOrd="0" destOrd="0" presId="urn:microsoft.com/office/officeart/2005/8/layout/hList1"/>
    <dgm:cxn modelId="{5D3D90C6-C2F5-7E41-95FB-E3844FDE4BF9}" type="presParOf" srcId="{80964352-F81D-467A-8B8A-9B973953EFEE}" destId="{350F31D7-4310-42CB-867E-10BCE0B31FCE}" srcOrd="0" destOrd="0" presId="urn:microsoft.com/office/officeart/2005/8/layout/hList1"/>
    <dgm:cxn modelId="{497A9349-2809-644A-A86F-809EE1C815E8}" type="presParOf" srcId="{80964352-F81D-467A-8B8A-9B973953EFEE}" destId="{0DC85851-7AD7-40CD-9003-546F3DA3C896}" srcOrd="1" destOrd="0" presId="urn:microsoft.com/office/officeart/2005/8/layout/hList1"/>
    <dgm:cxn modelId="{BFE7A232-E8DD-E642-9A06-4B277E8ECAD0}" type="presParOf" srcId="{566C3E26-3DB6-45C6-A96C-F99093B35162}" destId="{4843E61E-5A86-4CDD-9956-85D74BE23F1E}" srcOrd="1" destOrd="0" presId="urn:microsoft.com/office/officeart/2005/8/layout/hList1"/>
    <dgm:cxn modelId="{E093B220-7DE6-424A-8A9C-D16CA4347838}" type="presParOf" srcId="{566C3E26-3DB6-45C6-A96C-F99093B35162}" destId="{545D652C-F2F5-4294-A93A-C16EB8177228}" srcOrd="2" destOrd="0" presId="urn:microsoft.com/office/officeart/2005/8/layout/hList1"/>
    <dgm:cxn modelId="{DC52BEF4-0D7A-2B46-808D-EB3E99AB9E5B}" type="presParOf" srcId="{545D652C-F2F5-4294-A93A-C16EB8177228}" destId="{E0AE7BEF-5F34-4298-93CF-2CEC6FB2D96A}" srcOrd="0" destOrd="0" presId="urn:microsoft.com/office/officeart/2005/8/layout/hList1"/>
    <dgm:cxn modelId="{0B915FD8-922A-6343-A4A0-9023555FEA01}" type="presParOf" srcId="{545D652C-F2F5-4294-A93A-C16EB8177228}" destId="{9C4447C9-0EE3-463C-834E-D81E0AC18EE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9F10A23-0709-4018-8CB8-942382A408BB}" type="doc">
      <dgm:prSet loTypeId="urn:microsoft.com/office/officeart/2005/8/layout/hList3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45E9EA3-3208-42E3-A061-A7C2BC02A711}">
      <dgm:prSet phldrT="[Text]"/>
      <dgm:spPr/>
      <dgm:t>
        <a:bodyPr/>
        <a:lstStyle/>
        <a:p>
          <a:r>
            <a:rPr lang="bs-Latn-BA" dirty="0" smtClean="0"/>
            <a:t>Priručnik za razvoj i upotrebu standarda kvalifikacija i zanimanja</a:t>
          </a:r>
          <a:endParaRPr lang="en-US" dirty="0"/>
        </a:p>
      </dgm:t>
    </dgm:pt>
    <dgm:pt modelId="{C8FE5C48-2E3B-4094-9EA8-F3B7A2E86CA8}" type="parTrans" cxnId="{210153DB-6DA7-4236-A270-E1D031833CBB}">
      <dgm:prSet/>
      <dgm:spPr/>
      <dgm:t>
        <a:bodyPr/>
        <a:lstStyle/>
        <a:p>
          <a:endParaRPr lang="en-US"/>
        </a:p>
      </dgm:t>
    </dgm:pt>
    <dgm:pt modelId="{5B968D90-A0DD-46CE-B9FA-1E2ABBDDF7AC}" type="sibTrans" cxnId="{210153DB-6DA7-4236-A270-E1D031833CBB}">
      <dgm:prSet/>
      <dgm:spPr/>
      <dgm:t>
        <a:bodyPr/>
        <a:lstStyle/>
        <a:p>
          <a:endParaRPr lang="en-US"/>
        </a:p>
      </dgm:t>
    </dgm:pt>
    <dgm:pt modelId="{E0D302D2-6895-40B8-955D-7C4E70A2DE73}">
      <dgm:prSet phldrT="[Text]"/>
      <dgm:spPr/>
      <dgm:t>
        <a:bodyPr/>
        <a:lstStyle/>
        <a:p>
          <a:r>
            <a:rPr lang="bs-Latn-BA" dirty="0" smtClean="0"/>
            <a:t>Proces i rezultati komponente 2 (obrasci i primjeri SK i SZ)</a:t>
          </a:r>
          <a:endParaRPr lang="en-US" dirty="0"/>
        </a:p>
      </dgm:t>
    </dgm:pt>
    <dgm:pt modelId="{50846AC9-EE5E-472C-9AF1-56EB74FFA4FB}" type="parTrans" cxnId="{19901CA4-9FD0-42DC-8D47-BDD7BD7FCDBC}">
      <dgm:prSet/>
      <dgm:spPr/>
      <dgm:t>
        <a:bodyPr/>
        <a:lstStyle/>
        <a:p>
          <a:endParaRPr lang="en-US"/>
        </a:p>
      </dgm:t>
    </dgm:pt>
    <dgm:pt modelId="{738A7DC7-ADD2-4BA2-9C6E-1A7A34879B5D}" type="sibTrans" cxnId="{19901CA4-9FD0-42DC-8D47-BDD7BD7FCDBC}">
      <dgm:prSet/>
      <dgm:spPr/>
      <dgm:t>
        <a:bodyPr/>
        <a:lstStyle/>
        <a:p>
          <a:endParaRPr lang="en-US"/>
        </a:p>
      </dgm:t>
    </dgm:pt>
    <dgm:pt modelId="{C8691C1D-932B-4AC4-8949-D18FD3DD338B}">
      <dgm:prSet phldrT="[Text]"/>
      <dgm:spPr/>
      <dgm:t>
        <a:bodyPr/>
        <a:lstStyle/>
        <a:p>
          <a:r>
            <a:rPr lang="bs-Latn-BA" dirty="0" smtClean="0"/>
            <a:t>Obuka trenera za razvoj i upotrebu standarda kvalifikacija i zanimanja</a:t>
          </a:r>
          <a:endParaRPr lang="en-US" dirty="0"/>
        </a:p>
      </dgm:t>
    </dgm:pt>
    <dgm:pt modelId="{DBFFF281-DDE5-4901-AB50-B35197C3AD80}" type="parTrans" cxnId="{5D484B6F-2906-4CC0-A93B-69FB80D6DD00}">
      <dgm:prSet/>
      <dgm:spPr/>
      <dgm:t>
        <a:bodyPr/>
        <a:lstStyle/>
        <a:p>
          <a:endParaRPr lang="en-US"/>
        </a:p>
      </dgm:t>
    </dgm:pt>
    <dgm:pt modelId="{5DC06F72-777E-45DB-BC93-243085247973}" type="sibTrans" cxnId="{5D484B6F-2906-4CC0-A93B-69FB80D6DD00}">
      <dgm:prSet/>
      <dgm:spPr/>
      <dgm:t>
        <a:bodyPr/>
        <a:lstStyle/>
        <a:p>
          <a:endParaRPr lang="en-US"/>
        </a:p>
      </dgm:t>
    </dgm:pt>
    <dgm:pt modelId="{934CB169-D340-409F-A19D-980B1D318D22}">
      <dgm:prSet phldrT="[Text]"/>
      <dgm:spPr/>
      <dgm:t>
        <a:bodyPr/>
        <a:lstStyle/>
        <a:p>
          <a:r>
            <a:rPr lang="bs-Latn-BA" dirty="0" smtClean="0"/>
            <a:t>Preporuke za Akcioni plan za izradu i provedbu Kvalifikacijskog okvira BiH</a:t>
          </a:r>
          <a:endParaRPr lang="en-US" dirty="0"/>
        </a:p>
      </dgm:t>
    </dgm:pt>
    <dgm:pt modelId="{877D353D-2CD0-4D3D-9DC7-9F86A8141736}" type="parTrans" cxnId="{AECE16AE-79C7-4E1D-9A9E-1BA7C1B4DB21}">
      <dgm:prSet/>
      <dgm:spPr/>
      <dgm:t>
        <a:bodyPr/>
        <a:lstStyle/>
        <a:p>
          <a:endParaRPr lang="en-US"/>
        </a:p>
      </dgm:t>
    </dgm:pt>
    <dgm:pt modelId="{C890F11E-A229-4924-BE38-1A7B9D96B62F}" type="sibTrans" cxnId="{AECE16AE-79C7-4E1D-9A9E-1BA7C1B4DB21}">
      <dgm:prSet/>
      <dgm:spPr/>
      <dgm:t>
        <a:bodyPr/>
        <a:lstStyle/>
        <a:p>
          <a:endParaRPr lang="en-US"/>
        </a:p>
      </dgm:t>
    </dgm:pt>
    <dgm:pt modelId="{27458000-8301-4841-B1D8-860E797E2AB1}" type="pres">
      <dgm:prSet presAssocID="{39F10A23-0709-4018-8CB8-942382A408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F09588-7BBD-4F58-8F48-A84670746907}" type="pres">
      <dgm:prSet presAssocID="{845E9EA3-3208-42E3-A061-A7C2BC02A711}" presName="roof" presStyleLbl="dkBgShp" presStyleIdx="0" presStyleCnt="2"/>
      <dgm:spPr/>
      <dgm:t>
        <a:bodyPr/>
        <a:lstStyle/>
        <a:p>
          <a:endParaRPr lang="en-US"/>
        </a:p>
      </dgm:t>
    </dgm:pt>
    <dgm:pt modelId="{72437FF3-0081-4CE9-9B94-C25BDC6D4727}" type="pres">
      <dgm:prSet presAssocID="{845E9EA3-3208-42E3-A061-A7C2BC02A711}" presName="pillars" presStyleCnt="0"/>
      <dgm:spPr/>
    </dgm:pt>
    <dgm:pt modelId="{9C2FA946-1CE1-40C0-9DF9-6E3D1D310FEE}" type="pres">
      <dgm:prSet presAssocID="{845E9EA3-3208-42E3-A061-A7C2BC02A71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E8FB56-87CD-4EA1-861A-7124F6871C73}" type="pres">
      <dgm:prSet presAssocID="{C8691C1D-932B-4AC4-8949-D18FD3DD338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724B96-6B10-4042-8B76-2F3B639E66A5}" type="pres">
      <dgm:prSet presAssocID="{934CB169-D340-409F-A19D-980B1D318D22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634CFE-43EB-45BC-97CE-B6CB399DF7FA}" type="pres">
      <dgm:prSet presAssocID="{845E9EA3-3208-42E3-A061-A7C2BC02A711}" presName="base" presStyleLbl="dkBgShp" presStyleIdx="1" presStyleCnt="2"/>
      <dgm:spPr/>
    </dgm:pt>
  </dgm:ptLst>
  <dgm:cxnLst>
    <dgm:cxn modelId="{6D8603D8-4D77-B940-B8B8-78E04A6092D5}" type="presOf" srcId="{C8691C1D-932B-4AC4-8949-D18FD3DD338B}" destId="{F7E8FB56-87CD-4EA1-861A-7124F6871C73}" srcOrd="0" destOrd="0" presId="urn:microsoft.com/office/officeart/2005/8/layout/hList3"/>
    <dgm:cxn modelId="{87302441-1C90-364C-B5DE-7D538F235E4E}" type="presOf" srcId="{845E9EA3-3208-42E3-A061-A7C2BC02A711}" destId="{AAF09588-7BBD-4F58-8F48-A84670746907}" srcOrd="0" destOrd="0" presId="urn:microsoft.com/office/officeart/2005/8/layout/hList3"/>
    <dgm:cxn modelId="{210153DB-6DA7-4236-A270-E1D031833CBB}" srcId="{39F10A23-0709-4018-8CB8-942382A408BB}" destId="{845E9EA3-3208-42E3-A061-A7C2BC02A711}" srcOrd="0" destOrd="0" parTransId="{C8FE5C48-2E3B-4094-9EA8-F3B7A2E86CA8}" sibTransId="{5B968D90-A0DD-46CE-B9FA-1E2ABBDDF7AC}"/>
    <dgm:cxn modelId="{37D797EB-4ABD-5D41-ADA9-531A303DAE32}" type="presOf" srcId="{E0D302D2-6895-40B8-955D-7C4E70A2DE73}" destId="{9C2FA946-1CE1-40C0-9DF9-6E3D1D310FEE}" srcOrd="0" destOrd="0" presId="urn:microsoft.com/office/officeart/2005/8/layout/hList3"/>
    <dgm:cxn modelId="{19901CA4-9FD0-42DC-8D47-BDD7BD7FCDBC}" srcId="{845E9EA3-3208-42E3-A061-A7C2BC02A711}" destId="{E0D302D2-6895-40B8-955D-7C4E70A2DE73}" srcOrd="0" destOrd="0" parTransId="{50846AC9-EE5E-472C-9AF1-56EB74FFA4FB}" sibTransId="{738A7DC7-ADD2-4BA2-9C6E-1A7A34879B5D}"/>
    <dgm:cxn modelId="{B03CA129-F3B5-5041-BC00-49CB9A3FBE1A}" type="presOf" srcId="{934CB169-D340-409F-A19D-980B1D318D22}" destId="{04724B96-6B10-4042-8B76-2F3B639E66A5}" srcOrd="0" destOrd="0" presId="urn:microsoft.com/office/officeart/2005/8/layout/hList3"/>
    <dgm:cxn modelId="{5D484B6F-2906-4CC0-A93B-69FB80D6DD00}" srcId="{845E9EA3-3208-42E3-A061-A7C2BC02A711}" destId="{C8691C1D-932B-4AC4-8949-D18FD3DD338B}" srcOrd="1" destOrd="0" parTransId="{DBFFF281-DDE5-4901-AB50-B35197C3AD80}" sibTransId="{5DC06F72-777E-45DB-BC93-243085247973}"/>
    <dgm:cxn modelId="{D12E4D20-07AC-3742-BEC9-04758C15417B}" type="presOf" srcId="{39F10A23-0709-4018-8CB8-942382A408BB}" destId="{27458000-8301-4841-B1D8-860E797E2AB1}" srcOrd="0" destOrd="0" presId="urn:microsoft.com/office/officeart/2005/8/layout/hList3"/>
    <dgm:cxn modelId="{AECE16AE-79C7-4E1D-9A9E-1BA7C1B4DB21}" srcId="{845E9EA3-3208-42E3-A061-A7C2BC02A711}" destId="{934CB169-D340-409F-A19D-980B1D318D22}" srcOrd="2" destOrd="0" parTransId="{877D353D-2CD0-4D3D-9DC7-9F86A8141736}" sibTransId="{C890F11E-A229-4924-BE38-1A7B9D96B62F}"/>
    <dgm:cxn modelId="{46D6EABF-7C4F-0341-A6D0-31CD7EA2B27B}" type="presParOf" srcId="{27458000-8301-4841-B1D8-860E797E2AB1}" destId="{AAF09588-7BBD-4F58-8F48-A84670746907}" srcOrd="0" destOrd="0" presId="urn:microsoft.com/office/officeart/2005/8/layout/hList3"/>
    <dgm:cxn modelId="{1B091D53-1FDD-8245-9682-B5E78F009319}" type="presParOf" srcId="{27458000-8301-4841-B1D8-860E797E2AB1}" destId="{72437FF3-0081-4CE9-9B94-C25BDC6D4727}" srcOrd="1" destOrd="0" presId="urn:microsoft.com/office/officeart/2005/8/layout/hList3"/>
    <dgm:cxn modelId="{E510C4EB-34AB-524C-B5F2-B77DB0F69AE8}" type="presParOf" srcId="{72437FF3-0081-4CE9-9B94-C25BDC6D4727}" destId="{9C2FA946-1CE1-40C0-9DF9-6E3D1D310FEE}" srcOrd="0" destOrd="0" presId="urn:microsoft.com/office/officeart/2005/8/layout/hList3"/>
    <dgm:cxn modelId="{9CC8F8F3-6452-6948-8B38-57DFAF689FD5}" type="presParOf" srcId="{72437FF3-0081-4CE9-9B94-C25BDC6D4727}" destId="{F7E8FB56-87CD-4EA1-861A-7124F6871C73}" srcOrd="1" destOrd="0" presId="urn:microsoft.com/office/officeart/2005/8/layout/hList3"/>
    <dgm:cxn modelId="{DDEBA5A8-D284-C945-9F94-F2D95E77D10D}" type="presParOf" srcId="{72437FF3-0081-4CE9-9B94-C25BDC6D4727}" destId="{04724B96-6B10-4042-8B76-2F3B639E66A5}" srcOrd="2" destOrd="0" presId="urn:microsoft.com/office/officeart/2005/8/layout/hList3"/>
    <dgm:cxn modelId="{7E22B161-D573-CC40-AC6D-50C8D96E23FC}" type="presParOf" srcId="{27458000-8301-4841-B1D8-860E797E2AB1}" destId="{E2634CFE-43EB-45BC-97CE-B6CB399DF7FA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9874048-9171-4C6A-AEBD-1B20D3FC328B}" type="doc">
      <dgm:prSet loTypeId="urn:microsoft.com/office/officeart/2005/8/layout/hProcess4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08BBD4B-2950-4A6E-9B06-5B68C3E0BCD2}">
      <dgm:prSet phldrT="[Text]"/>
      <dgm:spPr/>
      <dgm:t>
        <a:bodyPr/>
        <a:lstStyle/>
        <a:p>
          <a:r>
            <a:rPr lang="bs-Latn-BA" dirty="0" smtClean="0"/>
            <a:t>Selekcija kandidata</a:t>
          </a:r>
          <a:endParaRPr lang="en-US" dirty="0"/>
        </a:p>
      </dgm:t>
    </dgm:pt>
    <dgm:pt modelId="{B055EBD3-2D2C-4508-9F2E-DC32245639F7}" type="parTrans" cxnId="{9F9AC2BC-90E6-4B6A-A174-F6A322796732}">
      <dgm:prSet/>
      <dgm:spPr/>
      <dgm:t>
        <a:bodyPr/>
        <a:lstStyle/>
        <a:p>
          <a:endParaRPr lang="en-US"/>
        </a:p>
      </dgm:t>
    </dgm:pt>
    <dgm:pt modelId="{4B0BA485-F311-4BC1-AB86-D36F403A4814}" type="sibTrans" cxnId="{9F9AC2BC-90E6-4B6A-A174-F6A322796732}">
      <dgm:prSet/>
      <dgm:spPr/>
      <dgm:t>
        <a:bodyPr/>
        <a:lstStyle/>
        <a:p>
          <a:endParaRPr lang="en-US"/>
        </a:p>
      </dgm:t>
    </dgm:pt>
    <dgm:pt modelId="{0581CDC6-4A73-4CD5-910F-CFF29A74F486}">
      <dgm:prSet phldrT="[Text]"/>
      <dgm:spPr/>
      <dgm:t>
        <a:bodyPr/>
        <a:lstStyle/>
        <a:p>
          <a:r>
            <a:rPr lang="bs-Latn-BA" dirty="0" smtClean="0"/>
            <a:t>Kriteriji za izbor</a:t>
          </a:r>
          <a:endParaRPr lang="en-US" dirty="0"/>
        </a:p>
      </dgm:t>
    </dgm:pt>
    <dgm:pt modelId="{1BA60919-1571-497A-A23D-52499598A401}" type="parTrans" cxnId="{D9DEC82B-1B56-4AFF-8846-A2649E0B3B08}">
      <dgm:prSet/>
      <dgm:spPr/>
      <dgm:t>
        <a:bodyPr/>
        <a:lstStyle/>
        <a:p>
          <a:endParaRPr lang="en-US"/>
        </a:p>
      </dgm:t>
    </dgm:pt>
    <dgm:pt modelId="{56DC0DFB-F7D8-4055-9157-A91AB6844C67}" type="sibTrans" cxnId="{D9DEC82B-1B56-4AFF-8846-A2649E0B3B08}">
      <dgm:prSet/>
      <dgm:spPr/>
      <dgm:t>
        <a:bodyPr/>
        <a:lstStyle/>
        <a:p>
          <a:endParaRPr lang="en-US"/>
        </a:p>
      </dgm:t>
    </dgm:pt>
    <dgm:pt modelId="{B1C1C07C-D8DA-42FA-8E81-D6D578C4AB5B}">
      <dgm:prSet phldrT="[Text]"/>
      <dgm:spPr/>
      <dgm:t>
        <a:bodyPr/>
        <a:lstStyle/>
        <a:p>
          <a:r>
            <a:rPr lang="bs-Latn-BA" dirty="0" smtClean="0"/>
            <a:t>Javni poziv</a:t>
          </a:r>
          <a:endParaRPr lang="en-US" dirty="0"/>
        </a:p>
      </dgm:t>
    </dgm:pt>
    <dgm:pt modelId="{A36C9617-6D24-4103-9D2B-7C8799D37399}" type="parTrans" cxnId="{901CDA75-31B3-440D-A6AE-BAA0C0556024}">
      <dgm:prSet/>
      <dgm:spPr/>
      <dgm:t>
        <a:bodyPr/>
        <a:lstStyle/>
        <a:p>
          <a:endParaRPr lang="en-US"/>
        </a:p>
      </dgm:t>
    </dgm:pt>
    <dgm:pt modelId="{77E20692-9164-4AE0-B991-498F7F59CD8A}" type="sibTrans" cxnId="{901CDA75-31B3-440D-A6AE-BAA0C0556024}">
      <dgm:prSet/>
      <dgm:spPr/>
      <dgm:t>
        <a:bodyPr/>
        <a:lstStyle/>
        <a:p>
          <a:endParaRPr lang="en-US"/>
        </a:p>
      </dgm:t>
    </dgm:pt>
    <dgm:pt modelId="{017A2395-2847-41EA-9095-AFA3CABD030A}">
      <dgm:prSet phldrT="[Text]"/>
      <dgm:spPr/>
      <dgm:t>
        <a:bodyPr/>
        <a:lstStyle/>
        <a:p>
          <a:r>
            <a:rPr lang="bs-Latn-BA" dirty="0" smtClean="0"/>
            <a:t>Modul i progam obuke</a:t>
          </a:r>
          <a:endParaRPr lang="en-US" dirty="0"/>
        </a:p>
      </dgm:t>
    </dgm:pt>
    <dgm:pt modelId="{DF3212DA-0ACE-4BDB-98DB-1010C1B5A8B0}" type="parTrans" cxnId="{4F56839E-3BF6-4A13-839D-D0E8A01F85CF}">
      <dgm:prSet/>
      <dgm:spPr/>
      <dgm:t>
        <a:bodyPr/>
        <a:lstStyle/>
        <a:p>
          <a:endParaRPr lang="en-US"/>
        </a:p>
      </dgm:t>
    </dgm:pt>
    <dgm:pt modelId="{C5CCAB49-56E6-4ECA-97E2-29604316985C}" type="sibTrans" cxnId="{4F56839E-3BF6-4A13-839D-D0E8A01F85CF}">
      <dgm:prSet/>
      <dgm:spPr/>
      <dgm:t>
        <a:bodyPr/>
        <a:lstStyle/>
        <a:p>
          <a:endParaRPr lang="en-US"/>
        </a:p>
      </dgm:t>
    </dgm:pt>
    <dgm:pt modelId="{78797406-C94D-44BB-A1F3-F1481AC9F1FF}">
      <dgm:prSet phldrT="[Text]"/>
      <dgm:spPr/>
      <dgm:t>
        <a:bodyPr/>
        <a:lstStyle/>
        <a:p>
          <a:r>
            <a:rPr lang="bs-Latn-BA" dirty="0" smtClean="0"/>
            <a:t>5-dnevna intenzivna obuka</a:t>
          </a:r>
          <a:endParaRPr lang="en-US" dirty="0"/>
        </a:p>
      </dgm:t>
    </dgm:pt>
    <dgm:pt modelId="{F8DF6C85-68ED-4DBA-81AC-20237F62676B}" type="parTrans" cxnId="{48CF44CE-6EDC-46C6-9497-5D96A3F9B09E}">
      <dgm:prSet/>
      <dgm:spPr/>
      <dgm:t>
        <a:bodyPr/>
        <a:lstStyle/>
        <a:p>
          <a:endParaRPr lang="en-US"/>
        </a:p>
      </dgm:t>
    </dgm:pt>
    <dgm:pt modelId="{FB14543F-C171-4E0E-81FC-827B998DB271}" type="sibTrans" cxnId="{48CF44CE-6EDC-46C6-9497-5D96A3F9B09E}">
      <dgm:prSet/>
      <dgm:spPr/>
      <dgm:t>
        <a:bodyPr/>
        <a:lstStyle/>
        <a:p>
          <a:endParaRPr lang="en-US"/>
        </a:p>
      </dgm:t>
    </dgm:pt>
    <dgm:pt modelId="{A77A84F4-8ECD-4217-8508-90E65EC85595}">
      <dgm:prSet phldrT="[Text]"/>
      <dgm:spPr/>
      <dgm:t>
        <a:bodyPr/>
        <a:lstStyle/>
        <a:p>
          <a:r>
            <a:rPr lang="bs-Latn-BA" dirty="0" smtClean="0"/>
            <a:t>Certifikati</a:t>
          </a:r>
          <a:endParaRPr lang="en-US" dirty="0"/>
        </a:p>
      </dgm:t>
    </dgm:pt>
    <dgm:pt modelId="{580A70C1-39E9-4D83-BF7F-E243641F5CAF}" type="parTrans" cxnId="{B67983FC-CFCD-4EFB-9B9A-24B7509E89B2}">
      <dgm:prSet/>
      <dgm:spPr/>
      <dgm:t>
        <a:bodyPr/>
        <a:lstStyle/>
        <a:p>
          <a:endParaRPr lang="en-US"/>
        </a:p>
      </dgm:t>
    </dgm:pt>
    <dgm:pt modelId="{F4D04249-2A7D-48FA-80F9-5203C01AB86C}" type="sibTrans" cxnId="{B67983FC-CFCD-4EFB-9B9A-24B7509E89B2}">
      <dgm:prSet/>
      <dgm:spPr/>
      <dgm:t>
        <a:bodyPr/>
        <a:lstStyle/>
        <a:p>
          <a:endParaRPr lang="en-US"/>
        </a:p>
      </dgm:t>
    </dgm:pt>
    <dgm:pt modelId="{A4471347-C564-4CD1-83A1-331BC82BC0AC}">
      <dgm:prSet phldrT="[Text]"/>
      <dgm:spPr/>
      <dgm:t>
        <a:bodyPr/>
        <a:lstStyle/>
        <a:p>
          <a:r>
            <a:rPr lang="bs-Latn-BA" dirty="0" smtClean="0"/>
            <a:t>21 trener obučen</a:t>
          </a:r>
          <a:endParaRPr lang="en-US" dirty="0"/>
        </a:p>
      </dgm:t>
    </dgm:pt>
    <dgm:pt modelId="{1846FF95-6A44-4C89-ADEA-D2BA430C4DBC}" type="parTrans" cxnId="{A4E61C79-1BF0-4E35-A264-B431E9493987}">
      <dgm:prSet/>
      <dgm:spPr/>
      <dgm:t>
        <a:bodyPr/>
        <a:lstStyle/>
        <a:p>
          <a:endParaRPr lang="en-US"/>
        </a:p>
      </dgm:t>
    </dgm:pt>
    <dgm:pt modelId="{683DD122-0106-419B-8229-7EF241A70B71}" type="sibTrans" cxnId="{A4E61C79-1BF0-4E35-A264-B431E9493987}">
      <dgm:prSet/>
      <dgm:spPr/>
      <dgm:t>
        <a:bodyPr/>
        <a:lstStyle/>
        <a:p>
          <a:endParaRPr lang="en-US"/>
        </a:p>
      </dgm:t>
    </dgm:pt>
    <dgm:pt modelId="{2471EED0-815B-41D0-92E2-1E8F503C6F08}">
      <dgm:prSet phldrT="[Text]"/>
      <dgm:spPr/>
      <dgm:t>
        <a:bodyPr/>
        <a:lstStyle/>
        <a:p>
          <a:r>
            <a:rPr lang="bs-Latn-BA" dirty="0" smtClean="0"/>
            <a:t>Materijal i iskustva ugrađeni u Priručnik</a:t>
          </a:r>
          <a:endParaRPr lang="en-US" dirty="0"/>
        </a:p>
      </dgm:t>
    </dgm:pt>
    <dgm:pt modelId="{C36FE932-D519-482D-8504-FB35CA56C0E7}" type="parTrans" cxnId="{9DD0F57E-1D8C-4BB8-BD3F-69A41E41E85F}">
      <dgm:prSet/>
      <dgm:spPr/>
      <dgm:t>
        <a:bodyPr/>
        <a:lstStyle/>
        <a:p>
          <a:endParaRPr lang="en-US"/>
        </a:p>
      </dgm:t>
    </dgm:pt>
    <dgm:pt modelId="{B749FBC7-C2DF-493D-8E80-1867EE66A2F7}" type="sibTrans" cxnId="{9DD0F57E-1D8C-4BB8-BD3F-69A41E41E85F}">
      <dgm:prSet/>
      <dgm:spPr/>
      <dgm:t>
        <a:bodyPr/>
        <a:lstStyle/>
        <a:p>
          <a:endParaRPr lang="en-US"/>
        </a:p>
      </dgm:t>
    </dgm:pt>
    <dgm:pt modelId="{A27E623F-68AF-4FA8-9A27-DFF98690795D}">
      <dgm:prSet phldrT="[Text]"/>
      <dgm:spPr/>
      <dgm:t>
        <a:bodyPr/>
        <a:lstStyle/>
        <a:p>
          <a:r>
            <a:rPr lang="bs-Latn-BA" dirty="0" smtClean="0"/>
            <a:t>21 kandidat</a:t>
          </a:r>
          <a:endParaRPr lang="en-US" dirty="0"/>
        </a:p>
      </dgm:t>
    </dgm:pt>
    <dgm:pt modelId="{028D00A1-A594-4EDE-B460-ACD80F8BA699}" type="parTrans" cxnId="{4A9A502C-EB1D-47EA-9C95-BD45B8775838}">
      <dgm:prSet/>
      <dgm:spPr/>
      <dgm:t>
        <a:bodyPr/>
        <a:lstStyle/>
        <a:p>
          <a:endParaRPr lang="en-US"/>
        </a:p>
      </dgm:t>
    </dgm:pt>
    <dgm:pt modelId="{BC9D422F-9F6A-4822-815D-431A0889FD0B}" type="sibTrans" cxnId="{4A9A502C-EB1D-47EA-9C95-BD45B8775838}">
      <dgm:prSet/>
      <dgm:spPr/>
      <dgm:t>
        <a:bodyPr/>
        <a:lstStyle/>
        <a:p>
          <a:endParaRPr lang="en-US"/>
        </a:p>
      </dgm:t>
    </dgm:pt>
    <dgm:pt modelId="{30E2FB07-740D-44B5-AD83-D02FC1897208}">
      <dgm:prSet phldrT="[Text]"/>
      <dgm:spPr/>
      <dgm:t>
        <a:bodyPr/>
        <a:lstStyle/>
        <a:p>
          <a:r>
            <a:rPr lang="bs-Latn-BA" dirty="0" smtClean="0"/>
            <a:t>ciljevi, svrha, </a:t>
          </a:r>
          <a:endParaRPr lang="en-US" dirty="0"/>
        </a:p>
      </dgm:t>
    </dgm:pt>
    <dgm:pt modelId="{C2B2754E-4B62-48ED-AC70-AA5BF85492AF}" type="parTrans" cxnId="{FA7E13F4-EC64-4E02-9F21-F4C599956B4D}">
      <dgm:prSet/>
      <dgm:spPr/>
      <dgm:t>
        <a:bodyPr/>
        <a:lstStyle/>
        <a:p>
          <a:endParaRPr lang="en-US"/>
        </a:p>
      </dgm:t>
    </dgm:pt>
    <dgm:pt modelId="{0C42DF11-BD07-4220-B8C1-B274AB8001CD}" type="sibTrans" cxnId="{FA7E13F4-EC64-4E02-9F21-F4C599956B4D}">
      <dgm:prSet/>
      <dgm:spPr/>
      <dgm:t>
        <a:bodyPr/>
        <a:lstStyle/>
        <a:p>
          <a:endParaRPr lang="en-US"/>
        </a:p>
      </dgm:t>
    </dgm:pt>
    <dgm:pt modelId="{AD5E29C1-D8D4-43BB-A525-76DF446AF797}">
      <dgm:prSet phldrT="[Text]"/>
      <dgm:spPr/>
      <dgm:t>
        <a:bodyPr/>
        <a:lstStyle/>
        <a:p>
          <a:r>
            <a:rPr lang="bs-Latn-BA" dirty="0" smtClean="0"/>
            <a:t>provjera znanja, ishodi učenja, metodologija</a:t>
          </a:r>
          <a:endParaRPr lang="en-US" dirty="0"/>
        </a:p>
      </dgm:t>
    </dgm:pt>
    <dgm:pt modelId="{015F1899-5DD4-482A-BAEF-9EDE3F5B4767}" type="parTrans" cxnId="{41B82AFE-DA59-4B61-8BB2-E25F5339B78B}">
      <dgm:prSet/>
      <dgm:spPr/>
      <dgm:t>
        <a:bodyPr/>
        <a:lstStyle/>
        <a:p>
          <a:endParaRPr lang="en-US"/>
        </a:p>
      </dgm:t>
    </dgm:pt>
    <dgm:pt modelId="{DFB8533F-A8FA-4141-9691-FC9A56339030}" type="sibTrans" cxnId="{41B82AFE-DA59-4B61-8BB2-E25F5339B78B}">
      <dgm:prSet/>
      <dgm:spPr/>
      <dgm:t>
        <a:bodyPr/>
        <a:lstStyle/>
        <a:p>
          <a:endParaRPr lang="en-US"/>
        </a:p>
      </dgm:t>
    </dgm:pt>
    <dgm:pt modelId="{C10C7AA0-B414-0147-8258-37A85DF8F7CF}">
      <dgm:prSet phldrT="[Text]"/>
      <dgm:spPr/>
      <dgm:t>
        <a:bodyPr/>
        <a:lstStyle/>
        <a:p>
          <a:r>
            <a:rPr lang="bs-Latn-BA" dirty="0" smtClean="0"/>
            <a:t>Jan - m</a:t>
          </a:r>
          <a:r>
            <a:rPr lang="ta-IN" dirty="0" smtClean="0"/>
            <a:t>art 2015.</a:t>
          </a:r>
          <a:endParaRPr lang="en-US" dirty="0"/>
        </a:p>
      </dgm:t>
    </dgm:pt>
    <dgm:pt modelId="{D72A5C3E-54D5-2F41-8549-C0E550F025BF}" type="parTrans" cxnId="{C0BCE4D8-A31A-4B49-A9F2-EBEE23096FCB}">
      <dgm:prSet/>
      <dgm:spPr/>
      <dgm:t>
        <a:bodyPr/>
        <a:lstStyle/>
        <a:p>
          <a:endParaRPr lang="en-US"/>
        </a:p>
      </dgm:t>
    </dgm:pt>
    <dgm:pt modelId="{77987C6D-7FED-4F44-AC5D-C71144A055A5}" type="sibTrans" cxnId="{C0BCE4D8-A31A-4B49-A9F2-EBEE23096FCB}">
      <dgm:prSet/>
      <dgm:spPr/>
      <dgm:t>
        <a:bodyPr/>
        <a:lstStyle/>
        <a:p>
          <a:endParaRPr lang="en-US"/>
        </a:p>
      </dgm:t>
    </dgm:pt>
    <dgm:pt modelId="{00C3FBBC-463C-41F7-BB3A-82B5EF108DE5}">
      <dgm:prSet phldrT="[Text]"/>
      <dgm:spPr/>
      <dgm:t>
        <a:bodyPr/>
        <a:lstStyle/>
        <a:p>
          <a:r>
            <a:rPr lang="bs-Latn-BA" dirty="0" smtClean="0"/>
            <a:t>Prilozi 9.4 – 9.6.</a:t>
          </a:r>
          <a:endParaRPr lang="en-US" dirty="0"/>
        </a:p>
      </dgm:t>
    </dgm:pt>
    <dgm:pt modelId="{B09CAEA0-D536-4108-AC05-C0EA3CA9AEC3}" type="parTrans" cxnId="{96416611-E820-4363-8A72-A473AE52584F}">
      <dgm:prSet/>
      <dgm:spPr/>
    </dgm:pt>
    <dgm:pt modelId="{AF533C81-7E27-42E4-8F9C-13F3024BC16E}" type="sibTrans" cxnId="{96416611-E820-4363-8A72-A473AE52584F}">
      <dgm:prSet/>
      <dgm:spPr/>
    </dgm:pt>
    <dgm:pt modelId="{744A9C81-FF84-49DC-B3B3-74C634EBCC14}">
      <dgm:prSet phldrT="[Text]"/>
      <dgm:spPr/>
      <dgm:t>
        <a:bodyPr/>
        <a:lstStyle/>
        <a:p>
          <a:r>
            <a:rPr lang="bs-Latn-BA" dirty="0" smtClean="0"/>
            <a:t>Poglavlje 6.</a:t>
          </a:r>
          <a:endParaRPr lang="en-US" dirty="0"/>
        </a:p>
      </dgm:t>
    </dgm:pt>
    <dgm:pt modelId="{E2137CED-58D0-4288-8C12-74CF9B44E5C2}" type="parTrans" cxnId="{4AD7F975-B8BC-4B14-8137-80CE06A5669F}">
      <dgm:prSet/>
      <dgm:spPr/>
    </dgm:pt>
    <dgm:pt modelId="{B4F70466-D829-4DA0-AD61-C676EA9C7499}" type="sibTrans" cxnId="{4AD7F975-B8BC-4B14-8137-80CE06A5669F}">
      <dgm:prSet/>
      <dgm:spPr/>
    </dgm:pt>
    <dgm:pt modelId="{731D8847-03EB-4454-B4AE-CA925DA200BB}" type="pres">
      <dgm:prSet presAssocID="{49874048-9171-4C6A-AEBD-1B20D3FC32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765409-5084-4CF9-891F-A32C76338CFE}" type="pres">
      <dgm:prSet presAssocID="{49874048-9171-4C6A-AEBD-1B20D3FC328B}" presName="tSp" presStyleCnt="0"/>
      <dgm:spPr/>
    </dgm:pt>
    <dgm:pt modelId="{3CE45AFD-5527-4588-874C-ADC7D476D5D8}" type="pres">
      <dgm:prSet presAssocID="{49874048-9171-4C6A-AEBD-1B20D3FC328B}" presName="bSp" presStyleCnt="0"/>
      <dgm:spPr/>
    </dgm:pt>
    <dgm:pt modelId="{42283E68-2FE7-4AC8-8C3D-B1ACB1908B1E}" type="pres">
      <dgm:prSet presAssocID="{49874048-9171-4C6A-AEBD-1B20D3FC328B}" presName="process" presStyleCnt="0"/>
      <dgm:spPr/>
    </dgm:pt>
    <dgm:pt modelId="{ADE329F3-53CD-495E-B43F-8ED785906D64}" type="pres">
      <dgm:prSet presAssocID="{B08BBD4B-2950-4A6E-9B06-5B68C3E0BCD2}" presName="composite1" presStyleCnt="0"/>
      <dgm:spPr/>
    </dgm:pt>
    <dgm:pt modelId="{4F19FAE0-EC01-485C-A494-BDBC686557AD}" type="pres">
      <dgm:prSet presAssocID="{B08BBD4B-2950-4A6E-9B06-5B68C3E0BCD2}" presName="dummyNode1" presStyleLbl="node1" presStyleIdx="0" presStyleCnt="3"/>
      <dgm:spPr/>
    </dgm:pt>
    <dgm:pt modelId="{5833D5E0-673A-46EA-87B2-7681405F3B4D}" type="pres">
      <dgm:prSet presAssocID="{B08BBD4B-2950-4A6E-9B06-5B68C3E0BCD2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8EF2A-BBAA-405A-B5E0-7DD4480E8F6E}" type="pres">
      <dgm:prSet presAssocID="{B08BBD4B-2950-4A6E-9B06-5B68C3E0BCD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D56A7C-CC58-4779-ADE7-F84DE235A9B0}" type="pres">
      <dgm:prSet presAssocID="{B08BBD4B-2950-4A6E-9B06-5B68C3E0BCD2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AD2D17-AF36-4AC8-87D3-AB99EF36B660}" type="pres">
      <dgm:prSet presAssocID="{B08BBD4B-2950-4A6E-9B06-5B68C3E0BCD2}" presName="connSite1" presStyleCnt="0"/>
      <dgm:spPr/>
    </dgm:pt>
    <dgm:pt modelId="{85553E4E-4E23-4356-83B8-3D5621F77480}" type="pres">
      <dgm:prSet presAssocID="{4B0BA485-F311-4BC1-AB86-D36F403A4814}" presName="Name9" presStyleLbl="sibTrans2D1" presStyleIdx="0" presStyleCnt="2"/>
      <dgm:spPr/>
      <dgm:t>
        <a:bodyPr/>
        <a:lstStyle/>
        <a:p>
          <a:endParaRPr lang="en-US"/>
        </a:p>
      </dgm:t>
    </dgm:pt>
    <dgm:pt modelId="{6467B9BC-84FB-4A6F-9D15-B6C53CF8DC79}" type="pres">
      <dgm:prSet presAssocID="{017A2395-2847-41EA-9095-AFA3CABD030A}" presName="composite2" presStyleCnt="0"/>
      <dgm:spPr/>
    </dgm:pt>
    <dgm:pt modelId="{54A87D3A-3F21-4D77-8B3A-AAF53EB90A51}" type="pres">
      <dgm:prSet presAssocID="{017A2395-2847-41EA-9095-AFA3CABD030A}" presName="dummyNode2" presStyleLbl="node1" presStyleIdx="0" presStyleCnt="3"/>
      <dgm:spPr/>
    </dgm:pt>
    <dgm:pt modelId="{360E71B2-13E0-465D-92CE-9B67B5D7DC51}" type="pres">
      <dgm:prSet presAssocID="{017A2395-2847-41EA-9095-AFA3CABD030A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D1239-1ED6-4552-92F5-D88A3774FA6F}" type="pres">
      <dgm:prSet presAssocID="{017A2395-2847-41EA-9095-AFA3CABD030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936256-EB00-4E65-9591-703564ACDC3B}" type="pres">
      <dgm:prSet presAssocID="{017A2395-2847-41EA-9095-AFA3CABD030A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FBF6D-2913-4828-ACD0-BF833D88FD1C}" type="pres">
      <dgm:prSet presAssocID="{017A2395-2847-41EA-9095-AFA3CABD030A}" presName="connSite2" presStyleCnt="0"/>
      <dgm:spPr/>
    </dgm:pt>
    <dgm:pt modelId="{CE39193D-4A40-4F1C-AA43-C20EE1C62403}" type="pres">
      <dgm:prSet presAssocID="{C5CCAB49-56E6-4ECA-97E2-29604316985C}" presName="Name18" presStyleLbl="sibTrans2D1" presStyleIdx="1" presStyleCnt="2"/>
      <dgm:spPr/>
      <dgm:t>
        <a:bodyPr/>
        <a:lstStyle/>
        <a:p>
          <a:endParaRPr lang="en-US"/>
        </a:p>
      </dgm:t>
    </dgm:pt>
    <dgm:pt modelId="{65EE59C2-7D5A-4C07-A2BC-3CC1283672EF}" type="pres">
      <dgm:prSet presAssocID="{A77A84F4-8ECD-4217-8508-90E65EC85595}" presName="composite1" presStyleCnt="0"/>
      <dgm:spPr/>
    </dgm:pt>
    <dgm:pt modelId="{DACCCE13-F5BC-4F01-8F2C-4AFF8C27BDE0}" type="pres">
      <dgm:prSet presAssocID="{A77A84F4-8ECD-4217-8508-90E65EC85595}" presName="dummyNode1" presStyleLbl="node1" presStyleIdx="1" presStyleCnt="3"/>
      <dgm:spPr/>
    </dgm:pt>
    <dgm:pt modelId="{9CC1251B-010C-4273-9E22-57FB695432E6}" type="pres">
      <dgm:prSet presAssocID="{A77A84F4-8ECD-4217-8508-90E65EC85595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B20200-AC1C-49A8-9A2D-5A0E52BDCCB2}" type="pres">
      <dgm:prSet presAssocID="{A77A84F4-8ECD-4217-8508-90E65EC85595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E1141A-12CB-40BF-A3F6-7573970566D9}" type="pres">
      <dgm:prSet presAssocID="{A77A84F4-8ECD-4217-8508-90E65EC85595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0D15A-4B1A-4204-B067-01164E9D55E9}" type="pres">
      <dgm:prSet presAssocID="{A77A84F4-8ECD-4217-8508-90E65EC85595}" presName="connSite1" presStyleCnt="0"/>
      <dgm:spPr/>
    </dgm:pt>
  </dgm:ptLst>
  <dgm:cxnLst>
    <dgm:cxn modelId="{F2F950A6-F747-4D3D-AA1B-00A58C1345D9}" type="presOf" srcId="{00C3FBBC-463C-41F7-BB3A-82B5EF108DE5}" destId="{9CC1251B-010C-4273-9E22-57FB695432E6}" srcOrd="0" destOrd="3" presId="urn:microsoft.com/office/officeart/2005/8/layout/hProcess4"/>
    <dgm:cxn modelId="{9646F00B-E1C3-5D4C-A1E9-460BF4448BBF}" type="presOf" srcId="{78797406-C94D-44BB-A1F3-F1481AC9F1FF}" destId="{493D1239-1ED6-4552-92F5-D88A3774FA6F}" srcOrd="1" destOrd="2" presId="urn:microsoft.com/office/officeart/2005/8/layout/hProcess4"/>
    <dgm:cxn modelId="{4A9A502C-EB1D-47EA-9C95-BD45B8775838}" srcId="{B08BBD4B-2950-4A6E-9B06-5B68C3E0BCD2}" destId="{A27E623F-68AF-4FA8-9A27-DFF98690795D}" srcOrd="2" destOrd="0" parTransId="{028D00A1-A594-4EDE-B460-ACD80F8BA699}" sibTransId="{BC9D422F-9F6A-4822-815D-431A0889FD0B}"/>
    <dgm:cxn modelId="{61386792-4470-354D-8E7F-BDEDCF35FB8D}" type="presOf" srcId="{78797406-C94D-44BB-A1F3-F1481AC9F1FF}" destId="{360E71B2-13E0-465D-92CE-9B67B5D7DC51}" srcOrd="0" destOrd="2" presId="urn:microsoft.com/office/officeart/2005/8/layout/hProcess4"/>
    <dgm:cxn modelId="{A29FD42F-54A9-7F4B-8DF3-0DE0D8D34576}" type="presOf" srcId="{49874048-9171-4C6A-AEBD-1B20D3FC328B}" destId="{731D8847-03EB-4454-B4AE-CA925DA200BB}" srcOrd="0" destOrd="0" presId="urn:microsoft.com/office/officeart/2005/8/layout/hProcess4"/>
    <dgm:cxn modelId="{02B00BAA-0E7F-E94B-B9B5-C07385D48D37}" type="presOf" srcId="{0581CDC6-4A73-4CD5-910F-CFF29A74F486}" destId="{E2B8EF2A-BBAA-405A-B5E0-7DD4480E8F6E}" srcOrd="1" destOrd="0" presId="urn:microsoft.com/office/officeart/2005/8/layout/hProcess4"/>
    <dgm:cxn modelId="{9DD0F57E-1D8C-4BB8-BD3F-69A41E41E85F}" srcId="{A77A84F4-8ECD-4217-8508-90E65EC85595}" destId="{2471EED0-815B-41D0-92E2-1E8F503C6F08}" srcOrd="1" destOrd="0" parTransId="{C36FE932-D519-482D-8504-FB35CA56C0E7}" sibTransId="{B749FBC7-C2DF-493D-8E80-1867EE66A2F7}"/>
    <dgm:cxn modelId="{683DE473-25A8-5141-B24F-76152B0BFECE}" type="presOf" srcId="{C10C7AA0-B414-0147-8258-37A85DF8F7CF}" destId="{E2B8EF2A-BBAA-405A-B5E0-7DD4480E8F6E}" srcOrd="1" destOrd="3" presId="urn:microsoft.com/office/officeart/2005/8/layout/hProcess4"/>
    <dgm:cxn modelId="{CBE495FC-AE0D-9F48-B410-DFE562BC5FFE}" type="presOf" srcId="{2471EED0-815B-41D0-92E2-1E8F503C6F08}" destId="{9CC1251B-010C-4273-9E22-57FB695432E6}" srcOrd="0" destOrd="1" presId="urn:microsoft.com/office/officeart/2005/8/layout/hProcess4"/>
    <dgm:cxn modelId="{96416611-E820-4363-8A72-A473AE52584F}" srcId="{A77A84F4-8ECD-4217-8508-90E65EC85595}" destId="{00C3FBBC-463C-41F7-BB3A-82B5EF108DE5}" srcOrd="3" destOrd="0" parTransId="{B09CAEA0-D536-4108-AC05-C0EA3CA9AEC3}" sibTransId="{AF533C81-7E27-42E4-8F9C-13F3024BC16E}"/>
    <dgm:cxn modelId="{EB9D2D20-86A7-3E40-81E9-9B35EEA2128B}" type="presOf" srcId="{0581CDC6-4A73-4CD5-910F-CFF29A74F486}" destId="{5833D5E0-673A-46EA-87B2-7681405F3B4D}" srcOrd="0" destOrd="0" presId="urn:microsoft.com/office/officeart/2005/8/layout/hProcess4"/>
    <dgm:cxn modelId="{A4E61C79-1BF0-4E35-A264-B431E9493987}" srcId="{A77A84F4-8ECD-4217-8508-90E65EC85595}" destId="{A4471347-C564-4CD1-83A1-331BC82BC0AC}" srcOrd="0" destOrd="0" parTransId="{1846FF95-6A44-4C89-ADEA-D2BA430C4DBC}" sibTransId="{683DD122-0106-419B-8229-7EF241A70B71}"/>
    <dgm:cxn modelId="{DA1C39FF-D4F5-D34B-A3B1-EFA3A08FE6F2}" type="presOf" srcId="{A77A84F4-8ECD-4217-8508-90E65EC85595}" destId="{20E1141A-12CB-40BF-A3F6-7573970566D9}" srcOrd="0" destOrd="0" presId="urn:microsoft.com/office/officeart/2005/8/layout/hProcess4"/>
    <dgm:cxn modelId="{D9DEC82B-1B56-4AFF-8846-A2649E0B3B08}" srcId="{B08BBD4B-2950-4A6E-9B06-5B68C3E0BCD2}" destId="{0581CDC6-4A73-4CD5-910F-CFF29A74F486}" srcOrd="0" destOrd="0" parTransId="{1BA60919-1571-497A-A23D-52499598A401}" sibTransId="{56DC0DFB-F7D8-4055-9157-A91AB6844C67}"/>
    <dgm:cxn modelId="{CB734F85-9F9A-1148-B2D0-51807CB858E4}" type="presOf" srcId="{A27E623F-68AF-4FA8-9A27-DFF98690795D}" destId="{E2B8EF2A-BBAA-405A-B5E0-7DD4480E8F6E}" srcOrd="1" destOrd="2" presId="urn:microsoft.com/office/officeart/2005/8/layout/hProcess4"/>
    <dgm:cxn modelId="{097C2A63-21F8-7A48-94C4-5F2810D38BCC}" type="presOf" srcId="{B08BBD4B-2950-4A6E-9B06-5B68C3E0BCD2}" destId="{4DD56A7C-CC58-4779-ADE7-F84DE235A9B0}" srcOrd="0" destOrd="0" presId="urn:microsoft.com/office/officeart/2005/8/layout/hProcess4"/>
    <dgm:cxn modelId="{FA7E13F4-EC64-4E02-9F21-F4C599956B4D}" srcId="{017A2395-2847-41EA-9095-AFA3CABD030A}" destId="{30E2FB07-740D-44B5-AD83-D02FC1897208}" srcOrd="0" destOrd="0" parTransId="{C2B2754E-4B62-48ED-AC70-AA5BF85492AF}" sibTransId="{0C42DF11-BD07-4220-B8C1-B274AB8001CD}"/>
    <dgm:cxn modelId="{901CDA75-31B3-440D-A6AE-BAA0C0556024}" srcId="{B08BBD4B-2950-4A6E-9B06-5B68C3E0BCD2}" destId="{B1C1C07C-D8DA-42FA-8E81-D6D578C4AB5B}" srcOrd="1" destOrd="0" parTransId="{A36C9617-6D24-4103-9D2B-7C8799D37399}" sibTransId="{77E20692-9164-4AE0-B991-498F7F59CD8A}"/>
    <dgm:cxn modelId="{AE38B753-29A3-0541-BF82-B23839CEC323}" type="presOf" srcId="{30E2FB07-740D-44B5-AD83-D02FC1897208}" destId="{493D1239-1ED6-4552-92F5-D88A3774FA6F}" srcOrd="1" destOrd="0" presId="urn:microsoft.com/office/officeart/2005/8/layout/hProcess4"/>
    <dgm:cxn modelId="{9F9AC2BC-90E6-4B6A-A174-F6A322796732}" srcId="{49874048-9171-4C6A-AEBD-1B20D3FC328B}" destId="{B08BBD4B-2950-4A6E-9B06-5B68C3E0BCD2}" srcOrd="0" destOrd="0" parTransId="{B055EBD3-2D2C-4508-9F2E-DC32245639F7}" sibTransId="{4B0BA485-F311-4BC1-AB86-D36F403A4814}"/>
    <dgm:cxn modelId="{B4849D3D-18B0-4FB1-B0CC-8F62E21E3A1F}" type="presOf" srcId="{744A9C81-FF84-49DC-B3B3-74C634EBCC14}" destId="{7DB20200-AC1C-49A8-9A2D-5A0E52BDCCB2}" srcOrd="1" destOrd="2" presId="urn:microsoft.com/office/officeart/2005/8/layout/hProcess4"/>
    <dgm:cxn modelId="{62F4992A-DAFE-B64B-BC87-D401D6D8947D}" type="presOf" srcId="{B1C1C07C-D8DA-42FA-8E81-D6D578C4AB5B}" destId="{5833D5E0-673A-46EA-87B2-7681405F3B4D}" srcOrd="0" destOrd="1" presId="urn:microsoft.com/office/officeart/2005/8/layout/hProcess4"/>
    <dgm:cxn modelId="{48CF44CE-6EDC-46C6-9497-5D96A3F9B09E}" srcId="{017A2395-2847-41EA-9095-AFA3CABD030A}" destId="{78797406-C94D-44BB-A1F3-F1481AC9F1FF}" srcOrd="2" destOrd="0" parTransId="{F8DF6C85-68ED-4DBA-81AC-20237F62676B}" sibTransId="{FB14543F-C171-4E0E-81FC-827B998DB271}"/>
    <dgm:cxn modelId="{4EE0912F-7657-3D42-9B30-BB2680627552}" type="presOf" srcId="{AD5E29C1-D8D4-43BB-A525-76DF446AF797}" destId="{360E71B2-13E0-465D-92CE-9B67B5D7DC51}" srcOrd="0" destOrd="1" presId="urn:microsoft.com/office/officeart/2005/8/layout/hProcess4"/>
    <dgm:cxn modelId="{B67983FC-CFCD-4EFB-9B9A-24B7509E89B2}" srcId="{49874048-9171-4C6A-AEBD-1B20D3FC328B}" destId="{A77A84F4-8ECD-4217-8508-90E65EC85595}" srcOrd="2" destOrd="0" parTransId="{580A70C1-39E9-4D83-BF7F-E243641F5CAF}" sibTransId="{F4D04249-2A7D-48FA-80F9-5203C01AB86C}"/>
    <dgm:cxn modelId="{7D29DD01-C82F-9447-A616-1DC7AAE5A865}" type="presOf" srcId="{4B0BA485-F311-4BC1-AB86-D36F403A4814}" destId="{85553E4E-4E23-4356-83B8-3D5621F77480}" srcOrd="0" destOrd="0" presId="urn:microsoft.com/office/officeart/2005/8/layout/hProcess4"/>
    <dgm:cxn modelId="{F6D155F4-1E6D-8A4F-B4B7-83BE2C7C0771}" type="presOf" srcId="{B1C1C07C-D8DA-42FA-8E81-D6D578C4AB5B}" destId="{E2B8EF2A-BBAA-405A-B5E0-7DD4480E8F6E}" srcOrd="1" destOrd="1" presId="urn:microsoft.com/office/officeart/2005/8/layout/hProcess4"/>
    <dgm:cxn modelId="{F0F83D12-B5B1-4049-A821-F98881B2688A}" type="presOf" srcId="{AD5E29C1-D8D4-43BB-A525-76DF446AF797}" destId="{493D1239-1ED6-4552-92F5-D88A3774FA6F}" srcOrd="1" destOrd="1" presId="urn:microsoft.com/office/officeart/2005/8/layout/hProcess4"/>
    <dgm:cxn modelId="{4F56839E-3BF6-4A13-839D-D0E8A01F85CF}" srcId="{49874048-9171-4C6A-AEBD-1B20D3FC328B}" destId="{017A2395-2847-41EA-9095-AFA3CABD030A}" srcOrd="1" destOrd="0" parTransId="{DF3212DA-0ACE-4BDB-98DB-1010C1B5A8B0}" sibTransId="{C5CCAB49-56E6-4ECA-97E2-29604316985C}"/>
    <dgm:cxn modelId="{27C637E8-2B76-8F4F-9A91-2C5B038E6555}" type="presOf" srcId="{C5CCAB49-56E6-4ECA-97E2-29604316985C}" destId="{CE39193D-4A40-4F1C-AA43-C20EE1C62403}" srcOrd="0" destOrd="0" presId="urn:microsoft.com/office/officeart/2005/8/layout/hProcess4"/>
    <dgm:cxn modelId="{C56C8301-B317-E44D-B47C-49CECAE8D749}" type="presOf" srcId="{A4471347-C564-4CD1-83A1-331BC82BC0AC}" destId="{9CC1251B-010C-4273-9E22-57FB695432E6}" srcOrd="0" destOrd="0" presId="urn:microsoft.com/office/officeart/2005/8/layout/hProcess4"/>
    <dgm:cxn modelId="{C0210D35-D148-49A2-BF1C-5029A3C555CD}" type="presOf" srcId="{00C3FBBC-463C-41F7-BB3A-82B5EF108DE5}" destId="{7DB20200-AC1C-49A8-9A2D-5A0E52BDCCB2}" srcOrd="1" destOrd="3" presId="urn:microsoft.com/office/officeart/2005/8/layout/hProcess4"/>
    <dgm:cxn modelId="{C89792BF-BC7F-894A-8517-BC7313B0DCE3}" type="presOf" srcId="{2471EED0-815B-41D0-92E2-1E8F503C6F08}" destId="{7DB20200-AC1C-49A8-9A2D-5A0E52BDCCB2}" srcOrd="1" destOrd="1" presId="urn:microsoft.com/office/officeart/2005/8/layout/hProcess4"/>
    <dgm:cxn modelId="{41B82AFE-DA59-4B61-8BB2-E25F5339B78B}" srcId="{017A2395-2847-41EA-9095-AFA3CABD030A}" destId="{AD5E29C1-D8D4-43BB-A525-76DF446AF797}" srcOrd="1" destOrd="0" parTransId="{015F1899-5DD4-482A-BAEF-9EDE3F5B4767}" sibTransId="{DFB8533F-A8FA-4141-9691-FC9A56339030}"/>
    <dgm:cxn modelId="{386C22D4-07B9-6C44-87BA-8D7EFBE06738}" type="presOf" srcId="{A27E623F-68AF-4FA8-9A27-DFF98690795D}" destId="{5833D5E0-673A-46EA-87B2-7681405F3B4D}" srcOrd="0" destOrd="2" presId="urn:microsoft.com/office/officeart/2005/8/layout/hProcess4"/>
    <dgm:cxn modelId="{EBF4EF85-E3FA-884B-AF09-E2F6B1593558}" type="presOf" srcId="{A4471347-C564-4CD1-83A1-331BC82BC0AC}" destId="{7DB20200-AC1C-49A8-9A2D-5A0E52BDCCB2}" srcOrd="1" destOrd="0" presId="urn:microsoft.com/office/officeart/2005/8/layout/hProcess4"/>
    <dgm:cxn modelId="{C0BCE4D8-A31A-4B49-A9F2-EBEE23096FCB}" srcId="{B08BBD4B-2950-4A6E-9B06-5B68C3E0BCD2}" destId="{C10C7AA0-B414-0147-8258-37A85DF8F7CF}" srcOrd="3" destOrd="0" parTransId="{D72A5C3E-54D5-2F41-8549-C0E550F025BF}" sibTransId="{77987C6D-7FED-4F44-AC5D-C71144A055A5}"/>
    <dgm:cxn modelId="{FE67A3A7-1D1B-D04A-93B9-B6461F2C2B60}" type="presOf" srcId="{017A2395-2847-41EA-9095-AFA3CABD030A}" destId="{1B936256-EB00-4E65-9591-703564ACDC3B}" srcOrd="0" destOrd="0" presId="urn:microsoft.com/office/officeart/2005/8/layout/hProcess4"/>
    <dgm:cxn modelId="{C588C3E2-F2C5-BB4E-BB82-ED52302454DC}" type="presOf" srcId="{C10C7AA0-B414-0147-8258-37A85DF8F7CF}" destId="{5833D5E0-673A-46EA-87B2-7681405F3B4D}" srcOrd="0" destOrd="3" presId="urn:microsoft.com/office/officeart/2005/8/layout/hProcess4"/>
    <dgm:cxn modelId="{0C666EE6-2E1C-4BD0-B8ED-71C0A2839DA6}" type="presOf" srcId="{744A9C81-FF84-49DC-B3B3-74C634EBCC14}" destId="{9CC1251B-010C-4273-9E22-57FB695432E6}" srcOrd="0" destOrd="2" presId="urn:microsoft.com/office/officeart/2005/8/layout/hProcess4"/>
    <dgm:cxn modelId="{2CFDFFCF-1FBB-0649-A02D-B313D0F9203C}" type="presOf" srcId="{30E2FB07-740D-44B5-AD83-D02FC1897208}" destId="{360E71B2-13E0-465D-92CE-9B67B5D7DC51}" srcOrd="0" destOrd="0" presId="urn:microsoft.com/office/officeart/2005/8/layout/hProcess4"/>
    <dgm:cxn modelId="{4AD7F975-B8BC-4B14-8137-80CE06A5669F}" srcId="{A77A84F4-8ECD-4217-8508-90E65EC85595}" destId="{744A9C81-FF84-49DC-B3B3-74C634EBCC14}" srcOrd="2" destOrd="0" parTransId="{E2137CED-58D0-4288-8C12-74CF9B44E5C2}" sibTransId="{B4F70466-D829-4DA0-AD61-C676EA9C7499}"/>
    <dgm:cxn modelId="{9703EE25-384E-7D42-A40F-25BA64B3B064}" type="presParOf" srcId="{731D8847-03EB-4454-B4AE-CA925DA200BB}" destId="{3D765409-5084-4CF9-891F-A32C76338CFE}" srcOrd="0" destOrd="0" presId="urn:microsoft.com/office/officeart/2005/8/layout/hProcess4"/>
    <dgm:cxn modelId="{F7B504A4-2463-DB42-B890-332C9782A8B6}" type="presParOf" srcId="{731D8847-03EB-4454-B4AE-CA925DA200BB}" destId="{3CE45AFD-5527-4588-874C-ADC7D476D5D8}" srcOrd="1" destOrd="0" presId="urn:microsoft.com/office/officeart/2005/8/layout/hProcess4"/>
    <dgm:cxn modelId="{27A1EC44-829F-1B47-847A-EE84EC318253}" type="presParOf" srcId="{731D8847-03EB-4454-B4AE-CA925DA200BB}" destId="{42283E68-2FE7-4AC8-8C3D-B1ACB1908B1E}" srcOrd="2" destOrd="0" presId="urn:microsoft.com/office/officeart/2005/8/layout/hProcess4"/>
    <dgm:cxn modelId="{94DE77C0-A8E8-C149-AB27-F104AA171134}" type="presParOf" srcId="{42283E68-2FE7-4AC8-8C3D-B1ACB1908B1E}" destId="{ADE329F3-53CD-495E-B43F-8ED785906D64}" srcOrd="0" destOrd="0" presId="urn:microsoft.com/office/officeart/2005/8/layout/hProcess4"/>
    <dgm:cxn modelId="{DE022BBD-84FB-A848-8FA2-9238E40B6AFE}" type="presParOf" srcId="{ADE329F3-53CD-495E-B43F-8ED785906D64}" destId="{4F19FAE0-EC01-485C-A494-BDBC686557AD}" srcOrd="0" destOrd="0" presId="urn:microsoft.com/office/officeart/2005/8/layout/hProcess4"/>
    <dgm:cxn modelId="{0369CB41-9859-FB45-8AC3-F8041CBE4A3D}" type="presParOf" srcId="{ADE329F3-53CD-495E-B43F-8ED785906D64}" destId="{5833D5E0-673A-46EA-87B2-7681405F3B4D}" srcOrd="1" destOrd="0" presId="urn:microsoft.com/office/officeart/2005/8/layout/hProcess4"/>
    <dgm:cxn modelId="{7330079C-C0E2-884F-8D30-16DFAE6B6BC5}" type="presParOf" srcId="{ADE329F3-53CD-495E-B43F-8ED785906D64}" destId="{E2B8EF2A-BBAA-405A-B5E0-7DD4480E8F6E}" srcOrd="2" destOrd="0" presId="urn:microsoft.com/office/officeart/2005/8/layout/hProcess4"/>
    <dgm:cxn modelId="{9D4BACDB-06D7-7147-A987-CE8040D87B3D}" type="presParOf" srcId="{ADE329F3-53CD-495E-B43F-8ED785906D64}" destId="{4DD56A7C-CC58-4779-ADE7-F84DE235A9B0}" srcOrd="3" destOrd="0" presId="urn:microsoft.com/office/officeart/2005/8/layout/hProcess4"/>
    <dgm:cxn modelId="{50BF18D8-D7A1-C345-996A-9C689DDCDE8F}" type="presParOf" srcId="{ADE329F3-53CD-495E-B43F-8ED785906D64}" destId="{F2AD2D17-AF36-4AC8-87D3-AB99EF36B660}" srcOrd="4" destOrd="0" presId="urn:microsoft.com/office/officeart/2005/8/layout/hProcess4"/>
    <dgm:cxn modelId="{21B4EA73-F8CC-A640-A060-0FBD27C33FE3}" type="presParOf" srcId="{42283E68-2FE7-4AC8-8C3D-B1ACB1908B1E}" destId="{85553E4E-4E23-4356-83B8-3D5621F77480}" srcOrd="1" destOrd="0" presId="urn:microsoft.com/office/officeart/2005/8/layout/hProcess4"/>
    <dgm:cxn modelId="{30D41C35-0584-A346-BFA2-C6EAC340843E}" type="presParOf" srcId="{42283E68-2FE7-4AC8-8C3D-B1ACB1908B1E}" destId="{6467B9BC-84FB-4A6F-9D15-B6C53CF8DC79}" srcOrd="2" destOrd="0" presId="urn:microsoft.com/office/officeart/2005/8/layout/hProcess4"/>
    <dgm:cxn modelId="{32158F26-F741-4E46-80B9-1A56AE6B5A7C}" type="presParOf" srcId="{6467B9BC-84FB-4A6F-9D15-B6C53CF8DC79}" destId="{54A87D3A-3F21-4D77-8B3A-AAF53EB90A51}" srcOrd="0" destOrd="0" presId="urn:microsoft.com/office/officeart/2005/8/layout/hProcess4"/>
    <dgm:cxn modelId="{6C67A182-267C-0649-B507-5FC57E0C77D7}" type="presParOf" srcId="{6467B9BC-84FB-4A6F-9D15-B6C53CF8DC79}" destId="{360E71B2-13E0-465D-92CE-9B67B5D7DC51}" srcOrd="1" destOrd="0" presId="urn:microsoft.com/office/officeart/2005/8/layout/hProcess4"/>
    <dgm:cxn modelId="{BC5ABD6B-743A-BE47-B27D-AF594FD47C6D}" type="presParOf" srcId="{6467B9BC-84FB-4A6F-9D15-B6C53CF8DC79}" destId="{493D1239-1ED6-4552-92F5-D88A3774FA6F}" srcOrd="2" destOrd="0" presId="urn:microsoft.com/office/officeart/2005/8/layout/hProcess4"/>
    <dgm:cxn modelId="{FA291FAE-43C4-9549-BF0F-C7336637D2A1}" type="presParOf" srcId="{6467B9BC-84FB-4A6F-9D15-B6C53CF8DC79}" destId="{1B936256-EB00-4E65-9591-703564ACDC3B}" srcOrd="3" destOrd="0" presId="urn:microsoft.com/office/officeart/2005/8/layout/hProcess4"/>
    <dgm:cxn modelId="{5884D903-38C9-B844-A976-CCCAF471B371}" type="presParOf" srcId="{6467B9BC-84FB-4A6F-9D15-B6C53CF8DC79}" destId="{3FBFBF6D-2913-4828-ACD0-BF833D88FD1C}" srcOrd="4" destOrd="0" presId="urn:microsoft.com/office/officeart/2005/8/layout/hProcess4"/>
    <dgm:cxn modelId="{AD341628-93A1-2348-BFFA-22755F04070C}" type="presParOf" srcId="{42283E68-2FE7-4AC8-8C3D-B1ACB1908B1E}" destId="{CE39193D-4A40-4F1C-AA43-C20EE1C62403}" srcOrd="3" destOrd="0" presId="urn:microsoft.com/office/officeart/2005/8/layout/hProcess4"/>
    <dgm:cxn modelId="{84077C1C-3C8E-0547-B2EC-079A6B533E6E}" type="presParOf" srcId="{42283E68-2FE7-4AC8-8C3D-B1ACB1908B1E}" destId="{65EE59C2-7D5A-4C07-A2BC-3CC1283672EF}" srcOrd="4" destOrd="0" presId="urn:microsoft.com/office/officeart/2005/8/layout/hProcess4"/>
    <dgm:cxn modelId="{E6343B38-5286-854D-A820-059DF0D7591B}" type="presParOf" srcId="{65EE59C2-7D5A-4C07-A2BC-3CC1283672EF}" destId="{DACCCE13-F5BC-4F01-8F2C-4AFF8C27BDE0}" srcOrd="0" destOrd="0" presId="urn:microsoft.com/office/officeart/2005/8/layout/hProcess4"/>
    <dgm:cxn modelId="{9D49B8BB-2BC0-9343-9811-41C1A45C464A}" type="presParOf" srcId="{65EE59C2-7D5A-4C07-A2BC-3CC1283672EF}" destId="{9CC1251B-010C-4273-9E22-57FB695432E6}" srcOrd="1" destOrd="0" presId="urn:microsoft.com/office/officeart/2005/8/layout/hProcess4"/>
    <dgm:cxn modelId="{D17308E3-DAD8-6741-9BF0-943A6FF7468E}" type="presParOf" srcId="{65EE59C2-7D5A-4C07-A2BC-3CC1283672EF}" destId="{7DB20200-AC1C-49A8-9A2D-5A0E52BDCCB2}" srcOrd="2" destOrd="0" presId="urn:microsoft.com/office/officeart/2005/8/layout/hProcess4"/>
    <dgm:cxn modelId="{E9E7CE8B-D1E6-CF4F-8CC0-A3587BD1BF6D}" type="presParOf" srcId="{65EE59C2-7D5A-4C07-A2BC-3CC1283672EF}" destId="{20E1141A-12CB-40BF-A3F6-7573970566D9}" srcOrd="3" destOrd="0" presId="urn:microsoft.com/office/officeart/2005/8/layout/hProcess4"/>
    <dgm:cxn modelId="{4B55DE33-654F-2C4A-BF07-090F192A0695}" type="presParOf" srcId="{65EE59C2-7D5A-4C07-A2BC-3CC1283672EF}" destId="{DFB0D15A-4B1A-4204-B067-01164E9D55E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56026C6-3C2E-4A9B-AFBD-730913C4BECB}" type="doc">
      <dgm:prSet loTypeId="urn:microsoft.com/office/officeart/2009/3/layout/Pie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11770A-47B9-4F49-BEB4-3D80D2E085A6}">
      <dgm:prSet phldrT="[Text]" custT="1"/>
      <dgm:spPr/>
      <dgm:t>
        <a:bodyPr/>
        <a:lstStyle/>
        <a:p>
          <a:r>
            <a:rPr lang="bs-Latn-BA" sz="1400" dirty="0" smtClean="0"/>
            <a:t>Rezultati i proces komponente 2</a:t>
          </a:r>
          <a:endParaRPr lang="en-US" sz="1400" dirty="0"/>
        </a:p>
      </dgm:t>
    </dgm:pt>
    <dgm:pt modelId="{E97DAA7D-A17B-491A-8B74-98BECC4E5E5D}" type="parTrans" cxnId="{ACFA3BDB-09E6-4783-8F9D-80EB261D549F}">
      <dgm:prSet/>
      <dgm:spPr/>
      <dgm:t>
        <a:bodyPr/>
        <a:lstStyle/>
        <a:p>
          <a:endParaRPr lang="en-US"/>
        </a:p>
      </dgm:t>
    </dgm:pt>
    <dgm:pt modelId="{1C0D8C56-033D-4BF6-B9B0-78C78030BA44}" type="sibTrans" cxnId="{ACFA3BDB-09E6-4783-8F9D-80EB261D549F}">
      <dgm:prSet/>
      <dgm:spPr/>
      <dgm:t>
        <a:bodyPr/>
        <a:lstStyle/>
        <a:p>
          <a:endParaRPr lang="en-US"/>
        </a:p>
      </dgm:t>
    </dgm:pt>
    <dgm:pt modelId="{E32857E6-92B3-4B4D-8EB4-C86B4B554C39}">
      <dgm:prSet phldrT="[Text]" custT="1"/>
      <dgm:spPr/>
      <dgm:t>
        <a:bodyPr/>
        <a:lstStyle/>
        <a:p>
          <a:r>
            <a:rPr lang="bs-Latn-BA" sz="1400" dirty="0" smtClean="0"/>
            <a:t>Obrasci</a:t>
          </a:r>
          <a:endParaRPr lang="en-US" sz="1400" dirty="0"/>
        </a:p>
      </dgm:t>
    </dgm:pt>
    <dgm:pt modelId="{9D20FFFE-6C5B-441C-8EAD-EE16BD31AA93}" type="parTrans" cxnId="{7C25CB14-7F07-42DC-8032-6389C1428CD2}">
      <dgm:prSet/>
      <dgm:spPr/>
      <dgm:t>
        <a:bodyPr/>
        <a:lstStyle/>
        <a:p>
          <a:endParaRPr lang="en-US"/>
        </a:p>
      </dgm:t>
    </dgm:pt>
    <dgm:pt modelId="{B8683B6E-299C-48B1-908B-ED12A650E7E3}" type="sibTrans" cxnId="{7C25CB14-7F07-42DC-8032-6389C1428CD2}">
      <dgm:prSet/>
      <dgm:spPr/>
      <dgm:t>
        <a:bodyPr/>
        <a:lstStyle/>
        <a:p>
          <a:endParaRPr lang="en-US"/>
        </a:p>
      </dgm:t>
    </dgm:pt>
    <dgm:pt modelId="{794C2D95-83A0-4040-982E-4B3042414FAC}">
      <dgm:prSet phldrT="[Text]" custT="1"/>
      <dgm:spPr/>
      <dgm:t>
        <a:bodyPr/>
        <a:lstStyle/>
        <a:p>
          <a:r>
            <a:rPr lang="bs-Latn-BA" sz="1400" dirty="0" smtClean="0"/>
            <a:t>Prvi nacrt Priručnika</a:t>
          </a:r>
          <a:endParaRPr lang="en-US" sz="1400" dirty="0"/>
        </a:p>
      </dgm:t>
    </dgm:pt>
    <dgm:pt modelId="{4D6BB231-1481-454A-B71D-92E4B5AA54D1}" type="parTrans" cxnId="{A60CDA7B-7D04-4CFC-B414-BDAB57412F1E}">
      <dgm:prSet/>
      <dgm:spPr/>
      <dgm:t>
        <a:bodyPr/>
        <a:lstStyle/>
        <a:p>
          <a:endParaRPr lang="en-US"/>
        </a:p>
      </dgm:t>
    </dgm:pt>
    <dgm:pt modelId="{6F266033-CD1A-4E0D-8349-1C9EE26A1B52}" type="sibTrans" cxnId="{A60CDA7B-7D04-4CFC-B414-BDAB57412F1E}">
      <dgm:prSet/>
      <dgm:spPr/>
      <dgm:t>
        <a:bodyPr/>
        <a:lstStyle/>
        <a:p>
          <a:endParaRPr lang="en-US"/>
        </a:p>
      </dgm:t>
    </dgm:pt>
    <dgm:pt modelId="{6A947569-DD4E-4DF4-B7BE-805A3316B501}">
      <dgm:prSet phldrT="[Text]" custT="1"/>
      <dgm:spPr/>
      <dgm:t>
        <a:bodyPr/>
        <a:lstStyle/>
        <a:p>
          <a:r>
            <a:rPr lang="bs-Latn-BA" sz="1400" dirty="0" smtClean="0"/>
            <a:t>Svrha, značaj, EQF, QF-EHEA</a:t>
          </a:r>
          <a:endParaRPr lang="en-US" sz="1400" dirty="0"/>
        </a:p>
      </dgm:t>
    </dgm:pt>
    <dgm:pt modelId="{EC90BA81-1ECC-49AB-9993-742E44411566}" type="parTrans" cxnId="{821EF829-CB59-4704-BFAD-E62662C875FD}">
      <dgm:prSet/>
      <dgm:spPr/>
      <dgm:t>
        <a:bodyPr/>
        <a:lstStyle/>
        <a:p>
          <a:endParaRPr lang="en-US"/>
        </a:p>
      </dgm:t>
    </dgm:pt>
    <dgm:pt modelId="{B0C3D00C-AF0C-400E-9E05-456830ACB377}" type="sibTrans" cxnId="{821EF829-CB59-4704-BFAD-E62662C875FD}">
      <dgm:prSet/>
      <dgm:spPr/>
      <dgm:t>
        <a:bodyPr/>
        <a:lstStyle/>
        <a:p>
          <a:endParaRPr lang="en-US"/>
        </a:p>
      </dgm:t>
    </dgm:pt>
    <dgm:pt modelId="{BD6FDBD4-8408-4AA5-9F21-1E5F7542FB64}">
      <dgm:prSet phldrT="[Text]" custT="1"/>
      <dgm:spPr/>
      <dgm:t>
        <a:bodyPr/>
        <a:lstStyle/>
        <a:p>
          <a:r>
            <a:rPr lang="bs-Latn-BA" sz="1400" dirty="0" smtClean="0"/>
            <a:t>Obuka trenera</a:t>
          </a:r>
          <a:endParaRPr lang="en-US" sz="1400" dirty="0"/>
        </a:p>
      </dgm:t>
    </dgm:pt>
    <dgm:pt modelId="{9FD93DDC-114D-49ED-89D9-5D220F6974EA}" type="parTrans" cxnId="{BB7C0C4A-BEF7-4468-8B11-7A888453A225}">
      <dgm:prSet/>
      <dgm:spPr/>
      <dgm:t>
        <a:bodyPr/>
        <a:lstStyle/>
        <a:p>
          <a:endParaRPr lang="en-US"/>
        </a:p>
      </dgm:t>
    </dgm:pt>
    <dgm:pt modelId="{3BEC78BF-9F08-40F4-AC1F-05A7D5CD0091}" type="sibTrans" cxnId="{BB7C0C4A-BEF7-4468-8B11-7A888453A225}">
      <dgm:prSet/>
      <dgm:spPr/>
      <dgm:t>
        <a:bodyPr/>
        <a:lstStyle/>
        <a:p>
          <a:endParaRPr lang="en-US"/>
        </a:p>
      </dgm:t>
    </dgm:pt>
    <dgm:pt modelId="{55206F7D-97AC-42DD-B535-189DC308E4DF}">
      <dgm:prSet phldrT="[Text]" custT="1"/>
      <dgm:spPr/>
      <dgm:t>
        <a:bodyPr/>
        <a:lstStyle/>
        <a:p>
          <a:r>
            <a:rPr lang="bs-Latn-BA" sz="1400" dirty="0" smtClean="0"/>
            <a:t>Kriteriji za izbor</a:t>
          </a:r>
          <a:endParaRPr lang="en-US" sz="1400" dirty="0"/>
        </a:p>
      </dgm:t>
    </dgm:pt>
    <dgm:pt modelId="{A1CDE0B3-359F-4380-BFCF-0B65B7A9785A}" type="parTrans" cxnId="{E6DA518A-0F3A-4FC2-9943-D3D0D5114363}">
      <dgm:prSet/>
      <dgm:spPr/>
      <dgm:t>
        <a:bodyPr/>
        <a:lstStyle/>
        <a:p>
          <a:endParaRPr lang="en-US"/>
        </a:p>
      </dgm:t>
    </dgm:pt>
    <dgm:pt modelId="{7076A119-484E-4F7F-B865-03E628330B87}" type="sibTrans" cxnId="{E6DA518A-0F3A-4FC2-9943-D3D0D5114363}">
      <dgm:prSet/>
      <dgm:spPr/>
      <dgm:t>
        <a:bodyPr/>
        <a:lstStyle/>
        <a:p>
          <a:endParaRPr lang="en-US"/>
        </a:p>
      </dgm:t>
    </dgm:pt>
    <dgm:pt modelId="{A01AAB50-47B8-424B-A97A-237F2DB0714E}">
      <dgm:prSet phldrT="[Text]" custT="1"/>
      <dgm:spPr/>
      <dgm:t>
        <a:bodyPr/>
        <a:lstStyle/>
        <a:p>
          <a:r>
            <a:rPr lang="bs-Latn-BA" sz="1400" dirty="0" smtClean="0"/>
            <a:t>Primjeri SK (5) i SZ (2)</a:t>
          </a:r>
          <a:endParaRPr lang="en-US" sz="1400" dirty="0"/>
        </a:p>
      </dgm:t>
    </dgm:pt>
    <dgm:pt modelId="{9A9C5CF2-626E-4293-87CE-0723B85B8E72}" type="parTrans" cxnId="{A604831B-D40F-4099-AEC1-E8521E6B2CC0}">
      <dgm:prSet/>
      <dgm:spPr/>
      <dgm:t>
        <a:bodyPr/>
        <a:lstStyle/>
        <a:p>
          <a:endParaRPr lang="en-US"/>
        </a:p>
      </dgm:t>
    </dgm:pt>
    <dgm:pt modelId="{B14B9843-403D-435E-A559-755DC8637074}" type="sibTrans" cxnId="{A604831B-D40F-4099-AEC1-E8521E6B2CC0}">
      <dgm:prSet/>
      <dgm:spPr/>
      <dgm:t>
        <a:bodyPr/>
        <a:lstStyle/>
        <a:p>
          <a:endParaRPr lang="en-US"/>
        </a:p>
      </dgm:t>
    </dgm:pt>
    <dgm:pt modelId="{1818752B-9E95-44DA-B285-54B3F095DE09}">
      <dgm:prSet phldrT="[Text]" custT="1"/>
      <dgm:spPr/>
      <dgm:t>
        <a:bodyPr/>
        <a:lstStyle/>
        <a:p>
          <a:r>
            <a:rPr lang="bs-Latn-BA" sz="1400" dirty="0" smtClean="0"/>
            <a:t>Proces, rad radnih grupa</a:t>
          </a:r>
          <a:endParaRPr lang="en-US" sz="1400" dirty="0"/>
        </a:p>
      </dgm:t>
    </dgm:pt>
    <dgm:pt modelId="{943642F5-C48A-480A-906B-ECAE179186B7}" type="parTrans" cxnId="{562A8422-18B7-4F02-A8AF-7D8A8245759F}">
      <dgm:prSet/>
      <dgm:spPr/>
      <dgm:t>
        <a:bodyPr/>
        <a:lstStyle/>
        <a:p>
          <a:endParaRPr lang="en-US"/>
        </a:p>
      </dgm:t>
    </dgm:pt>
    <dgm:pt modelId="{9CA6D1D8-68F9-4DD5-9C96-30662866F2AE}" type="sibTrans" cxnId="{562A8422-18B7-4F02-A8AF-7D8A8245759F}">
      <dgm:prSet/>
      <dgm:spPr/>
      <dgm:t>
        <a:bodyPr/>
        <a:lstStyle/>
        <a:p>
          <a:endParaRPr lang="en-US"/>
        </a:p>
      </dgm:t>
    </dgm:pt>
    <dgm:pt modelId="{9439FFDB-889D-4428-A63F-C4D01798FFA7}">
      <dgm:prSet phldrT="[Text]" custT="1"/>
      <dgm:spPr/>
      <dgm:t>
        <a:bodyPr/>
        <a:lstStyle/>
        <a:p>
          <a:r>
            <a:rPr lang="bs-Latn-BA" sz="1400" dirty="0" smtClean="0"/>
            <a:t>Modul i program obuke</a:t>
          </a:r>
          <a:endParaRPr lang="en-US" sz="1400" dirty="0"/>
        </a:p>
      </dgm:t>
    </dgm:pt>
    <dgm:pt modelId="{0C64942A-BA42-426C-8FDB-3A8B53917681}" type="parTrans" cxnId="{3585DA44-AB8F-4DCC-B2B3-B00A7D84E047}">
      <dgm:prSet/>
      <dgm:spPr/>
      <dgm:t>
        <a:bodyPr/>
        <a:lstStyle/>
        <a:p>
          <a:endParaRPr lang="en-US"/>
        </a:p>
      </dgm:t>
    </dgm:pt>
    <dgm:pt modelId="{3AE60C4E-B1F4-4099-AF72-55C9D7FA262C}" type="sibTrans" cxnId="{3585DA44-AB8F-4DCC-B2B3-B00A7D84E047}">
      <dgm:prSet/>
      <dgm:spPr/>
      <dgm:t>
        <a:bodyPr/>
        <a:lstStyle/>
        <a:p>
          <a:endParaRPr lang="en-US"/>
        </a:p>
      </dgm:t>
    </dgm:pt>
    <dgm:pt modelId="{5B80050F-C16B-4067-949F-A1BAF9B68622}">
      <dgm:prSet phldrT="[Text]" custT="1"/>
      <dgm:spPr/>
      <dgm:t>
        <a:bodyPr/>
        <a:lstStyle/>
        <a:p>
          <a:r>
            <a:rPr lang="bs-Latn-BA" sz="1400" dirty="0" smtClean="0"/>
            <a:t>Spisak trenera</a:t>
          </a:r>
          <a:endParaRPr lang="en-US" sz="1400" dirty="0"/>
        </a:p>
      </dgm:t>
    </dgm:pt>
    <dgm:pt modelId="{1E44403B-57AF-4A17-9E56-1E4A391677BC}" type="parTrans" cxnId="{D893E592-3CF6-4EE2-9F2D-377E54F39A4D}">
      <dgm:prSet/>
      <dgm:spPr/>
      <dgm:t>
        <a:bodyPr/>
        <a:lstStyle/>
        <a:p>
          <a:endParaRPr lang="en-US"/>
        </a:p>
      </dgm:t>
    </dgm:pt>
    <dgm:pt modelId="{803636B5-0DFB-40F5-9B0E-0D05564EA35E}" type="sibTrans" cxnId="{D893E592-3CF6-4EE2-9F2D-377E54F39A4D}">
      <dgm:prSet/>
      <dgm:spPr/>
      <dgm:t>
        <a:bodyPr/>
        <a:lstStyle/>
        <a:p>
          <a:endParaRPr lang="en-US"/>
        </a:p>
      </dgm:t>
    </dgm:pt>
    <dgm:pt modelId="{E5ADAFDB-6350-49D8-AFEF-30615C5D420A}">
      <dgm:prSet phldrT="[Text]" custT="1"/>
      <dgm:spPr/>
      <dgm:t>
        <a:bodyPr/>
        <a:lstStyle/>
        <a:p>
          <a:r>
            <a:rPr lang="bs-Latn-BA" sz="1400" dirty="0" smtClean="0"/>
            <a:t>QA, ECTS</a:t>
          </a:r>
          <a:endParaRPr lang="en-US" sz="1400" dirty="0"/>
        </a:p>
      </dgm:t>
    </dgm:pt>
    <dgm:pt modelId="{34A5EF1F-37FB-4B5B-9CED-1410DC6F51A5}" type="parTrans" cxnId="{5B8EA780-D938-4776-AF6A-7AF30C8ECA66}">
      <dgm:prSet/>
      <dgm:spPr/>
      <dgm:t>
        <a:bodyPr/>
        <a:lstStyle/>
        <a:p>
          <a:endParaRPr lang="en-US"/>
        </a:p>
      </dgm:t>
    </dgm:pt>
    <dgm:pt modelId="{EFF40A18-1F1F-4D34-B422-2CDAFD116798}" type="sibTrans" cxnId="{5B8EA780-D938-4776-AF6A-7AF30C8ECA66}">
      <dgm:prSet/>
      <dgm:spPr/>
      <dgm:t>
        <a:bodyPr/>
        <a:lstStyle/>
        <a:p>
          <a:endParaRPr lang="en-US"/>
        </a:p>
      </dgm:t>
    </dgm:pt>
    <dgm:pt modelId="{FC29CB31-5477-483A-8118-F740988C5B0C}">
      <dgm:prSet phldrT="[Text]" custT="1"/>
      <dgm:spPr/>
      <dgm:t>
        <a:bodyPr/>
        <a:lstStyle/>
        <a:p>
          <a:r>
            <a:rPr lang="bs-Latn-BA" sz="1400" dirty="0" smtClean="0"/>
            <a:t>Ishodi učenja, validacija, neformalno, informalno učenje...</a:t>
          </a:r>
          <a:endParaRPr lang="en-US" sz="1400" dirty="0"/>
        </a:p>
      </dgm:t>
    </dgm:pt>
    <dgm:pt modelId="{24CB882F-1CF4-4749-AF7B-BAB3C2341503}" type="parTrans" cxnId="{B3868940-CE08-4404-9484-170CF642841C}">
      <dgm:prSet/>
      <dgm:spPr/>
      <dgm:t>
        <a:bodyPr/>
        <a:lstStyle/>
        <a:p>
          <a:endParaRPr lang="en-US"/>
        </a:p>
      </dgm:t>
    </dgm:pt>
    <dgm:pt modelId="{836982FE-9D30-46E9-B6B2-6AE22284D5BA}" type="sibTrans" cxnId="{B3868940-CE08-4404-9484-170CF642841C}">
      <dgm:prSet/>
      <dgm:spPr/>
      <dgm:t>
        <a:bodyPr/>
        <a:lstStyle/>
        <a:p>
          <a:endParaRPr lang="en-US"/>
        </a:p>
      </dgm:t>
    </dgm:pt>
    <dgm:pt modelId="{586A63A2-B086-4B0C-88BD-FD8CED1808A6}">
      <dgm:prSet phldrT="[Text]" custT="1"/>
      <dgm:spPr/>
      <dgm:t>
        <a:bodyPr/>
        <a:lstStyle/>
        <a:p>
          <a:r>
            <a:rPr lang="bs-Latn-BA" sz="1400" dirty="0" smtClean="0"/>
            <a:t>Drugi nacrt Priručnika</a:t>
          </a:r>
          <a:endParaRPr lang="en-US" sz="1400" dirty="0"/>
        </a:p>
      </dgm:t>
    </dgm:pt>
    <dgm:pt modelId="{F0708C72-A332-419A-9C66-050B1D348C82}" type="parTrans" cxnId="{BF7C1345-B9A6-45A7-A920-1509363A5A89}">
      <dgm:prSet/>
      <dgm:spPr/>
      <dgm:t>
        <a:bodyPr/>
        <a:lstStyle/>
        <a:p>
          <a:endParaRPr lang="en-US"/>
        </a:p>
      </dgm:t>
    </dgm:pt>
    <dgm:pt modelId="{75BA781C-9AFC-4BB7-9E01-5BD167D41D1B}" type="sibTrans" cxnId="{BF7C1345-B9A6-45A7-A920-1509363A5A89}">
      <dgm:prSet/>
      <dgm:spPr/>
      <dgm:t>
        <a:bodyPr/>
        <a:lstStyle/>
        <a:p>
          <a:endParaRPr lang="en-US"/>
        </a:p>
      </dgm:t>
    </dgm:pt>
    <dgm:pt modelId="{2DE7879C-8486-48B8-904B-ADBB07693E4B}">
      <dgm:prSet phldrT="[Text]" custT="1"/>
      <dgm:spPr/>
      <dgm:t>
        <a:bodyPr/>
        <a:lstStyle/>
        <a:p>
          <a:r>
            <a:rPr lang="bs-Latn-BA" sz="1400" dirty="0" smtClean="0"/>
            <a:t>Ugrađeni materijali i iskustvo sa Obuke trenera</a:t>
          </a:r>
          <a:endParaRPr lang="en-US" sz="1400" dirty="0"/>
        </a:p>
      </dgm:t>
    </dgm:pt>
    <dgm:pt modelId="{C56D4ED4-ECF2-45CE-A766-04067C785C89}" type="parTrans" cxnId="{ED038424-A6D2-4902-84F8-3483902562F6}">
      <dgm:prSet/>
      <dgm:spPr/>
      <dgm:t>
        <a:bodyPr/>
        <a:lstStyle/>
        <a:p>
          <a:endParaRPr lang="en-US"/>
        </a:p>
      </dgm:t>
    </dgm:pt>
    <dgm:pt modelId="{D4D35C14-91D8-4F1F-9F37-0AB2074C4507}" type="sibTrans" cxnId="{ED038424-A6D2-4902-84F8-3483902562F6}">
      <dgm:prSet/>
      <dgm:spPr/>
      <dgm:t>
        <a:bodyPr/>
        <a:lstStyle/>
        <a:p>
          <a:endParaRPr lang="en-US"/>
        </a:p>
      </dgm:t>
    </dgm:pt>
    <dgm:pt modelId="{1DEFDFBC-1817-4C45-8AC7-AFC2901D18F4}">
      <dgm:prSet phldrT="[Text]" custT="1"/>
      <dgm:spPr/>
      <dgm:t>
        <a:bodyPr/>
        <a:lstStyle/>
        <a:p>
          <a:r>
            <a:rPr lang="bs-Latn-BA" sz="1400" dirty="0" smtClean="0"/>
            <a:t>Treći nacrt Priručnika</a:t>
          </a:r>
          <a:endParaRPr lang="en-US" sz="1400" dirty="0"/>
        </a:p>
      </dgm:t>
    </dgm:pt>
    <dgm:pt modelId="{11D1D55C-94CC-4023-A737-21BA93BA66C9}" type="parTrans" cxnId="{824EF38E-7097-4ACC-9E85-C60D4B482EE2}">
      <dgm:prSet/>
      <dgm:spPr/>
      <dgm:t>
        <a:bodyPr/>
        <a:lstStyle/>
        <a:p>
          <a:endParaRPr lang="en-US"/>
        </a:p>
      </dgm:t>
    </dgm:pt>
    <dgm:pt modelId="{B1337931-B94F-455D-BEA5-609B9C40AEB3}" type="sibTrans" cxnId="{824EF38E-7097-4ACC-9E85-C60D4B482EE2}">
      <dgm:prSet/>
      <dgm:spPr/>
      <dgm:t>
        <a:bodyPr/>
        <a:lstStyle/>
        <a:p>
          <a:endParaRPr lang="en-US"/>
        </a:p>
      </dgm:t>
    </dgm:pt>
    <dgm:pt modelId="{183A3F43-BC72-4891-AA2B-410705428963}">
      <dgm:prSet phldrT="[Text]" custT="1"/>
      <dgm:spPr/>
      <dgm:t>
        <a:bodyPr/>
        <a:lstStyle/>
        <a:p>
          <a:r>
            <a:rPr lang="bs-Latn-BA" sz="1400" dirty="0" smtClean="0"/>
            <a:t>Ugrađene Preporuke za APKOBiH</a:t>
          </a:r>
          <a:endParaRPr lang="en-US" sz="1400" dirty="0"/>
        </a:p>
      </dgm:t>
    </dgm:pt>
    <dgm:pt modelId="{900E7719-18CA-49A5-99A8-82E831E223E2}" type="parTrans" cxnId="{D6E82FA5-C1FB-432D-81B2-F9B289E72DAB}">
      <dgm:prSet/>
      <dgm:spPr/>
      <dgm:t>
        <a:bodyPr/>
        <a:lstStyle/>
        <a:p>
          <a:endParaRPr lang="en-US"/>
        </a:p>
      </dgm:t>
    </dgm:pt>
    <dgm:pt modelId="{77154EA2-C2F9-4AC2-9CB2-980F4DE7688C}" type="sibTrans" cxnId="{D6E82FA5-C1FB-432D-81B2-F9B289E72DAB}">
      <dgm:prSet/>
      <dgm:spPr/>
      <dgm:t>
        <a:bodyPr/>
        <a:lstStyle/>
        <a:p>
          <a:endParaRPr lang="en-US"/>
        </a:p>
      </dgm:t>
    </dgm:pt>
    <dgm:pt modelId="{A9493D80-8D16-41E8-B501-2C5E5782B352}" type="pres">
      <dgm:prSet presAssocID="{256026C6-3C2E-4A9B-AFBD-730913C4BECB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BD00726-AFAE-485D-B567-42DD7AEB36D4}" type="pres">
      <dgm:prSet presAssocID="{2A11770A-47B9-4F49-BEB4-3D80D2E085A6}" presName="ParentComposite" presStyleCnt="0"/>
      <dgm:spPr/>
    </dgm:pt>
    <dgm:pt modelId="{94700055-10B8-49D0-842F-3CA668DC98B7}" type="pres">
      <dgm:prSet presAssocID="{2A11770A-47B9-4F49-BEB4-3D80D2E085A6}" presName="Chord" presStyleLbl="bgShp" presStyleIdx="0" presStyleCnt="5"/>
      <dgm:spPr/>
    </dgm:pt>
    <dgm:pt modelId="{E61BB034-8FE6-4ABA-A02B-40128F71F675}" type="pres">
      <dgm:prSet presAssocID="{2A11770A-47B9-4F49-BEB4-3D80D2E085A6}" presName="Pie" presStyleLbl="alignNode1" presStyleIdx="0" presStyleCnt="5"/>
      <dgm:spPr/>
    </dgm:pt>
    <dgm:pt modelId="{742964E0-5EEE-4702-B139-D27538F62820}" type="pres">
      <dgm:prSet presAssocID="{2A11770A-47B9-4F49-BEB4-3D80D2E085A6}" presName="Parent" presStyleLbl="revTx" presStyleIdx="0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42C89C-36F1-40C6-B855-A062B63E66BB}" type="pres">
      <dgm:prSet presAssocID="{B8683B6E-299C-48B1-908B-ED12A650E7E3}" presName="negSibTrans" presStyleCnt="0"/>
      <dgm:spPr/>
    </dgm:pt>
    <dgm:pt modelId="{215B4AC5-80E7-4C1F-B529-60A0212E4E97}" type="pres">
      <dgm:prSet presAssocID="{2A11770A-47B9-4F49-BEB4-3D80D2E085A6}" presName="composite" presStyleCnt="0"/>
      <dgm:spPr/>
    </dgm:pt>
    <dgm:pt modelId="{F35D82DA-43D5-45A8-AC0B-802DF578DD7A}" type="pres">
      <dgm:prSet presAssocID="{2A11770A-47B9-4F49-BEB4-3D80D2E085A6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906AA2-B25B-4A51-BD88-701B2FFD67D9}" type="pres">
      <dgm:prSet presAssocID="{1C0D8C56-033D-4BF6-B9B0-78C78030BA44}" presName="sibTrans" presStyleCnt="0"/>
      <dgm:spPr/>
    </dgm:pt>
    <dgm:pt modelId="{568F12D9-2AC3-403A-AC73-9B85F7CA97C8}" type="pres">
      <dgm:prSet presAssocID="{794C2D95-83A0-4040-982E-4B3042414FAC}" presName="ParentComposite" presStyleCnt="0"/>
      <dgm:spPr/>
    </dgm:pt>
    <dgm:pt modelId="{EE4D538E-365D-4FDB-8E83-032B5A22E9C4}" type="pres">
      <dgm:prSet presAssocID="{794C2D95-83A0-4040-982E-4B3042414FAC}" presName="Chord" presStyleLbl="bgShp" presStyleIdx="1" presStyleCnt="5"/>
      <dgm:spPr/>
    </dgm:pt>
    <dgm:pt modelId="{F86A3A90-3E1E-4C3E-80FD-52C623AE2E01}" type="pres">
      <dgm:prSet presAssocID="{794C2D95-83A0-4040-982E-4B3042414FAC}" presName="Pie" presStyleLbl="alignNode1" presStyleIdx="1" presStyleCnt="5"/>
      <dgm:spPr/>
    </dgm:pt>
    <dgm:pt modelId="{B2CDF98C-4F8D-47BC-96B6-0AC67E7952D2}" type="pres">
      <dgm:prSet presAssocID="{794C2D95-83A0-4040-982E-4B3042414FAC}" presName="Parent" presStyleLbl="revTx" presStyleIdx="2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0DA407-BD42-432B-848D-D13AC13DDE7C}" type="pres">
      <dgm:prSet presAssocID="{B0C3D00C-AF0C-400E-9E05-456830ACB377}" presName="negSibTrans" presStyleCnt="0"/>
      <dgm:spPr/>
    </dgm:pt>
    <dgm:pt modelId="{49936EB9-E533-4D9A-A698-6842CE2255F1}" type="pres">
      <dgm:prSet presAssocID="{794C2D95-83A0-4040-982E-4B3042414FAC}" presName="composite" presStyleCnt="0"/>
      <dgm:spPr/>
    </dgm:pt>
    <dgm:pt modelId="{8B221001-CB56-4872-AE7F-EB54ED68B4E9}" type="pres">
      <dgm:prSet presAssocID="{794C2D95-83A0-4040-982E-4B3042414FAC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CB11FD-05F8-4CDC-88F6-1BC296B9355F}" type="pres">
      <dgm:prSet presAssocID="{6F266033-CD1A-4E0D-8349-1C9EE26A1B52}" presName="sibTrans" presStyleCnt="0"/>
      <dgm:spPr/>
    </dgm:pt>
    <dgm:pt modelId="{7029D128-DA1E-4130-BCBE-C1F4EB8C81B8}" type="pres">
      <dgm:prSet presAssocID="{BD6FDBD4-8408-4AA5-9F21-1E5F7542FB64}" presName="ParentComposite" presStyleCnt="0"/>
      <dgm:spPr/>
    </dgm:pt>
    <dgm:pt modelId="{6A4ABF9F-B8B5-4C46-8BE6-F3C736F1BA2F}" type="pres">
      <dgm:prSet presAssocID="{BD6FDBD4-8408-4AA5-9F21-1E5F7542FB64}" presName="Chord" presStyleLbl="bgShp" presStyleIdx="2" presStyleCnt="5"/>
      <dgm:spPr/>
    </dgm:pt>
    <dgm:pt modelId="{D453BB9B-51D4-46B9-9EA0-A0D40BD7DCD5}" type="pres">
      <dgm:prSet presAssocID="{BD6FDBD4-8408-4AA5-9F21-1E5F7542FB64}" presName="Pie" presStyleLbl="alignNode1" presStyleIdx="2" presStyleCnt="5"/>
      <dgm:spPr/>
    </dgm:pt>
    <dgm:pt modelId="{7A64C26F-7A0A-4F7E-8301-13DC167DA0C5}" type="pres">
      <dgm:prSet presAssocID="{BD6FDBD4-8408-4AA5-9F21-1E5F7542FB64}" presName="Parent" presStyleLbl="revTx" presStyleIdx="4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B4C507-DC4F-40D3-97F7-EAA03EC037CB}" type="pres">
      <dgm:prSet presAssocID="{7076A119-484E-4F7F-B865-03E628330B87}" presName="negSibTrans" presStyleCnt="0"/>
      <dgm:spPr/>
    </dgm:pt>
    <dgm:pt modelId="{E63A99B2-2A06-402A-B8F9-9C7A140BC372}" type="pres">
      <dgm:prSet presAssocID="{BD6FDBD4-8408-4AA5-9F21-1E5F7542FB64}" presName="composite" presStyleCnt="0"/>
      <dgm:spPr/>
    </dgm:pt>
    <dgm:pt modelId="{7488F72A-1BCE-4DF4-BBD1-C4E193D7D455}" type="pres">
      <dgm:prSet presAssocID="{BD6FDBD4-8408-4AA5-9F21-1E5F7542FB64}" presName="Child" presStyleLbl="revTx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BC49F7-B0E5-46D1-BC72-57F65539D011}" type="pres">
      <dgm:prSet presAssocID="{3BEC78BF-9F08-40F4-AC1F-05A7D5CD0091}" presName="sibTrans" presStyleCnt="0"/>
      <dgm:spPr/>
    </dgm:pt>
    <dgm:pt modelId="{FC5BABB5-3E99-4BD1-96C8-EBE3FC01FC98}" type="pres">
      <dgm:prSet presAssocID="{586A63A2-B086-4B0C-88BD-FD8CED1808A6}" presName="ParentComposite" presStyleCnt="0"/>
      <dgm:spPr/>
    </dgm:pt>
    <dgm:pt modelId="{8ABF1AAB-3EB7-4A1D-82A7-86AA8DAFFC9B}" type="pres">
      <dgm:prSet presAssocID="{586A63A2-B086-4B0C-88BD-FD8CED1808A6}" presName="Chord" presStyleLbl="bgShp" presStyleIdx="3" presStyleCnt="5"/>
      <dgm:spPr/>
    </dgm:pt>
    <dgm:pt modelId="{F82680FD-932E-4F86-BEFA-55C35BCA0850}" type="pres">
      <dgm:prSet presAssocID="{586A63A2-B086-4B0C-88BD-FD8CED1808A6}" presName="Pie" presStyleLbl="alignNode1" presStyleIdx="3" presStyleCnt="5"/>
      <dgm:spPr/>
    </dgm:pt>
    <dgm:pt modelId="{01F27ECE-F503-4E68-BCE2-DB73307440C1}" type="pres">
      <dgm:prSet presAssocID="{586A63A2-B086-4B0C-88BD-FD8CED1808A6}" presName="Parent" presStyleLbl="revTx" presStyleIdx="6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412A5C-8A98-480C-B001-2B23D29ED831}" type="pres">
      <dgm:prSet presAssocID="{D4D35C14-91D8-4F1F-9F37-0AB2074C4507}" presName="negSibTrans" presStyleCnt="0"/>
      <dgm:spPr/>
    </dgm:pt>
    <dgm:pt modelId="{4391AB7B-2A5A-4C79-8A0F-E66293636EFE}" type="pres">
      <dgm:prSet presAssocID="{586A63A2-B086-4B0C-88BD-FD8CED1808A6}" presName="composite" presStyleCnt="0"/>
      <dgm:spPr/>
    </dgm:pt>
    <dgm:pt modelId="{8D01F6B5-F1F9-4B0E-905B-B1DFAF5BF63D}" type="pres">
      <dgm:prSet presAssocID="{586A63A2-B086-4B0C-88BD-FD8CED1808A6}" presName="Child" presStyleLbl="revTx" presStyleIdx="7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63652-EB30-4F24-8B7C-28D638AD9B20}" type="pres">
      <dgm:prSet presAssocID="{75BA781C-9AFC-4BB7-9E01-5BD167D41D1B}" presName="sibTrans" presStyleCnt="0"/>
      <dgm:spPr/>
    </dgm:pt>
    <dgm:pt modelId="{284B63E6-E009-4750-9F7D-344A48D5A7A4}" type="pres">
      <dgm:prSet presAssocID="{1DEFDFBC-1817-4C45-8AC7-AFC2901D18F4}" presName="ParentComposite" presStyleCnt="0"/>
      <dgm:spPr/>
    </dgm:pt>
    <dgm:pt modelId="{9AE02EEA-8FB9-4FBF-99A6-9398E556A9A2}" type="pres">
      <dgm:prSet presAssocID="{1DEFDFBC-1817-4C45-8AC7-AFC2901D18F4}" presName="Chord" presStyleLbl="bgShp" presStyleIdx="4" presStyleCnt="5"/>
      <dgm:spPr/>
    </dgm:pt>
    <dgm:pt modelId="{DE471A84-045E-4682-B4C0-F06DBFC2B2E6}" type="pres">
      <dgm:prSet presAssocID="{1DEFDFBC-1817-4C45-8AC7-AFC2901D18F4}" presName="Pie" presStyleLbl="alignNode1" presStyleIdx="4" presStyleCnt="5"/>
      <dgm:spPr/>
    </dgm:pt>
    <dgm:pt modelId="{A30B48AC-E412-4A6E-B629-7EBD7CE9492F}" type="pres">
      <dgm:prSet presAssocID="{1DEFDFBC-1817-4C45-8AC7-AFC2901D18F4}" presName="Parent" presStyleLbl="revTx" presStyleIdx="8" presStyleCnt="1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78F90-D5A3-4F63-ADE7-017CEA4BCA20}" type="pres">
      <dgm:prSet presAssocID="{77154EA2-C2F9-4AC2-9CB2-980F4DE7688C}" presName="negSibTrans" presStyleCnt="0"/>
      <dgm:spPr/>
    </dgm:pt>
    <dgm:pt modelId="{67E36C15-5CEC-40D8-A81B-0B7D4D0A5753}" type="pres">
      <dgm:prSet presAssocID="{1DEFDFBC-1817-4C45-8AC7-AFC2901D18F4}" presName="composite" presStyleCnt="0"/>
      <dgm:spPr/>
    </dgm:pt>
    <dgm:pt modelId="{8D34108A-3A73-43A5-8C69-A97F9324A599}" type="pres">
      <dgm:prSet presAssocID="{1DEFDFBC-1817-4C45-8AC7-AFC2901D18F4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0AA47F-BA4F-8F41-B73E-6D22C831118B}" type="presOf" srcId="{55206F7D-97AC-42DD-B535-189DC308E4DF}" destId="{7488F72A-1BCE-4DF4-BBD1-C4E193D7D455}" srcOrd="0" destOrd="0" presId="urn:microsoft.com/office/officeart/2009/3/layout/PieProcess"/>
    <dgm:cxn modelId="{AAEC6190-0289-DB43-98B0-404D69CC7532}" type="presOf" srcId="{1DEFDFBC-1817-4C45-8AC7-AFC2901D18F4}" destId="{A30B48AC-E412-4A6E-B629-7EBD7CE9492F}" srcOrd="0" destOrd="0" presId="urn:microsoft.com/office/officeart/2009/3/layout/PieProcess"/>
    <dgm:cxn modelId="{ED038424-A6D2-4902-84F8-3483902562F6}" srcId="{586A63A2-B086-4B0C-88BD-FD8CED1808A6}" destId="{2DE7879C-8486-48B8-904B-ADBB07693E4B}" srcOrd="0" destOrd="0" parTransId="{C56D4ED4-ECF2-45CE-A766-04067C785C89}" sibTransId="{D4D35C14-91D8-4F1F-9F37-0AB2074C4507}"/>
    <dgm:cxn modelId="{824EF38E-7097-4ACC-9E85-C60D4B482EE2}" srcId="{256026C6-3C2E-4A9B-AFBD-730913C4BECB}" destId="{1DEFDFBC-1817-4C45-8AC7-AFC2901D18F4}" srcOrd="4" destOrd="0" parTransId="{11D1D55C-94CC-4023-A737-21BA93BA66C9}" sibTransId="{B1337931-B94F-455D-BEA5-609B9C40AEB3}"/>
    <dgm:cxn modelId="{6822770B-C3BB-864B-A431-DDCACDC597ED}" type="presOf" srcId="{256026C6-3C2E-4A9B-AFBD-730913C4BECB}" destId="{A9493D80-8D16-41E8-B501-2C5E5782B352}" srcOrd="0" destOrd="0" presId="urn:microsoft.com/office/officeart/2009/3/layout/PieProcess"/>
    <dgm:cxn modelId="{B3868940-CE08-4404-9484-170CF642841C}" srcId="{794C2D95-83A0-4040-982E-4B3042414FAC}" destId="{FC29CB31-5477-483A-8118-F740988C5B0C}" srcOrd="2" destOrd="0" parTransId="{24CB882F-1CF4-4749-AF7B-BAB3C2341503}" sibTransId="{836982FE-9D30-46E9-B6B2-6AE22284D5BA}"/>
    <dgm:cxn modelId="{3F03280B-780A-1348-BBE0-0567306BCF8D}" type="presOf" srcId="{2DE7879C-8486-48B8-904B-ADBB07693E4B}" destId="{8D01F6B5-F1F9-4B0E-905B-B1DFAF5BF63D}" srcOrd="0" destOrd="0" presId="urn:microsoft.com/office/officeart/2009/3/layout/PieProcess"/>
    <dgm:cxn modelId="{5B8EA780-D938-4776-AF6A-7AF30C8ECA66}" srcId="{794C2D95-83A0-4040-982E-4B3042414FAC}" destId="{E5ADAFDB-6350-49D8-AFEF-30615C5D420A}" srcOrd="1" destOrd="0" parTransId="{34A5EF1F-37FB-4B5B-9CED-1410DC6F51A5}" sibTransId="{EFF40A18-1F1F-4D34-B422-2CDAFD116798}"/>
    <dgm:cxn modelId="{FC037EB4-9D2B-2A4F-AE70-F459F8B1E818}" type="presOf" srcId="{5B80050F-C16B-4067-949F-A1BAF9B68622}" destId="{7488F72A-1BCE-4DF4-BBD1-C4E193D7D455}" srcOrd="0" destOrd="2" presId="urn:microsoft.com/office/officeart/2009/3/layout/PieProcess"/>
    <dgm:cxn modelId="{7B9B7756-9539-3F41-8EFF-744B288DD1D9}" type="presOf" srcId="{BD6FDBD4-8408-4AA5-9F21-1E5F7542FB64}" destId="{7A64C26F-7A0A-4F7E-8301-13DC167DA0C5}" srcOrd="0" destOrd="0" presId="urn:microsoft.com/office/officeart/2009/3/layout/PieProcess"/>
    <dgm:cxn modelId="{ACFA3BDB-09E6-4783-8F9D-80EB261D549F}" srcId="{256026C6-3C2E-4A9B-AFBD-730913C4BECB}" destId="{2A11770A-47B9-4F49-BEB4-3D80D2E085A6}" srcOrd="0" destOrd="0" parTransId="{E97DAA7D-A17B-491A-8B74-98BECC4E5E5D}" sibTransId="{1C0D8C56-033D-4BF6-B9B0-78C78030BA44}"/>
    <dgm:cxn modelId="{3DAB360A-1924-9640-B10E-F69C52F66E5A}" type="presOf" srcId="{586A63A2-B086-4B0C-88BD-FD8CED1808A6}" destId="{01F27ECE-F503-4E68-BCE2-DB73307440C1}" srcOrd="0" destOrd="0" presId="urn:microsoft.com/office/officeart/2009/3/layout/PieProcess"/>
    <dgm:cxn modelId="{D893E592-3CF6-4EE2-9F2D-377E54F39A4D}" srcId="{BD6FDBD4-8408-4AA5-9F21-1E5F7542FB64}" destId="{5B80050F-C16B-4067-949F-A1BAF9B68622}" srcOrd="2" destOrd="0" parTransId="{1E44403B-57AF-4A17-9E56-1E4A391677BC}" sibTransId="{803636B5-0DFB-40F5-9B0E-0D05564EA35E}"/>
    <dgm:cxn modelId="{ABA601E4-9E61-114E-9678-DADCACDE59E8}" type="presOf" srcId="{E5ADAFDB-6350-49D8-AFEF-30615C5D420A}" destId="{8B221001-CB56-4872-AE7F-EB54ED68B4E9}" srcOrd="0" destOrd="1" presId="urn:microsoft.com/office/officeart/2009/3/layout/PieProcess"/>
    <dgm:cxn modelId="{22D6AEF0-7E1A-3A44-83C2-9483C0F6D4CA}" type="presOf" srcId="{183A3F43-BC72-4891-AA2B-410705428963}" destId="{8D34108A-3A73-43A5-8C69-A97F9324A599}" srcOrd="0" destOrd="0" presId="urn:microsoft.com/office/officeart/2009/3/layout/PieProcess"/>
    <dgm:cxn modelId="{EA0C2AD5-DF0B-1E46-876B-1842503DC147}" type="presOf" srcId="{A01AAB50-47B8-424B-A97A-237F2DB0714E}" destId="{F35D82DA-43D5-45A8-AC0B-802DF578DD7A}" srcOrd="0" destOrd="1" presId="urn:microsoft.com/office/officeart/2009/3/layout/PieProcess"/>
    <dgm:cxn modelId="{BB7C0C4A-BEF7-4468-8B11-7A888453A225}" srcId="{256026C6-3C2E-4A9B-AFBD-730913C4BECB}" destId="{BD6FDBD4-8408-4AA5-9F21-1E5F7542FB64}" srcOrd="2" destOrd="0" parTransId="{9FD93DDC-114D-49ED-89D9-5D220F6974EA}" sibTransId="{3BEC78BF-9F08-40F4-AC1F-05A7D5CD0091}"/>
    <dgm:cxn modelId="{E6DA518A-0F3A-4FC2-9943-D3D0D5114363}" srcId="{BD6FDBD4-8408-4AA5-9F21-1E5F7542FB64}" destId="{55206F7D-97AC-42DD-B535-189DC308E4DF}" srcOrd="0" destOrd="0" parTransId="{A1CDE0B3-359F-4380-BFCF-0B65B7A9785A}" sibTransId="{7076A119-484E-4F7F-B865-03E628330B87}"/>
    <dgm:cxn modelId="{65F66CE5-41C8-F640-9AEC-518A7C3B97E8}" type="presOf" srcId="{1818752B-9E95-44DA-B285-54B3F095DE09}" destId="{F35D82DA-43D5-45A8-AC0B-802DF578DD7A}" srcOrd="0" destOrd="2" presId="urn:microsoft.com/office/officeart/2009/3/layout/PieProcess"/>
    <dgm:cxn modelId="{3585DA44-AB8F-4DCC-B2B3-B00A7D84E047}" srcId="{BD6FDBD4-8408-4AA5-9F21-1E5F7542FB64}" destId="{9439FFDB-889D-4428-A63F-C4D01798FFA7}" srcOrd="1" destOrd="0" parTransId="{0C64942A-BA42-426C-8FDB-3A8B53917681}" sibTransId="{3AE60C4E-B1F4-4099-AF72-55C9D7FA262C}"/>
    <dgm:cxn modelId="{7CACE947-B38B-7B45-8ED6-D1F1ED5F4F1B}" type="presOf" srcId="{794C2D95-83A0-4040-982E-4B3042414FAC}" destId="{B2CDF98C-4F8D-47BC-96B6-0AC67E7952D2}" srcOrd="0" destOrd="0" presId="urn:microsoft.com/office/officeart/2009/3/layout/PieProcess"/>
    <dgm:cxn modelId="{EE92F97E-DF15-F442-AE3C-98D7BE755367}" type="presOf" srcId="{9439FFDB-889D-4428-A63F-C4D01798FFA7}" destId="{7488F72A-1BCE-4DF4-BBD1-C4E193D7D455}" srcOrd="0" destOrd="1" presId="urn:microsoft.com/office/officeart/2009/3/layout/PieProcess"/>
    <dgm:cxn modelId="{D6E82FA5-C1FB-432D-81B2-F9B289E72DAB}" srcId="{1DEFDFBC-1817-4C45-8AC7-AFC2901D18F4}" destId="{183A3F43-BC72-4891-AA2B-410705428963}" srcOrd="0" destOrd="0" parTransId="{900E7719-18CA-49A5-99A8-82E831E223E2}" sibTransId="{77154EA2-C2F9-4AC2-9CB2-980F4DE7688C}"/>
    <dgm:cxn modelId="{821EF829-CB59-4704-BFAD-E62662C875FD}" srcId="{794C2D95-83A0-4040-982E-4B3042414FAC}" destId="{6A947569-DD4E-4DF4-B7BE-805A3316B501}" srcOrd="0" destOrd="0" parTransId="{EC90BA81-1ECC-49AB-9993-742E44411566}" sibTransId="{B0C3D00C-AF0C-400E-9E05-456830ACB377}"/>
    <dgm:cxn modelId="{24B33012-00AC-574E-BD40-120AE490626E}" type="presOf" srcId="{6A947569-DD4E-4DF4-B7BE-805A3316B501}" destId="{8B221001-CB56-4872-AE7F-EB54ED68B4E9}" srcOrd="0" destOrd="0" presId="urn:microsoft.com/office/officeart/2009/3/layout/PieProcess"/>
    <dgm:cxn modelId="{A60CDA7B-7D04-4CFC-B414-BDAB57412F1E}" srcId="{256026C6-3C2E-4A9B-AFBD-730913C4BECB}" destId="{794C2D95-83A0-4040-982E-4B3042414FAC}" srcOrd="1" destOrd="0" parTransId="{4D6BB231-1481-454A-B71D-92E4B5AA54D1}" sibTransId="{6F266033-CD1A-4E0D-8349-1C9EE26A1B52}"/>
    <dgm:cxn modelId="{7C25CB14-7F07-42DC-8032-6389C1428CD2}" srcId="{2A11770A-47B9-4F49-BEB4-3D80D2E085A6}" destId="{E32857E6-92B3-4B4D-8EB4-C86B4B554C39}" srcOrd="0" destOrd="0" parTransId="{9D20FFFE-6C5B-441C-8EAD-EE16BD31AA93}" sibTransId="{B8683B6E-299C-48B1-908B-ED12A650E7E3}"/>
    <dgm:cxn modelId="{C2AE6C0E-EF06-5E41-8893-17EA5F68D4B6}" type="presOf" srcId="{2A11770A-47B9-4F49-BEB4-3D80D2E085A6}" destId="{742964E0-5EEE-4702-B139-D27538F62820}" srcOrd="0" destOrd="0" presId="urn:microsoft.com/office/officeart/2009/3/layout/PieProcess"/>
    <dgm:cxn modelId="{A604831B-D40F-4099-AEC1-E8521E6B2CC0}" srcId="{2A11770A-47B9-4F49-BEB4-3D80D2E085A6}" destId="{A01AAB50-47B8-424B-A97A-237F2DB0714E}" srcOrd="1" destOrd="0" parTransId="{9A9C5CF2-626E-4293-87CE-0723B85B8E72}" sibTransId="{B14B9843-403D-435E-A559-755DC8637074}"/>
    <dgm:cxn modelId="{BF7C1345-B9A6-45A7-A920-1509363A5A89}" srcId="{256026C6-3C2E-4A9B-AFBD-730913C4BECB}" destId="{586A63A2-B086-4B0C-88BD-FD8CED1808A6}" srcOrd="3" destOrd="0" parTransId="{F0708C72-A332-419A-9C66-050B1D348C82}" sibTransId="{75BA781C-9AFC-4BB7-9E01-5BD167D41D1B}"/>
    <dgm:cxn modelId="{562A8422-18B7-4F02-A8AF-7D8A8245759F}" srcId="{2A11770A-47B9-4F49-BEB4-3D80D2E085A6}" destId="{1818752B-9E95-44DA-B285-54B3F095DE09}" srcOrd="2" destOrd="0" parTransId="{943642F5-C48A-480A-906B-ECAE179186B7}" sibTransId="{9CA6D1D8-68F9-4DD5-9C96-30662866F2AE}"/>
    <dgm:cxn modelId="{4E70B4C3-C361-E14A-B43E-58467E7C248E}" type="presOf" srcId="{E32857E6-92B3-4B4D-8EB4-C86B4B554C39}" destId="{F35D82DA-43D5-45A8-AC0B-802DF578DD7A}" srcOrd="0" destOrd="0" presId="urn:microsoft.com/office/officeart/2009/3/layout/PieProcess"/>
    <dgm:cxn modelId="{7AE011F5-BC03-D741-9BD8-0F47042951B6}" type="presOf" srcId="{FC29CB31-5477-483A-8118-F740988C5B0C}" destId="{8B221001-CB56-4872-AE7F-EB54ED68B4E9}" srcOrd="0" destOrd="2" presId="urn:microsoft.com/office/officeart/2009/3/layout/PieProcess"/>
    <dgm:cxn modelId="{8FE4BA39-BD51-DB40-9F98-A3F620C32DA1}" type="presParOf" srcId="{A9493D80-8D16-41E8-B501-2C5E5782B352}" destId="{7BD00726-AFAE-485D-B567-42DD7AEB36D4}" srcOrd="0" destOrd="0" presId="urn:microsoft.com/office/officeart/2009/3/layout/PieProcess"/>
    <dgm:cxn modelId="{E75D676A-1138-5148-861E-FAEDC4E0B9EA}" type="presParOf" srcId="{7BD00726-AFAE-485D-B567-42DD7AEB36D4}" destId="{94700055-10B8-49D0-842F-3CA668DC98B7}" srcOrd="0" destOrd="0" presId="urn:microsoft.com/office/officeart/2009/3/layout/PieProcess"/>
    <dgm:cxn modelId="{B2532BE7-94C2-EA4F-98C1-C57F46A7C8C9}" type="presParOf" srcId="{7BD00726-AFAE-485D-B567-42DD7AEB36D4}" destId="{E61BB034-8FE6-4ABA-A02B-40128F71F675}" srcOrd="1" destOrd="0" presId="urn:microsoft.com/office/officeart/2009/3/layout/PieProcess"/>
    <dgm:cxn modelId="{AA6A3DAA-FB21-3D48-8618-31FE0ED381A4}" type="presParOf" srcId="{7BD00726-AFAE-485D-B567-42DD7AEB36D4}" destId="{742964E0-5EEE-4702-B139-D27538F62820}" srcOrd="2" destOrd="0" presId="urn:microsoft.com/office/officeart/2009/3/layout/PieProcess"/>
    <dgm:cxn modelId="{A76F00E9-27A0-3E43-9537-8E832309DB0A}" type="presParOf" srcId="{A9493D80-8D16-41E8-B501-2C5E5782B352}" destId="{3342C89C-36F1-40C6-B855-A062B63E66BB}" srcOrd="1" destOrd="0" presId="urn:microsoft.com/office/officeart/2009/3/layout/PieProcess"/>
    <dgm:cxn modelId="{2A79467B-0430-3E47-A48C-3F0BFB108CD2}" type="presParOf" srcId="{A9493D80-8D16-41E8-B501-2C5E5782B352}" destId="{215B4AC5-80E7-4C1F-B529-60A0212E4E97}" srcOrd="2" destOrd="0" presId="urn:microsoft.com/office/officeart/2009/3/layout/PieProcess"/>
    <dgm:cxn modelId="{A159D86D-F237-8B41-8B59-41749FA3FF07}" type="presParOf" srcId="{215B4AC5-80E7-4C1F-B529-60A0212E4E97}" destId="{F35D82DA-43D5-45A8-AC0B-802DF578DD7A}" srcOrd="0" destOrd="0" presId="urn:microsoft.com/office/officeart/2009/3/layout/PieProcess"/>
    <dgm:cxn modelId="{86F06AA7-CC8F-BE4E-9E21-B46CD390516D}" type="presParOf" srcId="{A9493D80-8D16-41E8-B501-2C5E5782B352}" destId="{14906AA2-B25B-4A51-BD88-701B2FFD67D9}" srcOrd="3" destOrd="0" presId="urn:microsoft.com/office/officeart/2009/3/layout/PieProcess"/>
    <dgm:cxn modelId="{6DAA32A6-A0BB-C645-BC3B-7D164FF1C831}" type="presParOf" srcId="{A9493D80-8D16-41E8-B501-2C5E5782B352}" destId="{568F12D9-2AC3-403A-AC73-9B85F7CA97C8}" srcOrd="4" destOrd="0" presId="urn:microsoft.com/office/officeart/2009/3/layout/PieProcess"/>
    <dgm:cxn modelId="{492BCB49-00A3-7547-BADF-9BD8FC925538}" type="presParOf" srcId="{568F12D9-2AC3-403A-AC73-9B85F7CA97C8}" destId="{EE4D538E-365D-4FDB-8E83-032B5A22E9C4}" srcOrd="0" destOrd="0" presId="urn:microsoft.com/office/officeart/2009/3/layout/PieProcess"/>
    <dgm:cxn modelId="{53C0409C-2FB1-BD4C-895C-D05B217EF49D}" type="presParOf" srcId="{568F12D9-2AC3-403A-AC73-9B85F7CA97C8}" destId="{F86A3A90-3E1E-4C3E-80FD-52C623AE2E01}" srcOrd="1" destOrd="0" presId="urn:microsoft.com/office/officeart/2009/3/layout/PieProcess"/>
    <dgm:cxn modelId="{ABDCBE95-9C25-C840-B03F-B3583C19EA73}" type="presParOf" srcId="{568F12D9-2AC3-403A-AC73-9B85F7CA97C8}" destId="{B2CDF98C-4F8D-47BC-96B6-0AC67E7952D2}" srcOrd="2" destOrd="0" presId="urn:microsoft.com/office/officeart/2009/3/layout/PieProcess"/>
    <dgm:cxn modelId="{E154776B-1BBA-4041-8597-89CC0FD4A9B0}" type="presParOf" srcId="{A9493D80-8D16-41E8-B501-2C5E5782B352}" destId="{050DA407-BD42-432B-848D-D13AC13DDE7C}" srcOrd="5" destOrd="0" presId="urn:microsoft.com/office/officeart/2009/3/layout/PieProcess"/>
    <dgm:cxn modelId="{E9FD17B1-4341-5344-BD2F-6C01D76B74B7}" type="presParOf" srcId="{A9493D80-8D16-41E8-B501-2C5E5782B352}" destId="{49936EB9-E533-4D9A-A698-6842CE2255F1}" srcOrd="6" destOrd="0" presId="urn:microsoft.com/office/officeart/2009/3/layout/PieProcess"/>
    <dgm:cxn modelId="{0B9AB5AA-10D1-1C4B-85D5-3204C1828CC9}" type="presParOf" srcId="{49936EB9-E533-4D9A-A698-6842CE2255F1}" destId="{8B221001-CB56-4872-AE7F-EB54ED68B4E9}" srcOrd="0" destOrd="0" presId="urn:microsoft.com/office/officeart/2009/3/layout/PieProcess"/>
    <dgm:cxn modelId="{CE9F159A-6F3D-D647-94FA-ECD4BB8B5202}" type="presParOf" srcId="{A9493D80-8D16-41E8-B501-2C5E5782B352}" destId="{9DCB11FD-05F8-4CDC-88F6-1BC296B9355F}" srcOrd="7" destOrd="0" presId="urn:microsoft.com/office/officeart/2009/3/layout/PieProcess"/>
    <dgm:cxn modelId="{B66341E2-135F-2341-ACD8-958E48E92F11}" type="presParOf" srcId="{A9493D80-8D16-41E8-B501-2C5E5782B352}" destId="{7029D128-DA1E-4130-BCBE-C1F4EB8C81B8}" srcOrd="8" destOrd="0" presId="urn:microsoft.com/office/officeart/2009/3/layout/PieProcess"/>
    <dgm:cxn modelId="{B0DFB51D-C114-8B43-9AED-5DB7074D405C}" type="presParOf" srcId="{7029D128-DA1E-4130-BCBE-C1F4EB8C81B8}" destId="{6A4ABF9F-B8B5-4C46-8BE6-F3C736F1BA2F}" srcOrd="0" destOrd="0" presId="urn:microsoft.com/office/officeart/2009/3/layout/PieProcess"/>
    <dgm:cxn modelId="{0F243775-DAC6-0D4E-AE16-8E8AB19D36A1}" type="presParOf" srcId="{7029D128-DA1E-4130-BCBE-C1F4EB8C81B8}" destId="{D453BB9B-51D4-46B9-9EA0-A0D40BD7DCD5}" srcOrd="1" destOrd="0" presId="urn:microsoft.com/office/officeart/2009/3/layout/PieProcess"/>
    <dgm:cxn modelId="{A39A1283-0A42-2940-B0BB-64AB92BFD2C6}" type="presParOf" srcId="{7029D128-DA1E-4130-BCBE-C1F4EB8C81B8}" destId="{7A64C26F-7A0A-4F7E-8301-13DC167DA0C5}" srcOrd="2" destOrd="0" presId="urn:microsoft.com/office/officeart/2009/3/layout/PieProcess"/>
    <dgm:cxn modelId="{34B66D09-5A49-DA40-AEFE-418BDFE91842}" type="presParOf" srcId="{A9493D80-8D16-41E8-B501-2C5E5782B352}" destId="{15B4C507-DC4F-40D3-97F7-EAA03EC037CB}" srcOrd="9" destOrd="0" presId="urn:microsoft.com/office/officeart/2009/3/layout/PieProcess"/>
    <dgm:cxn modelId="{6555F4D2-163F-374A-B28F-7E16FC33692B}" type="presParOf" srcId="{A9493D80-8D16-41E8-B501-2C5E5782B352}" destId="{E63A99B2-2A06-402A-B8F9-9C7A140BC372}" srcOrd="10" destOrd="0" presId="urn:microsoft.com/office/officeart/2009/3/layout/PieProcess"/>
    <dgm:cxn modelId="{20D5E6CC-3C27-D647-A6AC-DD658CDAD149}" type="presParOf" srcId="{E63A99B2-2A06-402A-B8F9-9C7A140BC372}" destId="{7488F72A-1BCE-4DF4-BBD1-C4E193D7D455}" srcOrd="0" destOrd="0" presId="urn:microsoft.com/office/officeart/2009/3/layout/PieProcess"/>
    <dgm:cxn modelId="{5511D16F-899B-7C45-85BE-70C303DFD9ED}" type="presParOf" srcId="{A9493D80-8D16-41E8-B501-2C5E5782B352}" destId="{E2BC49F7-B0E5-46D1-BC72-57F65539D011}" srcOrd="11" destOrd="0" presId="urn:microsoft.com/office/officeart/2009/3/layout/PieProcess"/>
    <dgm:cxn modelId="{F55B24CF-4139-F544-B979-4470D919BD43}" type="presParOf" srcId="{A9493D80-8D16-41E8-B501-2C5E5782B352}" destId="{FC5BABB5-3E99-4BD1-96C8-EBE3FC01FC98}" srcOrd="12" destOrd="0" presId="urn:microsoft.com/office/officeart/2009/3/layout/PieProcess"/>
    <dgm:cxn modelId="{5C742CD7-D955-ED40-B8AD-015CB9FF54F0}" type="presParOf" srcId="{FC5BABB5-3E99-4BD1-96C8-EBE3FC01FC98}" destId="{8ABF1AAB-3EB7-4A1D-82A7-86AA8DAFFC9B}" srcOrd="0" destOrd="0" presId="urn:microsoft.com/office/officeart/2009/3/layout/PieProcess"/>
    <dgm:cxn modelId="{2392C991-8552-5C4D-8853-004DB44CAADE}" type="presParOf" srcId="{FC5BABB5-3E99-4BD1-96C8-EBE3FC01FC98}" destId="{F82680FD-932E-4F86-BEFA-55C35BCA0850}" srcOrd="1" destOrd="0" presId="urn:microsoft.com/office/officeart/2009/3/layout/PieProcess"/>
    <dgm:cxn modelId="{C220EC0C-44A6-0746-8191-CE3E72CD5CA3}" type="presParOf" srcId="{FC5BABB5-3E99-4BD1-96C8-EBE3FC01FC98}" destId="{01F27ECE-F503-4E68-BCE2-DB73307440C1}" srcOrd="2" destOrd="0" presId="urn:microsoft.com/office/officeart/2009/3/layout/PieProcess"/>
    <dgm:cxn modelId="{22E43283-4CAA-0846-B685-A2A16428B101}" type="presParOf" srcId="{A9493D80-8D16-41E8-B501-2C5E5782B352}" destId="{E0412A5C-8A98-480C-B001-2B23D29ED831}" srcOrd="13" destOrd="0" presId="urn:microsoft.com/office/officeart/2009/3/layout/PieProcess"/>
    <dgm:cxn modelId="{D7761B00-1A42-C944-8425-2755473FE7B0}" type="presParOf" srcId="{A9493D80-8D16-41E8-B501-2C5E5782B352}" destId="{4391AB7B-2A5A-4C79-8A0F-E66293636EFE}" srcOrd="14" destOrd="0" presId="urn:microsoft.com/office/officeart/2009/3/layout/PieProcess"/>
    <dgm:cxn modelId="{6770F23E-C24C-0C46-8086-557A2552225E}" type="presParOf" srcId="{4391AB7B-2A5A-4C79-8A0F-E66293636EFE}" destId="{8D01F6B5-F1F9-4B0E-905B-B1DFAF5BF63D}" srcOrd="0" destOrd="0" presId="urn:microsoft.com/office/officeart/2009/3/layout/PieProcess"/>
    <dgm:cxn modelId="{01FE6216-AB82-1945-9CF4-83467C1E52E6}" type="presParOf" srcId="{A9493D80-8D16-41E8-B501-2C5E5782B352}" destId="{07663652-EB30-4F24-8B7C-28D638AD9B20}" srcOrd="15" destOrd="0" presId="urn:microsoft.com/office/officeart/2009/3/layout/PieProcess"/>
    <dgm:cxn modelId="{87A8D380-43D2-5749-85D2-00AA27845EA6}" type="presParOf" srcId="{A9493D80-8D16-41E8-B501-2C5E5782B352}" destId="{284B63E6-E009-4750-9F7D-344A48D5A7A4}" srcOrd="16" destOrd="0" presId="urn:microsoft.com/office/officeart/2009/3/layout/PieProcess"/>
    <dgm:cxn modelId="{CDC2247C-7733-F440-B4DF-862DBA4CD5BD}" type="presParOf" srcId="{284B63E6-E009-4750-9F7D-344A48D5A7A4}" destId="{9AE02EEA-8FB9-4FBF-99A6-9398E556A9A2}" srcOrd="0" destOrd="0" presId="urn:microsoft.com/office/officeart/2009/3/layout/PieProcess"/>
    <dgm:cxn modelId="{73CE510A-7410-C44A-8168-166023314455}" type="presParOf" srcId="{284B63E6-E009-4750-9F7D-344A48D5A7A4}" destId="{DE471A84-045E-4682-B4C0-F06DBFC2B2E6}" srcOrd="1" destOrd="0" presId="urn:microsoft.com/office/officeart/2009/3/layout/PieProcess"/>
    <dgm:cxn modelId="{CCD04989-D274-FF45-96CB-489C8140F1B5}" type="presParOf" srcId="{284B63E6-E009-4750-9F7D-344A48D5A7A4}" destId="{A30B48AC-E412-4A6E-B629-7EBD7CE9492F}" srcOrd="2" destOrd="0" presId="urn:microsoft.com/office/officeart/2009/3/layout/PieProcess"/>
    <dgm:cxn modelId="{63FACF4A-98D5-8449-8DDB-8B776CB97BA8}" type="presParOf" srcId="{A9493D80-8D16-41E8-B501-2C5E5782B352}" destId="{B8D78F90-D5A3-4F63-ADE7-017CEA4BCA20}" srcOrd="17" destOrd="0" presId="urn:microsoft.com/office/officeart/2009/3/layout/PieProcess"/>
    <dgm:cxn modelId="{FB69D4A5-3970-0540-A429-553AD8610BC8}" type="presParOf" srcId="{A9493D80-8D16-41E8-B501-2C5E5782B352}" destId="{67E36C15-5CEC-40D8-A81B-0B7D4D0A5753}" srcOrd="18" destOrd="0" presId="urn:microsoft.com/office/officeart/2009/3/layout/PieProcess"/>
    <dgm:cxn modelId="{B58D1245-8063-F347-B5C9-6E2ECC70EE08}" type="presParOf" srcId="{67E36C15-5CEC-40D8-A81B-0B7D4D0A5753}" destId="{8D34108A-3A73-43A5-8C69-A97F9324A599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1EAF3FC-67D8-8E4E-839F-FEFDE7126F00}" type="doc">
      <dgm:prSet loTypeId="urn:microsoft.com/office/officeart/2005/8/layout/vList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00A74F6-0FD1-3D40-8EDB-51BBB71A0A49}">
      <dgm:prSet phldrT="[Text]"/>
      <dgm:spPr/>
      <dgm:t>
        <a:bodyPr/>
        <a:lstStyle/>
        <a:p>
          <a:r>
            <a:rPr lang="bs-Latn-BA" dirty="0" smtClean="0"/>
            <a:t>Nacrt p</a:t>
          </a:r>
          <a:r>
            <a:rPr lang="ta-IN" dirty="0" smtClean="0"/>
            <a:t>rioritet</a:t>
          </a:r>
          <a:r>
            <a:rPr lang="bs-Latn-BA" dirty="0" smtClean="0"/>
            <a:t>a</a:t>
          </a:r>
          <a:r>
            <a:rPr lang="ta-IN" dirty="0" smtClean="0"/>
            <a:t> za razvoj visokog obrazovanja u BiH 2016-2026</a:t>
          </a:r>
          <a:endParaRPr lang="en-US" dirty="0"/>
        </a:p>
      </dgm:t>
    </dgm:pt>
    <dgm:pt modelId="{A2FBA88E-F72B-7B42-964A-0682EB2B4F5E}" type="parTrans" cxnId="{5420B7C3-5D90-AA45-A823-3559DD794BEB}">
      <dgm:prSet/>
      <dgm:spPr/>
      <dgm:t>
        <a:bodyPr/>
        <a:lstStyle/>
        <a:p>
          <a:endParaRPr lang="en-US"/>
        </a:p>
      </dgm:t>
    </dgm:pt>
    <dgm:pt modelId="{62878DF7-FD2D-0947-896C-357AC2915B3A}" type="sibTrans" cxnId="{5420B7C3-5D90-AA45-A823-3559DD794BEB}">
      <dgm:prSet/>
      <dgm:spPr/>
      <dgm:t>
        <a:bodyPr/>
        <a:lstStyle/>
        <a:p>
          <a:endParaRPr lang="en-US"/>
        </a:p>
      </dgm:t>
    </dgm:pt>
    <dgm:pt modelId="{F31B9CC1-7557-FA4C-80A0-CF0796518E9A}">
      <dgm:prSet phldrT="[Text]"/>
      <dgm:spPr/>
      <dgm:t>
        <a:bodyPr/>
        <a:lstStyle/>
        <a:p>
          <a:r>
            <a:rPr lang="bs-Latn-BA" dirty="0" smtClean="0"/>
            <a:t>Nacrt p</a:t>
          </a:r>
          <a:r>
            <a:rPr lang="ta-IN" dirty="0" smtClean="0"/>
            <a:t>rioritet</a:t>
          </a:r>
          <a:r>
            <a:rPr lang="bs-Latn-BA" dirty="0" smtClean="0"/>
            <a:t>a</a:t>
          </a:r>
          <a:r>
            <a:rPr lang="ta-IN" dirty="0" smtClean="0"/>
            <a:t> (47 prioriteta) na osnovu</a:t>
          </a:r>
          <a:endParaRPr lang="en-US" dirty="0"/>
        </a:p>
      </dgm:t>
    </dgm:pt>
    <dgm:pt modelId="{5051C10A-2FAD-214B-8B9F-3E43B9C7EAD3}" type="parTrans" cxnId="{54DE9285-D8BB-634A-9FDA-B4623194FAFC}">
      <dgm:prSet/>
      <dgm:spPr/>
      <dgm:t>
        <a:bodyPr/>
        <a:lstStyle/>
        <a:p>
          <a:endParaRPr lang="en-US"/>
        </a:p>
      </dgm:t>
    </dgm:pt>
    <dgm:pt modelId="{87A0B3AB-91AC-FA43-AD48-1C05F7F08580}" type="sibTrans" cxnId="{54DE9285-D8BB-634A-9FDA-B4623194FAFC}">
      <dgm:prSet/>
      <dgm:spPr/>
      <dgm:t>
        <a:bodyPr/>
        <a:lstStyle/>
        <a:p>
          <a:endParaRPr lang="en-US"/>
        </a:p>
      </dgm:t>
    </dgm:pt>
    <dgm:pt modelId="{77F8F64D-320E-9448-8FE7-19E3D469C0D5}">
      <dgm:prSet phldrT="[Text]"/>
      <dgm:spPr/>
      <dgm:t>
        <a:bodyPr/>
        <a:lstStyle/>
        <a:p>
          <a:r>
            <a:rPr lang="ta-IN" dirty="0" smtClean="0"/>
            <a:t>Analiz</a:t>
          </a:r>
          <a:r>
            <a:rPr lang="bs-Latn-BA" dirty="0" smtClean="0"/>
            <a:t>e </a:t>
          </a:r>
          <a:r>
            <a:rPr lang="ta-IN" dirty="0" smtClean="0"/>
            <a:t>stanja u VO u BiH</a:t>
          </a:r>
          <a:endParaRPr lang="en-US" dirty="0"/>
        </a:p>
      </dgm:t>
    </dgm:pt>
    <dgm:pt modelId="{85CD698A-9307-DE44-A905-B0F7E1B2123E}" type="parTrans" cxnId="{FF8C7E33-20AF-D84B-B74B-B1647A669CC8}">
      <dgm:prSet/>
      <dgm:spPr/>
      <dgm:t>
        <a:bodyPr/>
        <a:lstStyle/>
        <a:p>
          <a:endParaRPr lang="en-US"/>
        </a:p>
      </dgm:t>
    </dgm:pt>
    <dgm:pt modelId="{9B2C6239-30B3-7141-BDD7-171DA6FAA6AA}" type="sibTrans" cxnId="{FF8C7E33-20AF-D84B-B74B-B1647A669CC8}">
      <dgm:prSet/>
      <dgm:spPr/>
      <dgm:t>
        <a:bodyPr/>
        <a:lstStyle/>
        <a:p>
          <a:endParaRPr lang="en-US"/>
        </a:p>
      </dgm:t>
    </dgm:pt>
    <dgm:pt modelId="{B6CF69A0-4073-9B43-B615-E31F2F35A97A}">
      <dgm:prSet phldrT="[Text]"/>
      <dgm:spPr/>
      <dgm:t>
        <a:bodyPr/>
        <a:lstStyle/>
        <a:p>
          <a:r>
            <a:rPr lang="ta-IN" dirty="0" smtClean="0"/>
            <a:t>Priručnik za razvoj i upotrebu standarda kvalifikacija i zanimanja</a:t>
          </a:r>
          <a:endParaRPr lang="en-US" dirty="0"/>
        </a:p>
      </dgm:t>
    </dgm:pt>
    <dgm:pt modelId="{E2B3ECBA-BB90-4247-9886-2F2E8E064882}" type="parTrans" cxnId="{CF1956A8-D17A-6A43-8434-1CEDA267BA08}">
      <dgm:prSet/>
      <dgm:spPr/>
      <dgm:t>
        <a:bodyPr/>
        <a:lstStyle/>
        <a:p>
          <a:endParaRPr lang="en-US"/>
        </a:p>
      </dgm:t>
    </dgm:pt>
    <dgm:pt modelId="{36F75275-2192-124C-BC4F-19FA5D72AA34}" type="sibTrans" cxnId="{CF1956A8-D17A-6A43-8434-1CEDA267BA08}">
      <dgm:prSet/>
      <dgm:spPr/>
      <dgm:t>
        <a:bodyPr/>
        <a:lstStyle/>
        <a:p>
          <a:endParaRPr lang="en-US"/>
        </a:p>
      </dgm:t>
    </dgm:pt>
    <dgm:pt modelId="{8D1456AB-52A0-B940-AB0B-5C97AA439B31}">
      <dgm:prSet phldrT="[Text]"/>
      <dgm:spPr/>
      <dgm:t>
        <a:bodyPr/>
        <a:lstStyle/>
        <a:p>
          <a:r>
            <a:rPr lang="ta-IN" dirty="0" smtClean="0"/>
            <a:t>Smjernice za izradu i upotrebu SK i SZ</a:t>
          </a:r>
          <a:endParaRPr lang="en-US" dirty="0"/>
        </a:p>
      </dgm:t>
    </dgm:pt>
    <dgm:pt modelId="{B88A69A8-0636-F640-A9A5-28094A3427F3}" type="parTrans" cxnId="{E85EC305-1A23-F14D-B74B-0D7E1B3D0288}">
      <dgm:prSet/>
      <dgm:spPr/>
      <dgm:t>
        <a:bodyPr/>
        <a:lstStyle/>
        <a:p>
          <a:endParaRPr lang="en-US"/>
        </a:p>
      </dgm:t>
    </dgm:pt>
    <dgm:pt modelId="{EB599C45-05B0-334F-9D3C-F983EEFD8539}" type="sibTrans" cxnId="{E85EC305-1A23-F14D-B74B-0D7E1B3D0288}">
      <dgm:prSet/>
      <dgm:spPr/>
      <dgm:t>
        <a:bodyPr/>
        <a:lstStyle/>
        <a:p>
          <a:endParaRPr lang="en-US"/>
        </a:p>
      </dgm:t>
    </dgm:pt>
    <dgm:pt modelId="{DD78C350-5C9E-6849-8F66-72AEF56F0D61}">
      <dgm:prSet phldrT="[Text]"/>
      <dgm:spPr/>
      <dgm:t>
        <a:bodyPr/>
        <a:lstStyle/>
        <a:p>
          <a:r>
            <a:rPr lang="ta-IN" dirty="0" smtClean="0"/>
            <a:t>Preporuke za Akcioni plan KOBiH 2014-2020</a:t>
          </a:r>
          <a:endParaRPr lang="en-US" dirty="0"/>
        </a:p>
      </dgm:t>
    </dgm:pt>
    <dgm:pt modelId="{418A902A-557E-0B48-9E1D-58F4F7FE48B8}" type="parTrans" cxnId="{0B9B113C-05F8-5B4B-8C5F-28CA0D04DEEE}">
      <dgm:prSet/>
      <dgm:spPr/>
      <dgm:t>
        <a:bodyPr/>
        <a:lstStyle/>
        <a:p>
          <a:endParaRPr lang="en-US"/>
        </a:p>
      </dgm:t>
    </dgm:pt>
    <dgm:pt modelId="{D0E8DA47-F61B-A945-B250-C71F5BBD1DF0}" type="sibTrans" cxnId="{0B9B113C-05F8-5B4B-8C5F-28CA0D04DEEE}">
      <dgm:prSet/>
      <dgm:spPr/>
      <dgm:t>
        <a:bodyPr/>
        <a:lstStyle/>
        <a:p>
          <a:endParaRPr lang="en-US"/>
        </a:p>
      </dgm:t>
    </dgm:pt>
    <dgm:pt modelId="{73D90101-748D-1047-A938-645892034093}">
      <dgm:prSet phldrT="[Text]"/>
      <dgm:spPr/>
      <dgm:t>
        <a:bodyPr/>
        <a:lstStyle/>
        <a:p>
          <a:r>
            <a:rPr lang="bs-Latn-BA" dirty="0" smtClean="0"/>
            <a:t>Modul i plan za o</a:t>
          </a:r>
          <a:r>
            <a:rPr lang="ta-IN" dirty="0" smtClean="0"/>
            <a:t>buk</a:t>
          </a:r>
          <a:r>
            <a:rPr lang="bs-Latn-BA" dirty="0" smtClean="0"/>
            <a:t>u</a:t>
          </a:r>
          <a:r>
            <a:rPr lang="ta-IN" dirty="0" smtClean="0"/>
            <a:t> trenera</a:t>
          </a:r>
          <a:endParaRPr lang="en-US" dirty="0"/>
        </a:p>
      </dgm:t>
    </dgm:pt>
    <dgm:pt modelId="{47FD3233-EF0D-814C-A22A-7C47E3DDB481}" type="parTrans" cxnId="{A53DED73-62DB-D643-94CC-097075A2893B}">
      <dgm:prSet/>
      <dgm:spPr/>
      <dgm:t>
        <a:bodyPr/>
        <a:lstStyle/>
        <a:p>
          <a:endParaRPr lang="en-US"/>
        </a:p>
      </dgm:t>
    </dgm:pt>
    <dgm:pt modelId="{1E632EA5-0A2D-9041-BA41-826A62C63550}" type="sibTrans" cxnId="{A53DED73-62DB-D643-94CC-097075A2893B}">
      <dgm:prSet/>
      <dgm:spPr/>
      <dgm:t>
        <a:bodyPr/>
        <a:lstStyle/>
        <a:p>
          <a:endParaRPr lang="en-US"/>
        </a:p>
      </dgm:t>
    </dgm:pt>
    <dgm:pt modelId="{E8993F21-BE91-4783-A1B8-1E78EF312F5D}">
      <dgm:prSet phldrT="[Text]"/>
      <dgm:spPr/>
      <dgm:t>
        <a:bodyPr/>
        <a:lstStyle/>
        <a:p>
          <a:r>
            <a:rPr lang="ta-IN" dirty="0" smtClean="0"/>
            <a:t>Obrasci za SK i SZ; 5 primjera SK i 2 primjera SZ</a:t>
          </a:r>
          <a:endParaRPr lang="en-US" dirty="0"/>
        </a:p>
      </dgm:t>
    </dgm:pt>
    <dgm:pt modelId="{11BAC99E-4D8A-4150-9EFB-0AC172189AFD}" type="parTrans" cxnId="{31643D54-6B77-4291-B759-953CFD43F216}">
      <dgm:prSet/>
      <dgm:spPr/>
      <dgm:t>
        <a:bodyPr/>
        <a:lstStyle/>
        <a:p>
          <a:endParaRPr lang="en-US"/>
        </a:p>
      </dgm:t>
    </dgm:pt>
    <dgm:pt modelId="{0700686B-62CE-488B-9899-F5B40ACB6DCE}" type="sibTrans" cxnId="{31643D54-6B77-4291-B759-953CFD43F216}">
      <dgm:prSet/>
      <dgm:spPr/>
      <dgm:t>
        <a:bodyPr/>
        <a:lstStyle/>
        <a:p>
          <a:endParaRPr lang="en-US"/>
        </a:p>
      </dgm:t>
    </dgm:pt>
    <dgm:pt modelId="{448A860D-58AA-3D4D-8911-0CC5BE0D32D4}" type="pres">
      <dgm:prSet presAssocID="{01EAF3FC-67D8-8E4E-839F-FEFDE7126F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9F1C5E4-AF85-F84D-B303-C528C49F6155}" type="pres">
      <dgm:prSet presAssocID="{700A74F6-0FD1-3D40-8EDB-51BBB71A0A49}" presName="linNode" presStyleCnt="0"/>
      <dgm:spPr/>
    </dgm:pt>
    <dgm:pt modelId="{4443DC1D-073B-8D45-BA4F-6DEAE0039217}" type="pres">
      <dgm:prSet presAssocID="{700A74F6-0FD1-3D40-8EDB-51BBB71A0A49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B20CF9-59BF-9946-9389-BB9E533BFCD0}" type="pres">
      <dgm:prSet presAssocID="{700A74F6-0FD1-3D40-8EDB-51BBB71A0A49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5CEC95-4B6C-3242-8435-2511405133CF}" type="pres">
      <dgm:prSet presAssocID="{62878DF7-FD2D-0947-896C-357AC2915B3A}" presName="sp" presStyleCnt="0"/>
      <dgm:spPr/>
    </dgm:pt>
    <dgm:pt modelId="{1A1EF2D6-9D40-594C-BED8-BFB58F42EF93}" type="pres">
      <dgm:prSet presAssocID="{B6CF69A0-4073-9B43-B615-E31F2F35A97A}" presName="linNode" presStyleCnt="0"/>
      <dgm:spPr/>
    </dgm:pt>
    <dgm:pt modelId="{67249563-7147-F445-967D-94387ECDAAC9}" type="pres">
      <dgm:prSet presAssocID="{B6CF69A0-4073-9B43-B615-E31F2F35A97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D4DBB-463F-0641-AE6D-999BE730AB5D}" type="pres">
      <dgm:prSet presAssocID="{B6CF69A0-4073-9B43-B615-E31F2F35A97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C3AC14-9C00-4F47-A017-7B2D5015E33F}" type="presOf" srcId="{77F8F64D-320E-9448-8FE7-19E3D469C0D5}" destId="{44B20CF9-59BF-9946-9389-BB9E533BFCD0}" srcOrd="0" destOrd="1" presId="urn:microsoft.com/office/officeart/2005/8/layout/vList5"/>
    <dgm:cxn modelId="{CAAF9971-2610-C04B-9790-64F2E30FCA51}" type="presOf" srcId="{B6CF69A0-4073-9B43-B615-E31F2F35A97A}" destId="{67249563-7147-F445-967D-94387ECDAAC9}" srcOrd="0" destOrd="0" presId="urn:microsoft.com/office/officeart/2005/8/layout/vList5"/>
    <dgm:cxn modelId="{31643D54-6B77-4291-B759-953CFD43F216}" srcId="{B6CF69A0-4073-9B43-B615-E31F2F35A97A}" destId="{E8993F21-BE91-4783-A1B8-1E78EF312F5D}" srcOrd="1" destOrd="0" parTransId="{11BAC99E-4D8A-4150-9EFB-0AC172189AFD}" sibTransId="{0700686B-62CE-488B-9899-F5B40ACB6DCE}"/>
    <dgm:cxn modelId="{54DE9285-D8BB-634A-9FDA-B4623194FAFC}" srcId="{700A74F6-0FD1-3D40-8EDB-51BBB71A0A49}" destId="{F31B9CC1-7557-FA4C-80A0-CF0796518E9A}" srcOrd="0" destOrd="0" parTransId="{5051C10A-2FAD-214B-8B9F-3E43B9C7EAD3}" sibTransId="{87A0B3AB-91AC-FA43-AD48-1C05F7F08580}"/>
    <dgm:cxn modelId="{5420B7C3-5D90-AA45-A823-3559DD794BEB}" srcId="{01EAF3FC-67D8-8E4E-839F-FEFDE7126F00}" destId="{700A74F6-0FD1-3D40-8EDB-51BBB71A0A49}" srcOrd="0" destOrd="0" parTransId="{A2FBA88E-F72B-7B42-964A-0682EB2B4F5E}" sibTransId="{62878DF7-FD2D-0947-896C-357AC2915B3A}"/>
    <dgm:cxn modelId="{BDCF7F8C-1A49-0947-978B-F881BA32B206}" type="presOf" srcId="{700A74F6-0FD1-3D40-8EDB-51BBB71A0A49}" destId="{4443DC1D-073B-8D45-BA4F-6DEAE0039217}" srcOrd="0" destOrd="0" presId="urn:microsoft.com/office/officeart/2005/8/layout/vList5"/>
    <dgm:cxn modelId="{A53DED73-62DB-D643-94CC-097075A2893B}" srcId="{B6CF69A0-4073-9B43-B615-E31F2F35A97A}" destId="{73D90101-748D-1047-A938-645892034093}" srcOrd="2" destOrd="0" parTransId="{47FD3233-EF0D-814C-A22A-7C47E3DDB481}" sibTransId="{1E632EA5-0A2D-9041-BA41-826A62C63550}"/>
    <dgm:cxn modelId="{E85EC305-1A23-F14D-B74B-0D7E1B3D0288}" srcId="{B6CF69A0-4073-9B43-B615-E31F2F35A97A}" destId="{8D1456AB-52A0-B940-AB0B-5C97AA439B31}" srcOrd="0" destOrd="0" parTransId="{B88A69A8-0636-F640-A9A5-28094A3427F3}" sibTransId="{EB599C45-05B0-334F-9D3C-F983EEFD8539}"/>
    <dgm:cxn modelId="{CF1956A8-D17A-6A43-8434-1CEDA267BA08}" srcId="{01EAF3FC-67D8-8E4E-839F-FEFDE7126F00}" destId="{B6CF69A0-4073-9B43-B615-E31F2F35A97A}" srcOrd="1" destOrd="0" parTransId="{E2B3ECBA-BB90-4247-9886-2F2E8E064882}" sibTransId="{36F75275-2192-124C-BC4F-19FA5D72AA34}"/>
    <dgm:cxn modelId="{F41D7F3B-71A9-3545-B98D-1BF6CBB24655}" type="presOf" srcId="{73D90101-748D-1047-A938-645892034093}" destId="{D8DD4DBB-463F-0641-AE6D-999BE730AB5D}" srcOrd="0" destOrd="2" presId="urn:microsoft.com/office/officeart/2005/8/layout/vList5"/>
    <dgm:cxn modelId="{A2B8EFAA-4F1B-7E41-87B2-55144F18FD34}" type="presOf" srcId="{DD78C350-5C9E-6849-8F66-72AEF56F0D61}" destId="{D8DD4DBB-463F-0641-AE6D-999BE730AB5D}" srcOrd="0" destOrd="3" presId="urn:microsoft.com/office/officeart/2005/8/layout/vList5"/>
    <dgm:cxn modelId="{C32BAB59-8DB3-FA42-9B34-D76A0A5EEE30}" type="presOf" srcId="{8D1456AB-52A0-B940-AB0B-5C97AA439B31}" destId="{D8DD4DBB-463F-0641-AE6D-999BE730AB5D}" srcOrd="0" destOrd="0" presId="urn:microsoft.com/office/officeart/2005/8/layout/vList5"/>
    <dgm:cxn modelId="{30A7B16C-337D-4144-A892-2533653DBD94}" type="presOf" srcId="{01EAF3FC-67D8-8E4E-839F-FEFDE7126F00}" destId="{448A860D-58AA-3D4D-8911-0CC5BE0D32D4}" srcOrd="0" destOrd="0" presId="urn:microsoft.com/office/officeart/2005/8/layout/vList5"/>
    <dgm:cxn modelId="{375DF550-2198-824E-80DE-D813EDC6AAED}" type="presOf" srcId="{F31B9CC1-7557-FA4C-80A0-CF0796518E9A}" destId="{44B20CF9-59BF-9946-9389-BB9E533BFCD0}" srcOrd="0" destOrd="0" presId="urn:microsoft.com/office/officeart/2005/8/layout/vList5"/>
    <dgm:cxn modelId="{FF8C7E33-20AF-D84B-B74B-B1647A669CC8}" srcId="{700A74F6-0FD1-3D40-8EDB-51BBB71A0A49}" destId="{77F8F64D-320E-9448-8FE7-19E3D469C0D5}" srcOrd="1" destOrd="0" parTransId="{85CD698A-9307-DE44-A905-B0F7E1B2123E}" sibTransId="{9B2C6239-30B3-7141-BDD7-171DA6FAA6AA}"/>
    <dgm:cxn modelId="{FE3B2FD3-BDA2-4541-9711-E539823851AB}" type="presOf" srcId="{E8993F21-BE91-4783-A1B8-1E78EF312F5D}" destId="{D8DD4DBB-463F-0641-AE6D-999BE730AB5D}" srcOrd="0" destOrd="1" presId="urn:microsoft.com/office/officeart/2005/8/layout/vList5"/>
    <dgm:cxn modelId="{0B9B113C-05F8-5B4B-8C5F-28CA0D04DEEE}" srcId="{B6CF69A0-4073-9B43-B615-E31F2F35A97A}" destId="{DD78C350-5C9E-6849-8F66-72AEF56F0D61}" srcOrd="3" destOrd="0" parTransId="{418A902A-557E-0B48-9E1D-58F4F7FE48B8}" sibTransId="{D0E8DA47-F61B-A945-B250-C71F5BBD1DF0}"/>
    <dgm:cxn modelId="{FC7B59AB-73CB-1B42-A239-B02402FFCB17}" type="presParOf" srcId="{448A860D-58AA-3D4D-8911-0CC5BE0D32D4}" destId="{79F1C5E4-AF85-F84D-B303-C528C49F6155}" srcOrd="0" destOrd="0" presId="urn:microsoft.com/office/officeart/2005/8/layout/vList5"/>
    <dgm:cxn modelId="{E842CB0B-1FE8-0046-9CDA-334CE24F38B5}" type="presParOf" srcId="{79F1C5E4-AF85-F84D-B303-C528C49F6155}" destId="{4443DC1D-073B-8D45-BA4F-6DEAE0039217}" srcOrd="0" destOrd="0" presId="urn:microsoft.com/office/officeart/2005/8/layout/vList5"/>
    <dgm:cxn modelId="{1EEADD3E-0060-BE49-9C0D-9CF150E811F3}" type="presParOf" srcId="{79F1C5E4-AF85-F84D-B303-C528C49F6155}" destId="{44B20CF9-59BF-9946-9389-BB9E533BFCD0}" srcOrd="1" destOrd="0" presId="urn:microsoft.com/office/officeart/2005/8/layout/vList5"/>
    <dgm:cxn modelId="{2E41CA48-EDAB-BE4C-8499-D596DD1B2D70}" type="presParOf" srcId="{448A860D-58AA-3D4D-8911-0CC5BE0D32D4}" destId="{605CEC95-4B6C-3242-8435-2511405133CF}" srcOrd="1" destOrd="0" presId="urn:microsoft.com/office/officeart/2005/8/layout/vList5"/>
    <dgm:cxn modelId="{6235F932-FF74-2147-A0A1-B1CDFBE7D280}" type="presParOf" srcId="{448A860D-58AA-3D4D-8911-0CC5BE0D32D4}" destId="{1A1EF2D6-9D40-594C-BED8-BFB58F42EF93}" srcOrd="2" destOrd="0" presId="urn:microsoft.com/office/officeart/2005/8/layout/vList5"/>
    <dgm:cxn modelId="{9F169105-1D68-E648-A94F-2BE508EA152A}" type="presParOf" srcId="{1A1EF2D6-9D40-594C-BED8-BFB58F42EF93}" destId="{67249563-7147-F445-967D-94387ECDAAC9}" srcOrd="0" destOrd="0" presId="urn:microsoft.com/office/officeart/2005/8/layout/vList5"/>
    <dgm:cxn modelId="{1D206865-B8BC-AD41-A11E-1AEDCD5651C6}" type="presParOf" srcId="{1A1EF2D6-9D40-594C-BED8-BFB58F42EF93}" destId="{D8DD4DBB-463F-0641-AE6D-999BE730AB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9DD2F1-CC18-4130-BA7A-29D21890710C}" type="doc">
      <dgm:prSet loTypeId="urn:microsoft.com/office/officeart/2005/8/layout/hList3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391C4DA-88D0-4EC1-9C04-44862A62E344}">
      <dgm:prSet phldrT="[Text]" custT="1"/>
      <dgm:spPr/>
      <dgm:t>
        <a:bodyPr/>
        <a:lstStyle/>
        <a:p>
          <a:r>
            <a:rPr lang="bs-Latn-BA" sz="1800" dirty="0" smtClean="0"/>
            <a:t>Dobro </a:t>
          </a:r>
          <a:r>
            <a:rPr lang="bs-Latn-BA" sz="1800" baseline="0" dirty="0" smtClean="0"/>
            <a:t>upravljanje</a:t>
          </a:r>
          <a:r>
            <a:rPr lang="bs-Latn-BA" sz="1800" dirty="0" smtClean="0"/>
            <a:t> i menadžment</a:t>
          </a:r>
          <a:endParaRPr lang="en-US" sz="1800" dirty="0"/>
        </a:p>
      </dgm:t>
    </dgm:pt>
    <dgm:pt modelId="{E63CD44D-259E-46CD-8E9D-6069D4555087}" type="parTrans" cxnId="{C51872F6-931F-4676-84B1-0C8CBA4F7ACA}">
      <dgm:prSet/>
      <dgm:spPr/>
      <dgm:t>
        <a:bodyPr/>
        <a:lstStyle/>
        <a:p>
          <a:endParaRPr lang="en-US"/>
        </a:p>
      </dgm:t>
    </dgm:pt>
    <dgm:pt modelId="{2E072147-334D-4AA0-8E29-B7F77BAE7579}" type="sibTrans" cxnId="{C51872F6-931F-4676-84B1-0C8CBA4F7ACA}">
      <dgm:prSet/>
      <dgm:spPr/>
      <dgm:t>
        <a:bodyPr/>
        <a:lstStyle/>
        <a:p>
          <a:endParaRPr lang="en-US"/>
        </a:p>
      </dgm:t>
    </dgm:pt>
    <dgm:pt modelId="{C5AECE3E-7BE3-4BA3-BC1A-578DB74FDAA8}">
      <dgm:prSet phldrT="[Text]" custT="1"/>
      <dgm:spPr/>
      <dgm:t>
        <a:bodyPr/>
        <a:lstStyle/>
        <a:p>
          <a:r>
            <a:rPr lang="bs-Latn-BA" sz="2000" dirty="0" smtClean="0"/>
            <a:t>Resursi</a:t>
          </a:r>
          <a:endParaRPr lang="en-US" sz="2000" dirty="0"/>
        </a:p>
      </dgm:t>
    </dgm:pt>
    <dgm:pt modelId="{3AFBC9A7-8952-46B0-8344-26038D61E320}" type="parTrans" cxnId="{528FEFF7-F480-4349-9736-3BFB6DCEA45A}">
      <dgm:prSet/>
      <dgm:spPr/>
      <dgm:t>
        <a:bodyPr/>
        <a:lstStyle/>
        <a:p>
          <a:endParaRPr lang="en-US"/>
        </a:p>
      </dgm:t>
    </dgm:pt>
    <dgm:pt modelId="{B6E6F31D-FC57-46CC-B62C-034237EAC467}" type="sibTrans" cxnId="{528FEFF7-F480-4349-9736-3BFB6DCEA45A}">
      <dgm:prSet/>
      <dgm:spPr/>
      <dgm:t>
        <a:bodyPr/>
        <a:lstStyle/>
        <a:p>
          <a:endParaRPr lang="en-US"/>
        </a:p>
      </dgm:t>
    </dgm:pt>
    <dgm:pt modelId="{921078B9-E137-40E4-81D2-A5A0F8693F9E}">
      <dgm:prSet phldrT="[Text]" custT="1"/>
      <dgm:spPr/>
      <dgm:t>
        <a:bodyPr/>
        <a:lstStyle/>
        <a:p>
          <a:r>
            <a:rPr lang="bs-Latn-BA" sz="2000" dirty="0" smtClean="0"/>
            <a:t>Standardi kvalifikacija</a:t>
          </a:r>
        </a:p>
      </dgm:t>
    </dgm:pt>
    <dgm:pt modelId="{2F9AEF22-9290-4DCA-8F6C-5027805F4A70}" type="parTrans" cxnId="{6B4A04D4-8EC4-4159-ABB8-55B9B055E272}">
      <dgm:prSet/>
      <dgm:spPr/>
      <dgm:t>
        <a:bodyPr/>
        <a:lstStyle/>
        <a:p>
          <a:endParaRPr lang="en-US"/>
        </a:p>
      </dgm:t>
    </dgm:pt>
    <dgm:pt modelId="{EE2EA18D-1417-4409-B89F-95B9E14DC9E9}" type="sibTrans" cxnId="{6B4A04D4-8EC4-4159-ABB8-55B9B055E272}">
      <dgm:prSet/>
      <dgm:spPr/>
      <dgm:t>
        <a:bodyPr/>
        <a:lstStyle/>
        <a:p>
          <a:endParaRPr lang="en-US"/>
        </a:p>
      </dgm:t>
    </dgm:pt>
    <dgm:pt modelId="{6BC7EB1D-7A2C-410C-9E57-8C75EE3429ED}">
      <dgm:prSet custT="1"/>
      <dgm:spPr/>
      <dgm:t>
        <a:bodyPr/>
        <a:lstStyle/>
        <a:p>
          <a:r>
            <a:rPr lang="bs-Latn-BA" sz="1800" dirty="0" smtClean="0"/>
            <a:t>Povezanost tržišta rada i visokog obrazovanja</a:t>
          </a:r>
        </a:p>
      </dgm:t>
    </dgm:pt>
    <dgm:pt modelId="{E2B89D69-0976-46F3-8155-9A0E25FE2DBA}" type="parTrans" cxnId="{630D167E-CF3D-4711-8EDE-292A04DA966F}">
      <dgm:prSet/>
      <dgm:spPr/>
      <dgm:t>
        <a:bodyPr/>
        <a:lstStyle/>
        <a:p>
          <a:endParaRPr lang="en-US"/>
        </a:p>
      </dgm:t>
    </dgm:pt>
    <dgm:pt modelId="{60E610E4-FE46-451F-B97C-174BBD2EA8E0}" type="sibTrans" cxnId="{630D167E-CF3D-4711-8EDE-292A04DA966F}">
      <dgm:prSet/>
      <dgm:spPr/>
      <dgm:t>
        <a:bodyPr/>
        <a:lstStyle/>
        <a:p>
          <a:endParaRPr lang="en-US"/>
        </a:p>
      </dgm:t>
    </dgm:pt>
    <dgm:pt modelId="{CB211F9D-F8E6-4B88-87DA-AAB82C5B5876}">
      <dgm:prSet custT="1"/>
      <dgm:spPr/>
      <dgm:t>
        <a:bodyPr/>
        <a:lstStyle/>
        <a:p>
          <a:r>
            <a:rPr lang="bs-Latn-BA" sz="2000" dirty="0" smtClean="0"/>
            <a:t>Internacionalizacija</a:t>
          </a:r>
          <a:endParaRPr lang="en-US" sz="2000" dirty="0"/>
        </a:p>
      </dgm:t>
    </dgm:pt>
    <dgm:pt modelId="{BA3D5D5E-E9BD-45FF-8452-E95745E1E645}" type="parTrans" cxnId="{1FCCA271-217D-433E-B9DF-36FBC6AA4B02}">
      <dgm:prSet/>
      <dgm:spPr/>
      <dgm:t>
        <a:bodyPr/>
        <a:lstStyle/>
        <a:p>
          <a:endParaRPr lang="en-US"/>
        </a:p>
      </dgm:t>
    </dgm:pt>
    <dgm:pt modelId="{17D88DD1-1793-4F45-A387-28CFC1E8429C}" type="sibTrans" cxnId="{1FCCA271-217D-433E-B9DF-36FBC6AA4B02}">
      <dgm:prSet/>
      <dgm:spPr/>
      <dgm:t>
        <a:bodyPr/>
        <a:lstStyle/>
        <a:p>
          <a:endParaRPr lang="en-US"/>
        </a:p>
      </dgm:t>
    </dgm:pt>
    <dgm:pt modelId="{5634F5E0-540E-4498-9947-40500556E9A0}">
      <dgm:prSet custT="1"/>
      <dgm:spPr/>
      <dgm:t>
        <a:bodyPr/>
        <a:lstStyle/>
        <a:p>
          <a:r>
            <a:rPr lang="bs-Latn-BA" sz="2000" dirty="0" smtClean="0"/>
            <a:t>Studentsko iskustvo</a:t>
          </a:r>
          <a:endParaRPr lang="en-US" sz="2000" dirty="0"/>
        </a:p>
      </dgm:t>
    </dgm:pt>
    <dgm:pt modelId="{F4708C17-CB33-4253-B28D-449BFF63706E}" type="parTrans" cxnId="{CC50D400-1375-473A-AC61-C0971C36ABD4}">
      <dgm:prSet/>
      <dgm:spPr/>
      <dgm:t>
        <a:bodyPr/>
        <a:lstStyle/>
        <a:p>
          <a:endParaRPr lang="en-US"/>
        </a:p>
      </dgm:t>
    </dgm:pt>
    <dgm:pt modelId="{4D5DE9C7-DCAF-48A6-943B-2877B0B3E74B}" type="sibTrans" cxnId="{CC50D400-1375-473A-AC61-C0971C36ABD4}">
      <dgm:prSet/>
      <dgm:spPr/>
      <dgm:t>
        <a:bodyPr/>
        <a:lstStyle/>
        <a:p>
          <a:endParaRPr lang="en-US"/>
        </a:p>
      </dgm:t>
    </dgm:pt>
    <dgm:pt modelId="{F79F766E-147D-4EAC-8E5D-4077BBEAA35E}">
      <dgm:prSet phldrT="[Text]" custT="1"/>
      <dgm:spPr/>
      <dgm:t>
        <a:bodyPr/>
        <a:lstStyle/>
        <a:p>
          <a:pPr algn="ctr"/>
          <a:r>
            <a:rPr lang="bs-Latn-BA" sz="3600" dirty="0" smtClean="0"/>
            <a:t>Matrice:</a:t>
          </a:r>
        </a:p>
        <a:p>
          <a:pPr algn="l"/>
          <a:r>
            <a:rPr lang="bs-Latn-BA" sz="2400" dirty="0" smtClean="0"/>
            <a:t>- Kriteriji i pitanja </a:t>
          </a:r>
        </a:p>
        <a:p>
          <a:pPr algn="l"/>
          <a:r>
            <a:rPr lang="bs-Latn-BA" sz="2400" dirty="0" smtClean="0"/>
            <a:t>- Lista dokumenata</a:t>
          </a:r>
        </a:p>
        <a:p>
          <a:pPr algn="l"/>
          <a:r>
            <a:rPr lang="bs-Latn-BA" sz="2400" dirty="0" smtClean="0"/>
            <a:t>- Lista institucija</a:t>
          </a:r>
        </a:p>
        <a:p>
          <a:pPr algn="l"/>
          <a:r>
            <a:rPr lang="bs-Latn-BA" sz="2400" dirty="0" smtClean="0"/>
            <a:t>- Lista projekata i inicijativa</a:t>
          </a:r>
          <a:endParaRPr lang="en-US" sz="2400" dirty="0"/>
        </a:p>
      </dgm:t>
    </dgm:pt>
    <dgm:pt modelId="{22291CC8-E5E2-4328-A023-A373C6D1FB5D}" type="sibTrans" cxnId="{ECF99DD6-F27D-40EB-9E58-1A362ACCF794}">
      <dgm:prSet/>
      <dgm:spPr/>
      <dgm:t>
        <a:bodyPr/>
        <a:lstStyle/>
        <a:p>
          <a:endParaRPr lang="en-US"/>
        </a:p>
      </dgm:t>
    </dgm:pt>
    <dgm:pt modelId="{5475225C-4E5E-44C5-B42C-9469A60D6C12}" type="parTrans" cxnId="{ECF99DD6-F27D-40EB-9E58-1A362ACCF794}">
      <dgm:prSet/>
      <dgm:spPr/>
      <dgm:t>
        <a:bodyPr/>
        <a:lstStyle/>
        <a:p>
          <a:endParaRPr lang="en-US"/>
        </a:p>
      </dgm:t>
    </dgm:pt>
    <dgm:pt modelId="{58A78237-6572-4C94-A4B2-2424B61B0B13}" type="pres">
      <dgm:prSet presAssocID="{8A9DD2F1-CC18-4130-BA7A-29D21890710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0116F3-FD6A-4128-B683-82BB566E1A6F}" type="pres">
      <dgm:prSet presAssocID="{F79F766E-147D-4EAC-8E5D-4077BBEAA35E}" presName="roof" presStyleLbl="dkBgShp" presStyleIdx="0" presStyleCnt="2" custScaleY="194873" custLinFactNeighborY="36525"/>
      <dgm:spPr/>
      <dgm:t>
        <a:bodyPr/>
        <a:lstStyle/>
        <a:p>
          <a:endParaRPr lang="en-US"/>
        </a:p>
      </dgm:t>
    </dgm:pt>
    <dgm:pt modelId="{7CD7141B-80C0-4A21-837D-DCAF19D0F9B6}" type="pres">
      <dgm:prSet presAssocID="{F79F766E-147D-4EAC-8E5D-4077BBEAA35E}" presName="pillars" presStyleCnt="0"/>
      <dgm:spPr/>
    </dgm:pt>
    <dgm:pt modelId="{8F39D711-45F6-493E-ADDC-92C904846857}" type="pres">
      <dgm:prSet presAssocID="{F79F766E-147D-4EAC-8E5D-4077BBEAA35E}" presName="pillar1" presStyleLbl="node1" presStyleIdx="0" presStyleCnt="6" custScaleY="58486" custLinFactNeighborX="462" custLinFactNeighborY="201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EFF2B-A9EE-4EC5-956F-F3BBB76F06ED}" type="pres">
      <dgm:prSet presAssocID="{C5AECE3E-7BE3-4BA3-BC1A-578DB74FDAA8}" presName="pillarX" presStyleLbl="node1" presStyleIdx="1" presStyleCnt="6" custScaleY="58486" custLinFactNeighborY="2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26A72-9886-4DE0-A4EF-929E0E507FF0}" type="pres">
      <dgm:prSet presAssocID="{921078B9-E137-40E4-81D2-A5A0F8693F9E}" presName="pillarX" presStyleLbl="node1" presStyleIdx="2" presStyleCnt="6" custScaleY="58486" custLinFactNeighborY="2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34107-EB47-44F5-B138-006E8FEC21D9}" type="pres">
      <dgm:prSet presAssocID="{6BC7EB1D-7A2C-410C-9E57-8C75EE3429ED}" presName="pillarX" presStyleLbl="node1" presStyleIdx="3" presStyleCnt="6" custScaleY="58486" custLinFactNeighborY="2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0E3AB-4F07-4B0E-953C-422F3FBDDF1A}" type="pres">
      <dgm:prSet presAssocID="{CB211F9D-F8E6-4B88-87DA-AAB82C5B5876}" presName="pillarX" presStyleLbl="node1" presStyleIdx="4" presStyleCnt="6" custScaleY="58486" custLinFactNeighborY="2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B89EA-705F-4B2B-90A9-74E8ADC516E7}" type="pres">
      <dgm:prSet presAssocID="{5634F5E0-540E-4498-9947-40500556E9A0}" presName="pillarX" presStyleLbl="node1" presStyleIdx="5" presStyleCnt="6" custScaleY="58486" custLinFactNeighborY="202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6B8DFC-D421-4AC8-9420-AB9B6B0FBA04}" type="pres">
      <dgm:prSet presAssocID="{F79F766E-147D-4EAC-8E5D-4077BBEAA35E}" presName="base" presStyleLbl="dkBgShp" presStyleIdx="1" presStyleCnt="2" custScaleY="55809" custLinFactNeighborY="-34793"/>
      <dgm:spPr/>
    </dgm:pt>
  </dgm:ptLst>
  <dgm:cxnLst>
    <dgm:cxn modelId="{C51872F6-931F-4676-84B1-0C8CBA4F7ACA}" srcId="{F79F766E-147D-4EAC-8E5D-4077BBEAA35E}" destId="{5391C4DA-88D0-4EC1-9C04-44862A62E344}" srcOrd="0" destOrd="0" parTransId="{E63CD44D-259E-46CD-8E9D-6069D4555087}" sibTransId="{2E072147-334D-4AA0-8E29-B7F77BAE7579}"/>
    <dgm:cxn modelId="{B285E741-22B1-4480-9DAD-D5A47C72FFD9}" type="presOf" srcId="{6BC7EB1D-7A2C-410C-9E57-8C75EE3429ED}" destId="{74934107-EB47-44F5-B138-006E8FEC21D9}" srcOrd="0" destOrd="0" presId="urn:microsoft.com/office/officeart/2005/8/layout/hList3"/>
    <dgm:cxn modelId="{69D7FF3D-7BEE-4DAA-B508-CAD502D16164}" type="presOf" srcId="{5634F5E0-540E-4498-9947-40500556E9A0}" destId="{89DB89EA-705F-4B2B-90A9-74E8ADC516E7}" srcOrd="0" destOrd="0" presId="urn:microsoft.com/office/officeart/2005/8/layout/hList3"/>
    <dgm:cxn modelId="{DFB55240-82A7-4059-A2C1-1ADA4FCAA976}" type="presOf" srcId="{5391C4DA-88D0-4EC1-9C04-44862A62E344}" destId="{8F39D711-45F6-493E-ADDC-92C904846857}" srcOrd="0" destOrd="0" presId="urn:microsoft.com/office/officeart/2005/8/layout/hList3"/>
    <dgm:cxn modelId="{8E0ECBF4-E2F8-4A48-8763-6F72AD099DA8}" type="presOf" srcId="{CB211F9D-F8E6-4B88-87DA-AAB82C5B5876}" destId="{1F30E3AB-4F07-4B0E-953C-422F3FBDDF1A}" srcOrd="0" destOrd="0" presId="urn:microsoft.com/office/officeart/2005/8/layout/hList3"/>
    <dgm:cxn modelId="{34F24B4F-3994-4DBF-AE3E-B0634EF20A60}" type="presOf" srcId="{F79F766E-147D-4EAC-8E5D-4077BBEAA35E}" destId="{2E0116F3-FD6A-4128-B683-82BB566E1A6F}" srcOrd="0" destOrd="0" presId="urn:microsoft.com/office/officeart/2005/8/layout/hList3"/>
    <dgm:cxn modelId="{82229283-8A5A-42AF-B254-DF581DEBB386}" type="presOf" srcId="{C5AECE3E-7BE3-4BA3-BC1A-578DB74FDAA8}" destId="{495EFF2B-A9EE-4EC5-956F-F3BBB76F06ED}" srcOrd="0" destOrd="0" presId="urn:microsoft.com/office/officeart/2005/8/layout/hList3"/>
    <dgm:cxn modelId="{9B0CAFDC-6E58-4AF3-A02E-1B1DC5435FB2}" type="presOf" srcId="{921078B9-E137-40E4-81D2-A5A0F8693F9E}" destId="{3C626A72-9886-4DE0-A4EF-929E0E507FF0}" srcOrd="0" destOrd="0" presId="urn:microsoft.com/office/officeart/2005/8/layout/hList3"/>
    <dgm:cxn modelId="{1FCCA271-217D-433E-B9DF-36FBC6AA4B02}" srcId="{F79F766E-147D-4EAC-8E5D-4077BBEAA35E}" destId="{CB211F9D-F8E6-4B88-87DA-AAB82C5B5876}" srcOrd="4" destOrd="0" parTransId="{BA3D5D5E-E9BD-45FF-8452-E95745E1E645}" sibTransId="{17D88DD1-1793-4F45-A387-28CFC1E8429C}"/>
    <dgm:cxn modelId="{CAC53EA1-5D5D-44CE-B3FC-6DFA1B41CAA2}" type="presOf" srcId="{8A9DD2F1-CC18-4130-BA7A-29D21890710C}" destId="{58A78237-6572-4C94-A4B2-2424B61B0B13}" srcOrd="0" destOrd="0" presId="urn:microsoft.com/office/officeart/2005/8/layout/hList3"/>
    <dgm:cxn modelId="{CC50D400-1375-473A-AC61-C0971C36ABD4}" srcId="{F79F766E-147D-4EAC-8E5D-4077BBEAA35E}" destId="{5634F5E0-540E-4498-9947-40500556E9A0}" srcOrd="5" destOrd="0" parTransId="{F4708C17-CB33-4253-B28D-449BFF63706E}" sibTransId="{4D5DE9C7-DCAF-48A6-943B-2877B0B3E74B}"/>
    <dgm:cxn modelId="{528FEFF7-F480-4349-9736-3BFB6DCEA45A}" srcId="{F79F766E-147D-4EAC-8E5D-4077BBEAA35E}" destId="{C5AECE3E-7BE3-4BA3-BC1A-578DB74FDAA8}" srcOrd="1" destOrd="0" parTransId="{3AFBC9A7-8952-46B0-8344-26038D61E320}" sibTransId="{B6E6F31D-FC57-46CC-B62C-034237EAC467}"/>
    <dgm:cxn modelId="{630D167E-CF3D-4711-8EDE-292A04DA966F}" srcId="{F79F766E-147D-4EAC-8E5D-4077BBEAA35E}" destId="{6BC7EB1D-7A2C-410C-9E57-8C75EE3429ED}" srcOrd="3" destOrd="0" parTransId="{E2B89D69-0976-46F3-8155-9A0E25FE2DBA}" sibTransId="{60E610E4-FE46-451F-B97C-174BBD2EA8E0}"/>
    <dgm:cxn modelId="{6B4A04D4-8EC4-4159-ABB8-55B9B055E272}" srcId="{F79F766E-147D-4EAC-8E5D-4077BBEAA35E}" destId="{921078B9-E137-40E4-81D2-A5A0F8693F9E}" srcOrd="2" destOrd="0" parTransId="{2F9AEF22-9290-4DCA-8F6C-5027805F4A70}" sibTransId="{EE2EA18D-1417-4409-B89F-95B9E14DC9E9}"/>
    <dgm:cxn modelId="{ECF99DD6-F27D-40EB-9E58-1A362ACCF794}" srcId="{8A9DD2F1-CC18-4130-BA7A-29D21890710C}" destId="{F79F766E-147D-4EAC-8E5D-4077BBEAA35E}" srcOrd="0" destOrd="0" parTransId="{5475225C-4E5E-44C5-B42C-9469A60D6C12}" sibTransId="{22291CC8-E5E2-4328-A023-A373C6D1FB5D}"/>
    <dgm:cxn modelId="{D8D675DA-6C3D-497C-8858-3F9154BA8B8D}" type="presParOf" srcId="{58A78237-6572-4C94-A4B2-2424B61B0B13}" destId="{2E0116F3-FD6A-4128-B683-82BB566E1A6F}" srcOrd="0" destOrd="0" presId="urn:microsoft.com/office/officeart/2005/8/layout/hList3"/>
    <dgm:cxn modelId="{FE9F3A82-BEE0-471D-A108-F894E6C99CAF}" type="presParOf" srcId="{58A78237-6572-4C94-A4B2-2424B61B0B13}" destId="{7CD7141B-80C0-4A21-837D-DCAF19D0F9B6}" srcOrd="1" destOrd="0" presId="urn:microsoft.com/office/officeart/2005/8/layout/hList3"/>
    <dgm:cxn modelId="{2B05587A-C05A-44CE-BB6B-085D562EB0ED}" type="presParOf" srcId="{7CD7141B-80C0-4A21-837D-DCAF19D0F9B6}" destId="{8F39D711-45F6-493E-ADDC-92C904846857}" srcOrd="0" destOrd="0" presId="urn:microsoft.com/office/officeart/2005/8/layout/hList3"/>
    <dgm:cxn modelId="{970592CE-94E4-4E08-87C0-25374C6DB132}" type="presParOf" srcId="{7CD7141B-80C0-4A21-837D-DCAF19D0F9B6}" destId="{495EFF2B-A9EE-4EC5-956F-F3BBB76F06ED}" srcOrd="1" destOrd="0" presId="urn:microsoft.com/office/officeart/2005/8/layout/hList3"/>
    <dgm:cxn modelId="{19E5103D-A72C-4147-994F-F765FBE519FF}" type="presParOf" srcId="{7CD7141B-80C0-4A21-837D-DCAF19D0F9B6}" destId="{3C626A72-9886-4DE0-A4EF-929E0E507FF0}" srcOrd="2" destOrd="0" presId="urn:microsoft.com/office/officeart/2005/8/layout/hList3"/>
    <dgm:cxn modelId="{D9234EFF-A984-42BD-86D1-9064B1595D46}" type="presParOf" srcId="{7CD7141B-80C0-4A21-837D-DCAF19D0F9B6}" destId="{74934107-EB47-44F5-B138-006E8FEC21D9}" srcOrd="3" destOrd="0" presId="urn:microsoft.com/office/officeart/2005/8/layout/hList3"/>
    <dgm:cxn modelId="{A138CCDA-4849-4F9B-98B7-CEF4E6284480}" type="presParOf" srcId="{7CD7141B-80C0-4A21-837D-DCAF19D0F9B6}" destId="{1F30E3AB-4F07-4B0E-953C-422F3FBDDF1A}" srcOrd="4" destOrd="0" presId="urn:microsoft.com/office/officeart/2005/8/layout/hList3"/>
    <dgm:cxn modelId="{DA20CB96-A921-4646-A482-72D08AC3A102}" type="presParOf" srcId="{7CD7141B-80C0-4A21-837D-DCAF19D0F9B6}" destId="{89DB89EA-705F-4B2B-90A9-74E8ADC516E7}" srcOrd="5" destOrd="0" presId="urn:microsoft.com/office/officeart/2005/8/layout/hList3"/>
    <dgm:cxn modelId="{0783A350-1519-480D-8292-15B004BC3F63}" type="presParOf" srcId="{58A78237-6572-4C94-A4B2-2424B61B0B13}" destId="{F86B8DFC-D421-4AC8-9420-AB9B6B0FBA0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CCE850-AB3D-4F79-B4FD-59BD1B31ED2A}" type="doc">
      <dgm:prSet loTypeId="urn:microsoft.com/office/officeart/2008/layout/RadialCluster" loCatId="cycle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58AD758-CAA6-46A3-90AE-3E65CD741D89}">
      <dgm:prSet phldrT="[Text]"/>
      <dgm:spPr/>
      <dgm:t>
        <a:bodyPr/>
        <a:lstStyle/>
        <a:p>
          <a:r>
            <a:rPr lang="bs-Latn-BA" dirty="0" smtClean="0"/>
            <a:t>Pitanj</a:t>
          </a:r>
          <a:r>
            <a:rPr lang="ta-IN" dirty="0" smtClean="0"/>
            <a:t>a</a:t>
          </a:r>
          <a:endParaRPr lang="bs-Latn-BA" dirty="0" smtClean="0"/>
        </a:p>
        <a:p>
          <a:r>
            <a:rPr lang="ta-IN" dirty="0" smtClean="0"/>
            <a:t>(15 kriterija, 82 pitanja)</a:t>
          </a:r>
          <a:endParaRPr lang="en-US" dirty="0"/>
        </a:p>
      </dgm:t>
    </dgm:pt>
    <dgm:pt modelId="{B859921D-3620-44F9-982B-46DCEEDEEFBE}" type="parTrans" cxnId="{82D7CB24-CDE9-4EDC-9C10-A7572F3A96FF}">
      <dgm:prSet/>
      <dgm:spPr/>
      <dgm:t>
        <a:bodyPr/>
        <a:lstStyle/>
        <a:p>
          <a:endParaRPr lang="en-US"/>
        </a:p>
      </dgm:t>
    </dgm:pt>
    <dgm:pt modelId="{FCAF7325-759D-436F-B7DF-828CC8100D6F}" type="sibTrans" cxnId="{82D7CB24-CDE9-4EDC-9C10-A7572F3A96FF}">
      <dgm:prSet/>
      <dgm:spPr/>
      <dgm:t>
        <a:bodyPr/>
        <a:lstStyle/>
        <a:p>
          <a:endParaRPr lang="en-US"/>
        </a:p>
      </dgm:t>
    </dgm:pt>
    <dgm:pt modelId="{FC167CD6-9DB6-4682-AB2E-CA01A3F49291}">
      <dgm:prSet phldrT="[Text]"/>
      <dgm:spPr/>
      <dgm:t>
        <a:bodyPr/>
        <a:lstStyle/>
        <a:p>
          <a:r>
            <a:rPr lang="bs-Latn-BA" dirty="0" smtClean="0"/>
            <a:t>Dokumenti</a:t>
          </a:r>
          <a:endParaRPr lang="en-US" dirty="0"/>
        </a:p>
      </dgm:t>
    </dgm:pt>
    <dgm:pt modelId="{D3867873-75C9-48D3-9DD4-4B0BFE3FF800}" type="parTrans" cxnId="{11FB9BED-C070-4BAC-AF84-E6FE504C4FC5}">
      <dgm:prSet/>
      <dgm:spPr/>
      <dgm:t>
        <a:bodyPr/>
        <a:lstStyle/>
        <a:p>
          <a:endParaRPr lang="en-US"/>
        </a:p>
      </dgm:t>
    </dgm:pt>
    <dgm:pt modelId="{D01D44A7-A113-4853-B52F-549812BD7EA8}" type="sibTrans" cxnId="{11FB9BED-C070-4BAC-AF84-E6FE504C4FC5}">
      <dgm:prSet/>
      <dgm:spPr/>
      <dgm:t>
        <a:bodyPr/>
        <a:lstStyle/>
        <a:p>
          <a:endParaRPr lang="en-US"/>
        </a:p>
      </dgm:t>
    </dgm:pt>
    <dgm:pt modelId="{898EEC02-FAF7-4035-A823-FF2C3507EAD0}">
      <dgm:prSet phldrT="[Text]"/>
      <dgm:spPr/>
      <dgm:t>
        <a:bodyPr/>
        <a:lstStyle/>
        <a:p>
          <a:r>
            <a:rPr lang="bs-Latn-BA" dirty="0" smtClean="0"/>
            <a:t>Intervjui i fokusne grupe</a:t>
          </a:r>
          <a:endParaRPr lang="en-US" dirty="0"/>
        </a:p>
      </dgm:t>
    </dgm:pt>
    <dgm:pt modelId="{35E293E3-DD06-4CBF-B0F5-502D9A00CFEF}" type="parTrans" cxnId="{BCBD0FE5-9F18-4489-AAEF-11E82E909BB9}">
      <dgm:prSet/>
      <dgm:spPr/>
      <dgm:t>
        <a:bodyPr/>
        <a:lstStyle/>
        <a:p>
          <a:endParaRPr lang="en-US"/>
        </a:p>
      </dgm:t>
    </dgm:pt>
    <dgm:pt modelId="{46713CA0-64CE-4614-A234-108AD3482E9A}" type="sibTrans" cxnId="{BCBD0FE5-9F18-4489-AAEF-11E82E909BB9}">
      <dgm:prSet/>
      <dgm:spPr/>
      <dgm:t>
        <a:bodyPr/>
        <a:lstStyle/>
        <a:p>
          <a:endParaRPr lang="en-US"/>
        </a:p>
      </dgm:t>
    </dgm:pt>
    <dgm:pt modelId="{FF6F1CBB-824A-4301-AF9B-CD40C9D2D949}">
      <dgm:prSet phldrT="[Text]"/>
      <dgm:spPr/>
      <dgm:t>
        <a:bodyPr/>
        <a:lstStyle/>
        <a:p>
          <a:r>
            <a:rPr lang="bs-Latn-BA" dirty="0" smtClean="0"/>
            <a:t>Statistički podaci</a:t>
          </a:r>
          <a:endParaRPr lang="en-US" dirty="0"/>
        </a:p>
      </dgm:t>
    </dgm:pt>
    <dgm:pt modelId="{8C46A3C7-8D4B-485B-A196-D23F06D927E1}" type="parTrans" cxnId="{04EFAD4C-0E33-406D-97BD-641E72DC85E1}">
      <dgm:prSet/>
      <dgm:spPr/>
      <dgm:t>
        <a:bodyPr/>
        <a:lstStyle/>
        <a:p>
          <a:endParaRPr lang="en-US"/>
        </a:p>
      </dgm:t>
    </dgm:pt>
    <dgm:pt modelId="{549923FF-791B-4F9E-9D5D-F95BBABF29B3}" type="sibTrans" cxnId="{04EFAD4C-0E33-406D-97BD-641E72DC85E1}">
      <dgm:prSet/>
      <dgm:spPr/>
      <dgm:t>
        <a:bodyPr/>
        <a:lstStyle/>
        <a:p>
          <a:endParaRPr lang="en-US"/>
        </a:p>
      </dgm:t>
    </dgm:pt>
    <dgm:pt modelId="{2FFC8EE4-E4DB-4764-BE5A-E01365FDA0FB}" type="pres">
      <dgm:prSet presAssocID="{4CCCE850-AB3D-4F79-B4FD-59BD1B31ED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5935FD7-73BC-45D0-A212-B5787A1916D7}" type="pres">
      <dgm:prSet presAssocID="{B58AD758-CAA6-46A3-90AE-3E65CD741D89}" presName="singleCycle" presStyleCnt="0"/>
      <dgm:spPr/>
    </dgm:pt>
    <dgm:pt modelId="{B29929CC-9D36-4B2C-8306-6E51F98573BD}" type="pres">
      <dgm:prSet presAssocID="{B58AD758-CAA6-46A3-90AE-3E65CD741D89}" presName="singleCenter" presStyleLbl="node1" presStyleIdx="0" presStyleCnt="4" custScaleX="132060" custScaleY="123209" custLinFactNeighborX="2005" custLinFactNeighborY="-502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097180F6-F921-4E8E-B0F5-E3B6BEF9F93F}" type="pres">
      <dgm:prSet presAssocID="{D3867873-75C9-48D3-9DD4-4B0BFE3FF800}" presName="Name56" presStyleLbl="parChTrans1D2" presStyleIdx="0" presStyleCnt="3"/>
      <dgm:spPr/>
      <dgm:t>
        <a:bodyPr/>
        <a:lstStyle/>
        <a:p>
          <a:endParaRPr lang="en-US"/>
        </a:p>
      </dgm:t>
    </dgm:pt>
    <dgm:pt modelId="{E31C6EDB-B237-4EF5-BBC1-40B3A139077E}" type="pres">
      <dgm:prSet presAssocID="{FC167CD6-9DB6-4682-AB2E-CA01A3F49291}" presName="text0" presStyleLbl="node1" presStyleIdx="1" presStyleCnt="4" custScaleX="180860" custScaleY="159403" custRadScaleRad="99588" custRadScaleInc="32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3B0160-F528-4F80-97B8-31347FF27330}" type="pres">
      <dgm:prSet presAssocID="{35E293E3-DD06-4CBF-B0F5-502D9A00CFEF}" presName="Name56" presStyleLbl="parChTrans1D2" presStyleIdx="1" presStyleCnt="3"/>
      <dgm:spPr/>
      <dgm:t>
        <a:bodyPr/>
        <a:lstStyle/>
        <a:p>
          <a:endParaRPr lang="en-US"/>
        </a:p>
      </dgm:t>
    </dgm:pt>
    <dgm:pt modelId="{7C1D82D1-9BCF-4EB0-BE5C-76CC48CF333F}" type="pres">
      <dgm:prSet presAssocID="{898EEC02-FAF7-4035-A823-FF2C3507EAD0}" presName="text0" presStyleLbl="node1" presStyleIdx="2" presStyleCnt="4" custScaleX="159769" custScaleY="151956" custRadScaleRad="116240" custRadScaleInc="-66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B000E1-BC16-4AAD-A2D4-7DE8EA589081}" type="pres">
      <dgm:prSet presAssocID="{8C46A3C7-8D4B-485B-A196-D23F06D927E1}" presName="Name56" presStyleLbl="parChTrans1D2" presStyleIdx="2" presStyleCnt="3"/>
      <dgm:spPr/>
      <dgm:t>
        <a:bodyPr/>
        <a:lstStyle/>
        <a:p>
          <a:endParaRPr lang="en-US"/>
        </a:p>
      </dgm:t>
    </dgm:pt>
    <dgm:pt modelId="{9E7D90BB-FA83-497A-BE12-7C317C094EF8}" type="pres">
      <dgm:prSet presAssocID="{FF6F1CBB-824A-4301-AF9B-CD40C9D2D949}" presName="text0" presStyleLbl="node1" presStyleIdx="3" presStyleCnt="4" custScaleX="179044" custScaleY="140119" custRadScaleRad="111892" custRadScaleInc="3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6F3F99-B7EC-F246-BA12-BA5AD4FAD916}" type="presOf" srcId="{FF6F1CBB-824A-4301-AF9B-CD40C9D2D949}" destId="{9E7D90BB-FA83-497A-BE12-7C317C094EF8}" srcOrd="0" destOrd="0" presId="urn:microsoft.com/office/officeart/2008/layout/RadialCluster"/>
    <dgm:cxn modelId="{E40A660F-691C-0E47-9A76-3D3CEBF19261}" type="presOf" srcId="{B58AD758-CAA6-46A3-90AE-3E65CD741D89}" destId="{B29929CC-9D36-4B2C-8306-6E51F98573BD}" srcOrd="0" destOrd="0" presId="urn:microsoft.com/office/officeart/2008/layout/RadialCluster"/>
    <dgm:cxn modelId="{82D7CB24-CDE9-4EDC-9C10-A7572F3A96FF}" srcId="{4CCCE850-AB3D-4F79-B4FD-59BD1B31ED2A}" destId="{B58AD758-CAA6-46A3-90AE-3E65CD741D89}" srcOrd="0" destOrd="0" parTransId="{B859921D-3620-44F9-982B-46DCEEDEEFBE}" sibTransId="{FCAF7325-759D-436F-B7DF-828CC8100D6F}"/>
    <dgm:cxn modelId="{04EFAD4C-0E33-406D-97BD-641E72DC85E1}" srcId="{B58AD758-CAA6-46A3-90AE-3E65CD741D89}" destId="{FF6F1CBB-824A-4301-AF9B-CD40C9D2D949}" srcOrd="2" destOrd="0" parTransId="{8C46A3C7-8D4B-485B-A196-D23F06D927E1}" sibTransId="{549923FF-791B-4F9E-9D5D-F95BBABF29B3}"/>
    <dgm:cxn modelId="{BCBD0FE5-9F18-4489-AAEF-11E82E909BB9}" srcId="{B58AD758-CAA6-46A3-90AE-3E65CD741D89}" destId="{898EEC02-FAF7-4035-A823-FF2C3507EAD0}" srcOrd="1" destOrd="0" parTransId="{35E293E3-DD06-4CBF-B0F5-502D9A00CFEF}" sibTransId="{46713CA0-64CE-4614-A234-108AD3482E9A}"/>
    <dgm:cxn modelId="{7106E362-2F14-9447-A968-6665BDCF47CE}" type="presOf" srcId="{898EEC02-FAF7-4035-A823-FF2C3507EAD0}" destId="{7C1D82D1-9BCF-4EB0-BE5C-76CC48CF333F}" srcOrd="0" destOrd="0" presId="urn:microsoft.com/office/officeart/2008/layout/RadialCluster"/>
    <dgm:cxn modelId="{CC466237-B543-F54B-BA0D-EAD6E9C44C6C}" type="presOf" srcId="{FC167CD6-9DB6-4682-AB2E-CA01A3F49291}" destId="{E31C6EDB-B237-4EF5-BBC1-40B3A139077E}" srcOrd="0" destOrd="0" presId="urn:microsoft.com/office/officeart/2008/layout/RadialCluster"/>
    <dgm:cxn modelId="{9769AA16-4C73-2444-B664-E8B42CA2339C}" type="presOf" srcId="{D3867873-75C9-48D3-9DD4-4B0BFE3FF800}" destId="{097180F6-F921-4E8E-B0F5-E3B6BEF9F93F}" srcOrd="0" destOrd="0" presId="urn:microsoft.com/office/officeart/2008/layout/RadialCluster"/>
    <dgm:cxn modelId="{3F3BAAC1-A8A9-BE4A-9E1D-429875F51767}" type="presOf" srcId="{4CCCE850-AB3D-4F79-B4FD-59BD1B31ED2A}" destId="{2FFC8EE4-E4DB-4764-BE5A-E01365FDA0FB}" srcOrd="0" destOrd="0" presId="urn:microsoft.com/office/officeart/2008/layout/RadialCluster"/>
    <dgm:cxn modelId="{11FB9BED-C070-4BAC-AF84-E6FE504C4FC5}" srcId="{B58AD758-CAA6-46A3-90AE-3E65CD741D89}" destId="{FC167CD6-9DB6-4682-AB2E-CA01A3F49291}" srcOrd="0" destOrd="0" parTransId="{D3867873-75C9-48D3-9DD4-4B0BFE3FF800}" sibTransId="{D01D44A7-A113-4853-B52F-549812BD7EA8}"/>
    <dgm:cxn modelId="{C1A9E090-74BF-BB48-A90B-CB69FD42C6CA}" type="presOf" srcId="{35E293E3-DD06-4CBF-B0F5-502D9A00CFEF}" destId="{E43B0160-F528-4F80-97B8-31347FF27330}" srcOrd="0" destOrd="0" presId="urn:microsoft.com/office/officeart/2008/layout/RadialCluster"/>
    <dgm:cxn modelId="{F8E10765-77C1-B346-91AA-A6020197F753}" type="presOf" srcId="{8C46A3C7-8D4B-485B-A196-D23F06D927E1}" destId="{23B000E1-BC16-4AAD-A2D4-7DE8EA589081}" srcOrd="0" destOrd="0" presId="urn:microsoft.com/office/officeart/2008/layout/RadialCluster"/>
    <dgm:cxn modelId="{B5245A36-767B-624D-8A19-C7AB30DE5CE0}" type="presParOf" srcId="{2FFC8EE4-E4DB-4764-BE5A-E01365FDA0FB}" destId="{A5935FD7-73BC-45D0-A212-B5787A1916D7}" srcOrd="0" destOrd="0" presId="urn:microsoft.com/office/officeart/2008/layout/RadialCluster"/>
    <dgm:cxn modelId="{01B10E82-6A9B-4E45-8DAD-9BE6D2BD22CF}" type="presParOf" srcId="{A5935FD7-73BC-45D0-A212-B5787A1916D7}" destId="{B29929CC-9D36-4B2C-8306-6E51F98573BD}" srcOrd="0" destOrd="0" presId="urn:microsoft.com/office/officeart/2008/layout/RadialCluster"/>
    <dgm:cxn modelId="{1B4B98A5-A23C-2D49-B2D6-C278FA3DA694}" type="presParOf" srcId="{A5935FD7-73BC-45D0-A212-B5787A1916D7}" destId="{097180F6-F921-4E8E-B0F5-E3B6BEF9F93F}" srcOrd="1" destOrd="0" presId="urn:microsoft.com/office/officeart/2008/layout/RadialCluster"/>
    <dgm:cxn modelId="{8E7ED396-ADA1-FC4B-90AD-98900E6EF96F}" type="presParOf" srcId="{A5935FD7-73BC-45D0-A212-B5787A1916D7}" destId="{E31C6EDB-B237-4EF5-BBC1-40B3A139077E}" srcOrd="2" destOrd="0" presId="urn:microsoft.com/office/officeart/2008/layout/RadialCluster"/>
    <dgm:cxn modelId="{11688FF7-3B23-2644-98BA-D6B74DC66C9F}" type="presParOf" srcId="{A5935FD7-73BC-45D0-A212-B5787A1916D7}" destId="{E43B0160-F528-4F80-97B8-31347FF27330}" srcOrd="3" destOrd="0" presId="urn:microsoft.com/office/officeart/2008/layout/RadialCluster"/>
    <dgm:cxn modelId="{BB9C360A-9845-654C-9B59-EF47433DE4E3}" type="presParOf" srcId="{A5935FD7-73BC-45D0-A212-B5787A1916D7}" destId="{7C1D82D1-9BCF-4EB0-BE5C-76CC48CF333F}" srcOrd="4" destOrd="0" presId="urn:microsoft.com/office/officeart/2008/layout/RadialCluster"/>
    <dgm:cxn modelId="{496705A5-C597-2943-9BDB-9AB2D1A1CE1E}" type="presParOf" srcId="{A5935FD7-73BC-45D0-A212-B5787A1916D7}" destId="{23B000E1-BC16-4AAD-A2D4-7DE8EA589081}" srcOrd="5" destOrd="0" presId="urn:microsoft.com/office/officeart/2008/layout/RadialCluster"/>
    <dgm:cxn modelId="{8E6AC458-2E02-9745-BE64-52C952915652}" type="presParOf" srcId="{A5935FD7-73BC-45D0-A212-B5787A1916D7}" destId="{9E7D90BB-FA83-497A-BE12-7C317C094EF8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2857C6-70BF-463F-BC50-3DE6213CC5EF}" type="doc">
      <dgm:prSet loTypeId="urn:microsoft.com/office/officeart/2008/layout/SquareAccent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5C35EBD-F050-40E0-A551-D2D11B7E21EC}">
      <dgm:prSet phldrT="[Text]"/>
      <dgm:spPr/>
      <dgm:t>
        <a:bodyPr/>
        <a:lstStyle/>
        <a:p>
          <a:r>
            <a:rPr lang="bs-Latn-BA" dirty="0" smtClean="0"/>
            <a:t>Istraživanje</a:t>
          </a:r>
          <a:endParaRPr lang="en-US" dirty="0"/>
        </a:p>
      </dgm:t>
    </dgm:pt>
    <dgm:pt modelId="{C4379E6F-DD65-480E-8055-C27219FF1092}" type="parTrans" cxnId="{BB8E6889-4B15-4424-B3C0-4EACE011080D}">
      <dgm:prSet/>
      <dgm:spPr/>
      <dgm:t>
        <a:bodyPr/>
        <a:lstStyle/>
        <a:p>
          <a:endParaRPr lang="en-US"/>
        </a:p>
      </dgm:t>
    </dgm:pt>
    <dgm:pt modelId="{9A91164F-7C34-429F-BB40-B39E55D9EF23}" type="sibTrans" cxnId="{BB8E6889-4B15-4424-B3C0-4EACE011080D}">
      <dgm:prSet/>
      <dgm:spPr/>
      <dgm:t>
        <a:bodyPr/>
        <a:lstStyle/>
        <a:p>
          <a:endParaRPr lang="en-US"/>
        </a:p>
      </dgm:t>
    </dgm:pt>
    <dgm:pt modelId="{CC7A8382-E22B-4732-A650-880949498E73}">
      <dgm:prSet phldrT="[Text]" custT="1"/>
      <dgm:spPr/>
      <dgm:t>
        <a:bodyPr/>
        <a:lstStyle/>
        <a:p>
          <a:r>
            <a:rPr lang="bs-Latn-BA" sz="2400" dirty="0" smtClean="0"/>
            <a:t>Povezanost tržišta rada i visokog obrazovanja</a:t>
          </a:r>
          <a:endParaRPr lang="en-US" sz="2400" dirty="0"/>
        </a:p>
      </dgm:t>
    </dgm:pt>
    <dgm:pt modelId="{FDADD70B-17F6-40A7-8EDE-A7B7411E88FF}" type="parTrans" cxnId="{41FD28CF-6CE1-4815-A0C2-D2F9B5A3D438}">
      <dgm:prSet/>
      <dgm:spPr/>
      <dgm:t>
        <a:bodyPr/>
        <a:lstStyle/>
        <a:p>
          <a:endParaRPr lang="en-US"/>
        </a:p>
      </dgm:t>
    </dgm:pt>
    <dgm:pt modelId="{5942F413-3790-4DA5-ACEA-429182912C4A}" type="sibTrans" cxnId="{41FD28CF-6CE1-4815-A0C2-D2F9B5A3D438}">
      <dgm:prSet/>
      <dgm:spPr/>
      <dgm:t>
        <a:bodyPr/>
        <a:lstStyle/>
        <a:p>
          <a:endParaRPr lang="en-US"/>
        </a:p>
      </dgm:t>
    </dgm:pt>
    <dgm:pt modelId="{5548413E-A78B-4446-9F87-E6522C9EF978}">
      <dgm:prSet phldrT="[Text]" custT="1"/>
      <dgm:spPr/>
      <dgm:t>
        <a:bodyPr/>
        <a:lstStyle/>
        <a:p>
          <a:r>
            <a:rPr lang="bs-Latn-BA" sz="2400" dirty="0" smtClean="0"/>
            <a:t>Internacionalizacija</a:t>
          </a:r>
          <a:endParaRPr lang="en-US" sz="2400" dirty="0"/>
        </a:p>
      </dgm:t>
    </dgm:pt>
    <dgm:pt modelId="{3A3F04E3-6266-457A-890B-78AECDC48ADB}" type="parTrans" cxnId="{A0E896D3-295F-455F-906D-FB8D216F075E}">
      <dgm:prSet/>
      <dgm:spPr/>
      <dgm:t>
        <a:bodyPr/>
        <a:lstStyle/>
        <a:p>
          <a:endParaRPr lang="en-US"/>
        </a:p>
      </dgm:t>
    </dgm:pt>
    <dgm:pt modelId="{DC6877ED-9004-4335-9C64-587453914A5C}" type="sibTrans" cxnId="{A0E896D3-295F-455F-906D-FB8D216F075E}">
      <dgm:prSet/>
      <dgm:spPr/>
      <dgm:t>
        <a:bodyPr/>
        <a:lstStyle/>
        <a:p>
          <a:endParaRPr lang="en-US"/>
        </a:p>
      </dgm:t>
    </dgm:pt>
    <dgm:pt modelId="{E0548BC1-43D3-4551-A166-57467C0ADFA7}">
      <dgm:prSet phldrT="[Text]" custT="1"/>
      <dgm:spPr/>
      <dgm:t>
        <a:bodyPr/>
        <a:lstStyle/>
        <a:p>
          <a:r>
            <a:rPr lang="bs-Latn-BA" sz="2400" dirty="0" smtClean="0"/>
            <a:t>Studentsko iskustvo</a:t>
          </a:r>
          <a:endParaRPr lang="en-US" sz="2400" dirty="0"/>
        </a:p>
      </dgm:t>
    </dgm:pt>
    <dgm:pt modelId="{AE5CF604-FCFE-42D6-BE48-4F1C046E8D7F}" type="parTrans" cxnId="{1E4E1D4E-AF6A-42B3-80A0-052696120EC8}">
      <dgm:prSet/>
      <dgm:spPr/>
      <dgm:t>
        <a:bodyPr/>
        <a:lstStyle/>
        <a:p>
          <a:endParaRPr lang="en-US"/>
        </a:p>
      </dgm:t>
    </dgm:pt>
    <dgm:pt modelId="{BDF88C1F-C7A4-4D1A-8FB4-5A78F03F7CD5}" type="sibTrans" cxnId="{1E4E1D4E-AF6A-42B3-80A0-052696120EC8}">
      <dgm:prSet/>
      <dgm:spPr/>
      <dgm:t>
        <a:bodyPr/>
        <a:lstStyle/>
        <a:p>
          <a:endParaRPr lang="en-US"/>
        </a:p>
      </dgm:t>
    </dgm:pt>
    <dgm:pt modelId="{EEC50089-296F-48A2-8FBC-E17408A70804}">
      <dgm:prSet phldrT="[Text]"/>
      <dgm:spPr/>
      <dgm:t>
        <a:bodyPr/>
        <a:lstStyle/>
        <a:p>
          <a:r>
            <a:rPr lang="bs-Latn-BA" dirty="0" smtClean="0"/>
            <a:t>Meta-analiza</a:t>
          </a:r>
          <a:endParaRPr lang="en-US" dirty="0"/>
        </a:p>
      </dgm:t>
    </dgm:pt>
    <dgm:pt modelId="{B048BDDE-D1C3-408C-AF6D-8969192C4744}" type="parTrans" cxnId="{946B78F7-7E96-40E4-AC0D-3D85DC47C655}">
      <dgm:prSet/>
      <dgm:spPr/>
      <dgm:t>
        <a:bodyPr/>
        <a:lstStyle/>
        <a:p>
          <a:endParaRPr lang="en-US"/>
        </a:p>
      </dgm:t>
    </dgm:pt>
    <dgm:pt modelId="{EC5C7C2E-82DF-4AFD-A48C-4A79BFDFC319}" type="sibTrans" cxnId="{946B78F7-7E96-40E4-AC0D-3D85DC47C655}">
      <dgm:prSet/>
      <dgm:spPr/>
      <dgm:t>
        <a:bodyPr/>
        <a:lstStyle/>
        <a:p>
          <a:endParaRPr lang="en-US"/>
        </a:p>
      </dgm:t>
    </dgm:pt>
    <dgm:pt modelId="{60D3C004-F5DA-4596-A3E7-CEE52121F5C1}">
      <dgm:prSet phldrT="[Text]" custT="1"/>
      <dgm:spPr/>
      <dgm:t>
        <a:bodyPr/>
        <a:lstStyle/>
        <a:p>
          <a:r>
            <a:rPr lang="bs-Latn-BA" sz="2400" dirty="0" smtClean="0"/>
            <a:t>Dobro upravljanje i menadžment</a:t>
          </a:r>
          <a:endParaRPr lang="en-US" sz="2400" dirty="0"/>
        </a:p>
      </dgm:t>
    </dgm:pt>
    <dgm:pt modelId="{3E92FDB5-5DBB-4663-B11A-21662ADAF12F}" type="parTrans" cxnId="{243B853F-BACF-4772-B8D8-CCF2A90B5146}">
      <dgm:prSet/>
      <dgm:spPr/>
      <dgm:t>
        <a:bodyPr/>
        <a:lstStyle/>
        <a:p>
          <a:endParaRPr lang="en-US"/>
        </a:p>
      </dgm:t>
    </dgm:pt>
    <dgm:pt modelId="{D2823E9F-1E7A-4E18-B6AA-1810AD5CD8C7}" type="sibTrans" cxnId="{243B853F-BACF-4772-B8D8-CCF2A90B5146}">
      <dgm:prSet/>
      <dgm:spPr/>
      <dgm:t>
        <a:bodyPr/>
        <a:lstStyle/>
        <a:p>
          <a:endParaRPr lang="en-US"/>
        </a:p>
      </dgm:t>
    </dgm:pt>
    <dgm:pt modelId="{2D41C86B-FC35-4DB6-840B-540691E6535B}">
      <dgm:prSet phldrT="[Text]"/>
      <dgm:spPr/>
      <dgm:t>
        <a:bodyPr/>
        <a:lstStyle/>
        <a:p>
          <a:r>
            <a:rPr lang="bs-Latn-BA" dirty="0" smtClean="0"/>
            <a:t>Resursi</a:t>
          </a:r>
          <a:endParaRPr lang="en-US" dirty="0"/>
        </a:p>
      </dgm:t>
    </dgm:pt>
    <dgm:pt modelId="{B4E9A8D1-B525-4C04-A9A5-F3F1BB2DA99F}" type="parTrans" cxnId="{24F48E16-C4E3-49C1-A679-8B48615CA349}">
      <dgm:prSet/>
      <dgm:spPr/>
      <dgm:t>
        <a:bodyPr/>
        <a:lstStyle/>
        <a:p>
          <a:endParaRPr lang="en-US"/>
        </a:p>
      </dgm:t>
    </dgm:pt>
    <dgm:pt modelId="{236FB410-80AA-4E6B-9BA0-0A3A287147DE}" type="sibTrans" cxnId="{24F48E16-C4E3-49C1-A679-8B48615CA349}">
      <dgm:prSet/>
      <dgm:spPr/>
      <dgm:t>
        <a:bodyPr/>
        <a:lstStyle/>
        <a:p>
          <a:endParaRPr lang="en-US"/>
        </a:p>
      </dgm:t>
    </dgm:pt>
    <dgm:pt modelId="{8E9A9FC2-4B64-4544-B8D6-A8F6F99856CC}">
      <dgm:prSet phldrT="[Text]"/>
      <dgm:spPr/>
      <dgm:t>
        <a:bodyPr/>
        <a:lstStyle/>
        <a:p>
          <a:r>
            <a:rPr lang="bs-Latn-BA" dirty="0" smtClean="0"/>
            <a:t>Standardi kvalifikacija</a:t>
          </a:r>
          <a:endParaRPr lang="en-US" dirty="0"/>
        </a:p>
      </dgm:t>
    </dgm:pt>
    <dgm:pt modelId="{7F75616E-18FF-4DB6-B151-F1751C590FAE}" type="parTrans" cxnId="{23FA14BD-A2BC-4A25-8B02-C28CFC844B26}">
      <dgm:prSet/>
      <dgm:spPr/>
      <dgm:t>
        <a:bodyPr/>
        <a:lstStyle/>
        <a:p>
          <a:endParaRPr lang="en-US"/>
        </a:p>
      </dgm:t>
    </dgm:pt>
    <dgm:pt modelId="{25EBABE9-B8FC-45F9-AF79-DA0C1AEBB600}" type="sibTrans" cxnId="{23FA14BD-A2BC-4A25-8B02-C28CFC844B26}">
      <dgm:prSet/>
      <dgm:spPr/>
      <dgm:t>
        <a:bodyPr/>
        <a:lstStyle/>
        <a:p>
          <a:endParaRPr lang="en-US"/>
        </a:p>
      </dgm:t>
    </dgm:pt>
    <dgm:pt modelId="{878020EB-42C7-400E-B11D-7C5419B5A018}" type="pres">
      <dgm:prSet presAssocID="{7D2857C6-70BF-463F-BC50-3DE6213CC5E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A13E08B6-02B4-42DB-A42A-3995D7B3BF69}" type="pres">
      <dgm:prSet presAssocID="{55C35EBD-F050-40E0-A551-D2D11B7E21EC}" presName="root" presStyleCnt="0">
        <dgm:presLayoutVars>
          <dgm:chMax/>
          <dgm:chPref/>
        </dgm:presLayoutVars>
      </dgm:prSet>
      <dgm:spPr/>
    </dgm:pt>
    <dgm:pt modelId="{02D164B1-CA10-43C8-89C6-E359424DF041}" type="pres">
      <dgm:prSet presAssocID="{55C35EBD-F050-40E0-A551-D2D11B7E21EC}" presName="rootComposite" presStyleCnt="0">
        <dgm:presLayoutVars/>
      </dgm:prSet>
      <dgm:spPr/>
    </dgm:pt>
    <dgm:pt modelId="{5791D73A-A02E-4651-9539-93ECD4FD75D5}" type="pres">
      <dgm:prSet presAssocID="{55C35EBD-F050-40E0-A551-D2D11B7E21EC}" presName="ParentAccent" presStyleLbl="alignNode1" presStyleIdx="0" presStyleCnt="2"/>
      <dgm:spPr/>
    </dgm:pt>
    <dgm:pt modelId="{084A531F-09D7-44DE-9883-482B09AAF5C7}" type="pres">
      <dgm:prSet presAssocID="{55C35EBD-F050-40E0-A551-D2D11B7E21EC}" presName="ParentSmallAccent" presStyleLbl="fgAcc1" presStyleIdx="0" presStyleCnt="2"/>
      <dgm:spPr/>
    </dgm:pt>
    <dgm:pt modelId="{0621B3D0-C067-4845-B830-48F8DB7AEFA7}" type="pres">
      <dgm:prSet presAssocID="{55C35EBD-F050-40E0-A551-D2D11B7E21EC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C3D0A-7338-417E-BCCD-7A0A4B4E8007}" type="pres">
      <dgm:prSet presAssocID="{55C35EBD-F050-40E0-A551-D2D11B7E21EC}" presName="childShape" presStyleCnt="0">
        <dgm:presLayoutVars>
          <dgm:chMax val="0"/>
          <dgm:chPref val="0"/>
        </dgm:presLayoutVars>
      </dgm:prSet>
      <dgm:spPr/>
    </dgm:pt>
    <dgm:pt modelId="{0DE00567-57DF-4AC6-8B99-ABC53A29276F}" type="pres">
      <dgm:prSet presAssocID="{CC7A8382-E22B-4732-A650-880949498E73}" presName="childComposite" presStyleCnt="0">
        <dgm:presLayoutVars>
          <dgm:chMax val="0"/>
          <dgm:chPref val="0"/>
        </dgm:presLayoutVars>
      </dgm:prSet>
      <dgm:spPr/>
    </dgm:pt>
    <dgm:pt modelId="{EC9E22C9-3927-4D1E-B0DE-5B1F79567C4D}" type="pres">
      <dgm:prSet presAssocID="{CC7A8382-E22B-4732-A650-880949498E73}" presName="ChildAccent" presStyleLbl="solidFgAcc1" presStyleIdx="0" presStyleCnt="6"/>
      <dgm:spPr/>
    </dgm:pt>
    <dgm:pt modelId="{42AB81B0-62C2-4F17-B19D-3A04B70EB172}" type="pres">
      <dgm:prSet presAssocID="{CC7A8382-E22B-4732-A650-880949498E73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A90E6D-1497-4746-A3C4-CA4C96866260}" type="pres">
      <dgm:prSet presAssocID="{5548413E-A78B-4446-9F87-E6522C9EF978}" presName="childComposite" presStyleCnt="0">
        <dgm:presLayoutVars>
          <dgm:chMax val="0"/>
          <dgm:chPref val="0"/>
        </dgm:presLayoutVars>
      </dgm:prSet>
      <dgm:spPr/>
    </dgm:pt>
    <dgm:pt modelId="{5DB95CE4-C348-4E1D-8930-5C72BC526940}" type="pres">
      <dgm:prSet presAssocID="{5548413E-A78B-4446-9F87-E6522C9EF978}" presName="ChildAccent" presStyleLbl="solidFgAcc1" presStyleIdx="1" presStyleCnt="6"/>
      <dgm:spPr/>
    </dgm:pt>
    <dgm:pt modelId="{261C6CFA-9DC9-4B75-AED1-BA43ABD325E0}" type="pres">
      <dgm:prSet presAssocID="{5548413E-A78B-4446-9F87-E6522C9EF978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2EB43-E8B1-4969-9050-DEC0AC09DCD4}" type="pres">
      <dgm:prSet presAssocID="{E0548BC1-43D3-4551-A166-57467C0ADFA7}" presName="childComposite" presStyleCnt="0">
        <dgm:presLayoutVars>
          <dgm:chMax val="0"/>
          <dgm:chPref val="0"/>
        </dgm:presLayoutVars>
      </dgm:prSet>
      <dgm:spPr/>
    </dgm:pt>
    <dgm:pt modelId="{742C73D1-BB76-472B-A559-084AABD227F4}" type="pres">
      <dgm:prSet presAssocID="{E0548BC1-43D3-4551-A166-57467C0ADFA7}" presName="ChildAccent" presStyleLbl="solidFgAcc1" presStyleIdx="2" presStyleCnt="6"/>
      <dgm:spPr/>
    </dgm:pt>
    <dgm:pt modelId="{906333B7-7936-41B6-8F8E-098A3B9AE2F5}" type="pres">
      <dgm:prSet presAssocID="{E0548BC1-43D3-4551-A166-57467C0ADFA7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8755E-E082-4616-B893-37C719CDE0C2}" type="pres">
      <dgm:prSet presAssocID="{EEC50089-296F-48A2-8FBC-E17408A70804}" presName="root" presStyleCnt="0">
        <dgm:presLayoutVars>
          <dgm:chMax/>
          <dgm:chPref/>
        </dgm:presLayoutVars>
      </dgm:prSet>
      <dgm:spPr/>
    </dgm:pt>
    <dgm:pt modelId="{F3250018-54B8-4308-BCA5-A41B89F50A20}" type="pres">
      <dgm:prSet presAssocID="{EEC50089-296F-48A2-8FBC-E17408A70804}" presName="rootComposite" presStyleCnt="0">
        <dgm:presLayoutVars/>
      </dgm:prSet>
      <dgm:spPr/>
    </dgm:pt>
    <dgm:pt modelId="{DC62772F-8723-44D5-B60B-53C396B16BCA}" type="pres">
      <dgm:prSet presAssocID="{EEC50089-296F-48A2-8FBC-E17408A70804}" presName="ParentAccent" presStyleLbl="alignNode1" presStyleIdx="1" presStyleCnt="2"/>
      <dgm:spPr/>
    </dgm:pt>
    <dgm:pt modelId="{5B9FF606-D15B-4A0F-8A27-14F2788EFD27}" type="pres">
      <dgm:prSet presAssocID="{EEC50089-296F-48A2-8FBC-E17408A70804}" presName="ParentSmallAccent" presStyleLbl="fgAcc1" presStyleIdx="1" presStyleCnt="2"/>
      <dgm:spPr/>
    </dgm:pt>
    <dgm:pt modelId="{0BFEEB91-165E-4B82-90FA-7ACE073729D4}" type="pres">
      <dgm:prSet presAssocID="{EEC50089-296F-48A2-8FBC-E17408A70804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9AA4DD-B450-43F6-89B5-CA8577B70630}" type="pres">
      <dgm:prSet presAssocID="{EEC50089-296F-48A2-8FBC-E17408A70804}" presName="childShape" presStyleCnt="0">
        <dgm:presLayoutVars>
          <dgm:chMax val="0"/>
          <dgm:chPref val="0"/>
        </dgm:presLayoutVars>
      </dgm:prSet>
      <dgm:spPr/>
    </dgm:pt>
    <dgm:pt modelId="{B83247B2-6130-4174-8175-33E523827DBD}" type="pres">
      <dgm:prSet presAssocID="{60D3C004-F5DA-4596-A3E7-CEE52121F5C1}" presName="childComposite" presStyleCnt="0">
        <dgm:presLayoutVars>
          <dgm:chMax val="0"/>
          <dgm:chPref val="0"/>
        </dgm:presLayoutVars>
      </dgm:prSet>
      <dgm:spPr/>
    </dgm:pt>
    <dgm:pt modelId="{0F00D4F7-7B3F-42B8-BC96-557DE0231DDC}" type="pres">
      <dgm:prSet presAssocID="{60D3C004-F5DA-4596-A3E7-CEE52121F5C1}" presName="ChildAccent" presStyleLbl="solidFgAcc1" presStyleIdx="3" presStyleCnt="6"/>
      <dgm:spPr/>
    </dgm:pt>
    <dgm:pt modelId="{CC33F5E1-03F2-48ED-A203-F6882F02F951}" type="pres">
      <dgm:prSet presAssocID="{60D3C004-F5DA-4596-A3E7-CEE52121F5C1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31A556-30E2-4917-8689-BBDBB71257B5}" type="pres">
      <dgm:prSet presAssocID="{2D41C86B-FC35-4DB6-840B-540691E6535B}" presName="childComposite" presStyleCnt="0">
        <dgm:presLayoutVars>
          <dgm:chMax val="0"/>
          <dgm:chPref val="0"/>
        </dgm:presLayoutVars>
      </dgm:prSet>
      <dgm:spPr/>
    </dgm:pt>
    <dgm:pt modelId="{CBA66F87-7B93-40F2-8156-C9324D9E1D9E}" type="pres">
      <dgm:prSet presAssocID="{2D41C86B-FC35-4DB6-840B-540691E6535B}" presName="ChildAccent" presStyleLbl="solidFgAcc1" presStyleIdx="4" presStyleCnt="6"/>
      <dgm:spPr/>
    </dgm:pt>
    <dgm:pt modelId="{BF10BBD3-6DAF-4EF2-98DC-801CAE0E02BB}" type="pres">
      <dgm:prSet presAssocID="{2D41C86B-FC35-4DB6-840B-540691E6535B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DA2E97-9617-4C8D-85E9-5B5FB2C2B261}" type="pres">
      <dgm:prSet presAssocID="{8E9A9FC2-4B64-4544-B8D6-A8F6F99856CC}" presName="childComposite" presStyleCnt="0">
        <dgm:presLayoutVars>
          <dgm:chMax val="0"/>
          <dgm:chPref val="0"/>
        </dgm:presLayoutVars>
      </dgm:prSet>
      <dgm:spPr/>
    </dgm:pt>
    <dgm:pt modelId="{04B654DA-ACD6-4848-B488-1FC3F3C097FC}" type="pres">
      <dgm:prSet presAssocID="{8E9A9FC2-4B64-4544-B8D6-A8F6F99856CC}" presName="ChildAccent" presStyleLbl="solidFgAcc1" presStyleIdx="5" presStyleCnt="6"/>
      <dgm:spPr/>
    </dgm:pt>
    <dgm:pt modelId="{DD89F7CC-9233-4097-BA1D-CAAAFA5C56BA}" type="pres">
      <dgm:prSet presAssocID="{8E9A9FC2-4B64-4544-B8D6-A8F6F99856CC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F48E16-C4E3-49C1-A679-8B48615CA349}" srcId="{EEC50089-296F-48A2-8FBC-E17408A70804}" destId="{2D41C86B-FC35-4DB6-840B-540691E6535B}" srcOrd="1" destOrd="0" parTransId="{B4E9A8D1-B525-4C04-A9A5-F3F1BB2DA99F}" sibTransId="{236FB410-80AA-4E6B-9BA0-0A3A287147DE}"/>
    <dgm:cxn modelId="{0B74C27B-50DE-8C41-A244-4F4829794E5F}" type="presOf" srcId="{60D3C004-F5DA-4596-A3E7-CEE52121F5C1}" destId="{CC33F5E1-03F2-48ED-A203-F6882F02F951}" srcOrd="0" destOrd="0" presId="urn:microsoft.com/office/officeart/2008/layout/SquareAccentList"/>
    <dgm:cxn modelId="{86031110-F30C-3E40-B2D4-CB120D396096}" type="presOf" srcId="{55C35EBD-F050-40E0-A551-D2D11B7E21EC}" destId="{0621B3D0-C067-4845-B830-48F8DB7AEFA7}" srcOrd="0" destOrd="0" presId="urn:microsoft.com/office/officeart/2008/layout/SquareAccentList"/>
    <dgm:cxn modelId="{657D6E7E-E0E0-734C-BA19-1EBED254CBDE}" type="presOf" srcId="{2D41C86B-FC35-4DB6-840B-540691E6535B}" destId="{BF10BBD3-6DAF-4EF2-98DC-801CAE0E02BB}" srcOrd="0" destOrd="0" presId="urn:microsoft.com/office/officeart/2008/layout/SquareAccentList"/>
    <dgm:cxn modelId="{A0E896D3-295F-455F-906D-FB8D216F075E}" srcId="{55C35EBD-F050-40E0-A551-D2D11B7E21EC}" destId="{5548413E-A78B-4446-9F87-E6522C9EF978}" srcOrd="1" destOrd="0" parTransId="{3A3F04E3-6266-457A-890B-78AECDC48ADB}" sibTransId="{DC6877ED-9004-4335-9C64-587453914A5C}"/>
    <dgm:cxn modelId="{243B853F-BACF-4772-B8D8-CCF2A90B5146}" srcId="{EEC50089-296F-48A2-8FBC-E17408A70804}" destId="{60D3C004-F5DA-4596-A3E7-CEE52121F5C1}" srcOrd="0" destOrd="0" parTransId="{3E92FDB5-5DBB-4663-B11A-21662ADAF12F}" sibTransId="{D2823E9F-1E7A-4E18-B6AA-1810AD5CD8C7}"/>
    <dgm:cxn modelId="{1E4E1D4E-AF6A-42B3-80A0-052696120EC8}" srcId="{55C35EBD-F050-40E0-A551-D2D11B7E21EC}" destId="{E0548BC1-43D3-4551-A166-57467C0ADFA7}" srcOrd="2" destOrd="0" parTransId="{AE5CF604-FCFE-42D6-BE48-4F1C046E8D7F}" sibTransId="{BDF88C1F-C7A4-4D1A-8FB4-5A78F03F7CD5}"/>
    <dgm:cxn modelId="{4AEE3BE8-7408-C04D-B457-80D16CF76E1E}" type="presOf" srcId="{8E9A9FC2-4B64-4544-B8D6-A8F6F99856CC}" destId="{DD89F7CC-9233-4097-BA1D-CAAAFA5C56BA}" srcOrd="0" destOrd="0" presId="urn:microsoft.com/office/officeart/2008/layout/SquareAccentList"/>
    <dgm:cxn modelId="{1B9357FF-C09A-3E4D-9F95-BDE12331A088}" type="presOf" srcId="{CC7A8382-E22B-4732-A650-880949498E73}" destId="{42AB81B0-62C2-4F17-B19D-3A04B70EB172}" srcOrd="0" destOrd="0" presId="urn:microsoft.com/office/officeart/2008/layout/SquareAccentList"/>
    <dgm:cxn modelId="{946B78F7-7E96-40E4-AC0D-3D85DC47C655}" srcId="{7D2857C6-70BF-463F-BC50-3DE6213CC5EF}" destId="{EEC50089-296F-48A2-8FBC-E17408A70804}" srcOrd="1" destOrd="0" parTransId="{B048BDDE-D1C3-408C-AF6D-8969192C4744}" sibTransId="{EC5C7C2E-82DF-4AFD-A48C-4A79BFDFC319}"/>
    <dgm:cxn modelId="{DCB171D2-D348-2345-97F2-BAEBDC6B3047}" type="presOf" srcId="{E0548BC1-43D3-4551-A166-57467C0ADFA7}" destId="{906333B7-7936-41B6-8F8E-098A3B9AE2F5}" srcOrd="0" destOrd="0" presId="urn:microsoft.com/office/officeart/2008/layout/SquareAccentList"/>
    <dgm:cxn modelId="{85219371-6E0A-9144-8D3E-E1874179640B}" type="presOf" srcId="{5548413E-A78B-4446-9F87-E6522C9EF978}" destId="{261C6CFA-9DC9-4B75-AED1-BA43ABD325E0}" srcOrd="0" destOrd="0" presId="urn:microsoft.com/office/officeart/2008/layout/SquareAccentList"/>
    <dgm:cxn modelId="{BB8E6889-4B15-4424-B3C0-4EACE011080D}" srcId="{7D2857C6-70BF-463F-BC50-3DE6213CC5EF}" destId="{55C35EBD-F050-40E0-A551-D2D11B7E21EC}" srcOrd="0" destOrd="0" parTransId="{C4379E6F-DD65-480E-8055-C27219FF1092}" sibTransId="{9A91164F-7C34-429F-BB40-B39E55D9EF23}"/>
    <dgm:cxn modelId="{CD83E0E7-0F7E-4F4B-8689-D28B64A0B02C}" type="presOf" srcId="{EEC50089-296F-48A2-8FBC-E17408A70804}" destId="{0BFEEB91-165E-4B82-90FA-7ACE073729D4}" srcOrd="0" destOrd="0" presId="urn:microsoft.com/office/officeart/2008/layout/SquareAccentList"/>
    <dgm:cxn modelId="{23FA14BD-A2BC-4A25-8B02-C28CFC844B26}" srcId="{EEC50089-296F-48A2-8FBC-E17408A70804}" destId="{8E9A9FC2-4B64-4544-B8D6-A8F6F99856CC}" srcOrd="2" destOrd="0" parTransId="{7F75616E-18FF-4DB6-B151-F1751C590FAE}" sibTransId="{25EBABE9-B8FC-45F9-AF79-DA0C1AEBB600}"/>
    <dgm:cxn modelId="{41FD28CF-6CE1-4815-A0C2-D2F9B5A3D438}" srcId="{55C35EBD-F050-40E0-A551-D2D11B7E21EC}" destId="{CC7A8382-E22B-4732-A650-880949498E73}" srcOrd="0" destOrd="0" parTransId="{FDADD70B-17F6-40A7-8EDE-A7B7411E88FF}" sibTransId="{5942F413-3790-4DA5-ACEA-429182912C4A}"/>
    <dgm:cxn modelId="{5F1E9086-AAA9-0146-8FED-AF70DD3FEACB}" type="presOf" srcId="{7D2857C6-70BF-463F-BC50-3DE6213CC5EF}" destId="{878020EB-42C7-400E-B11D-7C5419B5A018}" srcOrd="0" destOrd="0" presId="urn:microsoft.com/office/officeart/2008/layout/SquareAccentList"/>
    <dgm:cxn modelId="{6F9CF400-4BE8-6447-BD83-08F2EE1B44E3}" type="presParOf" srcId="{878020EB-42C7-400E-B11D-7C5419B5A018}" destId="{A13E08B6-02B4-42DB-A42A-3995D7B3BF69}" srcOrd="0" destOrd="0" presId="urn:microsoft.com/office/officeart/2008/layout/SquareAccentList"/>
    <dgm:cxn modelId="{E73BEA32-2B03-0D47-8011-F8AD5780D8DF}" type="presParOf" srcId="{A13E08B6-02B4-42DB-A42A-3995D7B3BF69}" destId="{02D164B1-CA10-43C8-89C6-E359424DF041}" srcOrd="0" destOrd="0" presId="urn:microsoft.com/office/officeart/2008/layout/SquareAccentList"/>
    <dgm:cxn modelId="{9770AA26-C03B-8244-88AC-725CBF9AAC2B}" type="presParOf" srcId="{02D164B1-CA10-43C8-89C6-E359424DF041}" destId="{5791D73A-A02E-4651-9539-93ECD4FD75D5}" srcOrd="0" destOrd="0" presId="urn:microsoft.com/office/officeart/2008/layout/SquareAccentList"/>
    <dgm:cxn modelId="{1C392653-85CF-8946-BE06-FC2A7D1C83EE}" type="presParOf" srcId="{02D164B1-CA10-43C8-89C6-E359424DF041}" destId="{084A531F-09D7-44DE-9883-482B09AAF5C7}" srcOrd="1" destOrd="0" presId="urn:microsoft.com/office/officeart/2008/layout/SquareAccentList"/>
    <dgm:cxn modelId="{883DF50F-B7F5-6142-BF3D-BF63FB309E26}" type="presParOf" srcId="{02D164B1-CA10-43C8-89C6-E359424DF041}" destId="{0621B3D0-C067-4845-B830-48F8DB7AEFA7}" srcOrd="2" destOrd="0" presId="urn:microsoft.com/office/officeart/2008/layout/SquareAccentList"/>
    <dgm:cxn modelId="{45DBD927-A0BE-CA46-BA9F-9D9075D7B4DF}" type="presParOf" srcId="{A13E08B6-02B4-42DB-A42A-3995D7B3BF69}" destId="{4A9C3D0A-7338-417E-BCCD-7A0A4B4E8007}" srcOrd="1" destOrd="0" presId="urn:microsoft.com/office/officeart/2008/layout/SquareAccentList"/>
    <dgm:cxn modelId="{993A444E-2904-D84B-A84B-313B1E5A0B87}" type="presParOf" srcId="{4A9C3D0A-7338-417E-BCCD-7A0A4B4E8007}" destId="{0DE00567-57DF-4AC6-8B99-ABC53A29276F}" srcOrd="0" destOrd="0" presId="urn:microsoft.com/office/officeart/2008/layout/SquareAccentList"/>
    <dgm:cxn modelId="{9181CAED-5890-7545-B233-C9863F6DBB4E}" type="presParOf" srcId="{0DE00567-57DF-4AC6-8B99-ABC53A29276F}" destId="{EC9E22C9-3927-4D1E-B0DE-5B1F79567C4D}" srcOrd="0" destOrd="0" presId="urn:microsoft.com/office/officeart/2008/layout/SquareAccentList"/>
    <dgm:cxn modelId="{C9E259C8-2EE4-9740-A717-59B5F8D916DE}" type="presParOf" srcId="{0DE00567-57DF-4AC6-8B99-ABC53A29276F}" destId="{42AB81B0-62C2-4F17-B19D-3A04B70EB172}" srcOrd="1" destOrd="0" presId="urn:microsoft.com/office/officeart/2008/layout/SquareAccentList"/>
    <dgm:cxn modelId="{298DF831-1076-5E4E-A428-8508F4E455DD}" type="presParOf" srcId="{4A9C3D0A-7338-417E-BCCD-7A0A4B4E8007}" destId="{79A90E6D-1497-4746-A3C4-CA4C96866260}" srcOrd="1" destOrd="0" presId="urn:microsoft.com/office/officeart/2008/layout/SquareAccentList"/>
    <dgm:cxn modelId="{D9A85E3B-63DC-D844-8671-14EAB42B9E03}" type="presParOf" srcId="{79A90E6D-1497-4746-A3C4-CA4C96866260}" destId="{5DB95CE4-C348-4E1D-8930-5C72BC526940}" srcOrd="0" destOrd="0" presId="urn:microsoft.com/office/officeart/2008/layout/SquareAccentList"/>
    <dgm:cxn modelId="{2324C3F7-AF19-FB40-828F-FD3CB1DD0801}" type="presParOf" srcId="{79A90E6D-1497-4746-A3C4-CA4C96866260}" destId="{261C6CFA-9DC9-4B75-AED1-BA43ABD325E0}" srcOrd="1" destOrd="0" presId="urn:microsoft.com/office/officeart/2008/layout/SquareAccentList"/>
    <dgm:cxn modelId="{CD3D51B1-2267-564B-BEFB-4540B0688FFA}" type="presParOf" srcId="{4A9C3D0A-7338-417E-BCCD-7A0A4B4E8007}" destId="{5A22EB43-E8B1-4969-9050-DEC0AC09DCD4}" srcOrd="2" destOrd="0" presId="urn:microsoft.com/office/officeart/2008/layout/SquareAccentList"/>
    <dgm:cxn modelId="{036F1472-994F-DB4D-A176-E91840D894DE}" type="presParOf" srcId="{5A22EB43-E8B1-4969-9050-DEC0AC09DCD4}" destId="{742C73D1-BB76-472B-A559-084AABD227F4}" srcOrd="0" destOrd="0" presId="urn:microsoft.com/office/officeart/2008/layout/SquareAccentList"/>
    <dgm:cxn modelId="{463F91B6-73CE-3643-83BF-5A22ED84537D}" type="presParOf" srcId="{5A22EB43-E8B1-4969-9050-DEC0AC09DCD4}" destId="{906333B7-7936-41B6-8F8E-098A3B9AE2F5}" srcOrd="1" destOrd="0" presId="urn:microsoft.com/office/officeart/2008/layout/SquareAccentList"/>
    <dgm:cxn modelId="{26415161-00D1-CE43-8385-D10D2921385D}" type="presParOf" srcId="{878020EB-42C7-400E-B11D-7C5419B5A018}" destId="{0B98755E-E082-4616-B893-37C719CDE0C2}" srcOrd="1" destOrd="0" presId="urn:microsoft.com/office/officeart/2008/layout/SquareAccentList"/>
    <dgm:cxn modelId="{050B3008-C339-E145-8FD9-CAD81921139D}" type="presParOf" srcId="{0B98755E-E082-4616-B893-37C719CDE0C2}" destId="{F3250018-54B8-4308-BCA5-A41B89F50A20}" srcOrd="0" destOrd="0" presId="urn:microsoft.com/office/officeart/2008/layout/SquareAccentList"/>
    <dgm:cxn modelId="{20B1A9A6-AA18-CD4D-BE70-A6660165C525}" type="presParOf" srcId="{F3250018-54B8-4308-BCA5-A41B89F50A20}" destId="{DC62772F-8723-44D5-B60B-53C396B16BCA}" srcOrd="0" destOrd="0" presId="urn:microsoft.com/office/officeart/2008/layout/SquareAccentList"/>
    <dgm:cxn modelId="{91F98B33-7B30-2C43-95BC-5E0ACBB6CF79}" type="presParOf" srcId="{F3250018-54B8-4308-BCA5-A41B89F50A20}" destId="{5B9FF606-D15B-4A0F-8A27-14F2788EFD27}" srcOrd="1" destOrd="0" presId="urn:microsoft.com/office/officeart/2008/layout/SquareAccentList"/>
    <dgm:cxn modelId="{4EB04381-2AA6-E346-81AE-B8B152D0FF96}" type="presParOf" srcId="{F3250018-54B8-4308-BCA5-A41B89F50A20}" destId="{0BFEEB91-165E-4B82-90FA-7ACE073729D4}" srcOrd="2" destOrd="0" presId="urn:microsoft.com/office/officeart/2008/layout/SquareAccentList"/>
    <dgm:cxn modelId="{1239AE0B-6EA5-D24A-9E12-403858205686}" type="presParOf" srcId="{0B98755E-E082-4616-B893-37C719CDE0C2}" destId="{839AA4DD-B450-43F6-89B5-CA8577B70630}" srcOrd="1" destOrd="0" presId="urn:microsoft.com/office/officeart/2008/layout/SquareAccentList"/>
    <dgm:cxn modelId="{766DB54E-0254-1D47-B27D-A898615B88BE}" type="presParOf" srcId="{839AA4DD-B450-43F6-89B5-CA8577B70630}" destId="{B83247B2-6130-4174-8175-33E523827DBD}" srcOrd="0" destOrd="0" presId="urn:microsoft.com/office/officeart/2008/layout/SquareAccentList"/>
    <dgm:cxn modelId="{A683ED8B-B185-494C-AA5D-82E91BBA49E1}" type="presParOf" srcId="{B83247B2-6130-4174-8175-33E523827DBD}" destId="{0F00D4F7-7B3F-42B8-BC96-557DE0231DDC}" srcOrd="0" destOrd="0" presId="urn:microsoft.com/office/officeart/2008/layout/SquareAccentList"/>
    <dgm:cxn modelId="{15CC633A-BB03-A548-85EF-FBF9AF9A6048}" type="presParOf" srcId="{B83247B2-6130-4174-8175-33E523827DBD}" destId="{CC33F5E1-03F2-48ED-A203-F6882F02F951}" srcOrd="1" destOrd="0" presId="urn:microsoft.com/office/officeart/2008/layout/SquareAccentList"/>
    <dgm:cxn modelId="{90E680DB-266F-B24F-AC81-A583F61662DD}" type="presParOf" srcId="{839AA4DD-B450-43F6-89B5-CA8577B70630}" destId="{7E31A556-30E2-4917-8689-BBDBB71257B5}" srcOrd="1" destOrd="0" presId="urn:microsoft.com/office/officeart/2008/layout/SquareAccentList"/>
    <dgm:cxn modelId="{6C4623A4-195E-4741-8DB2-C33E809D6FF9}" type="presParOf" srcId="{7E31A556-30E2-4917-8689-BBDBB71257B5}" destId="{CBA66F87-7B93-40F2-8156-C9324D9E1D9E}" srcOrd="0" destOrd="0" presId="urn:microsoft.com/office/officeart/2008/layout/SquareAccentList"/>
    <dgm:cxn modelId="{70B65786-4115-654B-A22D-163A318066C7}" type="presParOf" srcId="{7E31A556-30E2-4917-8689-BBDBB71257B5}" destId="{BF10BBD3-6DAF-4EF2-98DC-801CAE0E02BB}" srcOrd="1" destOrd="0" presId="urn:microsoft.com/office/officeart/2008/layout/SquareAccentList"/>
    <dgm:cxn modelId="{C902691E-FD94-4049-B033-2ECBAC994226}" type="presParOf" srcId="{839AA4DD-B450-43F6-89B5-CA8577B70630}" destId="{53DA2E97-9617-4C8D-85E9-5B5FB2C2B261}" srcOrd="2" destOrd="0" presId="urn:microsoft.com/office/officeart/2008/layout/SquareAccentList"/>
    <dgm:cxn modelId="{9E634212-9170-B54A-860C-DAC582F2F667}" type="presParOf" srcId="{53DA2E97-9617-4C8D-85E9-5B5FB2C2B261}" destId="{04B654DA-ACD6-4848-B488-1FC3F3C097FC}" srcOrd="0" destOrd="0" presId="urn:microsoft.com/office/officeart/2008/layout/SquareAccentList"/>
    <dgm:cxn modelId="{F971AB70-938C-4748-BE33-F2EB5F24E5B1}" type="presParOf" srcId="{53DA2E97-9617-4C8D-85E9-5B5FB2C2B261}" destId="{DD89F7CC-9233-4097-BA1D-CAAAFA5C56BA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1F1120-11EE-4EA9-A4E8-5249B12DF9BA}" type="doc">
      <dgm:prSet loTypeId="urn:microsoft.com/office/officeart/2005/8/layout/orgChart1" loCatId="hierarchy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B573D50-033C-4A9E-9F37-BF8E312DE0C7}">
      <dgm:prSet phldrT="[Text]"/>
      <dgm:spPr/>
      <dgm:t>
        <a:bodyPr/>
        <a:lstStyle/>
        <a:p>
          <a:r>
            <a:rPr lang="bs-Latn-BA" dirty="0" smtClean="0"/>
            <a:t>Pregled dokumenata i statističkih podataka</a:t>
          </a:r>
          <a:endParaRPr lang="en-US" dirty="0"/>
        </a:p>
      </dgm:t>
    </dgm:pt>
    <dgm:pt modelId="{DF702B49-0F76-47C4-9B3F-DB2D8CD74843}" type="parTrans" cxnId="{8DD2126A-46C8-4895-A0B3-0A7CB38FA5A3}">
      <dgm:prSet/>
      <dgm:spPr/>
      <dgm:t>
        <a:bodyPr/>
        <a:lstStyle/>
        <a:p>
          <a:endParaRPr lang="en-US"/>
        </a:p>
      </dgm:t>
    </dgm:pt>
    <dgm:pt modelId="{F5FF7723-77DD-467B-836C-E725C5A8C834}" type="sibTrans" cxnId="{8DD2126A-46C8-4895-A0B3-0A7CB38FA5A3}">
      <dgm:prSet/>
      <dgm:spPr/>
      <dgm:t>
        <a:bodyPr/>
        <a:lstStyle/>
        <a:p>
          <a:endParaRPr lang="en-US"/>
        </a:p>
      </dgm:t>
    </dgm:pt>
    <dgm:pt modelId="{701A38DA-5B46-4EE9-9498-7CF19998DFE7}">
      <dgm:prSet phldrT="[Text]"/>
      <dgm:spPr/>
      <dgm:t>
        <a:bodyPr/>
        <a:lstStyle/>
        <a:p>
          <a:r>
            <a:rPr lang="bs-Latn-BA" dirty="0" smtClean="0"/>
            <a:t>Pregled intervjua i fokusnih grupa</a:t>
          </a:r>
          <a:endParaRPr lang="en-US" dirty="0"/>
        </a:p>
      </dgm:t>
    </dgm:pt>
    <dgm:pt modelId="{9E343AD7-9DC4-45EA-8511-CDDC442AB1B3}" type="parTrans" cxnId="{AAC5C832-D9CF-4825-87EA-64662E70A124}">
      <dgm:prSet/>
      <dgm:spPr/>
      <dgm:t>
        <a:bodyPr/>
        <a:lstStyle/>
        <a:p>
          <a:endParaRPr lang="en-US"/>
        </a:p>
      </dgm:t>
    </dgm:pt>
    <dgm:pt modelId="{12DD0D6B-E1AB-4A43-B821-FBAAA8422975}" type="sibTrans" cxnId="{AAC5C832-D9CF-4825-87EA-64662E70A124}">
      <dgm:prSet/>
      <dgm:spPr/>
      <dgm:t>
        <a:bodyPr/>
        <a:lstStyle/>
        <a:p>
          <a:endParaRPr lang="en-US"/>
        </a:p>
      </dgm:t>
    </dgm:pt>
    <dgm:pt modelId="{7FC029F2-4E87-4F5D-9EEE-CDD45BC526A6}">
      <dgm:prSet phldrT="[Text]"/>
      <dgm:spPr/>
      <dgm:t>
        <a:bodyPr/>
        <a:lstStyle/>
        <a:p>
          <a:r>
            <a:rPr lang="bs-Latn-BA" dirty="0" smtClean="0"/>
            <a:t>Online anketa izvještaj</a:t>
          </a:r>
          <a:endParaRPr lang="en-US" dirty="0"/>
        </a:p>
      </dgm:t>
    </dgm:pt>
    <dgm:pt modelId="{39899C2E-409C-40BD-BFC6-1F2750BD81F8}" type="parTrans" cxnId="{F9116C49-9945-442B-AC06-554D1482669C}">
      <dgm:prSet/>
      <dgm:spPr/>
      <dgm:t>
        <a:bodyPr/>
        <a:lstStyle/>
        <a:p>
          <a:endParaRPr lang="en-US"/>
        </a:p>
      </dgm:t>
    </dgm:pt>
    <dgm:pt modelId="{2DB7AFE5-DFC5-4C62-B46A-19DD82132D03}" type="sibTrans" cxnId="{F9116C49-9945-442B-AC06-554D1482669C}">
      <dgm:prSet/>
      <dgm:spPr/>
      <dgm:t>
        <a:bodyPr/>
        <a:lstStyle/>
        <a:p>
          <a:endParaRPr lang="en-US"/>
        </a:p>
      </dgm:t>
    </dgm:pt>
    <dgm:pt modelId="{EAFD3153-509A-42F2-B3BC-13A850F6D2E5}">
      <dgm:prSet phldrT="[Text]" custT="1"/>
      <dgm:spPr/>
      <dgm:t>
        <a:bodyPr/>
        <a:lstStyle/>
        <a:p>
          <a:r>
            <a:rPr lang="bs-Latn-BA" sz="3200" dirty="0" smtClean="0"/>
            <a:t>Analiza</a:t>
          </a:r>
          <a:endParaRPr lang="en-US" sz="3200" dirty="0"/>
        </a:p>
      </dgm:t>
    </dgm:pt>
    <dgm:pt modelId="{579B4AD0-A434-4619-B9FF-931A154476C4}" type="parTrans" cxnId="{3ABD2353-81E1-4FB5-BB76-D6A1BA577AF8}">
      <dgm:prSet/>
      <dgm:spPr/>
      <dgm:t>
        <a:bodyPr/>
        <a:lstStyle/>
        <a:p>
          <a:endParaRPr lang="en-US"/>
        </a:p>
      </dgm:t>
    </dgm:pt>
    <dgm:pt modelId="{CF35C9D4-8551-411E-9613-CCB1D834B6D1}" type="sibTrans" cxnId="{3ABD2353-81E1-4FB5-BB76-D6A1BA577AF8}">
      <dgm:prSet/>
      <dgm:spPr/>
      <dgm:t>
        <a:bodyPr/>
        <a:lstStyle/>
        <a:p>
          <a:endParaRPr lang="en-US"/>
        </a:p>
      </dgm:t>
    </dgm:pt>
    <dgm:pt modelId="{72A6AE7D-D062-494A-99C9-934AB262F15E}">
      <dgm:prSet phldrT="[Text]"/>
      <dgm:spPr/>
      <dgm:t>
        <a:bodyPr/>
        <a:lstStyle/>
        <a:p>
          <a:r>
            <a:rPr lang="bs-Latn-BA" dirty="0" smtClean="0"/>
            <a:t>Meta analiza</a:t>
          </a:r>
          <a:endParaRPr lang="en-US" dirty="0"/>
        </a:p>
      </dgm:t>
    </dgm:pt>
    <dgm:pt modelId="{F02AFAFE-CFED-4F87-82F7-2907F675729A}" type="parTrans" cxnId="{4774668F-34E0-491B-9AF2-29E07EFD2532}">
      <dgm:prSet/>
      <dgm:spPr/>
      <dgm:t>
        <a:bodyPr/>
        <a:lstStyle/>
        <a:p>
          <a:endParaRPr lang="en-US"/>
        </a:p>
      </dgm:t>
    </dgm:pt>
    <dgm:pt modelId="{5370F8E9-B0A1-42DF-A5F8-C85EF82720ED}" type="sibTrans" cxnId="{4774668F-34E0-491B-9AF2-29E07EFD2532}">
      <dgm:prSet/>
      <dgm:spPr/>
      <dgm:t>
        <a:bodyPr/>
        <a:lstStyle/>
        <a:p>
          <a:endParaRPr lang="en-US"/>
        </a:p>
      </dgm:t>
    </dgm:pt>
    <dgm:pt modelId="{D6A69C93-870B-4373-B07F-543A70A97346}">
      <dgm:prSet phldrT="[Text]"/>
      <dgm:spPr/>
      <dgm:t>
        <a:bodyPr/>
        <a:lstStyle/>
        <a:p>
          <a:r>
            <a:rPr lang="bs-Latn-BA" dirty="0" smtClean="0"/>
            <a:t>Dokumenti  i statistički podaci</a:t>
          </a:r>
          <a:endParaRPr lang="en-US" dirty="0"/>
        </a:p>
      </dgm:t>
    </dgm:pt>
    <dgm:pt modelId="{04654FE9-4B83-4E7D-81EC-D51308FA1B02}" type="parTrans" cxnId="{0C79B6F8-C314-409D-9E17-D19987400CFD}">
      <dgm:prSet/>
      <dgm:spPr/>
      <dgm:t>
        <a:bodyPr/>
        <a:lstStyle/>
        <a:p>
          <a:endParaRPr lang="en-US"/>
        </a:p>
      </dgm:t>
    </dgm:pt>
    <dgm:pt modelId="{EEC5800D-1E3D-467D-96A2-965382656EE6}" type="sibTrans" cxnId="{0C79B6F8-C314-409D-9E17-D19987400CFD}">
      <dgm:prSet/>
      <dgm:spPr/>
      <dgm:t>
        <a:bodyPr/>
        <a:lstStyle/>
        <a:p>
          <a:endParaRPr lang="en-US"/>
        </a:p>
      </dgm:t>
    </dgm:pt>
    <dgm:pt modelId="{E034A419-D3CC-434B-86B8-69B52D3A85CF}">
      <dgm:prSet phldrT="[Text]"/>
      <dgm:spPr/>
      <dgm:t>
        <a:bodyPr/>
        <a:lstStyle/>
        <a:p>
          <a:r>
            <a:rPr lang="bs-Latn-BA" dirty="0" smtClean="0"/>
            <a:t>Intervjui i fokusne grupe</a:t>
          </a:r>
          <a:endParaRPr lang="en-US" dirty="0"/>
        </a:p>
      </dgm:t>
    </dgm:pt>
    <dgm:pt modelId="{CF7DA3D5-BBFB-4414-A71E-47AE80DC4F2E}" type="parTrans" cxnId="{B896DC96-E617-43C9-B683-DF9D70D46065}">
      <dgm:prSet/>
      <dgm:spPr/>
      <dgm:t>
        <a:bodyPr/>
        <a:lstStyle/>
        <a:p>
          <a:endParaRPr lang="en-US"/>
        </a:p>
      </dgm:t>
    </dgm:pt>
    <dgm:pt modelId="{3662A0A5-D5DB-4245-A17F-063350936DED}" type="sibTrans" cxnId="{B896DC96-E617-43C9-B683-DF9D70D46065}">
      <dgm:prSet/>
      <dgm:spPr/>
      <dgm:t>
        <a:bodyPr/>
        <a:lstStyle/>
        <a:p>
          <a:endParaRPr lang="en-US"/>
        </a:p>
      </dgm:t>
    </dgm:pt>
    <dgm:pt modelId="{2D344491-CD59-4D7F-B8C3-5D74A610C6D0}">
      <dgm:prSet phldrT="[Text]"/>
      <dgm:spPr/>
      <dgm:t>
        <a:bodyPr/>
        <a:lstStyle/>
        <a:p>
          <a:r>
            <a:rPr lang="bs-Latn-BA" dirty="0" smtClean="0"/>
            <a:t>Online anketa</a:t>
          </a:r>
          <a:endParaRPr lang="en-US" dirty="0"/>
        </a:p>
      </dgm:t>
    </dgm:pt>
    <dgm:pt modelId="{57D6FCD4-AB34-49BE-ADE7-59409F5BF9CE}" type="parTrans" cxnId="{C612757A-96C9-4DD1-AB21-F9EB2D0DC514}">
      <dgm:prSet/>
      <dgm:spPr/>
      <dgm:t>
        <a:bodyPr/>
        <a:lstStyle/>
        <a:p>
          <a:endParaRPr lang="en-US"/>
        </a:p>
      </dgm:t>
    </dgm:pt>
    <dgm:pt modelId="{0013C555-EA61-45AF-BEE1-1F0B8707C7CA}" type="sibTrans" cxnId="{C612757A-96C9-4DD1-AB21-F9EB2D0DC514}">
      <dgm:prSet/>
      <dgm:spPr/>
      <dgm:t>
        <a:bodyPr/>
        <a:lstStyle/>
        <a:p>
          <a:endParaRPr lang="en-US"/>
        </a:p>
      </dgm:t>
    </dgm:pt>
    <dgm:pt modelId="{891CE94F-FC47-457A-BB22-B510A1D303C6}">
      <dgm:prSet phldrT="[Text]"/>
      <dgm:spPr/>
      <dgm:t>
        <a:bodyPr/>
        <a:lstStyle/>
        <a:p>
          <a:r>
            <a:rPr lang="bs-Latn-BA" dirty="0" smtClean="0"/>
            <a:t>Rezultati prethodnih projekata</a:t>
          </a:r>
          <a:endParaRPr lang="en-US" dirty="0"/>
        </a:p>
      </dgm:t>
    </dgm:pt>
    <dgm:pt modelId="{9AFA88D5-D5F9-4484-94D3-3FCA3B4AFD75}" type="parTrans" cxnId="{F42CF9FB-2BFD-4889-B890-18044F74C369}">
      <dgm:prSet/>
      <dgm:spPr/>
      <dgm:t>
        <a:bodyPr/>
        <a:lstStyle/>
        <a:p>
          <a:endParaRPr lang="en-US"/>
        </a:p>
      </dgm:t>
    </dgm:pt>
    <dgm:pt modelId="{6F41C56A-4B02-433D-99FF-38B74F932186}" type="sibTrans" cxnId="{F42CF9FB-2BFD-4889-B890-18044F74C369}">
      <dgm:prSet/>
      <dgm:spPr/>
      <dgm:t>
        <a:bodyPr/>
        <a:lstStyle/>
        <a:p>
          <a:endParaRPr lang="en-US"/>
        </a:p>
      </dgm:t>
    </dgm:pt>
    <dgm:pt modelId="{512EA9EB-B383-477A-9A60-FC78F03BDE87}" type="pres">
      <dgm:prSet presAssocID="{F81F1120-11EE-4EA9-A4E8-5249B12DF9B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FE4927D-7582-4C30-ADD8-26F2170CD490}" type="pres">
      <dgm:prSet presAssocID="{EAFD3153-509A-42F2-B3BC-13A850F6D2E5}" presName="hierRoot1" presStyleCnt="0">
        <dgm:presLayoutVars>
          <dgm:hierBranch val="init"/>
        </dgm:presLayoutVars>
      </dgm:prSet>
      <dgm:spPr/>
    </dgm:pt>
    <dgm:pt modelId="{A16B3D71-1628-44DB-9E27-2BAB9EB651B2}" type="pres">
      <dgm:prSet presAssocID="{EAFD3153-509A-42F2-B3BC-13A850F6D2E5}" presName="rootComposite1" presStyleCnt="0"/>
      <dgm:spPr/>
    </dgm:pt>
    <dgm:pt modelId="{94C592F0-B547-4569-8188-8D8A828503A9}" type="pres">
      <dgm:prSet presAssocID="{EAFD3153-509A-42F2-B3BC-13A850F6D2E5}" presName="rootText1" presStyleLbl="node0" presStyleIdx="0" presStyleCnt="1" custScaleX="3852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55B38D-8F69-40FB-9066-96A60CE5A702}" type="pres">
      <dgm:prSet presAssocID="{EAFD3153-509A-42F2-B3BC-13A850F6D2E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9E0F2AD-2C96-4EBD-B2A9-C25DA79BE5EE}" type="pres">
      <dgm:prSet presAssocID="{EAFD3153-509A-42F2-B3BC-13A850F6D2E5}" presName="hierChild2" presStyleCnt="0"/>
      <dgm:spPr/>
    </dgm:pt>
    <dgm:pt modelId="{2A103EB8-6F24-4319-AF61-F845CBFB3B64}" type="pres">
      <dgm:prSet presAssocID="{DF702B49-0F76-47C4-9B3F-DB2D8CD74843}" presName="Name37" presStyleLbl="parChTrans1D2" presStyleIdx="0" presStyleCnt="4"/>
      <dgm:spPr/>
      <dgm:t>
        <a:bodyPr/>
        <a:lstStyle/>
        <a:p>
          <a:endParaRPr lang="en-US"/>
        </a:p>
      </dgm:t>
    </dgm:pt>
    <dgm:pt modelId="{51497553-5FE2-4BFD-988F-8F5BA6473040}" type="pres">
      <dgm:prSet presAssocID="{0B573D50-033C-4A9E-9F37-BF8E312DE0C7}" presName="hierRoot2" presStyleCnt="0">
        <dgm:presLayoutVars>
          <dgm:hierBranch val="init"/>
        </dgm:presLayoutVars>
      </dgm:prSet>
      <dgm:spPr/>
    </dgm:pt>
    <dgm:pt modelId="{82C514BA-75CE-4F69-ACCB-ADA539A1DEA6}" type="pres">
      <dgm:prSet presAssocID="{0B573D50-033C-4A9E-9F37-BF8E312DE0C7}" presName="rootComposite" presStyleCnt="0"/>
      <dgm:spPr/>
    </dgm:pt>
    <dgm:pt modelId="{C7E13EEE-D977-487A-A6A1-E45B0F4344E9}" type="pres">
      <dgm:prSet presAssocID="{0B573D50-033C-4A9E-9F37-BF8E312DE0C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BAAD54-7BF7-4F96-9E88-F26A5612E73F}" type="pres">
      <dgm:prSet presAssocID="{0B573D50-033C-4A9E-9F37-BF8E312DE0C7}" presName="rootConnector" presStyleLbl="node2" presStyleIdx="0" presStyleCnt="4"/>
      <dgm:spPr/>
      <dgm:t>
        <a:bodyPr/>
        <a:lstStyle/>
        <a:p>
          <a:endParaRPr lang="en-US"/>
        </a:p>
      </dgm:t>
    </dgm:pt>
    <dgm:pt modelId="{A9EE392D-B815-43DE-93B2-CBABDA74621D}" type="pres">
      <dgm:prSet presAssocID="{0B573D50-033C-4A9E-9F37-BF8E312DE0C7}" presName="hierChild4" presStyleCnt="0"/>
      <dgm:spPr/>
    </dgm:pt>
    <dgm:pt modelId="{122786A6-14C4-41BF-BE88-BA2E4CAACD7E}" type="pres">
      <dgm:prSet presAssocID="{04654FE9-4B83-4E7D-81EC-D51308FA1B02}" presName="Name37" presStyleLbl="parChTrans1D3" presStyleIdx="0" presStyleCnt="4"/>
      <dgm:spPr/>
      <dgm:t>
        <a:bodyPr/>
        <a:lstStyle/>
        <a:p>
          <a:endParaRPr lang="en-US"/>
        </a:p>
      </dgm:t>
    </dgm:pt>
    <dgm:pt modelId="{20E4E04C-10DB-4BE1-BB08-50BC6319405C}" type="pres">
      <dgm:prSet presAssocID="{D6A69C93-870B-4373-B07F-543A70A97346}" presName="hierRoot2" presStyleCnt="0">
        <dgm:presLayoutVars>
          <dgm:hierBranch val="init"/>
        </dgm:presLayoutVars>
      </dgm:prSet>
      <dgm:spPr/>
    </dgm:pt>
    <dgm:pt modelId="{F8BC59A0-D313-495E-B3DB-6EC3C93DF2BF}" type="pres">
      <dgm:prSet presAssocID="{D6A69C93-870B-4373-B07F-543A70A97346}" presName="rootComposite" presStyleCnt="0"/>
      <dgm:spPr/>
    </dgm:pt>
    <dgm:pt modelId="{D0F00B12-6274-4393-B6BD-FD281572E5D3}" type="pres">
      <dgm:prSet presAssocID="{D6A69C93-870B-4373-B07F-543A70A97346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825FD5-7E7D-4D44-A3C6-C84B2EF40CCD}" type="pres">
      <dgm:prSet presAssocID="{D6A69C93-870B-4373-B07F-543A70A97346}" presName="rootConnector" presStyleLbl="node3" presStyleIdx="0" presStyleCnt="4"/>
      <dgm:spPr/>
      <dgm:t>
        <a:bodyPr/>
        <a:lstStyle/>
        <a:p>
          <a:endParaRPr lang="en-US"/>
        </a:p>
      </dgm:t>
    </dgm:pt>
    <dgm:pt modelId="{2E7E9C94-8837-4B47-90E6-5B64093DD00D}" type="pres">
      <dgm:prSet presAssocID="{D6A69C93-870B-4373-B07F-543A70A97346}" presName="hierChild4" presStyleCnt="0"/>
      <dgm:spPr/>
    </dgm:pt>
    <dgm:pt modelId="{4345B50F-20DF-4697-8ADA-8FE28547401A}" type="pres">
      <dgm:prSet presAssocID="{D6A69C93-870B-4373-B07F-543A70A97346}" presName="hierChild5" presStyleCnt="0"/>
      <dgm:spPr/>
    </dgm:pt>
    <dgm:pt modelId="{D60B07B2-9077-45EE-94A9-3B95A7C8608D}" type="pres">
      <dgm:prSet presAssocID="{0B573D50-033C-4A9E-9F37-BF8E312DE0C7}" presName="hierChild5" presStyleCnt="0"/>
      <dgm:spPr/>
    </dgm:pt>
    <dgm:pt modelId="{C7D9216C-FF10-4FA4-88A1-D4B39E130B3F}" type="pres">
      <dgm:prSet presAssocID="{9E343AD7-9DC4-45EA-8511-CDDC442AB1B3}" presName="Name37" presStyleLbl="parChTrans1D2" presStyleIdx="1" presStyleCnt="4"/>
      <dgm:spPr/>
      <dgm:t>
        <a:bodyPr/>
        <a:lstStyle/>
        <a:p>
          <a:endParaRPr lang="en-US"/>
        </a:p>
      </dgm:t>
    </dgm:pt>
    <dgm:pt modelId="{BC64A604-0A4F-46A7-9498-72EDD9D8B7D1}" type="pres">
      <dgm:prSet presAssocID="{701A38DA-5B46-4EE9-9498-7CF19998DFE7}" presName="hierRoot2" presStyleCnt="0">
        <dgm:presLayoutVars>
          <dgm:hierBranch val="init"/>
        </dgm:presLayoutVars>
      </dgm:prSet>
      <dgm:spPr/>
    </dgm:pt>
    <dgm:pt modelId="{18806FEB-47B6-4B52-A9EF-8260A6328B99}" type="pres">
      <dgm:prSet presAssocID="{701A38DA-5B46-4EE9-9498-7CF19998DFE7}" presName="rootComposite" presStyleCnt="0"/>
      <dgm:spPr/>
    </dgm:pt>
    <dgm:pt modelId="{06FD4425-1057-4C69-A04C-2F4FC4FA769B}" type="pres">
      <dgm:prSet presAssocID="{701A38DA-5B46-4EE9-9498-7CF19998DFE7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12BB94-C159-45E8-9FD7-E05FC94EB004}" type="pres">
      <dgm:prSet presAssocID="{701A38DA-5B46-4EE9-9498-7CF19998DFE7}" presName="rootConnector" presStyleLbl="node2" presStyleIdx="1" presStyleCnt="4"/>
      <dgm:spPr/>
      <dgm:t>
        <a:bodyPr/>
        <a:lstStyle/>
        <a:p>
          <a:endParaRPr lang="en-US"/>
        </a:p>
      </dgm:t>
    </dgm:pt>
    <dgm:pt modelId="{396B2B06-86F3-4205-A7FC-0F3D3D6BE95C}" type="pres">
      <dgm:prSet presAssocID="{701A38DA-5B46-4EE9-9498-7CF19998DFE7}" presName="hierChild4" presStyleCnt="0"/>
      <dgm:spPr/>
    </dgm:pt>
    <dgm:pt modelId="{6BE98FEF-3714-4185-BA7D-29DB982F9785}" type="pres">
      <dgm:prSet presAssocID="{CF7DA3D5-BBFB-4414-A71E-47AE80DC4F2E}" presName="Name37" presStyleLbl="parChTrans1D3" presStyleIdx="1" presStyleCnt="4"/>
      <dgm:spPr/>
      <dgm:t>
        <a:bodyPr/>
        <a:lstStyle/>
        <a:p>
          <a:endParaRPr lang="en-US"/>
        </a:p>
      </dgm:t>
    </dgm:pt>
    <dgm:pt modelId="{4556DE7F-953C-4BAA-B697-0829EEBB06D3}" type="pres">
      <dgm:prSet presAssocID="{E034A419-D3CC-434B-86B8-69B52D3A85CF}" presName="hierRoot2" presStyleCnt="0">
        <dgm:presLayoutVars>
          <dgm:hierBranch val="init"/>
        </dgm:presLayoutVars>
      </dgm:prSet>
      <dgm:spPr/>
    </dgm:pt>
    <dgm:pt modelId="{2C4CF1E7-A07E-4C58-A3AA-1A126D9F6121}" type="pres">
      <dgm:prSet presAssocID="{E034A419-D3CC-434B-86B8-69B52D3A85CF}" presName="rootComposite" presStyleCnt="0"/>
      <dgm:spPr/>
    </dgm:pt>
    <dgm:pt modelId="{38E50959-E35C-4910-8827-FD7AEE12237D}" type="pres">
      <dgm:prSet presAssocID="{E034A419-D3CC-434B-86B8-69B52D3A85CF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1C0E2C-D58D-4F80-8254-D7EB716AC7D8}" type="pres">
      <dgm:prSet presAssocID="{E034A419-D3CC-434B-86B8-69B52D3A85CF}" presName="rootConnector" presStyleLbl="node3" presStyleIdx="1" presStyleCnt="4"/>
      <dgm:spPr/>
      <dgm:t>
        <a:bodyPr/>
        <a:lstStyle/>
        <a:p>
          <a:endParaRPr lang="en-US"/>
        </a:p>
      </dgm:t>
    </dgm:pt>
    <dgm:pt modelId="{0343B0BE-9D10-4073-AA4A-B56BF11F0712}" type="pres">
      <dgm:prSet presAssocID="{E034A419-D3CC-434B-86B8-69B52D3A85CF}" presName="hierChild4" presStyleCnt="0"/>
      <dgm:spPr/>
    </dgm:pt>
    <dgm:pt modelId="{35989EB9-635F-49C0-88B8-22F7372C5299}" type="pres">
      <dgm:prSet presAssocID="{E034A419-D3CC-434B-86B8-69B52D3A85CF}" presName="hierChild5" presStyleCnt="0"/>
      <dgm:spPr/>
    </dgm:pt>
    <dgm:pt modelId="{E9E6C29C-866B-4D07-ADF7-A5E53AAB8D44}" type="pres">
      <dgm:prSet presAssocID="{701A38DA-5B46-4EE9-9498-7CF19998DFE7}" presName="hierChild5" presStyleCnt="0"/>
      <dgm:spPr/>
    </dgm:pt>
    <dgm:pt modelId="{CE13348B-A402-467A-A0F6-E92DA5305D8A}" type="pres">
      <dgm:prSet presAssocID="{39899C2E-409C-40BD-BFC6-1F2750BD81F8}" presName="Name37" presStyleLbl="parChTrans1D2" presStyleIdx="2" presStyleCnt="4"/>
      <dgm:spPr/>
      <dgm:t>
        <a:bodyPr/>
        <a:lstStyle/>
        <a:p>
          <a:endParaRPr lang="en-US"/>
        </a:p>
      </dgm:t>
    </dgm:pt>
    <dgm:pt modelId="{03EB6503-3979-4660-A6E6-3C93509F5714}" type="pres">
      <dgm:prSet presAssocID="{7FC029F2-4E87-4F5D-9EEE-CDD45BC526A6}" presName="hierRoot2" presStyleCnt="0">
        <dgm:presLayoutVars>
          <dgm:hierBranch val="init"/>
        </dgm:presLayoutVars>
      </dgm:prSet>
      <dgm:spPr/>
    </dgm:pt>
    <dgm:pt modelId="{8F4AD16F-2EFE-4C3C-9569-56B6B94B8BCB}" type="pres">
      <dgm:prSet presAssocID="{7FC029F2-4E87-4F5D-9EEE-CDD45BC526A6}" presName="rootComposite" presStyleCnt="0"/>
      <dgm:spPr/>
    </dgm:pt>
    <dgm:pt modelId="{83400B67-E20F-41D9-8236-54AA9AB4D015}" type="pres">
      <dgm:prSet presAssocID="{7FC029F2-4E87-4F5D-9EEE-CDD45BC526A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54920A-7896-47B5-A271-AC94AB2F5D89}" type="pres">
      <dgm:prSet presAssocID="{7FC029F2-4E87-4F5D-9EEE-CDD45BC526A6}" presName="rootConnector" presStyleLbl="node2" presStyleIdx="2" presStyleCnt="4"/>
      <dgm:spPr/>
      <dgm:t>
        <a:bodyPr/>
        <a:lstStyle/>
        <a:p>
          <a:endParaRPr lang="en-US"/>
        </a:p>
      </dgm:t>
    </dgm:pt>
    <dgm:pt modelId="{52E062D7-4D38-4D2F-9217-652B121EAB5F}" type="pres">
      <dgm:prSet presAssocID="{7FC029F2-4E87-4F5D-9EEE-CDD45BC526A6}" presName="hierChild4" presStyleCnt="0"/>
      <dgm:spPr/>
    </dgm:pt>
    <dgm:pt modelId="{C57D848B-5BD3-4F24-9D1A-FDE81D4BD34B}" type="pres">
      <dgm:prSet presAssocID="{57D6FCD4-AB34-49BE-ADE7-59409F5BF9CE}" presName="Name37" presStyleLbl="parChTrans1D3" presStyleIdx="2" presStyleCnt="4"/>
      <dgm:spPr/>
      <dgm:t>
        <a:bodyPr/>
        <a:lstStyle/>
        <a:p>
          <a:endParaRPr lang="en-US"/>
        </a:p>
      </dgm:t>
    </dgm:pt>
    <dgm:pt modelId="{67607ACD-9774-4A2C-A045-33CB70884885}" type="pres">
      <dgm:prSet presAssocID="{2D344491-CD59-4D7F-B8C3-5D74A610C6D0}" presName="hierRoot2" presStyleCnt="0">
        <dgm:presLayoutVars>
          <dgm:hierBranch val="init"/>
        </dgm:presLayoutVars>
      </dgm:prSet>
      <dgm:spPr/>
    </dgm:pt>
    <dgm:pt modelId="{9FDD8A3B-50AA-4255-BB9D-5A8909497816}" type="pres">
      <dgm:prSet presAssocID="{2D344491-CD59-4D7F-B8C3-5D74A610C6D0}" presName="rootComposite" presStyleCnt="0"/>
      <dgm:spPr/>
    </dgm:pt>
    <dgm:pt modelId="{7541D395-F5BA-4166-BB05-3C20F324FF96}" type="pres">
      <dgm:prSet presAssocID="{2D344491-CD59-4D7F-B8C3-5D74A610C6D0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AD188E-7AC4-4CC1-87A1-4F2852BA2C5E}" type="pres">
      <dgm:prSet presAssocID="{2D344491-CD59-4D7F-B8C3-5D74A610C6D0}" presName="rootConnector" presStyleLbl="node3" presStyleIdx="2" presStyleCnt="4"/>
      <dgm:spPr/>
      <dgm:t>
        <a:bodyPr/>
        <a:lstStyle/>
        <a:p>
          <a:endParaRPr lang="en-US"/>
        </a:p>
      </dgm:t>
    </dgm:pt>
    <dgm:pt modelId="{3B7BF7E2-762E-41B6-ADAF-90B89154E421}" type="pres">
      <dgm:prSet presAssocID="{2D344491-CD59-4D7F-B8C3-5D74A610C6D0}" presName="hierChild4" presStyleCnt="0"/>
      <dgm:spPr/>
    </dgm:pt>
    <dgm:pt modelId="{BAE882D5-C2E0-4A41-B841-A817A291C30A}" type="pres">
      <dgm:prSet presAssocID="{2D344491-CD59-4D7F-B8C3-5D74A610C6D0}" presName="hierChild5" presStyleCnt="0"/>
      <dgm:spPr/>
    </dgm:pt>
    <dgm:pt modelId="{680ED58F-9D16-42F0-91D9-E9504876D4FD}" type="pres">
      <dgm:prSet presAssocID="{7FC029F2-4E87-4F5D-9EEE-CDD45BC526A6}" presName="hierChild5" presStyleCnt="0"/>
      <dgm:spPr/>
    </dgm:pt>
    <dgm:pt modelId="{2A4ED288-93A8-4882-A2F1-A6314DB39D79}" type="pres">
      <dgm:prSet presAssocID="{F02AFAFE-CFED-4F87-82F7-2907F675729A}" presName="Name37" presStyleLbl="parChTrans1D2" presStyleIdx="3" presStyleCnt="4"/>
      <dgm:spPr/>
      <dgm:t>
        <a:bodyPr/>
        <a:lstStyle/>
        <a:p>
          <a:endParaRPr lang="en-US"/>
        </a:p>
      </dgm:t>
    </dgm:pt>
    <dgm:pt modelId="{AF18BE86-FA12-4412-8309-0FB141EA1055}" type="pres">
      <dgm:prSet presAssocID="{72A6AE7D-D062-494A-99C9-934AB262F15E}" presName="hierRoot2" presStyleCnt="0">
        <dgm:presLayoutVars>
          <dgm:hierBranch val="init"/>
        </dgm:presLayoutVars>
      </dgm:prSet>
      <dgm:spPr/>
    </dgm:pt>
    <dgm:pt modelId="{5DBE26B0-F63C-4768-A190-8E8A63A906A1}" type="pres">
      <dgm:prSet presAssocID="{72A6AE7D-D062-494A-99C9-934AB262F15E}" presName="rootComposite" presStyleCnt="0"/>
      <dgm:spPr/>
    </dgm:pt>
    <dgm:pt modelId="{3E3AAC2D-8007-4AD4-80DE-7C30FC57E08B}" type="pres">
      <dgm:prSet presAssocID="{72A6AE7D-D062-494A-99C9-934AB262F15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71FC00-7728-498C-9A65-C1786D57D473}" type="pres">
      <dgm:prSet presAssocID="{72A6AE7D-D062-494A-99C9-934AB262F15E}" presName="rootConnector" presStyleLbl="node2" presStyleIdx="3" presStyleCnt="4"/>
      <dgm:spPr/>
      <dgm:t>
        <a:bodyPr/>
        <a:lstStyle/>
        <a:p>
          <a:endParaRPr lang="en-US"/>
        </a:p>
      </dgm:t>
    </dgm:pt>
    <dgm:pt modelId="{8E80DA23-CE25-4022-BB84-E9AF2BAAEE4D}" type="pres">
      <dgm:prSet presAssocID="{72A6AE7D-D062-494A-99C9-934AB262F15E}" presName="hierChild4" presStyleCnt="0"/>
      <dgm:spPr/>
    </dgm:pt>
    <dgm:pt modelId="{02E9A2AE-7A5E-4B6F-ABE1-8BBB7AB8F6FA}" type="pres">
      <dgm:prSet presAssocID="{9AFA88D5-D5F9-4484-94D3-3FCA3B4AFD75}" presName="Name37" presStyleLbl="parChTrans1D3" presStyleIdx="3" presStyleCnt="4"/>
      <dgm:spPr/>
      <dgm:t>
        <a:bodyPr/>
        <a:lstStyle/>
        <a:p>
          <a:endParaRPr lang="en-US"/>
        </a:p>
      </dgm:t>
    </dgm:pt>
    <dgm:pt modelId="{37CAE009-96E3-4C0C-9C16-EB2C09CB95EE}" type="pres">
      <dgm:prSet presAssocID="{891CE94F-FC47-457A-BB22-B510A1D303C6}" presName="hierRoot2" presStyleCnt="0">
        <dgm:presLayoutVars>
          <dgm:hierBranch val="init"/>
        </dgm:presLayoutVars>
      </dgm:prSet>
      <dgm:spPr/>
    </dgm:pt>
    <dgm:pt modelId="{4290CD70-FBC2-425E-B4BC-8FF9F633E581}" type="pres">
      <dgm:prSet presAssocID="{891CE94F-FC47-457A-BB22-B510A1D303C6}" presName="rootComposite" presStyleCnt="0"/>
      <dgm:spPr/>
    </dgm:pt>
    <dgm:pt modelId="{50271C54-FF0C-4648-9387-B1B3B097D802}" type="pres">
      <dgm:prSet presAssocID="{891CE94F-FC47-457A-BB22-B510A1D303C6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CD694F-92EC-48EC-888F-76033E2D6F08}" type="pres">
      <dgm:prSet presAssocID="{891CE94F-FC47-457A-BB22-B510A1D303C6}" presName="rootConnector" presStyleLbl="node3" presStyleIdx="3" presStyleCnt="4"/>
      <dgm:spPr/>
      <dgm:t>
        <a:bodyPr/>
        <a:lstStyle/>
        <a:p>
          <a:endParaRPr lang="en-US"/>
        </a:p>
      </dgm:t>
    </dgm:pt>
    <dgm:pt modelId="{2B1E1BC8-915B-4171-A019-AC336A6B537C}" type="pres">
      <dgm:prSet presAssocID="{891CE94F-FC47-457A-BB22-B510A1D303C6}" presName="hierChild4" presStyleCnt="0"/>
      <dgm:spPr/>
    </dgm:pt>
    <dgm:pt modelId="{B42DC46E-E637-4FD4-A52E-A5D252AF08FB}" type="pres">
      <dgm:prSet presAssocID="{891CE94F-FC47-457A-BB22-B510A1D303C6}" presName="hierChild5" presStyleCnt="0"/>
      <dgm:spPr/>
    </dgm:pt>
    <dgm:pt modelId="{7F7188CA-73EB-49A2-95D0-863F4BCDF798}" type="pres">
      <dgm:prSet presAssocID="{72A6AE7D-D062-494A-99C9-934AB262F15E}" presName="hierChild5" presStyleCnt="0"/>
      <dgm:spPr/>
    </dgm:pt>
    <dgm:pt modelId="{0A809478-7E61-4554-BDBE-BA701EC09394}" type="pres">
      <dgm:prSet presAssocID="{EAFD3153-509A-42F2-B3BC-13A850F6D2E5}" presName="hierChild3" presStyleCnt="0"/>
      <dgm:spPr/>
    </dgm:pt>
  </dgm:ptLst>
  <dgm:cxnLst>
    <dgm:cxn modelId="{D60A6CB0-A970-A745-9C67-F7CF3DB47D9B}" type="presOf" srcId="{D6A69C93-870B-4373-B07F-543A70A97346}" destId="{3F825FD5-7E7D-4D44-A3C6-C84B2EF40CCD}" srcOrd="1" destOrd="0" presId="urn:microsoft.com/office/officeart/2005/8/layout/orgChart1"/>
    <dgm:cxn modelId="{18FDA976-DF69-D348-923C-550022108523}" type="presOf" srcId="{7FC029F2-4E87-4F5D-9EEE-CDD45BC526A6}" destId="{7154920A-7896-47B5-A271-AC94AB2F5D89}" srcOrd="1" destOrd="0" presId="urn:microsoft.com/office/officeart/2005/8/layout/orgChart1"/>
    <dgm:cxn modelId="{AF8564CC-C06C-9B4C-899C-B44C63344D5C}" type="presOf" srcId="{701A38DA-5B46-4EE9-9498-7CF19998DFE7}" destId="{06FD4425-1057-4C69-A04C-2F4FC4FA769B}" srcOrd="0" destOrd="0" presId="urn:microsoft.com/office/officeart/2005/8/layout/orgChart1"/>
    <dgm:cxn modelId="{02B196F5-B894-DF4D-B0BB-C5F2A753E32B}" type="presOf" srcId="{F81F1120-11EE-4EA9-A4E8-5249B12DF9BA}" destId="{512EA9EB-B383-477A-9A60-FC78F03BDE87}" srcOrd="0" destOrd="0" presId="urn:microsoft.com/office/officeart/2005/8/layout/orgChart1"/>
    <dgm:cxn modelId="{3ABD2353-81E1-4FB5-BB76-D6A1BA577AF8}" srcId="{F81F1120-11EE-4EA9-A4E8-5249B12DF9BA}" destId="{EAFD3153-509A-42F2-B3BC-13A850F6D2E5}" srcOrd="0" destOrd="0" parTransId="{579B4AD0-A434-4619-B9FF-931A154476C4}" sibTransId="{CF35C9D4-8551-411E-9613-CCB1D834B6D1}"/>
    <dgm:cxn modelId="{697F4A89-D1A8-004C-819E-AB8D4CB73774}" type="presOf" srcId="{EAFD3153-509A-42F2-B3BC-13A850F6D2E5}" destId="{94C592F0-B547-4569-8188-8D8A828503A9}" srcOrd="0" destOrd="0" presId="urn:microsoft.com/office/officeart/2005/8/layout/orgChart1"/>
    <dgm:cxn modelId="{8DD2126A-46C8-4895-A0B3-0A7CB38FA5A3}" srcId="{EAFD3153-509A-42F2-B3BC-13A850F6D2E5}" destId="{0B573D50-033C-4A9E-9F37-BF8E312DE0C7}" srcOrd="0" destOrd="0" parTransId="{DF702B49-0F76-47C4-9B3F-DB2D8CD74843}" sibTransId="{F5FF7723-77DD-467B-836C-E725C5A8C834}"/>
    <dgm:cxn modelId="{F9116C49-9945-442B-AC06-554D1482669C}" srcId="{EAFD3153-509A-42F2-B3BC-13A850F6D2E5}" destId="{7FC029F2-4E87-4F5D-9EEE-CDD45BC526A6}" srcOrd="2" destOrd="0" parTransId="{39899C2E-409C-40BD-BFC6-1F2750BD81F8}" sibTransId="{2DB7AFE5-DFC5-4C62-B46A-19DD82132D03}"/>
    <dgm:cxn modelId="{EBDAF3DB-A8E2-5E46-99C9-540354D3D888}" type="presOf" srcId="{9AFA88D5-D5F9-4484-94D3-3FCA3B4AFD75}" destId="{02E9A2AE-7A5E-4B6F-ABE1-8BBB7AB8F6FA}" srcOrd="0" destOrd="0" presId="urn:microsoft.com/office/officeart/2005/8/layout/orgChart1"/>
    <dgm:cxn modelId="{4774668F-34E0-491B-9AF2-29E07EFD2532}" srcId="{EAFD3153-509A-42F2-B3BC-13A850F6D2E5}" destId="{72A6AE7D-D062-494A-99C9-934AB262F15E}" srcOrd="3" destOrd="0" parTransId="{F02AFAFE-CFED-4F87-82F7-2907F675729A}" sibTransId="{5370F8E9-B0A1-42DF-A5F8-C85EF82720ED}"/>
    <dgm:cxn modelId="{C6BC7919-026D-6C4C-95C9-11167929B7CF}" type="presOf" srcId="{EAFD3153-509A-42F2-B3BC-13A850F6D2E5}" destId="{2A55B38D-8F69-40FB-9066-96A60CE5A702}" srcOrd="1" destOrd="0" presId="urn:microsoft.com/office/officeart/2005/8/layout/orgChart1"/>
    <dgm:cxn modelId="{ABB387A8-B2A9-724A-B09B-7508596EEBF6}" type="presOf" srcId="{E034A419-D3CC-434B-86B8-69B52D3A85CF}" destId="{38E50959-E35C-4910-8827-FD7AEE12237D}" srcOrd="0" destOrd="0" presId="urn:microsoft.com/office/officeart/2005/8/layout/orgChart1"/>
    <dgm:cxn modelId="{B312B6E1-32DB-E944-8315-441079C3A5DB}" type="presOf" srcId="{57D6FCD4-AB34-49BE-ADE7-59409F5BF9CE}" destId="{C57D848B-5BD3-4F24-9D1A-FDE81D4BD34B}" srcOrd="0" destOrd="0" presId="urn:microsoft.com/office/officeart/2005/8/layout/orgChart1"/>
    <dgm:cxn modelId="{EC0687A7-A805-A941-9686-532267612159}" type="presOf" srcId="{2D344491-CD59-4D7F-B8C3-5D74A610C6D0}" destId="{19AD188E-7AC4-4CC1-87A1-4F2852BA2C5E}" srcOrd="1" destOrd="0" presId="urn:microsoft.com/office/officeart/2005/8/layout/orgChart1"/>
    <dgm:cxn modelId="{C3019381-0FD1-1A44-BF76-9CC27B66D6DE}" type="presOf" srcId="{891CE94F-FC47-457A-BB22-B510A1D303C6}" destId="{50271C54-FF0C-4648-9387-B1B3B097D802}" srcOrd="0" destOrd="0" presId="urn:microsoft.com/office/officeart/2005/8/layout/orgChart1"/>
    <dgm:cxn modelId="{C25765A9-F0ED-3843-90FB-1FA03AE42E62}" type="presOf" srcId="{39899C2E-409C-40BD-BFC6-1F2750BD81F8}" destId="{CE13348B-A402-467A-A0F6-E92DA5305D8A}" srcOrd="0" destOrd="0" presId="urn:microsoft.com/office/officeart/2005/8/layout/orgChart1"/>
    <dgm:cxn modelId="{29C367AE-D654-7347-806C-35F2CD50D8C0}" type="presOf" srcId="{04654FE9-4B83-4E7D-81EC-D51308FA1B02}" destId="{122786A6-14C4-41BF-BE88-BA2E4CAACD7E}" srcOrd="0" destOrd="0" presId="urn:microsoft.com/office/officeart/2005/8/layout/orgChart1"/>
    <dgm:cxn modelId="{A7847DDD-2B9D-9D4E-A740-1022FF0C4232}" type="presOf" srcId="{E034A419-D3CC-434B-86B8-69B52D3A85CF}" destId="{571C0E2C-D58D-4F80-8254-D7EB716AC7D8}" srcOrd="1" destOrd="0" presId="urn:microsoft.com/office/officeart/2005/8/layout/orgChart1"/>
    <dgm:cxn modelId="{CFAF07CF-161B-AB47-8986-461B491DDB94}" type="presOf" srcId="{891CE94F-FC47-457A-BB22-B510A1D303C6}" destId="{22CD694F-92EC-48EC-888F-76033E2D6F08}" srcOrd="1" destOrd="0" presId="urn:microsoft.com/office/officeart/2005/8/layout/orgChart1"/>
    <dgm:cxn modelId="{AAC5C832-D9CF-4825-87EA-64662E70A124}" srcId="{EAFD3153-509A-42F2-B3BC-13A850F6D2E5}" destId="{701A38DA-5B46-4EE9-9498-7CF19998DFE7}" srcOrd="1" destOrd="0" parTransId="{9E343AD7-9DC4-45EA-8511-CDDC442AB1B3}" sibTransId="{12DD0D6B-E1AB-4A43-B821-FBAAA8422975}"/>
    <dgm:cxn modelId="{0C79B6F8-C314-409D-9E17-D19987400CFD}" srcId="{0B573D50-033C-4A9E-9F37-BF8E312DE0C7}" destId="{D6A69C93-870B-4373-B07F-543A70A97346}" srcOrd="0" destOrd="0" parTransId="{04654FE9-4B83-4E7D-81EC-D51308FA1B02}" sibTransId="{EEC5800D-1E3D-467D-96A2-965382656EE6}"/>
    <dgm:cxn modelId="{64C85153-13F8-344B-90F4-153E75F57D26}" type="presOf" srcId="{CF7DA3D5-BBFB-4414-A71E-47AE80DC4F2E}" destId="{6BE98FEF-3714-4185-BA7D-29DB982F9785}" srcOrd="0" destOrd="0" presId="urn:microsoft.com/office/officeart/2005/8/layout/orgChart1"/>
    <dgm:cxn modelId="{D4ADF05E-AB66-9A42-8DA5-3190A908D75E}" type="presOf" srcId="{0B573D50-033C-4A9E-9F37-BF8E312DE0C7}" destId="{10BAAD54-7BF7-4F96-9E88-F26A5612E73F}" srcOrd="1" destOrd="0" presId="urn:microsoft.com/office/officeart/2005/8/layout/orgChart1"/>
    <dgm:cxn modelId="{4B716E3D-C498-9143-AC1B-35DF860A6921}" type="presOf" srcId="{D6A69C93-870B-4373-B07F-543A70A97346}" destId="{D0F00B12-6274-4393-B6BD-FD281572E5D3}" srcOrd="0" destOrd="0" presId="urn:microsoft.com/office/officeart/2005/8/layout/orgChart1"/>
    <dgm:cxn modelId="{BFD7B95B-8C0C-FE4E-B68C-299082444A50}" type="presOf" srcId="{72A6AE7D-D062-494A-99C9-934AB262F15E}" destId="{3E3AAC2D-8007-4AD4-80DE-7C30FC57E08B}" srcOrd="0" destOrd="0" presId="urn:microsoft.com/office/officeart/2005/8/layout/orgChart1"/>
    <dgm:cxn modelId="{F42CF9FB-2BFD-4889-B890-18044F74C369}" srcId="{72A6AE7D-D062-494A-99C9-934AB262F15E}" destId="{891CE94F-FC47-457A-BB22-B510A1D303C6}" srcOrd="0" destOrd="0" parTransId="{9AFA88D5-D5F9-4484-94D3-3FCA3B4AFD75}" sibTransId="{6F41C56A-4B02-433D-99FF-38B74F932186}"/>
    <dgm:cxn modelId="{04291CB1-6546-A24C-8F5B-DD75BB223DB1}" type="presOf" srcId="{7FC029F2-4E87-4F5D-9EEE-CDD45BC526A6}" destId="{83400B67-E20F-41D9-8236-54AA9AB4D015}" srcOrd="0" destOrd="0" presId="urn:microsoft.com/office/officeart/2005/8/layout/orgChart1"/>
    <dgm:cxn modelId="{1747221C-CD00-CE42-B502-A7A38130498A}" type="presOf" srcId="{F02AFAFE-CFED-4F87-82F7-2907F675729A}" destId="{2A4ED288-93A8-4882-A2F1-A6314DB39D79}" srcOrd="0" destOrd="0" presId="urn:microsoft.com/office/officeart/2005/8/layout/orgChart1"/>
    <dgm:cxn modelId="{C612757A-96C9-4DD1-AB21-F9EB2D0DC514}" srcId="{7FC029F2-4E87-4F5D-9EEE-CDD45BC526A6}" destId="{2D344491-CD59-4D7F-B8C3-5D74A610C6D0}" srcOrd="0" destOrd="0" parTransId="{57D6FCD4-AB34-49BE-ADE7-59409F5BF9CE}" sibTransId="{0013C555-EA61-45AF-BEE1-1F0B8707C7CA}"/>
    <dgm:cxn modelId="{F5E96861-94B2-D64E-A616-243B98EE5EC3}" type="presOf" srcId="{DF702B49-0F76-47C4-9B3F-DB2D8CD74843}" destId="{2A103EB8-6F24-4319-AF61-F845CBFB3B64}" srcOrd="0" destOrd="0" presId="urn:microsoft.com/office/officeart/2005/8/layout/orgChart1"/>
    <dgm:cxn modelId="{B896DC96-E617-43C9-B683-DF9D70D46065}" srcId="{701A38DA-5B46-4EE9-9498-7CF19998DFE7}" destId="{E034A419-D3CC-434B-86B8-69B52D3A85CF}" srcOrd="0" destOrd="0" parTransId="{CF7DA3D5-BBFB-4414-A71E-47AE80DC4F2E}" sibTransId="{3662A0A5-D5DB-4245-A17F-063350936DED}"/>
    <dgm:cxn modelId="{536AC17C-260B-3249-BB93-2E396245C438}" type="presOf" srcId="{9E343AD7-9DC4-45EA-8511-CDDC442AB1B3}" destId="{C7D9216C-FF10-4FA4-88A1-D4B39E130B3F}" srcOrd="0" destOrd="0" presId="urn:microsoft.com/office/officeart/2005/8/layout/orgChart1"/>
    <dgm:cxn modelId="{3D50D61E-6FC0-B34A-A0B5-37094EA2B53E}" type="presOf" srcId="{72A6AE7D-D062-494A-99C9-934AB262F15E}" destId="{A571FC00-7728-498C-9A65-C1786D57D473}" srcOrd="1" destOrd="0" presId="urn:microsoft.com/office/officeart/2005/8/layout/orgChart1"/>
    <dgm:cxn modelId="{154BDD09-9DC8-3541-958C-FD2156171E21}" type="presOf" srcId="{701A38DA-5B46-4EE9-9498-7CF19998DFE7}" destId="{4912BB94-C159-45E8-9FD7-E05FC94EB004}" srcOrd="1" destOrd="0" presId="urn:microsoft.com/office/officeart/2005/8/layout/orgChart1"/>
    <dgm:cxn modelId="{89BCA067-D4A2-5E4A-A36A-B588146AB50A}" type="presOf" srcId="{2D344491-CD59-4D7F-B8C3-5D74A610C6D0}" destId="{7541D395-F5BA-4166-BB05-3C20F324FF96}" srcOrd="0" destOrd="0" presId="urn:microsoft.com/office/officeart/2005/8/layout/orgChart1"/>
    <dgm:cxn modelId="{7C1DDCAE-4785-C84B-8178-10BB1531ACF2}" type="presOf" srcId="{0B573D50-033C-4A9E-9F37-BF8E312DE0C7}" destId="{C7E13EEE-D977-487A-A6A1-E45B0F4344E9}" srcOrd="0" destOrd="0" presId="urn:microsoft.com/office/officeart/2005/8/layout/orgChart1"/>
    <dgm:cxn modelId="{3BB716BC-BC34-D947-BC74-7F08AAADFB80}" type="presParOf" srcId="{512EA9EB-B383-477A-9A60-FC78F03BDE87}" destId="{5FE4927D-7582-4C30-ADD8-26F2170CD490}" srcOrd="0" destOrd="0" presId="urn:microsoft.com/office/officeart/2005/8/layout/orgChart1"/>
    <dgm:cxn modelId="{873D3AF8-DCAF-D144-9AA9-13C36FB5CB41}" type="presParOf" srcId="{5FE4927D-7582-4C30-ADD8-26F2170CD490}" destId="{A16B3D71-1628-44DB-9E27-2BAB9EB651B2}" srcOrd="0" destOrd="0" presId="urn:microsoft.com/office/officeart/2005/8/layout/orgChart1"/>
    <dgm:cxn modelId="{BFA0FD3A-70F7-8C48-9C2A-F88F12CE4059}" type="presParOf" srcId="{A16B3D71-1628-44DB-9E27-2BAB9EB651B2}" destId="{94C592F0-B547-4569-8188-8D8A828503A9}" srcOrd="0" destOrd="0" presId="urn:microsoft.com/office/officeart/2005/8/layout/orgChart1"/>
    <dgm:cxn modelId="{EFEA0C97-A1B2-B647-AEFF-16A919757DA8}" type="presParOf" srcId="{A16B3D71-1628-44DB-9E27-2BAB9EB651B2}" destId="{2A55B38D-8F69-40FB-9066-96A60CE5A702}" srcOrd="1" destOrd="0" presId="urn:microsoft.com/office/officeart/2005/8/layout/orgChart1"/>
    <dgm:cxn modelId="{A73442E2-F9E9-594E-BB2E-A28CAC9547C9}" type="presParOf" srcId="{5FE4927D-7582-4C30-ADD8-26F2170CD490}" destId="{69E0F2AD-2C96-4EBD-B2A9-C25DA79BE5EE}" srcOrd="1" destOrd="0" presId="urn:microsoft.com/office/officeart/2005/8/layout/orgChart1"/>
    <dgm:cxn modelId="{F1A9DCA0-1996-3244-AD48-FC8C5B303951}" type="presParOf" srcId="{69E0F2AD-2C96-4EBD-B2A9-C25DA79BE5EE}" destId="{2A103EB8-6F24-4319-AF61-F845CBFB3B64}" srcOrd="0" destOrd="0" presId="urn:microsoft.com/office/officeart/2005/8/layout/orgChart1"/>
    <dgm:cxn modelId="{593A3519-7B5E-5944-A389-8F824F415E5E}" type="presParOf" srcId="{69E0F2AD-2C96-4EBD-B2A9-C25DA79BE5EE}" destId="{51497553-5FE2-4BFD-988F-8F5BA6473040}" srcOrd="1" destOrd="0" presId="urn:microsoft.com/office/officeart/2005/8/layout/orgChart1"/>
    <dgm:cxn modelId="{FCC49429-890E-0849-AF88-74A06322C4F4}" type="presParOf" srcId="{51497553-5FE2-4BFD-988F-8F5BA6473040}" destId="{82C514BA-75CE-4F69-ACCB-ADA539A1DEA6}" srcOrd="0" destOrd="0" presId="urn:microsoft.com/office/officeart/2005/8/layout/orgChart1"/>
    <dgm:cxn modelId="{59CEEEAD-C2D6-A44F-A84C-319BA76348CF}" type="presParOf" srcId="{82C514BA-75CE-4F69-ACCB-ADA539A1DEA6}" destId="{C7E13EEE-D977-487A-A6A1-E45B0F4344E9}" srcOrd="0" destOrd="0" presId="urn:microsoft.com/office/officeart/2005/8/layout/orgChart1"/>
    <dgm:cxn modelId="{2705603C-1B7D-5345-8176-BC6C74EACBAA}" type="presParOf" srcId="{82C514BA-75CE-4F69-ACCB-ADA539A1DEA6}" destId="{10BAAD54-7BF7-4F96-9E88-F26A5612E73F}" srcOrd="1" destOrd="0" presId="urn:microsoft.com/office/officeart/2005/8/layout/orgChart1"/>
    <dgm:cxn modelId="{95FD3BEB-5883-8C4F-9C00-B8B7061690A3}" type="presParOf" srcId="{51497553-5FE2-4BFD-988F-8F5BA6473040}" destId="{A9EE392D-B815-43DE-93B2-CBABDA74621D}" srcOrd="1" destOrd="0" presId="urn:microsoft.com/office/officeart/2005/8/layout/orgChart1"/>
    <dgm:cxn modelId="{73E090EA-FD41-0848-BFDF-C27E453C1749}" type="presParOf" srcId="{A9EE392D-B815-43DE-93B2-CBABDA74621D}" destId="{122786A6-14C4-41BF-BE88-BA2E4CAACD7E}" srcOrd="0" destOrd="0" presId="urn:microsoft.com/office/officeart/2005/8/layout/orgChart1"/>
    <dgm:cxn modelId="{E6B63914-F520-6F40-BE14-72D5D3FAB252}" type="presParOf" srcId="{A9EE392D-B815-43DE-93B2-CBABDA74621D}" destId="{20E4E04C-10DB-4BE1-BB08-50BC6319405C}" srcOrd="1" destOrd="0" presId="urn:microsoft.com/office/officeart/2005/8/layout/orgChart1"/>
    <dgm:cxn modelId="{9BBB12B8-BEA1-4641-8288-5C1CDAAD7DB5}" type="presParOf" srcId="{20E4E04C-10DB-4BE1-BB08-50BC6319405C}" destId="{F8BC59A0-D313-495E-B3DB-6EC3C93DF2BF}" srcOrd="0" destOrd="0" presId="urn:microsoft.com/office/officeart/2005/8/layout/orgChart1"/>
    <dgm:cxn modelId="{1097EBAD-A31B-0245-9802-B3ECC42929FE}" type="presParOf" srcId="{F8BC59A0-D313-495E-B3DB-6EC3C93DF2BF}" destId="{D0F00B12-6274-4393-B6BD-FD281572E5D3}" srcOrd="0" destOrd="0" presId="urn:microsoft.com/office/officeart/2005/8/layout/orgChart1"/>
    <dgm:cxn modelId="{1F2E0A88-B4DE-3146-9803-EE1EB91B1CDE}" type="presParOf" srcId="{F8BC59A0-D313-495E-B3DB-6EC3C93DF2BF}" destId="{3F825FD5-7E7D-4D44-A3C6-C84B2EF40CCD}" srcOrd="1" destOrd="0" presId="urn:microsoft.com/office/officeart/2005/8/layout/orgChart1"/>
    <dgm:cxn modelId="{A13A5DBF-5F69-9547-A363-A204A8B08761}" type="presParOf" srcId="{20E4E04C-10DB-4BE1-BB08-50BC6319405C}" destId="{2E7E9C94-8837-4B47-90E6-5B64093DD00D}" srcOrd="1" destOrd="0" presId="urn:microsoft.com/office/officeart/2005/8/layout/orgChart1"/>
    <dgm:cxn modelId="{7189B513-97E4-E348-B52C-F083C7AB4460}" type="presParOf" srcId="{20E4E04C-10DB-4BE1-BB08-50BC6319405C}" destId="{4345B50F-20DF-4697-8ADA-8FE28547401A}" srcOrd="2" destOrd="0" presId="urn:microsoft.com/office/officeart/2005/8/layout/orgChart1"/>
    <dgm:cxn modelId="{737C40C5-A00F-004C-8043-27C7C55CEF97}" type="presParOf" srcId="{51497553-5FE2-4BFD-988F-8F5BA6473040}" destId="{D60B07B2-9077-45EE-94A9-3B95A7C8608D}" srcOrd="2" destOrd="0" presId="urn:microsoft.com/office/officeart/2005/8/layout/orgChart1"/>
    <dgm:cxn modelId="{8EFEFAC2-1B79-B940-8BDD-C75A73ADA8E1}" type="presParOf" srcId="{69E0F2AD-2C96-4EBD-B2A9-C25DA79BE5EE}" destId="{C7D9216C-FF10-4FA4-88A1-D4B39E130B3F}" srcOrd="2" destOrd="0" presId="urn:microsoft.com/office/officeart/2005/8/layout/orgChart1"/>
    <dgm:cxn modelId="{E7368A34-ACDE-FF47-882D-DA6A3554FE7C}" type="presParOf" srcId="{69E0F2AD-2C96-4EBD-B2A9-C25DA79BE5EE}" destId="{BC64A604-0A4F-46A7-9498-72EDD9D8B7D1}" srcOrd="3" destOrd="0" presId="urn:microsoft.com/office/officeart/2005/8/layout/orgChart1"/>
    <dgm:cxn modelId="{A7BE0B1E-CF36-3042-AFC6-021B41F91DE0}" type="presParOf" srcId="{BC64A604-0A4F-46A7-9498-72EDD9D8B7D1}" destId="{18806FEB-47B6-4B52-A9EF-8260A6328B99}" srcOrd="0" destOrd="0" presId="urn:microsoft.com/office/officeart/2005/8/layout/orgChart1"/>
    <dgm:cxn modelId="{2493DC9D-A726-864D-B0A6-D0A5634B60F3}" type="presParOf" srcId="{18806FEB-47B6-4B52-A9EF-8260A6328B99}" destId="{06FD4425-1057-4C69-A04C-2F4FC4FA769B}" srcOrd="0" destOrd="0" presId="urn:microsoft.com/office/officeart/2005/8/layout/orgChart1"/>
    <dgm:cxn modelId="{6EC53C41-308D-4E4B-A073-BCACA3A7A93B}" type="presParOf" srcId="{18806FEB-47B6-4B52-A9EF-8260A6328B99}" destId="{4912BB94-C159-45E8-9FD7-E05FC94EB004}" srcOrd="1" destOrd="0" presId="urn:microsoft.com/office/officeart/2005/8/layout/orgChart1"/>
    <dgm:cxn modelId="{829CC52B-C28A-E34E-8C1F-F6316B386E87}" type="presParOf" srcId="{BC64A604-0A4F-46A7-9498-72EDD9D8B7D1}" destId="{396B2B06-86F3-4205-A7FC-0F3D3D6BE95C}" srcOrd="1" destOrd="0" presId="urn:microsoft.com/office/officeart/2005/8/layout/orgChart1"/>
    <dgm:cxn modelId="{28381767-0F09-8346-9BB5-940C8386AD7D}" type="presParOf" srcId="{396B2B06-86F3-4205-A7FC-0F3D3D6BE95C}" destId="{6BE98FEF-3714-4185-BA7D-29DB982F9785}" srcOrd="0" destOrd="0" presId="urn:microsoft.com/office/officeart/2005/8/layout/orgChart1"/>
    <dgm:cxn modelId="{93EE9264-3616-4E4B-8E1A-0A5C28FF5618}" type="presParOf" srcId="{396B2B06-86F3-4205-A7FC-0F3D3D6BE95C}" destId="{4556DE7F-953C-4BAA-B697-0829EEBB06D3}" srcOrd="1" destOrd="0" presId="urn:microsoft.com/office/officeart/2005/8/layout/orgChart1"/>
    <dgm:cxn modelId="{06721536-E536-4842-84E8-66A137AD102D}" type="presParOf" srcId="{4556DE7F-953C-4BAA-B697-0829EEBB06D3}" destId="{2C4CF1E7-A07E-4C58-A3AA-1A126D9F6121}" srcOrd="0" destOrd="0" presId="urn:microsoft.com/office/officeart/2005/8/layout/orgChart1"/>
    <dgm:cxn modelId="{0A81DD1B-09DB-E245-B7FB-0E5EDC7A8BD5}" type="presParOf" srcId="{2C4CF1E7-A07E-4C58-A3AA-1A126D9F6121}" destId="{38E50959-E35C-4910-8827-FD7AEE12237D}" srcOrd="0" destOrd="0" presId="urn:microsoft.com/office/officeart/2005/8/layout/orgChart1"/>
    <dgm:cxn modelId="{6F9D86ED-65E9-7D46-A792-A0A15E72FCBA}" type="presParOf" srcId="{2C4CF1E7-A07E-4C58-A3AA-1A126D9F6121}" destId="{571C0E2C-D58D-4F80-8254-D7EB716AC7D8}" srcOrd="1" destOrd="0" presId="urn:microsoft.com/office/officeart/2005/8/layout/orgChart1"/>
    <dgm:cxn modelId="{795FE690-8375-014E-85C4-54C69FC22751}" type="presParOf" srcId="{4556DE7F-953C-4BAA-B697-0829EEBB06D3}" destId="{0343B0BE-9D10-4073-AA4A-B56BF11F0712}" srcOrd="1" destOrd="0" presId="urn:microsoft.com/office/officeart/2005/8/layout/orgChart1"/>
    <dgm:cxn modelId="{4ABA742D-B3D6-8B47-BC22-7C0ACC392307}" type="presParOf" srcId="{4556DE7F-953C-4BAA-B697-0829EEBB06D3}" destId="{35989EB9-635F-49C0-88B8-22F7372C5299}" srcOrd="2" destOrd="0" presId="urn:microsoft.com/office/officeart/2005/8/layout/orgChart1"/>
    <dgm:cxn modelId="{F1828884-427E-0A44-AAF2-B711C54A858C}" type="presParOf" srcId="{BC64A604-0A4F-46A7-9498-72EDD9D8B7D1}" destId="{E9E6C29C-866B-4D07-ADF7-A5E53AAB8D44}" srcOrd="2" destOrd="0" presId="urn:microsoft.com/office/officeart/2005/8/layout/orgChart1"/>
    <dgm:cxn modelId="{6778A25C-099B-2B4A-BFAE-12EB9C51799F}" type="presParOf" srcId="{69E0F2AD-2C96-4EBD-B2A9-C25DA79BE5EE}" destId="{CE13348B-A402-467A-A0F6-E92DA5305D8A}" srcOrd="4" destOrd="0" presId="urn:microsoft.com/office/officeart/2005/8/layout/orgChart1"/>
    <dgm:cxn modelId="{F03EB45C-8432-7B48-A317-8BBCFBC4A5A8}" type="presParOf" srcId="{69E0F2AD-2C96-4EBD-B2A9-C25DA79BE5EE}" destId="{03EB6503-3979-4660-A6E6-3C93509F5714}" srcOrd="5" destOrd="0" presId="urn:microsoft.com/office/officeart/2005/8/layout/orgChart1"/>
    <dgm:cxn modelId="{41A8ABEB-56D7-9646-9E06-8F761B43FAFF}" type="presParOf" srcId="{03EB6503-3979-4660-A6E6-3C93509F5714}" destId="{8F4AD16F-2EFE-4C3C-9569-56B6B94B8BCB}" srcOrd="0" destOrd="0" presId="urn:microsoft.com/office/officeart/2005/8/layout/orgChart1"/>
    <dgm:cxn modelId="{0B09381F-C382-BF41-97A6-01F7CDE49D14}" type="presParOf" srcId="{8F4AD16F-2EFE-4C3C-9569-56B6B94B8BCB}" destId="{83400B67-E20F-41D9-8236-54AA9AB4D015}" srcOrd="0" destOrd="0" presId="urn:microsoft.com/office/officeart/2005/8/layout/orgChart1"/>
    <dgm:cxn modelId="{AF9F7DC5-A2FF-E54D-8FE6-CEF052BE77C1}" type="presParOf" srcId="{8F4AD16F-2EFE-4C3C-9569-56B6B94B8BCB}" destId="{7154920A-7896-47B5-A271-AC94AB2F5D89}" srcOrd="1" destOrd="0" presId="urn:microsoft.com/office/officeart/2005/8/layout/orgChart1"/>
    <dgm:cxn modelId="{B97AA841-5242-4440-B97A-C882C829627E}" type="presParOf" srcId="{03EB6503-3979-4660-A6E6-3C93509F5714}" destId="{52E062D7-4D38-4D2F-9217-652B121EAB5F}" srcOrd="1" destOrd="0" presId="urn:microsoft.com/office/officeart/2005/8/layout/orgChart1"/>
    <dgm:cxn modelId="{5485DF13-077F-AB44-A074-7FC028917B18}" type="presParOf" srcId="{52E062D7-4D38-4D2F-9217-652B121EAB5F}" destId="{C57D848B-5BD3-4F24-9D1A-FDE81D4BD34B}" srcOrd="0" destOrd="0" presId="urn:microsoft.com/office/officeart/2005/8/layout/orgChart1"/>
    <dgm:cxn modelId="{40D25BCB-14CF-8F4F-8B26-BA15960DF697}" type="presParOf" srcId="{52E062D7-4D38-4D2F-9217-652B121EAB5F}" destId="{67607ACD-9774-4A2C-A045-33CB70884885}" srcOrd="1" destOrd="0" presId="urn:microsoft.com/office/officeart/2005/8/layout/orgChart1"/>
    <dgm:cxn modelId="{458EA1DE-EB5B-6047-B6CD-1A3EC3630019}" type="presParOf" srcId="{67607ACD-9774-4A2C-A045-33CB70884885}" destId="{9FDD8A3B-50AA-4255-BB9D-5A8909497816}" srcOrd="0" destOrd="0" presId="urn:microsoft.com/office/officeart/2005/8/layout/orgChart1"/>
    <dgm:cxn modelId="{9FFE51CB-A905-D449-B175-6FA8525FDE70}" type="presParOf" srcId="{9FDD8A3B-50AA-4255-BB9D-5A8909497816}" destId="{7541D395-F5BA-4166-BB05-3C20F324FF96}" srcOrd="0" destOrd="0" presId="urn:microsoft.com/office/officeart/2005/8/layout/orgChart1"/>
    <dgm:cxn modelId="{D49E7918-B63A-DB4D-9F5E-E30D3DDEFAAB}" type="presParOf" srcId="{9FDD8A3B-50AA-4255-BB9D-5A8909497816}" destId="{19AD188E-7AC4-4CC1-87A1-4F2852BA2C5E}" srcOrd="1" destOrd="0" presId="urn:microsoft.com/office/officeart/2005/8/layout/orgChart1"/>
    <dgm:cxn modelId="{0CD240F7-C26E-2C40-94E0-7820552B4A51}" type="presParOf" srcId="{67607ACD-9774-4A2C-A045-33CB70884885}" destId="{3B7BF7E2-762E-41B6-ADAF-90B89154E421}" srcOrd="1" destOrd="0" presId="urn:microsoft.com/office/officeart/2005/8/layout/orgChart1"/>
    <dgm:cxn modelId="{DDFDAB58-9B8F-7941-967D-9B04B9D39FCF}" type="presParOf" srcId="{67607ACD-9774-4A2C-A045-33CB70884885}" destId="{BAE882D5-C2E0-4A41-B841-A817A291C30A}" srcOrd="2" destOrd="0" presId="urn:microsoft.com/office/officeart/2005/8/layout/orgChart1"/>
    <dgm:cxn modelId="{BB7523B5-474F-AA44-A10A-BBB6F603B102}" type="presParOf" srcId="{03EB6503-3979-4660-A6E6-3C93509F5714}" destId="{680ED58F-9D16-42F0-91D9-E9504876D4FD}" srcOrd="2" destOrd="0" presId="urn:microsoft.com/office/officeart/2005/8/layout/orgChart1"/>
    <dgm:cxn modelId="{6DD4DC55-DC57-6343-82E5-A125B263097E}" type="presParOf" srcId="{69E0F2AD-2C96-4EBD-B2A9-C25DA79BE5EE}" destId="{2A4ED288-93A8-4882-A2F1-A6314DB39D79}" srcOrd="6" destOrd="0" presId="urn:microsoft.com/office/officeart/2005/8/layout/orgChart1"/>
    <dgm:cxn modelId="{CBAD492C-3FB7-7A43-8EF0-B086A0A4A2D8}" type="presParOf" srcId="{69E0F2AD-2C96-4EBD-B2A9-C25DA79BE5EE}" destId="{AF18BE86-FA12-4412-8309-0FB141EA1055}" srcOrd="7" destOrd="0" presId="urn:microsoft.com/office/officeart/2005/8/layout/orgChart1"/>
    <dgm:cxn modelId="{EA1AFB13-B813-9F4B-8032-1141F4FA97F7}" type="presParOf" srcId="{AF18BE86-FA12-4412-8309-0FB141EA1055}" destId="{5DBE26B0-F63C-4768-A190-8E8A63A906A1}" srcOrd="0" destOrd="0" presId="urn:microsoft.com/office/officeart/2005/8/layout/orgChart1"/>
    <dgm:cxn modelId="{1BC9132B-3CC9-DB42-9497-90AE24D79FD6}" type="presParOf" srcId="{5DBE26B0-F63C-4768-A190-8E8A63A906A1}" destId="{3E3AAC2D-8007-4AD4-80DE-7C30FC57E08B}" srcOrd="0" destOrd="0" presId="urn:microsoft.com/office/officeart/2005/8/layout/orgChart1"/>
    <dgm:cxn modelId="{FC900FFE-578F-A44C-BE67-701E0FAC0F41}" type="presParOf" srcId="{5DBE26B0-F63C-4768-A190-8E8A63A906A1}" destId="{A571FC00-7728-498C-9A65-C1786D57D473}" srcOrd="1" destOrd="0" presId="urn:microsoft.com/office/officeart/2005/8/layout/orgChart1"/>
    <dgm:cxn modelId="{1C16814B-B6B1-B644-AD09-7E97E2CC6850}" type="presParOf" srcId="{AF18BE86-FA12-4412-8309-0FB141EA1055}" destId="{8E80DA23-CE25-4022-BB84-E9AF2BAAEE4D}" srcOrd="1" destOrd="0" presId="urn:microsoft.com/office/officeart/2005/8/layout/orgChart1"/>
    <dgm:cxn modelId="{49833BB8-588B-AD4B-B00B-560E63E26B15}" type="presParOf" srcId="{8E80DA23-CE25-4022-BB84-E9AF2BAAEE4D}" destId="{02E9A2AE-7A5E-4B6F-ABE1-8BBB7AB8F6FA}" srcOrd="0" destOrd="0" presId="urn:microsoft.com/office/officeart/2005/8/layout/orgChart1"/>
    <dgm:cxn modelId="{03DF0AFB-F141-B840-AFDA-DF5FD5B5B9DD}" type="presParOf" srcId="{8E80DA23-CE25-4022-BB84-E9AF2BAAEE4D}" destId="{37CAE009-96E3-4C0C-9C16-EB2C09CB95EE}" srcOrd="1" destOrd="0" presId="urn:microsoft.com/office/officeart/2005/8/layout/orgChart1"/>
    <dgm:cxn modelId="{C24C0A42-3150-FD44-A48F-FBE37235CAE7}" type="presParOf" srcId="{37CAE009-96E3-4C0C-9C16-EB2C09CB95EE}" destId="{4290CD70-FBC2-425E-B4BC-8FF9F633E581}" srcOrd="0" destOrd="0" presId="urn:microsoft.com/office/officeart/2005/8/layout/orgChart1"/>
    <dgm:cxn modelId="{90531D45-0257-4A4C-B355-4AA960A6932D}" type="presParOf" srcId="{4290CD70-FBC2-425E-B4BC-8FF9F633E581}" destId="{50271C54-FF0C-4648-9387-B1B3B097D802}" srcOrd="0" destOrd="0" presId="urn:microsoft.com/office/officeart/2005/8/layout/orgChart1"/>
    <dgm:cxn modelId="{12FE3634-5DD6-4047-B6AA-F3E06B5641E1}" type="presParOf" srcId="{4290CD70-FBC2-425E-B4BC-8FF9F633E581}" destId="{22CD694F-92EC-48EC-888F-76033E2D6F08}" srcOrd="1" destOrd="0" presId="urn:microsoft.com/office/officeart/2005/8/layout/orgChart1"/>
    <dgm:cxn modelId="{5A52E30F-20A5-E54D-A224-F6D42885142B}" type="presParOf" srcId="{37CAE009-96E3-4C0C-9C16-EB2C09CB95EE}" destId="{2B1E1BC8-915B-4171-A019-AC336A6B537C}" srcOrd="1" destOrd="0" presId="urn:microsoft.com/office/officeart/2005/8/layout/orgChart1"/>
    <dgm:cxn modelId="{2B0F85E9-A4FB-E846-983F-188F06999E19}" type="presParOf" srcId="{37CAE009-96E3-4C0C-9C16-EB2C09CB95EE}" destId="{B42DC46E-E637-4FD4-A52E-A5D252AF08FB}" srcOrd="2" destOrd="0" presId="urn:microsoft.com/office/officeart/2005/8/layout/orgChart1"/>
    <dgm:cxn modelId="{73D97B13-E960-564F-ABEF-544CEEC934CB}" type="presParOf" srcId="{AF18BE86-FA12-4412-8309-0FB141EA1055}" destId="{7F7188CA-73EB-49A2-95D0-863F4BCDF798}" srcOrd="2" destOrd="0" presId="urn:microsoft.com/office/officeart/2005/8/layout/orgChart1"/>
    <dgm:cxn modelId="{A8FF1406-7A52-A344-9134-851957C8EC0E}" type="presParOf" srcId="{5FE4927D-7582-4C30-ADD8-26F2170CD490}" destId="{0A809478-7E61-4554-BDBE-BA701EC093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E51F6B7-0A9F-45B6-B0B3-B7677DFF2CD0}" type="doc">
      <dgm:prSet loTypeId="urn:microsoft.com/office/officeart/2005/8/layout/matrix1" loCatId="matrix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C231CE7-141E-4E43-AA3D-F9FC613D24B5}">
      <dgm:prSet phldrT="[Text]"/>
      <dgm:spPr/>
      <dgm:t>
        <a:bodyPr/>
        <a:lstStyle/>
        <a:p>
          <a:r>
            <a:rPr lang="bs-Latn-BA" dirty="0" smtClean="0"/>
            <a:t>Analiza situacije u visokom obrazovanju</a:t>
          </a:r>
          <a:endParaRPr lang="en-US" dirty="0"/>
        </a:p>
      </dgm:t>
    </dgm:pt>
    <dgm:pt modelId="{EDC86557-B3C9-4C2E-9C6D-CFFCEDDB560D}" type="parTrans" cxnId="{D0FED7EF-689E-41EF-9D46-312FC15DD9F3}">
      <dgm:prSet/>
      <dgm:spPr/>
      <dgm:t>
        <a:bodyPr/>
        <a:lstStyle/>
        <a:p>
          <a:endParaRPr lang="en-US"/>
        </a:p>
      </dgm:t>
    </dgm:pt>
    <dgm:pt modelId="{FBAF3EE5-7C19-4C88-9A6E-035DD750013C}" type="sibTrans" cxnId="{D0FED7EF-689E-41EF-9D46-312FC15DD9F3}">
      <dgm:prSet/>
      <dgm:spPr/>
      <dgm:t>
        <a:bodyPr/>
        <a:lstStyle/>
        <a:p>
          <a:endParaRPr lang="en-US"/>
        </a:p>
      </dgm:t>
    </dgm:pt>
    <dgm:pt modelId="{F2833819-BA69-444D-8E36-74A0C015B2CC}">
      <dgm:prSet phldrT="[Text]"/>
      <dgm:spPr/>
      <dgm:t>
        <a:bodyPr/>
        <a:lstStyle/>
        <a:p>
          <a:r>
            <a:rPr lang="bs-Latn-BA" dirty="0" smtClean="0"/>
            <a:t>Analiza dokumenata</a:t>
          </a:r>
          <a:endParaRPr lang="en-US" dirty="0"/>
        </a:p>
      </dgm:t>
    </dgm:pt>
    <dgm:pt modelId="{A5CB3B93-9F10-469E-9B50-7C09C03D75DE}" type="parTrans" cxnId="{2A533A6F-EDF2-49F6-84A9-A4EE86B368C8}">
      <dgm:prSet/>
      <dgm:spPr/>
      <dgm:t>
        <a:bodyPr/>
        <a:lstStyle/>
        <a:p>
          <a:endParaRPr lang="en-US"/>
        </a:p>
      </dgm:t>
    </dgm:pt>
    <dgm:pt modelId="{79AC7E2E-634F-480B-B304-51E3E1BB29B8}" type="sibTrans" cxnId="{2A533A6F-EDF2-49F6-84A9-A4EE86B368C8}">
      <dgm:prSet/>
      <dgm:spPr/>
      <dgm:t>
        <a:bodyPr/>
        <a:lstStyle/>
        <a:p>
          <a:endParaRPr lang="en-US"/>
        </a:p>
      </dgm:t>
    </dgm:pt>
    <dgm:pt modelId="{FC631B0F-B898-40DA-89E7-5DA0EFACDEF0}">
      <dgm:prSet phldrT="[Text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bs-Latn-BA" dirty="0" smtClean="0"/>
            <a:t>Analiza intervjua i fokusnih grupa</a:t>
          </a:r>
        </a:p>
      </dgm:t>
    </dgm:pt>
    <dgm:pt modelId="{1D517333-808A-45F8-A6B5-E8FB90126A5B}" type="parTrans" cxnId="{15726805-1C4F-4F7A-A120-8B9D618CDA96}">
      <dgm:prSet/>
      <dgm:spPr/>
      <dgm:t>
        <a:bodyPr/>
        <a:lstStyle/>
        <a:p>
          <a:endParaRPr lang="en-US"/>
        </a:p>
      </dgm:t>
    </dgm:pt>
    <dgm:pt modelId="{E09C767B-FDB8-496C-8A47-43779B16D740}" type="sibTrans" cxnId="{15726805-1C4F-4F7A-A120-8B9D618CDA96}">
      <dgm:prSet/>
      <dgm:spPr/>
      <dgm:t>
        <a:bodyPr/>
        <a:lstStyle/>
        <a:p>
          <a:endParaRPr lang="en-US"/>
        </a:p>
      </dgm:t>
    </dgm:pt>
    <dgm:pt modelId="{902B8E82-1194-446A-B5D0-9E1A28FC3D75}">
      <dgm:prSet phldrT="[Text]"/>
      <dgm:spPr/>
      <dgm:t>
        <a:bodyPr/>
        <a:lstStyle/>
        <a:p>
          <a:r>
            <a:rPr lang="bs-Latn-BA" dirty="0" smtClean="0"/>
            <a:t>Online anketa</a:t>
          </a:r>
        </a:p>
      </dgm:t>
    </dgm:pt>
    <dgm:pt modelId="{BC9DC441-3CB5-4C82-9BE9-5439774D9C48}" type="parTrans" cxnId="{35CB2A6A-67B3-49D6-A183-FDA008509BD9}">
      <dgm:prSet/>
      <dgm:spPr/>
      <dgm:t>
        <a:bodyPr/>
        <a:lstStyle/>
        <a:p>
          <a:endParaRPr lang="en-US"/>
        </a:p>
      </dgm:t>
    </dgm:pt>
    <dgm:pt modelId="{6F43744D-5A4B-408E-AAC5-0E0FEB73734E}" type="sibTrans" cxnId="{35CB2A6A-67B3-49D6-A183-FDA008509BD9}">
      <dgm:prSet/>
      <dgm:spPr/>
      <dgm:t>
        <a:bodyPr/>
        <a:lstStyle/>
        <a:p>
          <a:endParaRPr lang="en-US"/>
        </a:p>
      </dgm:t>
    </dgm:pt>
    <dgm:pt modelId="{E72FD44E-F6C5-4192-96E7-5D51EED23351}">
      <dgm:prSet phldrT="[Text]"/>
      <dgm:spPr/>
      <dgm:t>
        <a:bodyPr/>
        <a:lstStyle/>
        <a:p>
          <a:r>
            <a:rPr lang="bs-Latn-BA" dirty="0" smtClean="0"/>
            <a:t>Meta analiza</a:t>
          </a:r>
          <a:endParaRPr lang="ta-IN" dirty="0" smtClean="0"/>
        </a:p>
      </dgm:t>
    </dgm:pt>
    <dgm:pt modelId="{996948C3-A131-4D90-A297-679E002825DA}" type="parTrans" cxnId="{F2C6A567-F730-40B2-91EF-F51AE34C9E06}">
      <dgm:prSet/>
      <dgm:spPr/>
      <dgm:t>
        <a:bodyPr/>
        <a:lstStyle/>
        <a:p>
          <a:endParaRPr lang="en-US"/>
        </a:p>
      </dgm:t>
    </dgm:pt>
    <dgm:pt modelId="{160506A1-0A8F-489E-B4FF-F2F1A47ECA81}" type="sibTrans" cxnId="{F2C6A567-F730-40B2-91EF-F51AE34C9E06}">
      <dgm:prSet/>
      <dgm:spPr/>
      <dgm:t>
        <a:bodyPr/>
        <a:lstStyle/>
        <a:p>
          <a:endParaRPr lang="en-US"/>
        </a:p>
      </dgm:t>
    </dgm:pt>
    <dgm:pt modelId="{A848FB8E-6E05-4F20-A8EE-A1AC64B7B0BA}">
      <dgm:prSet phldrT="[Text]"/>
      <dgm:spPr/>
      <dgm:t>
        <a:bodyPr/>
        <a:lstStyle/>
        <a:p>
          <a:r>
            <a:rPr lang="bs-Latn-BA" dirty="0" smtClean="0"/>
            <a:t>230 dokumenata</a:t>
          </a:r>
          <a:endParaRPr lang="en-US" dirty="0"/>
        </a:p>
      </dgm:t>
    </dgm:pt>
    <dgm:pt modelId="{9E9A9968-B2F3-4CF3-85F6-4E0290549C84}" type="parTrans" cxnId="{E0AB651E-871A-40EA-A147-3D4938AC34DC}">
      <dgm:prSet/>
      <dgm:spPr/>
      <dgm:t>
        <a:bodyPr/>
        <a:lstStyle/>
        <a:p>
          <a:endParaRPr lang="en-US"/>
        </a:p>
      </dgm:t>
    </dgm:pt>
    <dgm:pt modelId="{E61C7ECB-A948-4079-9A66-D8E6805F2C60}" type="sibTrans" cxnId="{E0AB651E-871A-40EA-A147-3D4938AC34DC}">
      <dgm:prSet/>
      <dgm:spPr/>
      <dgm:t>
        <a:bodyPr/>
        <a:lstStyle/>
        <a:p>
          <a:endParaRPr lang="en-US"/>
        </a:p>
      </dgm:t>
    </dgm:pt>
    <dgm:pt modelId="{A4D5DADC-D409-FA4B-ADBC-2A3DE13CEBB6}">
      <dgm:prSet phldrT="[Text]"/>
      <dgm:spPr/>
      <dgm:t>
        <a:bodyPr/>
        <a:lstStyle/>
        <a:p>
          <a:r>
            <a:rPr lang="bs-Latn-BA" dirty="0" smtClean="0"/>
            <a:t>R</a:t>
          </a:r>
          <a:r>
            <a:rPr lang="ta-IN" dirty="0" smtClean="0"/>
            <a:t>ezultat</a:t>
          </a:r>
          <a:r>
            <a:rPr lang="bs-Latn-BA" dirty="0" smtClean="0"/>
            <a:t>i</a:t>
          </a:r>
          <a:r>
            <a:rPr lang="ta-IN" dirty="0" smtClean="0"/>
            <a:t> prethodnih EU i drugih projekata i inicijativ</a:t>
          </a:r>
          <a:r>
            <a:rPr lang="bs-Latn-BA" dirty="0" smtClean="0"/>
            <a:t>a</a:t>
          </a:r>
          <a:endParaRPr lang="ta-IN" dirty="0" smtClean="0"/>
        </a:p>
      </dgm:t>
    </dgm:pt>
    <dgm:pt modelId="{A7A39CB9-072C-784E-AF10-C22EAC9C3690}" type="parTrans" cxnId="{8AD763F1-4B62-DF40-9C31-A057F0F8170E}">
      <dgm:prSet/>
      <dgm:spPr/>
      <dgm:t>
        <a:bodyPr/>
        <a:lstStyle/>
        <a:p>
          <a:endParaRPr lang="en-US"/>
        </a:p>
      </dgm:t>
    </dgm:pt>
    <dgm:pt modelId="{99E7C07F-1542-6A4D-AA28-E380ED91416C}" type="sibTrans" cxnId="{8AD763F1-4B62-DF40-9C31-A057F0F8170E}">
      <dgm:prSet/>
      <dgm:spPr/>
      <dgm:t>
        <a:bodyPr/>
        <a:lstStyle/>
        <a:p>
          <a:endParaRPr lang="en-US"/>
        </a:p>
      </dgm:t>
    </dgm:pt>
    <dgm:pt modelId="{2A44662A-D8E3-5C44-9871-981BAC5B6E5C}">
      <dgm:prSet phldrT="[Text]"/>
      <dgm:spPr/>
      <dgm:t>
        <a:bodyPr/>
        <a:lstStyle/>
        <a:p>
          <a:r>
            <a:rPr lang="ta-IN" dirty="0" smtClean="0"/>
            <a:t>Dodatni podaci</a:t>
          </a:r>
          <a:r>
            <a:rPr lang="bs-Latn-BA" dirty="0" smtClean="0"/>
            <a:t> (16 od 40 VŠU odgovorilo)</a:t>
          </a:r>
          <a:endParaRPr lang="en-US" dirty="0"/>
        </a:p>
      </dgm:t>
    </dgm:pt>
    <dgm:pt modelId="{79733DBA-4DA9-1A43-A231-DE2DB6E97DCD}" type="parTrans" cxnId="{6ECB7C22-F7F6-8A48-835E-9F09DE65A6FB}">
      <dgm:prSet/>
      <dgm:spPr/>
      <dgm:t>
        <a:bodyPr/>
        <a:lstStyle/>
        <a:p>
          <a:endParaRPr lang="en-US"/>
        </a:p>
      </dgm:t>
    </dgm:pt>
    <dgm:pt modelId="{721C0060-702C-8E44-B187-45C0708661D3}" type="sibTrans" cxnId="{6ECB7C22-F7F6-8A48-835E-9F09DE65A6FB}">
      <dgm:prSet/>
      <dgm:spPr/>
      <dgm:t>
        <a:bodyPr/>
        <a:lstStyle/>
        <a:p>
          <a:endParaRPr lang="en-US"/>
        </a:p>
      </dgm:t>
    </dgm:pt>
    <dgm:pt modelId="{7781995E-B906-47DB-813B-5C3F5124A40D}">
      <dgm:prSet phldrT="[Text]"/>
      <dgm:spPr/>
      <dgm:t>
        <a:bodyPr/>
        <a:lstStyle/>
        <a:p>
          <a:r>
            <a:rPr lang="bs-Latn-BA" dirty="0" smtClean="0"/>
            <a:t>Zakoni, strategije, statuti, izvještaji, samo-evaluacije,  bilteni, publikacije, ...</a:t>
          </a:r>
          <a:endParaRPr lang="en-US" dirty="0"/>
        </a:p>
      </dgm:t>
    </dgm:pt>
    <dgm:pt modelId="{578B51C7-D63B-4CA2-B2FE-06D59E2B59F8}" type="parTrans" cxnId="{847AF545-D281-440D-961D-2083734CC17F}">
      <dgm:prSet/>
      <dgm:spPr/>
      <dgm:t>
        <a:bodyPr/>
        <a:lstStyle/>
        <a:p>
          <a:endParaRPr lang="en-US"/>
        </a:p>
      </dgm:t>
    </dgm:pt>
    <dgm:pt modelId="{80A0F3FE-CCF6-4AB0-B029-8DF3914F0673}" type="sibTrans" cxnId="{847AF545-D281-440D-961D-2083734CC17F}">
      <dgm:prSet/>
      <dgm:spPr/>
      <dgm:t>
        <a:bodyPr/>
        <a:lstStyle/>
        <a:p>
          <a:endParaRPr lang="en-US"/>
        </a:p>
      </dgm:t>
    </dgm:pt>
    <dgm:pt modelId="{FF542D06-DB82-44BA-8979-1B4E5FF212E7}">
      <dgm:prSet/>
      <dgm:spPr/>
      <dgm:t>
        <a:bodyPr/>
        <a:lstStyle/>
        <a:p>
          <a:r>
            <a:rPr lang="ta-IN" dirty="0" smtClean="0"/>
            <a:t>222 </a:t>
          </a:r>
          <a:r>
            <a:rPr lang="en-US" dirty="0" err="1" smtClean="0"/>
            <a:t>osobe</a:t>
          </a:r>
          <a:r>
            <a:rPr lang="en-US" dirty="0" smtClean="0"/>
            <a:t>,</a:t>
          </a:r>
          <a:r>
            <a:rPr lang="ta-IN" dirty="0" smtClean="0"/>
            <a:t> 29 </a:t>
          </a:r>
          <a:r>
            <a:rPr lang="en-US" dirty="0" err="1" smtClean="0"/>
            <a:t>institucija</a:t>
          </a:r>
          <a:endParaRPr lang="en-US" dirty="0"/>
        </a:p>
      </dgm:t>
    </dgm:pt>
    <dgm:pt modelId="{DC7A642A-E240-46D0-BCC6-9109B69DD5C0}" type="parTrans" cxnId="{86C30518-83C4-4CBA-B41D-ECE8EE35F2EC}">
      <dgm:prSet/>
      <dgm:spPr/>
      <dgm:t>
        <a:bodyPr/>
        <a:lstStyle/>
        <a:p>
          <a:endParaRPr lang="en-US"/>
        </a:p>
      </dgm:t>
    </dgm:pt>
    <dgm:pt modelId="{702B5C0E-8B2F-47EB-B35D-3C9083482EE7}" type="sibTrans" cxnId="{86C30518-83C4-4CBA-B41D-ECE8EE35F2EC}">
      <dgm:prSet/>
      <dgm:spPr/>
      <dgm:t>
        <a:bodyPr/>
        <a:lstStyle/>
        <a:p>
          <a:endParaRPr lang="en-US"/>
        </a:p>
      </dgm:t>
    </dgm:pt>
    <dgm:pt modelId="{AA9890F6-7047-47FF-B2DA-4D26755ABF79}">
      <dgm:prSet/>
      <dgm:spPr/>
      <dgm:t>
        <a:bodyPr/>
        <a:lstStyle/>
        <a:p>
          <a:r>
            <a:rPr lang="bs-Latn-BA" dirty="0" smtClean="0"/>
            <a:t>Univerziteti, ministarstva, agencije, zavodi, komore, udruženja, ...  </a:t>
          </a:r>
          <a:endParaRPr lang="en-US" dirty="0"/>
        </a:p>
      </dgm:t>
    </dgm:pt>
    <dgm:pt modelId="{A2B7B15C-350D-45D6-B392-7E30967C621C}" type="parTrans" cxnId="{89E3AFC3-4566-4401-977E-BAA9AF1C0289}">
      <dgm:prSet/>
      <dgm:spPr/>
      <dgm:t>
        <a:bodyPr/>
        <a:lstStyle/>
        <a:p>
          <a:endParaRPr lang="en-US"/>
        </a:p>
      </dgm:t>
    </dgm:pt>
    <dgm:pt modelId="{0100342D-F72D-4556-BDB8-2004169BE16B}" type="sibTrans" cxnId="{89E3AFC3-4566-4401-977E-BAA9AF1C0289}">
      <dgm:prSet/>
      <dgm:spPr/>
      <dgm:t>
        <a:bodyPr/>
        <a:lstStyle/>
        <a:p>
          <a:endParaRPr lang="en-US"/>
        </a:p>
      </dgm:t>
    </dgm:pt>
    <dgm:pt modelId="{D086E0EF-99B7-4913-81B9-F9B3E0C63096}" type="pres">
      <dgm:prSet presAssocID="{0E51F6B7-0A9F-45B6-B0B3-B7677DFF2CD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ACF501E-E0EE-400C-A4C8-B0AF0EBDA240}" type="pres">
      <dgm:prSet presAssocID="{0E51F6B7-0A9F-45B6-B0B3-B7677DFF2CD0}" presName="matrix" presStyleCnt="0"/>
      <dgm:spPr/>
    </dgm:pt>
    <dgm:pt modelId="{0F4A2BA4-4C3E-4809-B0E5-AB329E7C42DA}" type="pres">
      <dgm:prSet presAssocID="{0E51F6B7-0A9F-45B6-B0B3-B7677DFF2CD0}" presName="tile1" presStyleLbl="node1" presStyleIdx="0" presStyleCnt="4"/>
      <dgm:spPr/>
      <dgm:t>
        <a:bodyPr/>
        <a:lstStyle/>
        <a:p>
          <a:endParaRPr lang="en-US"/>
        </a:p>
      </dgm:t>
    </dgm:pt>
    <dgm:pt modelId="{C064C15D-FEDC-4A54-8F42-A9DDF4308047}" type="pres">
      <dgm:prSet presAssocID="{0E51F6B7-0A9F-45B6-B0B3-B7677DFF2CD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29CC88-238F-42B3-8C0C-41ACCA52CACE}" type="pres">
      <dgm:prSet presAssocID="{0E51F6B7-0A9F-45B6-B0B3-B7677DFF2CD0}" presName="tile2" presStyleLbl="node1" presStyleIdx="1" presStyleCnt="4"/>
      <dgm:spPr/>
      <dgm:t>
        <a:bodyPr/>
        <a:lstStyle/>
        <a:p>
          <a:endParaRPr lang="en-US"/>
        </a:p>
      </dgm:t>
    </dgm:pt>
    <dgm:pt modelId="{72BF60F2-B074-4A4C-8645-BD2F4BA864CC}" type="pres">
      <dgm:prSet presAssocID="{0E51F6B7-0A9F-45B6-B0B3-B7677DFF2CD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F1B509-BE70-430B-A0E0-CABCF8334852}" type="pres">
      <dgm:prSet presAssocID="{0E51F6B7-0A9F-45B6-B0B3-B7677DFF2CD0}" presName="tile3" presStyleLbl="node1" presStyleIdx="2" presStyleCnt="4"/>
      <dgm:spPr/>
      <dgm:t>
        <a:bodyPr/>
        <a:lstStyle/>
        <a:p>
          <a:endParaRPr lang="en-US"/>
        </a:p>
      </dgm:t>
    </dgm:pt>
    <dgm:pt modelId="{C21ED4A1-3209-425D-A18F-8D7B23E1D25C}" type="pres">
      <dgm:prSet presAssocID="{0E51F6B7-0A9F-45B6-B0B3-B7677DFF2CD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997210-CEA9-4B6B-9D8D-A37F42F603E2}" type="pres">
      <dgm:prSet presAssocID="{0E51F6B7-0A9F-45B6-B0B3-B7677DFF2CD0}" presName="tile4" presStyleLbl="node1" presStyleIdx="3" presStyleCnt="4"/>
      <dgm:spPr/>
      <dgm:t>
        <a:bodyPr/>
        <a:lstStyle/>
        <a:p>
          <a:endParaRPr lang="en-US"/>
        </a:p>
      </dgm:t>
    </dgm:pt>
    <dgm:pt modelId="{5C10BA8F-274F-41AF-A10F-111C7A7735DF}" type="pres">
      <dgm:prSet presAssocID="{0E51F6B7-0A9F-45B6-B0B3-B7677DFF2CD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68351A-0629-48D0-B82B-A14301CE21A2}" type="pres">
      <dgm:prSet presAssocID="{0E51F6B7-0A9F-45B6-B0B3-B7677DFF2CD0}" presName="centerTile" presStyleLbl="fgShp" presStyleIdx="0" presStyleCnt="1" custScaleX="93332" custScaleY="13373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847AF545-D281-440D-961D-2083734CC17F}" srcId="{A848FB8E-6E05-4F20-A8EE-A1AC64B7B0BA}" destId="{7781995E-B906-47DB-813B-5C3F5124A40D}" srcOrd="0" destOrd="0" parTransId="{578B51C7-D63B-4CA2-B2FE-06D59E2B59F8}" sibTransId="{80A0F3FE-CCF6-4AB0-B029-8DF3914F0673}"/>
    <dgm:cxn modelId="{7DA24109-6CAE-3445-9717-DA2C865B010E}" type="presOf" srcId="{E72FD44E-F6C5-4192-96E7-5D51EED23351}" destId="{5C10BA8F-274F-41AF-A10F-111C7A7735DF}" srcOrd="1" destOrd="0" presId="urn:microsoft.com/office/officeart/2005/8/layout/matrix1"/>
    <dgm:cxn modelId="{D3746D99-03C9-8941-9D15-42C60A2FF0D4}" type="presOf" srcId="{0E51F6B7-0A9F-45B6-B0B3-B7677DFF2CD0}" destId="{D086E0EF-99B7-4913-81B9-F9B3E0C63096}" srcOrd="0" destOrd="0" presId="urn:microsoft.com/office/officeart/2005/8/layout/matrix1"/>
    <dgm:cxn modelId="{89E3AFC3-4566-4401-977E-BAA9AF1C0289}" srcId="{FC631B0F-B898-40DA-89E7-5DA0EFACDEF0}" destId="{AA9890F6-7047-47FF-B2DA-4D26755ABF79}" srcOrd="1" destOrd="0" parTransId="{A2B7B15C-350D-45D6-B392-7E30967C621C}" sibTransId="{0100342D-F72D-4556-BDB8-2004169BE16B}"/>
    <dgm:cxn modelId="{F2C6A567-F730-40B2-91EF-F51AE34C9E06}" srcId="{0C231CE7-141E-4E43-AA3D-F9FC613D24B5}" destId="{E72FD44E-F6C5-4192-96E7-5D51EED23351}" srcOrd="3" destOrd="0" parTransId="{996948C3-A131-4D90-A297-679E002825DA}" sibTransId="{160506A1-0A8F-489E-B4FF-F2F1A47ECA81}"/>
    <dgm:cxn modelId="{70C89FF8-042C-C747-8F18-4D0EFF875CAD}" type="presOf" srcId="{FC631B0F-B898-40DA-89E7-5DA0EFACDEF0}" destId="{72BF60F2-B074-4A4C-8645-BD2F4BA864CC}" srcOrd="1" destOrd="0" presId="urn:microsoft.com/office/officeart/2005/8/layout/matrix1"/>
    <dgm:cxn modelId="{3E6B77E3-388D-418D-B75A-A0E25E5EF5D8}" type="presOf" srcId="{7781995E-B906-47DB-813B-5C3F5124A40D}" destId="{0F4A2BA4-4C3E-4809-B0E5-AB329E7C42DA}" srcOrd="0" destOrd="2" presId="urn:microsoft.com/office/officeart/2005/8/layout/matrix1"/>
    <dgm:cxn modelId="{E0AB651E-871A-40EA-A147-3D4938AC34DC}" srcId="{F2833819-BA69-444D-8E36-74A0C015B2CC}" destId="{A848FB8E-6E05-4F20-A8EE-A1AC64B7B0BA}" srcOrd="0" destOrd="0" parTransId="{9E9A9968-B2F3-4CF3-85F6-4E0290549C84}" sibTransId="{E61C7ECB-A948-4079-9A66-D8E6805F2C60}"/>
    <dgm:cxn modelId="{039D0B21-3B2C-C84E-81F3-F4605BE13FEC}" type="presOf" srcId="{A848FB8E-6E05-4F20-A8EE-A1AC64B7B0BA}" destId="{0F4A2BA4-4C3E-4809-B0E5-AB329E7C42DA}" srcOrd="0" destOrd="1" presId="urn:microsoft.com/office/officeart/2005/8/layout/matrix1"/>
    <dgm:cxn modelId="{87C3377A-8E69-EE4A-A588-776702A78FFE}" type="presOf" srcId="{A4D5DADC-D409-FA4B-ADBC-2A3DE13CEBB6}" destId="{5C10BA8F-274F-41AF-A10F-111C7A7735DF}" srcOrd="1" destOrd="1" presId="urn:microsoft.com/office/officeart/2005/8/layout/matrix1"/>
    <dgm:cxn modelId="{8AD763F1-4B62-DF40-9C31-A057F0F8170E}" srcId="{E72FD44E-F6C5-4192-96E7-5D51EED23351}" destId="{A4D5DADC-D409-FA4B-ADBC-2A3DE13CEBB6}" srcOrd="0" destOrd="0" parTransId="{A7A39CB9-072C-784E-AF10-C22EAC9C3690}" sibTransId="{99E7C07F-1542-6A4D-AA28-E380ED91416C}"/>
    <dgm:cxn modelId="{F4A573A1-6202-4857-BF25-5CA5B2C12428}" type="presOf" srcId="{AA9890F6-7047-47FF-B2DA-4D26755ABF79}" destId="{1029CC88-238F-42B3-8C0C-41ACCA52CACE}" srcOrd="0" destOrd="2" presId="urn:microsoft.com/office/officeart/2005/8/layout/matrix1"/>
    <dgm:cxn modelId="{18D8D16A-85FF-0941-A8C1-5B5CAC7F1F91}" type="presOf" srcId="{2A44662A-D8E3-5C44-9871-981BAC5B6E5C}" destId="{C21ED4A1-3209-425D-A18F-8D7B23E1D25C}" srcOrd="1" destOrd="1" presId="urn:microsoft.com/office/officeart/2005/8/layout/matrix1"/>
    <dgm:cxn modelId="{0C8F5057-14BF-3147-809C-4C5B1D868BB5}" type="presOf" srcId="{2A44662A-D8E3-5C44-9871-981BAC5B6E5C}" destId="{05F1B509-BE70-430B-A0E0-CABCF8334852}" srcOrd="0" destOrd="1" presId="urn:microsoft.com/office/officeart/2005/8/layout/matrix1"/>
    <dgm:cxn modelId="{D808941F-1E19-D941-AEB0-DE05499EE10E}" type="presOf" srcId="{F2833819-BA69-444D-8E36-74A0C015B2CC}" destId="{C064C15D-FEDC-4A54-8F42-A9DDF4308047}" srcOrd="1" destOrd="0" presId="urn:microsoft.com/office/officeart/2005/8/layout/matrix1"/>
    <dgm:cxn modelId="{7E6D0350-E5F9-2746-89CB-4F0645A00B70}" type="presOf" srcId="{0C231CE7-141E-4E43-AA3D-F9FC613D24B5}" destId="{8968351A-0629-48D0-B82B-A14301CE21A2}" srcOrd="0" destOrd="0" presId="urn:microsoft.com/office/officeart/2005/8/layout/matrix1"/>
    <dgm:cxn modelId="{A44E84A4-4790-C345-B96D-EBC12D7BE163}" type="presOf" srcId="{902B8E82-1194-446A-B5D0-9E1A28FC3D75}" destId="{C21ED4A1-3209-425D-A18F-8D7B23E1D25C}" srcOrd="1" destOrd="0" presId="urn:microsoft.com/office/officeart/2005/8/layout/matrix1"/>
    <dgm:cxn modelId="{6ECB7C22-F7F6-8A48-835E-9F09DE65A6FB}" srcId="{902B8E82-1194-446A-B5D0-9E1A28FC3D75}" destId="{2A44662A-D8E3-5C44-9871-981BAC5B6E5C}" srcOrd="0" destOrd="0" parTransId="{79733DBA-4DA9-1A43-A231-DE2DB6E97DCD}" sibTransId="{721C0060-702C-8E44-B187-45C0708661D3}"/>
    <dgm:cxn modelId="{D0FED7EF-689E-41EF-9D46-312FC15DD9F3}" srcId="{0E51F6B7-0A9F-45B6-B0B3-B7677DFF2CD0}" destId="{0C231CE7-141E-4E43-AA3D-F9FC613D24B5}" srcOrd="0" destOrd="0" parTransId="{EDC86557-B3C9-4C2E-9C6D-CFFCEDDB560D}" sibTransId="{FBAF3EE5-7C19-4C88-9A6E-035DD750013C}"/>
    <dgm:cxn modelId="{35CB2A6A-67B3-49D6-A183-FDA008509BD9}" srcId="{0C231CE7-141E-4E43-AA3D-F9FC613D24B5}" destId="{902B8E82-1194-446A-B5D0-9E1A28FC3D75}" srcOrd="2" destOrd="0" parTransId="{BC9DC441-3CB5-4C82-9BE9-5439774D9C48}" sibTransId="{6F43744D-5A4B-408E-AAC5-0E0FEB73734E}"/>
    <dgm:cxn modelId="{86C30518-83C4-4CBA-B41D-ECE8EE35F2EC}" srcId="{FC631B0F-B898-40DA-89E7-5DA0EFACDEF0}" destId="{FF542D06-DB82-44BA-8979-1B4E5FF212E7}" srcOrd="0" destOrd="0" parTransId="{DC7A642A-E240-46D0-BCC6-9109B69DD5C0}" sibTransId="{702B5C0E-8B2F-47EB-B35D-3C9083482EE7}"/>
    <dgm:cxn modelId="{1DE26398-52A4-4200-B49C-0F995C85C749}" type="presOf" srcId="{FF542D06-DB82-44BA-8979-1B4E5FF212E7}" destId="{1029CC88-238F-42B3-8C0C-41ACCA52CACE}" srcOrd="0" destOrd="1" presId="urn:microsoft.com/office/officeart/2005/8/layout/matrix1"/>
    <dgm:cxn modelId="{4CC6787C-22BD-574D-9E3B-9B7BB9EB58D8}" type="presOf" srcId="{E72FD44E-F6C5-4192-96E7-5D51EED23351}" destId="{1A997210-CEA9-4B6B-9D8D-A37F42F603E2}" srcOrd="0" destOrd="0" presId="urn:microsoft.com/office/officeart/2005/8/layout/matrix1"/>
    <dgm:cxn modelId="{1255CB16-4C9E-9E44-80F5-3DBB26A15518}" type="presOf" srcId="{FC631B0F-B898-40DA-89E7-5DA0EFACDEF0}" destId="{1029CC88-238F-42B3-8C0C-41ACCA52CACE}" srcOrd="0" destOrd="0" presId="urn:microsoft.com/office/officeart/2005/8/layout/matrix1"/>
    <dgm:cxn modelId="{678BD752-A703-6740-8ED5-489F73DAFB14}" type="presOf" srcId="{A848FB8E-6E05-4F20-A8EE-A1AC64B7B0BA}" destId="{C064C15D-FEDC-4A54-8F42-A9DDF4308047}" srcOrd="1" destOrd="1" presId="urn:microsoft.com/office/officeart/2005/8/layout/matrix1"/>
    <dgm:cxn modelId="{C5046720-52BD-4D3C-9B5A-D73C8CBDE00F}" type="presOf" srcId="{FF542D06-DB82-44BA-8979-1B4E5FF212E7}" destId="{72BF60F2-B074-4A4C-8645-BD2F4BA864CC}" srcOrd="1" destOrd="1" presId="urn:microsoft.com/office/officeart/2005/8/layout/matrix1"/>
    <dgm:cxn modelId="{88D87FF9-A5CB-4F5E-B72C-C5E186BEE07C}" type="presOf" srcId="{AA9890F6-7047-47FF-B2DA-4D26755ABF79}" destId="{72BF60F2-B074-4A4C-8645-BD2F4BA864CC}" srcOrd="1" destOrd="2" presId="urn:microsoft.com/office/officeart/2005/8/layout/matrix1"/>
    <dgm:cxn modelId="{2A533A6F-EDF2-49F6-84A9-A4EE86B368C8}" srcId="{0C231CE7-141E-4E43-AA3D-F9FC613D24B5}" destId="{F2833819-BA69-444D-8E36-74A0C015B2CC}" srcOrd="0" destOrd="0" parTransId="{A5CB3B93-9F10-469E-9B50-7C09C03D75DE}" sibTransId="{79AC7E2E-634F-480B-B304-51E3E1BB29B8}"/>
    <dgm:cxn modelId="{FE72563F-3836-064B-9B84-813DBA614480}" type="presOf" srcId="{902B8E82-1194-446A-B5D0-9E1A28FC3D75}" destId="{05F1B509-BE70-430B-A0E0-CABCF8334852}" srcOrd="0" destOrd="0" presId="urn:microsoft.com/office/officeart/2005/8/layout/matrix1"/>
    <dgm:cxn modelId="{1525E582-214A-4695-81BC-2AF2A002F42C}" type="presOf" srcId="{7781995E-B906-47DB-813B-5C3F5124A40D}" destId="{C064C15D-FEDC-4A54-8F42-A9DDF4308047}" srcOrd="1" destOrd="2" presId="urn:microsoft.com/office/officeart/2005/8/layout/matrix1"/>
    <dgm:cxn modelId="{15726805-1C4F-4F7A-A120-8B9D618CDA96}" srcId="{0C231CE7-141E-4E43-AA3D-F9FC613D24B5}" destId="{FC631B0F-B898-40DA-89E7-5DA0EFACDEF0}" srcOrd="1" destOrd="0" parTransId="{1D517333-808A-45F8-A6B5-E8FB90126A5B}" sibTransId="{E09C767B-FDB8-496C-8A47-43779B16D740}"/>
    <dgm:cxn modelId="{81CD251B-EF99-5142-9C99-1E77DEF5CFEE}" type="presOf" srcId="{A4D5DADC-D409-FA4B-ADBC-2A3DE13CEBB6}" destId="{1A997210-CEA9-4B6B-9D8D-A37F42F603E2}" srcOrd="0" destOrd="1" presId="urn:microsoft.com/office/officeart/2005/8/layout/matrix1"/>
    <dgm:cxn modelId="{6B9B039B-0648-4941-88D7-00361EA8609E}" type="presOf" srcId="{F2833819-BA69-444D-8E36-74A0C015B2CC}" destId="{0F4A2BA4-4C3E-4809-B0E5-AB329E7C42DA}" srcOrd="0" destOrd="0" presId="urn:microsoft.com/office/officeart/2005/8/layout/matrix1"/>
    <dgm:cxn modelId="{2157C848-5004-A44B-B5BF-19C0DDB9A49A}" type="presParOf" srcId="{D086E0EF-99B7-4913-81B9-F9B3E0C63096}" destId="{FACF501E-E0EE-400C-A4C8-B0AF0EBDA240}" srcOrd="0" destOrd="0" presId="urn:microsoft.com/office/officeart/2005/8/layout/matrix1"/>
    <dgm:cxn modelId="{560F5827-B51D-4945-82DC-61C9EA1090B9}" type="presParOf" srcId="{FACF501E-E0EE-400C-A4C8-B0AF0EBDA240}" destId="{0F4A2BA4-4C3E-4809-B0E5-AB329E7C42DA}" srcOrd="0" destOrd="0" presId="urn:microsoft.com/office/officeart/2005/8/layout/matrix1"/>
    <dgm:cxn modelId="{9491859B-4C2F-BB44-96B5-F6613AED4DD6}" type="presParOf" srcId="{FACF501E-E0EE-400C-A4C8-B0AF0EBDA240}" destId="{C064C15D-FEDC-4A54-8F42-A9DDF4308047}" srcOrd="1" destOrd="0" presId="urn:microsoft.com/office/officeart/2005/8/layout/matrix1"/>
    <dgm:cxn modelId="{484CD35C-45D5-884A-9ADD-26EB3822BCCD}" type="presParOf" srcId="{FACF501E-E0EE-400C-A4C8-B0AF0EBDA240}" destId="{1029CC88-238F-42B3-8C0C-41ACCA52CACE}" srcOrd="2" destOrd="0" presId="urn:microsoft.com/office/officeart/2005/8/layout/matrix1"/>
    <dgm:cxn modelId="{D4524653-893C-4C44-A9B9-DADEC65BF3F9}" type="presParOf" srcId="{FACF501E-E0EE-400C-A4C8-B0AF0EBDA240}" destId="{72BF60F2-B074-4A4C-8645-BD2F4BA864CC}" srcOrd="3" destOrd="0" presId="urn:microsoft.com/office/officeart/2005/8/layout/matrix1"/>
    <dgm:cxn modelId="{BE4C7368-C944-B84D-B069-F67D7FA1890D}" type="presParOf" srcId="{FACF501E-E0EE-400C-A4C8-B0AF0EBDA240}" destId="{05F1B509-BE70-430B-A0E0-CABCF8334852}" srcOrd="4" destOrd="0" presId="urn:microsoft.com/office/officeart/2005/8/layout/matrix1"/>
    <dgm:cxn modelId="{81F73A66-B619-3749-AE14-3A65B68AEF87}" type="presParOf" srcId="{FACF501E-E0EE-400C-A4C8-B0AF0EBDA240}" destId="{C21ED4A1-3209-425D-A18F-8D7B23E1D25C}" srcOrd="5" destOrd="0" presId="urn:microsoft.com/office/officeart/2005/8/layout/matrix1"/>
    <dgm:cxn modelId="{057C9B4D-DD59-2C4B-8C47-AB6AF4F5AC54}" type="presParOf" srcId="{FACF501E-E0EE-400C-A4C8-B0AF0EBDA240}" destId="{1A997210-CEA9-4B6B-9D8D-A37F42F603E2}" srcOrd="6" destOrd="0" presId="urn:microsoft.com/office/officeart/2005/8/layout/matrix1"/>
    <dgm:cxn modelId="{8DB19594-DD62-DD45-8F8E-B47C5B6D19AB}" type="presParOf" srcId="{FACF501E-E0EE-400C-A4C8-B0AF0EBDA240}" destId="{5C10BA8F-274F-41AF-A10F-111C7A7735DF}" srcOrd="7" destOrd="0" presId="urn:microsoft.com/office/officeart/2005/8/layout/matrix1"/>
    <dgm:cxn modelId="{903F1167-77AE-C543-84D0-7586EBDF8C5C}" type="presParOf" srcId="{D086E0EF-99B7-4913-81B9-F9B3E0C63096}" destId="{8968351A-0629-48D0-B82B-A14301CE21A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8D15930-6F63-4505-B28B-B3D9E6F6FD12}" type="doc">
      <dgm:prSet loTypeId="urn:microsoft.com/office/officeart/2005/8/layout/process3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50F7E28-0A3A-4493-A0D3-096FE589BDD0}">
      <dgm:prSet phldrT="[Text]"/>
      <dgm:spPr/>
      <dgm:t>
        <a:bodyPr/>
        <a:lstStyle/>
        <a:p>
          <a:r>
            <a:rPr lang="bs-Latn-BA" dirty="0" smtClean="0"/>
            <a:t>Analiza</a:t>
          </a:r>
          <a:endParaRPr lang="en-US" dirty="0"/>
        </a:p>
      </dgm:t>
    </dgm:pt>
    <dgm:pt modelId="{D67DE4FC-29F9-41CD-BAC7-D055331E09AE}" type="parTrans" cxnId="{B6AC5C4E-CB1F-4A3E-9BFB-F88AE22BC418}">
      <dgm:prSet/>
      <dgm:spPr/>
      <dgm:t>
        <a:bodyPr/>
        <a:lstStyle/>
        <a:p>
          <a:endParaRPr lang="en-US"/>
        </a:p>
      </dgm:t>
    </dgm:pt>
    <dgm:pt modelId="{BFB6555E-398F-4AE5-94B3-69A6BD70DCE6}" type="sibTrans" cxnId="{B6AC5C4E-CB1F-4A3E-9BFB-F88AE22BC418}">
      <dgm:prSet/>
      <dgm:spPr/>
      <dgm:t>
        <a:bodyPr/>
        <a:lstStyle/>
        <a:p>
          <a:endParaRPr lang="en-US"/>
        </a:p>
      </dgm:t>
    </dgm:pt>
    <dgm:pt modelId="{7B7157CD-FC46-4238-ABE0-159EFDF62902}">
      <dgm:prSet phldrT="[Text]"/>
      <dgm:spPr/>
      <dgm:t>
        <a:bodyPr/>
        <a:lstStyle/>
        <a:p>
          <a:r>
            <a:rPr lang="bs-Latn-BA" dirty="0" smtClean="0"/>
            <a:t>6 polja</a:t>
          </a:r>
          <a:endParaRPr lang="en-US" dirty="0"/>
        </a:p>
      </dgm:t>
    </dgm:pt>
    <dgm:pt modelId="{500001A1-F3F2-4BCF-96E1-D48606C09795}" type="parTrans" cxnId="{53031FE7-1D87-4E56-ACE7-0A4AC5F2CAC6}">
      <dgm:prSet/>
      <dgm:spPr/>
      <dgm:t>
        <a:bodyPr/>
        <a:lstStyle/>
        <a:p>
          <a:endParaRPr lang="en-US"/>
        </a:p>
      </dgm:t>
    </dgm:pt>
    <dgm:pt modelId="{5EF475E0-BB8D-457A-81AD-611EB8A0796E}" type="sibTrans" cxnId="{53031FE7-1D87-4E56-ACE7-0A4AC5F2CAC6}">
      <dgm:prSet/>
      <dgm:spPr/>
      <dgm:t>
        <a:bodyPr/>
        <a:lstStyle/>
        <a:p>
          <a:endParaRPr lang="en-US"/>
        </a:p>
      </dgm:t>
    </dgm:pt>
    <dgm:pt modelId="{1E4E5372-7A3C-4C08-9E43-B0D1C8DCA28B}">
      <dgm:prSet phldrT="[Text]"/>
      <dgm:spPr/>
      <dgm:t>
        <a:bodyPr/>
        <a:lstStyle/>
        <a:p>
          <a:r>
            <a:rPr lang="bs-Latn-BA" dirty="0" smtClean="0"/>
            <a:t>Preporuke</a:t>
          </a:r>
          <a:endParaRPr lang="en-US" dirty="0"/>
        </a:p>
      </dgm:t>
    </dgm:pt>
    <dgm:pt modelId="{A4A540F1-B527-4C04-A771-9BF16B75F75F}" type="parTrans" cxnId="{F1953D48-1F91-456E-B0BA-A67A54EEE43A}">
      <dgm:prSet/>
      <dgm:spPr/>
      <dgm:t>
        <a:bodyPr/>
        <a:lstStyle/>
        <a:p>
          <a:endParaRPr lang="en-US"/>
        </a:p>
      </dgm:t>
    </dgm:pt>
    <dgm:pt modelId="{05DA86E6-C4EB-4AC5-BF24-B225E7A55E72}" type="sibTrans" cxnId="{F1953D48-1F91-456E-B0BA-A67A54EEE43A}">
      <dgm:prSet/>
      <dgm:spPr/>
      <dgm:t>
        <a:bodyPr/>
        <a:lstStyle/>
        <a:p>
          <a:endParaRPr lang="en-US"/>
        </a:p>
      </dgm:t>
    </dgm:pt>
    <dgm:pt modelId="{960FECAC-7B57-4D9E-9B3C-AE3D178A5E9E}">
      <dgm:prSet phldrT="[Text]"/>
      <dgm:spPr/>
      <dgm:t>
        <a:bodyPr/>
        <a:lstStyle/>
        <a:p>
          <a:r>
            <a:rPr lang="bs-Latn-BA" dirty="0" smtClean="0"/>
            <a:t>152 preporuke</a:t>
          </a:r>
          <a:endParaRPr lang="en-US" dirty="0"/>
        </a:p>
      </dgm:t>
    </dgm:pt>
    <dgm:pt modelId="{B5A59FE4-F7EF-439A-B659-4FE476F43E4E}" type="parTrans" cxnId="{ABD6596D-30C4-428F-8F1D-BF92E13589FE}">
      <dgm:prSet/>
      <dgm:spPr/>
      <dgm:t>
        <a:bodyPr/>
        <a:lstStyle/>
        <a:p>
          <a:endParaRPr lang="en-US"/>
        </a:p>
      </dgm:t>
    </dgm:pt>
    <dgm:pt modelId="{36474381-B9ED-4EC1-A5EE-0820319A77E1}" type="sibTrans" cxnId="{ABD6596D-30C4-428F-8F1D-BF92E13589FE}">
      <dgm:prSet/>
      <dgm:spPr/>
      <dgm:t>
        <a:bodyPr/>
        <a:lstStyle/>
        <a:p>
          <a:endParaRPr lang="en-US"/>
        </a:p>
      </dgm:t>
    </dgm:pt>
    <dgm:pt modelId="{B9EA66D9-AC7D-4872-BAA9-4A13D886C5D0}">
      <dgm:prSet phldrT="[Text]"/>
      <dgm:spPr/>
      <dgm:t>
        <a:bodyPr/>
        <a:lstStyle/>
        <a:p>
          <a:r>
            <a:rPr lang="bs-Latn-BA" dirty="0" smtClean="0"/>
            <a:t>Prioriteti</a:t>
          </a:r>
          <a:endParaRPr lang="en-US" dirty="0"/>
        </a:p>
      </dgm:t>
    </dgm:pt>
    <dgm:pt modelId="{80158624-3578-490D-A3BC-E834066EDC34}" type="parTrans" cxnId="{E5DCCC1A-0DD6-4C38-A1CB-5ECDAF2BF2D8}">
      <dgm:prSet/>
      <dgm:spPr/>
      <dgm:t>
        <a:bodyPr/>
        <a:lstStyle/>
        <a:p>
          <a:endParaRPr lang="en-US"/>
        </a:p>
      </dgm:t>
    </dgm:pt>
    <dgm:pt modelId="{75C7812D-8108-4926-96EA-2E5F471CE0A2}" type="sibTrans" cxnId="{E5DCCC1A-0DD6-4C38-A1CB-5ECDAF2BF2D8}">
      <dgm:prSet/>
      <dgm:spPr/>
      <dgm:t>
        <a:bodyPr/>
        <a:lstStyle/>
        <a:p>
          <a:endParaRPr lang="en-US"/>
        </a:p>
      </dgm:t>
    </dgm:pt>
    <dgm:pt modelId="{5785B56F-D044-4976-A4FF-1D4928DFE462}">
      <dgm:prSet phldrT="[Text]"/>
      <dgm:spPr/>
      <dgm:t>
        <a:bodyPr/>
        <a:lstStyle/>
        <a:p>
          <a:r>
            <a:rPr lang="bs-Latn-BA" dirty="0" smtClean="0"/>
            <a:t>47 prioriteta</a:t>
          </a:r>
          <a:endParaRPr lang="en-US" dirty="0"/>
        </a:p>
      </dgm:t>
    </dgm:pt>
    <dgm:pt modelId="{C7FB1645-7D9B-476C-911F-A614B080A17D}" type="parTrans" cxnId="{A4AADE3C-9F24-4043-9727-664B5B0A21C9}">
      <dgm:prSet/>
      <dgm:spPr/>
      <dgm:t>
        <a:bodyPr/>
        <a:lstStyle/>
        <a:p>
          <a:endParaRPr lang="en-US"/>
        </a:p>
      </dgm:t>
    </dgm:pt>
    <dgm:pt modelId="{FD30C43A-127E-4C3A-B741-CFC809C49C11}" type="sibTrans" cxnId="{A4AADE3C-9F24-4043-9727-664B5B0A21C9}">
      <dgm:prSet/>
      <dgm:spPr/>
      <dgm:t>
        <a:bodyPr/>
        <a:lstStyle/>
        <a:p>
          <a:endParaRPr lang="en-US"/>
        </a:p>
      </dgm:t>
    </dgm:pt>
    <dgm:pt modelId="{E79760F1-CE8B-4634-ACD6-ECCA13264D9A}">
      <dgm:prSet phldrT="[Text]"/>
      <dgm:spPr/>
      <dgm:t>
        <a:bodyPr/>
        <a:lstStyle/>
        <a:p>
          <a:r>
            <a:rPr lang="bs-Latn-BA" dirty="0" smtClean="0"/>
            <a:t>7 polja</a:t>
          </a:r>
          <a:endParaRPr lang="en-US" dirty="0"/>
        </a:p>
      </dgm:t>
    </dgm:pt>
    <dgm:pt modelId="{BD7FE7CD-7703-4ED8-989D-28ECA8650672}" type="parTrans" cxnId="{A1AF3447-A0B6-492A-B3D7-EE8A1B2AA301}">
      <dgm:prSet/>
      <dgm:spPr/>
      <dgm:t>
        <a:bodyPr/>
        <a:lstStyle/>
        <a:p>
          <a:endParaRPr lang="en-US"/>
        </a:p>
      </dgm:t>
    </dgm:pt>
    <dgm:pt modelId="{34D09770-8B6C-4FBB-98B9-7D583311B0A5}" type="sibTrans" cxnId="{A1AF3447-A0B6-492A-B3D7-EE8A1B2AA301}">
      <dgm:prSet/>
      <dgm:spPr/>
      <dgm:t>
        <a:bodyPr/>
        <a:lstStyle/>
        <a:p>
          <a:endParaRPr lang="en-US"/>
        </a:p>
      </dgm:t>
    </dgm:pt>
    <dgm:pt modelId="{8FCBFC91-4FB1-4641-9EB4-11B4E89CD9DA}">
      <dgm:prSet phldrT="[Text]"/>
      <dgm:spPr/>
      <dgm:t>
        <a:bodyPr/>
        <a:lstStyle/>
        <a:p>
          <a:endParaRPr lang="en-US" dirty="0"/>
        </a:p>
      </dgm:t>
    </dgm:pt>
    <dgm:pt modelId="{098C02AC-8C92-46FB-BAA4-0ED7F1D928AD}" type="parTrans" cxnId="{28B7AE15-D125-4C64-B0B8-9BE281FD1ECF}">
      <dgm:prSet/>
      <dgm:spPr/>
      <dgm:t>
        <a:bodyPr/>
        <a:lstStyle/>
        <a:p>
          <a:endParaRPr lang="en-US"/>
        </a:p>
      </dgm:t>
    </dgm:pt>
    <dgm:pt modelId="{9EC93950-C89A-4AFE-8A64-308E04AE6655}" type="sibTrans" cxnId="{28B7AE15-D125-4C64-B0B8-9BE281FD1ECF}">
      <dgm:prSet/>
      <dgm:spPr/>
      <dgm:t>
        <a:bodyPr/>
        <a:lstStyle/>
        <a:p>
          <a:endParaRPr lang="en-US"/>
        </a:p>
      </dgm:t>
    </dgm:pt>
    <dgm:pt modelId="{7F8FE649-6474-40CE-A3EE-8078ECAE73D2}" type="pres">
      <dgm:prSet presAssocID="{D8D15930-6F63-4505-B28B-B3D9E6F6FD1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2A46CF-FF0B-4FCB-9EC5-56BC2C14B51A}" type="pres">
      <dgm:prSet presAssocID="{850F7E28-0A3A-4493-A0D3-096FE589BDD0}" presName="composite" presStyleCnt="0"/>
      <dgm:spPr/>
    </dgm:pt>
    <dgm:pt modelId="{77D81927-5829-4678-A71C-41D48FB06258}" type="pres">
      <dgm:prSet presAssocID="{850F7E28-0A3A-4493-A0D3-096FE589BDD0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28294-0483-4172-842A-FF5F009B6652}" type="pres">
      <dgm:prSet presAssocID="{850F7E28-0A3A-4493-A0D3-096FE589BDD0}" presName="parSh" presStyleLbl="node1" presStyleIdx="0" presStyleCnt="3"/>
      <dgm:spPr/>
      <dgm:t>
        <a:bodyPr/>
        <a:lstStyle/>
        <a:p>
          <a:endParaRPr lang="en-US"/>
        </a:p>
      </dgm:t>
    </dgm:pt>
    <dgm:pt modelId="{45E026A7-CC33-4C63-A35C-F4F69A90975C}" type="pres">
      <dgm:prSet presAssocID="{850F7E28-0A3A-4493-A0D3-096FE589BDD0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8ACB5F-EDCB-4BE0-8900-EED717B5FDF9}" type="pres">
      <dgm:prSet presAssocID="{BFB6555E-398F-4AE5-94B3-69A6BD70DCE6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ED34807-00ED-4273-9632-25DEACA77132}" type="pres">
      <dgm:prSet presAssocID="{BFB6555E-398F-4AE5-94B3-69A6BD70DCE6}" presName="connTx" presStyleLbl="sibTrans2D1" presStyleIdx="0" presStyleCnt="2"/>
      <dgm:spPr/>
      <dgm:t>
        <a:bodyPr/>
        <a:lstStyle/>
        <a:p>
          <a:endParaRPr lang="en-US"/>
        </a:p>
      </dgm:t>
    </dgm:pt>
    <dgm:pt modelId="{CB8EAED9-AB7F-44EB-A695-6DBFA7A89652}" type="pres">
      <dgm:prSet presAssocID="{1E4E5372-7A3C-4C08-9E43-B0D1C8DCA28B}" presName="composite" presStyleCnt="0"/>
      <dgm:spPr/>
    </dgm:pt>
    <dgm:pt modelId="{AB75EA03-237E-40F0-888F-E96E711FBFA5}" type="pres">
      <dgm:prSet presAssocID="{1E4E5372-7A3C-4C08-9E43-B0D1C8DCA28B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7A49F-0419-4E46-8D94-E71235AEE3C4}" type="pres">
      <dgm:prSet presAssocID="{1E4E5372-7A3C-4C08-9E43-B0D1C8DCA28B}" presName="parSh" presStyleLbl="node1" presStyleIdx="1" presStyleCnt="3"/>
      <dgm:spPr/>
      <dgm:t>
        <a:bodyPr/>
        <a:lstStyle/>
        <a:p>
          <a:endParaRPr lang="en-US"/>
        </a:p>
      </dgm:t>
    </dgm:pt>
    <dgm:pt modelId="{F1374597-05B1-489D-B7FC-C39CA9066C02}" type="pres">
      <dgm:prSet presAssocID="{1E4E5372-7A3C-4C08-9E43-B0D1C8DCA28B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AB5467-7E7B-4FA8-B202-DCD97FB30B09}" type="pres">
      <dgm:prSet presAssocID="{05DA86E6-C4EB-4AC5-BF24-B225E7A55E7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BB2AD23-287A-40E1-9466-AA393992F540}" type="pres">
      <dgm:prSet presAssocID="{05DA86E6-C4EB-4AC5-BF24-B225E7A55E72}" presName="connTx" presStyleLbl="sibTrans2D1" presStyleIdx="1" presStyleCnt="2"/>
      <dgm:spPr/>
      <dgm:t>
        <a:bodyPr/>
        <a:lstStyle/>
        <a:p>
          <a:endParaRPr lang="en-US"/>
        </a:p>
      </dgm:t>
    </dgm:pt>
    <dgm:pt modelId="{08558003-3180-4A1E-B09D-F0F8F6B9C721}" type="pres">
      <dgm:prSet presAssocID="{B9EA66D9-AC7D-4872-BAA9-4A13D886C5D0}" presName="composite" presStyleCnt="0"/>
      <dgm:spPr/>
    </dgm:pt>
    <dgm:pt modelId="{AEC52DF4-87B2-452A-B4B4-83BB6FDA11EB}" type="pres">
      <dgm:prSet presAssocID="{B9EA66D9-AC7D-4872-BAA9-4A13D886C5D0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F1FD1-69A1-4F5C-A715-DA921BF39EF5}" type="pres">
      <dgm:prSet presAssocID="{B9EA66D9-AC7D-4872-BAA9-4A13D886C5D0}" presName="parSh" presStyleLbl="node1" presStyleIdx="2" presStyleCnt="3"/>
      <dgm:spPr/>
      <dgm:t>
        <a:bodyPr/>
        <a:lstStyle/>
        <a:p>
          <a:endParaRPr lang="en-US"/>
        </a:p>
      </dgm:t>
    </dgm:pt>
    <dgm:pt modelId="{7E8123E5-F461-4686-9F59-A4751E98BD29}" type="pres">
      <dgm:prSet presAssocID="{B9EA66D9-AC7D-4872-BAA9-4A13D886C5D0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B14FE2-2654-814E-AC59-9C6CA39D8DEB}" type="presOf" srcId="{BFB6555E-398F-4AE5-94B3-69A6BD70DCE6}" destId="{418ACB5F-EDCB-4BE0-8900-EED717B5FDF9}" srcOrd="0" destOrd="0" presId="urn:microsoft.com/office/officeart/2005/8/layout/process3"/>
    <dgm:cxn modelId="{929A9854-5542-2740-8E65-1B1A0513E37A}" type="presOf" srcId="{B9EA66D9-AC7D-4872-BAA9-4A13D886C5D0}" destId="{2CCF1FD1-69A1-4F5C-A715-DA921BF39EF5}" srcOrd="1" destOrd="0" presId="urn:microsoft.com/office/officeart/2005/8/layout/process3"/>
    <dgm:cxn modelId="{51DBE59D-A267-4E46-95E3-2B9AA1BD43AA}" type="presOf" srcId="{05DA86E6-C4EB-4AC5-BF24-B225E7A55E72}" destId="{BBB2AD23-287A-40E1-9466-AA393992F540}" srcOrd="1" destOrd="0" presId="urn:microsoft.com/office/officeart/2005/8/layout/process3"/>
    <dgm:cxn modelId="{A4AADE3C-9F24-4043-9727-664B5B0A21C9}" srcId="{B9EA66D9-AC7D-4872-BAA9-4A13D886C5D0}" destId="{5785B56F-D044-4976-A4FF-1D4928DFE462}" srcOrd="0" destOrd="0" parTransId="{C7FB1645-7D9B-476C-911F-A614B080A17D}" sibTransId="{FD30C43A-127E-4C3A-B741-CFC809C49C11}"/>
    <dgm:cxn modelId="{9235984A-460F-1243-A4C4-CE0A0E4173B3}" type="presOf" srcId="{850F7E28-0A3A-4493-A0D3-096FE589BDD0}" destId="{77D81927-5829-4678-A71C-41D48FB06258}" srcOrd="0" destOrd="0" presId="urn:microsoft.com/office/officeart/2005/8/layout/process3"/>
    <dgm:cxn modelId="{109119DB-3887-BB43-8C0F-E0188DBBC85E}" type="presOf" srcId="{E79760F1-CE8B-4634-ACD6-ECCA13264D9A}" destId="{7E8123E5-F461-4686-9F59-A4751E98BD29}" srcOrd="0" destOrd="1" presId="urn:microsoft.com/office/officeart/2005/8/layout/process3"/>
    <dgm:cxn modelId="{48967086-892B-5240-8F05-92559D89A56C}" type="presOf" srcId="{850F7E28-0A3A-4493-A0D3-096FE589BDD0}" destId="{95228294-0483-4172-842A-FF5F009B6652}" srcOrd="1" destOrd="0" presId="urn:microsoft.com/office/officeart/2005/8/layout/process3"/>
    <dgm:cxn modelId="{ABD6596D-30C4-428F-8F1D-BF92E13589FE}" srcId="{1E4E5372-7A3C-4C08-9E43-B0D1C8DCA28B}" destId="{960FECAC-7B57-4D9E-9B3C-AE3D178A5E9E}" srcOrd="0" destOrd="0" parTransId="{B5A59FE4-F7EF-439A-B659-4FE476F43E4E}" sibTransId="{36474381-B9ED-4EC1-A5EE-0820319A77E1}"/>
    <dgm:cxn modelId="{41464B6F-2ADB-0346-BCDB-D3131C6C449F}" type="presOf" srcId="{960FECAC-7B57-4D9E-9B3C-AE3D178A5E9E}" destId="{F1374597-05B1-489D-B7FC-C39CA9066C02}" srcOrd="0" destOrd="0" presId="urn:microsoft.com/office/officeart/2005/8/layout/process3"/>
    <dgm:cxn modelId="{A1AF3447-A0B6-492A-B3D7-EE8A1B2AA301}" srcId="{B9EA66D9-AC7D-4872-BAA9-4A13D886C5D0}" destId="{E79760F1-CE8B-4634-ACD6-ECCA13264D9A}" srcOrd="1" destOrd="0" parTransId="{BD7FE7CD-7703-4ED8-989D-28ECA8650672}" sibTransId="{34D09770-8B6C-4FBB-98B9-7D583311B0A5}"/>
    <dgm:cxn modelId="{7DE45E2F-1E8B-024E-B654-D0BFFE940A76}" type="presOf" srcId="{5785B56F-D044-4976-A4FF-1D4928DFE462}" destId="{7E8123E5-F461-4686-9F59-A4751E98BD29}" srcOrd="0" destOrd="0" presId="urn:microsoft.com/office/officeart/2005/8/layout/process3"/>
    <dgm:cxn modelId="{B6AC5C4E-CB1F-4A3E-9BFB-F88AE22BC418}" srcId="{D8D15930-6F63-4505-B28B-B3D9E6F6FD12}" destId="{850F7E28-0A3A-4493-A0D3-096FE589BDD0}" srcOrd="0" destOrd="0" parTransId="{D67DE4FC-29F9-41CD-BAC7-D055331E09AE}" sibTransId="{BFB6555E-398F-4AE5-94B3-69A6BD70DCE6}"/>
    <dgm:cxn modelId="{3C7038AE-ADC3-8B4F-B10D-CD141527FE26}" type="presOf" srcId="{B9EA66D9-AC7D-4872-BAA9-4A13D886C5D0}" destId="{AEC52DF4-87B2-452A-B4B4-83BB6FDA11EB}" srcOrd="0" destOrd="0" presId="urn:microsoft.com/office/officeart/2005/8/layout/process3"/>
    <dgm:cxn modelId="{4DF4958D-DF15-C74C-986A-16574FE1D5EB}" type="presOf" srcId="{D8D15930-6F63-4505-B28B-B3D9E6F6FD12}" destId="{7F8FE649-6474-40CE-A3EE-8078ECAE73D2}" srcOrd="0" destOrd="0" presId="urn:microsoft.com/office/officeart/2005/8/layout/process3"/>
    <dgm:cxn modelId="{EC16C373-9C60-EB41-88D7-364D209778CD}" type="presOf" srcId="{7B7157CD-FC46-4238-ABE0-159EFDF62902}" destId="{45E026A7-CC33-4C63-A35C-F4F69A90975C}" srcOrd="0" destOrd="0" presId="urn:microsoft.com/office/officeart/2005/8/layout/process3"/>
    <dgm:cxn modelId="{53031FE7-1D87-4E56-ACE7-0A4AC5F2CAC6}" srcId="{850F7E28-0A3A-4493-A0D3-096FE589BDD0}" destId="{7B7157CD-FC46-4238-ABE0-159EFDF62902}" srcOrd="0" destOrd="0" parTransId="{500001A1-F3F2-4BCF-96E1-D48606C09795}" sibTransId="{5EF475E0-BB8D-457A-81AD-611EB8A0796E}"/>
    <dgm:cxn modelId="{B824286D-2C9C-AE49-AF5B-E6DB96829A63}" type="presOf" srcId="{BFB6555E-398F-4AE5-94B3-69A6BD70DCE6}" destId="{0ED34807-00ED-4273-9632-25DEACA77132}" srcOrd="1" destOrd="0" presId="urn:microsoft.com/office/officeart/2005/8/layout/process3"/>
    <dgm:cxn modelId="{EC49C75E-6FA2-7146-87F0-9BE7AF2BCB62}" type="presOf" srcId="{05DA86E6-C4EB-4AC5-BF24-B225E7A55E72}" destId="{7BAB5467-7E7B-4FA8-B202-DCD97FB30B09}" srcOrd="0" destOrd="0" presId="urn:microsoft.com/office/officeart/2005/8/layout/process3"/>
    <dgm:cxn modelId="{F1953D48-1F91-456E-B0BA-A67A54EEE43A}" srcId="{D8D15930-6F63-4505-B28B-B3D9E6F6FD12}" destId="{1E4E5372-7A3C-4C08-9E43-B0D1C8DCA28B}" srcOrd="1" destOrd="0" parTransId="{A4A540F1-B527-4C04-A771-9BF16B75F75F}" sibTransId="{05DA86E6-C4EB-4AC5-BF24-B225E7A55E72}"/>
    <dgm:cxn modelId="{5C3548E8-6049-624D-A559-ADD2CC4CF523}" type="presOf" srcId="{8FCBFC91-4FB1-4641-9EB4-11B4E89CD9DA}" destId="{45E026A7-CC33-4C63-A35C-F4F69A90975C}" srcOrd="0" destOrd="1" presId="urn:microsoft.com/office/officeart/2005/8/layout/process3"/>
    <dgm:cxn modelId="{05B45962-DC20-8945-9050-208E7A9830A6}" type="presOf" srcId="{1E4E5372-7A3C-4C08-9E43-B0D1C8DCA28B}" destId="{AB75EA03-237E-40F0-888F-E96E711FBFA5}" srcOrd="0" destOrd="0" presId="urn:microsoft.com/office/officeart/2005/8/layout/process3"/>
    <dgm:cxn modelId="{28B7AE15-D125-4C64-B0B8-9BE281FD1ECF}" srcId="{850F7E28-0A3A-4493-A0D3-096FE589BDD0}" destId="{8FCBFC91-4FB1-4641-9EB4-11B4E89CD9DA}" srcOrd="1" destOrd="0" parTransId="{098C02AC-8C92-46FB-BAA4-0ED7F1D928AD}" sibTransId="{9EC93950-C89A-4AFE-8A64-308E04AE6655}"/>
    <dgm:cxn modelId="{E5DCCC1A-0DD6-4C38-A1CB-5ECDAF2BF2D8}" srcId="{D8D15930-6F63-4505-B28B-B3D9E6F6FD12}" destId="{B9EA66D9-AC7D-4872-BAA9-4A13D886C5D0}" srcOrd="2" destOrd="0" parTransId="{80158624-3578-490D-A3BC-E834066EDC34}" sibTransId="{75C7812D-8108-4926-96EA-2E5F471CE0A2}"/>
    <dgm:cxn modelId="{E7D4FC7F-3020-A442-9C89-8B6BAEA03C01}" type="presOf" srcId="{1E4E5372-7A3C-4C08-9E43-B0D1C8DCA28B}" destId="{59C7A49F-0419-4E46-8D94-E71235AEE3C4}" srcOrd="1" destOrd="0" presId="urn:microsoft.com/office/officeart/2005/8/layout/process3"/>
    <dgm:cxn modelId="{FD4CC79B-F11F-5D47-9C04-3579CB2D6D6C}" type="presParOf" srcId="{7F8FE649-6474-40CE-A3EE-8078ECAE73D2}" destId="{7F2A46CF-FF0B-4FCB-9EC5-56BC2C14B51A}" srcOrd="0" destOrd="0" presId="urn:microsoft.com/office/officeart/2005/8/layout/process3"/>
    <dgm:cxn modelId="{38EAFD3F-D2CE-004F-9972-F4E905ADBE45}" type="presParOf" srcId="{7F2A46CF-FF0B-4FCB-9EC5-56BC2C14B51A}" destId="{77D81927-5829-4678-A71C-41D48FB06258}" srcOrd="0" destOrd="0" presId="urn:microsoft.com/office/officeart/2005/8/layout/process3"/>
    <dgm:cxn modelId="{AA7E1FCC-5E00-EF49-80BE-D43185570674}" type="presParOf" srcId="{7F2A46CF-FF0B-4FCB-9EC5-56BC2C14B51A}" destId="{95228294-0483-4172-842A-FF5F009B6652}" srcOrd="1" destOrd="0" presId="urn:microsoft.com/office/officeart/2005/8/layout/process3"/>
    <dgm:cxn modelId="{076D570C-8A2B-2C42-88F9-932C8B15D351}" type="presParOf" srcId="{7F2A46CF-FF0B-4FCB-9EC5-56BC2C14B51A}" destId="{45E026A7-CC33-4C63-A35C-F4F69A90975C}" srcOrd="2" destOrd="0" presId="urn:microsoft.com/office/officeart/2005/8/layout/process3"/>
    <dgm:cxn modelId="{E3D6847B-C4FC-E64D-868C-CC4E481A5BC9}" type="presParOf" srcId="{7F8FE649-6474-40CE-A3EE-8078ECAE73D2}" destId="{418ACB5F-EDCB-4BE0-8900-EED717B5FDF9}" srcOrd="1" destOrd="0" presId="urn:microsoft.com/office/officeart/2005/8/layout/process3"/>
    <dgm:cxn modelId="{6CAF6090-C012-8F4F-A00A-A0EBBA103760}" type="presParOf" srcId="{418ACB5F-EDCB-4BE0-8900-EED717B5FDF9}" destId="{0ED34807-00ED-4273-9632-25DEACA77132}" srcOrd="0" destOrd="0" presId="urn:microsoft.com/office/officeart/2005/8/layout/process3"/>
    <dgm:cxn modelId="{AB0A3EFB-5EAE-134F-AB38-E1B1861A5EA5}" type="presParOf" srcId="{7F8FE649-6474-40CE-A3EE-8078ECAE73D2}" destId="{CB8EAED9-AB7F-44EB-A695-6DBFA7A89652}" srcOrd="2" destOrd="0" presId="urn:microsoft.com/office/officeart/2005/8/layout/process3"/>
    <dgm:cxn modelId="{6607D6C9-E664-444C-AE39-29631C165E63}" type="presParOf" srcId="{CB8EAED9-AB7F-44EB-A695-6DBFA7A89652}" destId="{AB75EA03-237E-40F0-888F-E96E711FBFA5}" srcOrd="0" destOrd="0" presId="urn:microsoft.com/office/officeart/2005/8/layout/process3"/>
    <dgm:cxn modelId="{A0963EC7-1CE5-624F-A0DB-432A21601357}" type="presParOf" srcId="{CB8EAED9-AB7F-44EB-A695-6DBFA7A89652}" destId="{59C7A49F-0419-4E46-8D94-E71235AEE3C4}" srcOrd="1" destOrd="0" presId="urn:microsoft.com/office/officeart/2005/8/layout/process3"/>
    <dgm:cxn modelId="{A249F398-CD17-B449-91B2-ED5FA225377F}" type="presParOf" srcId="{CB8EAED9-AB7F-44EB-A695-6DBFA7A89652}" destId="{F1374597-05B1-489D-B7FC-C39CA9066C02}" srcOrd="2" destOrd="0" presId="urn:microsoft.com/office/officeart/2005/8/layout/process3"/>
    <dgm:cxn modelId="{84DC6E07-7DCA-F44D-9B96-BD640297F620}" type="presParOf" srcId="{7F8FE649-6474-40CE-A3EE-8078ECAE73D2}" destId="{7BAB5467-7E7B-4FA8-B202-DCD97FB30B09}" srcOrd="3" destOrd="0" presId="urn:microsoft.com/office/officeart/2005/8/layout/process3"/>
    <dgm:cxn modelId="{81D0477F-4DFB-5241-A5D2-AA84DCE659C8}" type="presParOf" srcId="{7BAB5467-7E7B-4FA8-B202-DCD97FB30B09}" destId="{BBB2AD23-287A-40E1-9466-AA393992F540}" srcOrd="0" destOrd="0" presId="urn:microsoft.com/office/officeart/2005/8/layout/process3"/>
    <dgm:cxn modelId="{2915DAB9-FFB9-4542-A25D-B644B530AF9B}" type="presParOf" srcId="{7F8FE649-6474-40CE-A3EE-8078ECAE73D2}" destId="{08558003-3180-4A1E-B09D-F0F8F6B9C721}" srcOrd="4" destOrd="0" presId="urn:microsoft.com/office/officeart/2005/8/layout/process3"/>
    <dgm:cxn modelId="{275783AA-A776-B542-A9B2-372F9F557E00}" type="presParOf" srcId="{08558003-3180-4A1E-B09D-F0F8F6B9C721}" destId="{AEC52DF4-87B2-452A-B4B4-83BB6FDA11EB}" srcOrd="0" destOrd="0" presId="urn:microsoft.com/office/officeart/2005/8/layout/process3"/>
    <dgm:cxn modelId="{D96B6866-E317-5D49-AB1A-12FDFD771A33}" type="presParOf" srcId="{08558003-3180-4A1E-B09D-F0F8F6B9C721}" destId="{2CCF1FD1-69A1-4F5C-A715-DA921BF39EF5}" srcOrd="1" destOrd="0" presId="urn:microsoft.com/office/officeart/2005/8/layout/process3"/>
    <dgm:cxn modelId="{B983B7DA-ACDE-9340-8201-03C6DEFD6DCC}" type="presParOf" srcId="{08558003-3180-4A1E-B09D-F0F8F6B9C721}" destId="{7E8123E5-F461-4686-9F59-A4751E98BD29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1758DE5-FA2D-4A3B-A932-8483F5FB38DD}" type="doc">
      <dgm:prSet loTypeId="urn:microsoft.com/office/officeart/2005/8/layout/vList6" loCatId="process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B3D58F2-A344-4947-AD8E-0D157C96788A}">
      <dgm:prSet phldrT="[Text]"/>
      <dgm:spPr/>
      <dgm:t>
        <a:bodyPr/>
        <a:lstStyle/>
        <a:p>
          <a:r>
            <a:rPr lang="bs-Latn-BA" dirty="0" smtClean="0"/>
            <a:t>Analiza</a:t>
          </a:r>
          <a:endParaRPr lang="en-US" dirty="0"/>
        </a:p>
      </dgm:t>
    </dgm:pt>
    <dgm:pt modelId="{77AF83C1-630C-4BA1-A8B8-F7666F3F17D4}" type="parTrans" cxnId="{F1CE9779-CF36-4A04-8934-5F710CCD4FF8}">
      <dgm:prSet/>
      <dgm:spPr/>
      <dgm:t>
        <a:bodyPr/>
        <a:lstStyle/>
        <a:p>
          <a:endParaRPr lang="en-US"/>
        </a:p>
      </dgm:t>
    </dgm:pt>
    <dgm:pt modelId="{F1BBF89C-08C1-44D1-982E-612493211766}" type="sibTrans" cxnId="{F1CE9779-CF36-4A04-8934-5F710CCD4FF8}">
      <dgm:prSet/>
      <dgm:spPr/>
      <dgm:t>
        <a:bodyPr/>
        <a:lstStyle/>
        <a:p>
          <a:endParaRPr lang="en-US"/>
        </a:p>
      </dgm:t>
    </dgm:pt>
    <dgm:pt modelId="{02FEBF68-CA82-40C7-8C76-2C9579464B1F}">
      <dgm:prSet phldrT="[Text]"/>
      <dgm:spPr/>
      <dgm:t>
        <a:bodyPr/>
        <a:lstStyle/>
        <a:p>
          <a:r>
            <a:rPr lang="bs-Latn-BA" sz="1900" dirty="0" smtClean="0"/>
            <a:t>Revidiranje teksta analize sa Savjetodavnom grupom</a:t>
          </a:r>
          <a:endParaRPr lang="en-US" sz="1900" dirty="0"/>
        </a:p>
      </dgm:t>
    </dgm:pt>
    <dgm:pt modelId="{A8732A3C-CF81-423E-8290-2E5EF8458536}" type="parTrans" cxnId="{29F32D10-D697-4C59-8DAD-B6C1E4312224}">
      <dgm:prSet/>
      <dgm:spPr/>
      <dgm:t>
        <a:bodyPr/>
        <a:lstStyle/>
        <a:p>
          <a:endParaRPr lang="en-US"/>
        </a:p>
      </dgm:t>
    </dgm:pt>
    <dgm:pt modelId="{3D2AF75E-315E-4421-AEAD-9D449C58A48A}" type="sibTrans" cxnId="{29F32D10-D697-4C59-8DAD-B6C1E4312224}">
      <dgm:prSet/>
      <dgm:spPr/>
      <dgm:t>
        <a:bodyPr/>
        <a:lstStyle/>
        <a:p>
          <a:endParaRPr lang="en-US"/>
        </a:p>
      </dgm:t>
    </dgm:pt>
    <dgm:pt modelId="{A184CB2F-8918-4CA9-A30B-17BADB1DFCCB}">
      <dgm:prSet phldrT="[Text]"/>
      <dgm:spPr/>
      <dgm:t>
        <a:bodyPr/>
        <a:lstStyle/>
        <a:p>
          <a:r>
            <a:rPr lang="bs-Latn-BA" dirty="0" smtClean="0"/>
            <a:t>Prioriteti</a:t>
          </a:r>
          <a:endParaRPr lang="en-US" dirty="0"/>
        </a:p>
      </dgm:t>
    </dgm:pt>
    <dgm:pt modelId="{359949E8-1ACB-4CDD-A480-73F7CCFFA060}" type="parTrans" cxnId="{906F557D-CBC0-415E-89F7-1330B74ADB56}">
      <dgm:prSet/>
      <dgm:spPr/>
      <dgm:t>
        <a:bodyPr/>
        <a:lstStyle/>
        <a:p>
          <a:endParaRPr lang="en-US"/>
        </a:p>
      </dgm:t>
    </dgm:pt>
    <dgm:pt modelId="{7A3BB51F-A39F-4E6A-955F-F5BF16E38153}" type="sibTrans" cxnId="{906F557D-CBC0-415E-89F7-1330B74ADB56}">
      <dgm:prSet/>
      <dgm:spPr/>
      <dgm:t>
        <a:bodyPr/>
        <a:lstStyle/>
        <a:p>
          <a:endParaRPr lang="en-US"/>
        </a:p>
      </dgm:t>
    </dgm:pt>
    <dgm:pt modelId="{E551494B-E17E-4F67-824D-EC355248162D}">
      <dgm:prSet phldrT="[Text]" custT="1"/>
      <dgm:spPr/>
      <dgm:t>
        <a:bodyPr/>
        <a:lstStyle/>
        <a:p>
          <a:r>
            <a:rPr lang="bs-Latn-BA" sz="1800" dirty="0" smtClean="0">
              <a:latin typeface="+mn-lt"/>
            </a:rPr>
            <a:t>Izrada prioriteta 3-7. sastanak SG (jan-maj 2015)</a:t>
          </a:r>
          <a:endParaRPr lang="en-US" sz="1800" dirty="0">
            <a:latin typeface="+mn-lt"/>
          </a:endParaRPr>
        </a:p>
      </dgm:t>
    </dgm:pt>
    <dgm:pt modelId="{EBC32257-3090-4FC4-8DED-23EBA078600D}" type="parTrans" cxnId="{6CE07209-0058-43DD-8AE9-785271268F0C}">
      <dgm:prSet/>
      <dgm:spPr/>
      <dgm:t>
        <a:bodyPr/>
        <a:lstStyle/>
        <a:p>
          <a:endParaRPr lang="en-US"/>
        </a:p>
      </dgm:t>
    </dgm:pt>
    <dgm:pt modelId="{ECF48322-B1B3-4031-9E80-2595C82F4E03}" type="sibTrans" cxnId="{6CE07209-0058-43DD-8AE9-785271268F0C}">
      <dgm:prSet/>
      <dgm:spPr/>
      <dgm:t>
        <a:bodyPr/>
        <a:lstStyle/>
        <a:p>
          <a:endParaRPr lang="en-US"/>
        </a:p>
      </dgm:t>
    </dgm:pt>
    <dgm:pt modelId="{7F65CA4C-1EFB-4F77-BC59-738C169BD62E}">
      <dgm:prSet phldrT="[Text]" custT="1"/>
      <dgm:spPr/>
      <dgm:t>
        <a:bodyPr/>
        <a:lstStyle/>
        <a:p>
          <a:r>
            <a:rPr lang="bs-Latn-BA" sz="1800" dirty="0" smtClean="0">
              <a:latin typeface="+mn-lt"/>
            </a:rPr>
            <a:t>Usaglašeni prijedlog SG 14.-15.5.2015.</a:t>
          </a:r>
          <a:endParaRPr lang="en-US" sz="1800" dirty="0">
            <a:latin typeface="+mn-lt"/>
          </a:endParaRPr>
        </a:p>
      </dgm:t>
    </dgm:pt>
    <dgm:pt modelId="{CFEA1340-FEEE-4B13-8AC4-DDE9A85C48C4}" type="parTrans" cxnId="{2E273D8C-006A-4156-963A-5E17311B6E8F}">
      <dgm:prSet/>
      <dgm:spPr/>
      <dgm:t>
        <a:bodyPr/>
        <a:lstStyle/>
        <a:p>
          <a:endParaRPr lang="en-US"/>
        </a:p>
      </dgm:t>
    </dgm:pt>
    <dgm:pt modelId="{AACF97AB-F59C-45B8-B2D0-E73E21D35876}" type="sibTrans" cxnId="{2E273D8C-006A-4156-963A-5E17311B6E8F}">
      <dgm:prSet/>
      <dgm:spPr/>
      <dgm:t>
        <a:bodyPr/>
        <a:lstStyle/>
        <a:p>
          <a:endParaRPr lang="en-US"/>
        </a:p>
      </dgm:t>
    </dgm:pt>
    <dgm:pt modelId="{33697830-26B7-4085-9A8B-3F0081EFC33B}">
      <dgm:prSet phldrT="[Text]" custT="1"/>
      <dgm:spPr/>
      <dgm:t>
        <a:bodyPr/>
        <a:lstStyle/>
        <a:p>
          <a:r>
            <a:rPr lang="bs-Latn-BA" sz="2000" dirty="0" smtClean="0"/>
            <a:t>Usaglašena </a:t>
          </a:r>
          <a:r>
            <a:rPr lang="bs-Latn-BA" sz="2000" dirty="0" smtClean="0"/>
            <a:t>Analiza </a:t>
          </a:r>
          <a:r>
            <a:rPr lang="bs-Latn-BA" sz="2000" dirty="0" smtClean="0"/>
            <a:t>maj 2015.</a:t>
          </a:r>
          <a:endParaRPr lang="en-US" sz="2000" dirty="0"/>
        </a:p>
      </dgm:t>
    </dgm:pt>
    <dgm:pt modelId="{D6E9EA39-84A9-4F6B-B19A-2947EA2EA10F}" type="sibTrans" cxnId="{9405519A-267E-4B86-9710-C5FDD2750281}">
      <dgm:prSet/>
      <dgm:spPr/>
      <dgm:t>
        <a:bodyPr/>
        <a:lstStyle/>
        <a:p>
          <a:endParaRPr lang="en-US"/>
        </a:p>
      </dgm:t>
    </dgm:pt>
    <dgm:pt modelId="{4AB11E5F-76A2-41E5-888B-2ABCA782B9C3}" type="parTrans" cxnId="{9405519A-267E-4B86-9710-C5FDD2750281}">
      <dgm:prSet/>
      <dgm:spPr/>
      <dgm:t>
        <a:bodyPr/>
        <a:lstStyle/>
        <a:p>
          <a:endParaRPr lang="en-US"/>
        </a:p>
      </dgm:t>
    </dgm:pt>
    <dgm:pt modelId="{2F8B65C5-D3A2-E842-B400-A59B268E811F}">
      <dgm:prSet phldrT="[Text]" custT="1"/>
      <dgm:spPr/>
      <dgm:t>
        <a:bodyPr/>
        <a:lstStyle/>
        <a:p>
          <a:r>
            <a:rPr lang="ta-IN" sz="1800" dirty="0" smtClean="0">
              <a:latin typeface="+mn-lt"/>
            </a:rPr>
            <a:t>47 prioriteta u 7 prioritetnih polja</a:t>
          </a:r>
          <a:endParaRPr lang="en-US" sz="1800" dirty="0">
            <a:latin typeface="+mn-lt"/>
          </a:endParaRPr>
        </a:p>
      </dgm:t>
    </dgm:pt>
    <dgm:pt modelId="{0669522E-28B7-A64C-B8BC-FA5D0583449D}" type="parTrans" cxnId="{9E54FDB7-74E9-5C4F-B68F-ABCF6B497756}">
      <dgm:prSet/>
      <dgm:spPr/>
      <dgm:t>
        <a:bodyPr/>
        <a:lstStyle/>
        <a:p>
          <a:endParaRPr lang="en-US"/>
        </a:p>
      </dgm:t>
    </dgm:pt>
    <dgm:pt modelId="{574267C0-6E70-6E4E-97DC-6F8AD1D87E6B}" type="sibTrans" cxnId="{9E54FDB7-74E9-5C4F-B68F-ABCF6B497756}">
      <dgm:prSet/>
      <dgm:spPr/>
      <dgm:t>
        <a:bodyPr/>
        <a:lstStyle/>
        <a:p>
          <a:endParaRPr lang="en-US"/>
        </a:p>
      </dgm:t>
    </dgm:pt>
    <dgm:pt modelId="{3D81D18F-6D91-4DF3-AEE8-A5D7F90DD187}" type="pres">
      <dgm:prSet presAssocID="{61758DE5-FA2D-4A3B-A932-8483F5FB38D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3B3FB91-FF01-4E34-947A-7AE91CDEEC16}" type="pres">
      <dgm:prSet presAssocID="{2B3D58F2-A344-4947-AD8E-0D157C96788A}" presName="linNode" presStyleCnt="0"/>
      <dgm:spPr/>
    </dgm:pt>
    <dgm:pt modelId="{CD1E41C7-2A56-4122-9416-69BC0926A235}" type="pres">
      <dgm:prSet presAssocID="{2B3D58F2-A344-4947-AD8E-0D157C96788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46A337-1CBF-4549-B8E8-A6583FF84CAD}" type="pres">
      <dgm:prSet presAssocID="{2B3D58F2-A344-4947-AD8E-0D157C96788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021353-B917-4585-9773-F65EF2525459}" type="pres">
      <dgm:prSet presAssocID="{F1BBF89C-08C1-44D1-982E-612493211766}" presName="spacing" presStyleCnt="0"/>
      <dgm:spPr/>
    </dgm:pt>
    <dgm:pt modelId="{340AAFE5-F0CD-4F47-8C21-9DF0364D5E1C}" type="pres">
      <dgm:prSet presAssocID="{A184CB2F-8918-4CA9-A30B-17BADB1DFCCB}" presName="linNode" presStyleCnt="0"/>
      <dgm:spPr/>
    </dgm:pt>
    <dgm:pt modelId="{9A13EC1C-91DE-4030-82CA-76459A9E6803}" type="pres">
      <dgm:prSet presAssocID="{A184CB2F-8918-4CA9-A30B-17BADB1DFCCB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DDAE33-7779-4C4F-86C4-23B1807D5D61}" type="pres">
      <dgm:prSet presAssocID="{A184CB2F-8918-4CA9-A30B-17BADB1DFCCB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D5E3E0D-53CC-C743-AF83-91B1C945B2A6}" type="presOf" srcId="{A184CB2F-8918-4CA9-A30B-17BADB1DFCCB}" destId="{9A13EC1C-91DE-4030-82CA-76459A9E6803}" srcOrd="0" destOrd="0" presId="urn:microsoft.com/office/officeart/2005/8/layout/vList6"/>
    <dgm:cxn modelId="{9E54FDB7-74E9-5C4F-B68F-ABCF6B497756}" srcId="{A184CB2F-8918-4CA9-A30B-17BADB1DFCCB}" destId="{2F8B65C5-D3A2-E842-B400-A59B268E811F}" srcOrd="1" destOrd="0" parTransId="{0669522E-28B7-A64C-B8BC-FA5D0583449D}" sibTransId="{574267C0-6E70-6E4E-97DC-6F8AD1D87E6B}"/>
    <dgm:cxn modelId="{8BD28D4C-9A88-3E4A-A66D-14D05E233212}" type="presOf" srcId="{33697830-26B7-4085-9A8B-3F0081EFC33B}" destId="{5B46A337-1CBF-4549-B8E8-A6583FF84CAD}" srcOrd="0" destOrd="1" presId="urn:microsoft.com/office/officeart/2005/8/layout/vList6"/>
    <dgm:cxn modelId="{99D3BF33-4201-1942-9F66-6CB75C063BFA}" type="presOf" srcId="{7F65CA4C-1EFB-4F77-BC59-738C169BD62E}" destId="{2DDDAE33-7779-4C4F-86C4-23B1807D5D61}" srcOrd="0" destOrd="2" presId="urn:microsoft.com/office/officeart/2005/8/layout/vList6"/>
    <dgm:cxn modelId="{6CE07209-0058-43DD-8AE9-785271268F0C}" srcId="{A184CB2F-8918-4CA9-A30B-17BADB1DFCCB}" destId="{E551494B-E17E-4F67-824D-EC355248162D}" srcOrd="0" destOrd="0" parTransId="{EBC32257-3090-4FC4-8DED-23EBA078600D}" sibTransId="{ECF48322-B1B3-4031-9E80-2595C82F4E03}"/>
    <dgm:cxn modelId="{29F32D10-D697-4C59-8DAD-B6C1E4312224}" srcId="{2B3D58F2-A344-4947-AD8E-0D157C96788A}" destId="{02FEBF68-CA82-40C7-8C76-2C9579464B1F}" srcOrd="0" destOrd="0" parTransId="{A8732A3C-CF81-423E-8290-2E5EF8458536}" sibTransId="{3D2AF75E-315E-4421-AEAD-9D449C58A48A}"/>
    <dgm:cxn modelId="{981CFFFA-4223-B548-BC4B-43A4FB87C4D9}" type="presOf" srcId="{02FEBF68-CA82-40C7-8C76-2C9579464B1F}" destId="{5B46A337-1CBF-4549-B8E8-A6583FF84CAD}" srcOrd="0" destOrd="0" presId="urn:microsoft.com/office/officeart/2005/8/layout/vList6"/>
    <dgm:cxn modelId="{2E273D8C-006A-4156-963A-5E17311B6E8F}" srcId="{A184CB2F-8918-4CA9-A30B-17BADB1DFCCB}" destId="{7F65CA4C-1EFB-4F77-BC59-738C169BD62E}" srcOrd="2" destOrd="0" parTransId="{CFEA1340-FEEE-4B13-8AC4-DDE9A85C48C4}" sibTransId="{AACF97AB-F59C-45B8-B2D0-E73E21D35876}"/>
    <dgm:cxn modelId="{906F557D-CBC0-415E-89F7-1330B74ADB56}" srcId="{61758DE5-FA2D-4A3B-A932-8483F5FB38DD}" destId="{A184CB2F-8918-4CA9-A30B-17BADB1DFCCB}" srcOrd="1" destOrd="0" parTransId="{359949E8-1ACB-4CDD-A480-73F7CCFFA060}" sibTransId="{7A3BB51F-A39F-4E6A-955F-F5BF16E38153}"/>
    <dgm:cxn modelId="{9405519A-267E-4B86-9710-C5FDD2750281}" srcId="{2B3D58F2-A344-4947-AD8E-0D157C96788A}" destId="{33697830-26B7-4085-9A8B-3F0081EFC33B}" srcOrd="1" destOrd="0" parTransId="{4AB11E5F-76A2-41E5-888B-2ABCA782B9C3}" sibTransId="{D6E9EA39-84A9-4F6B-B19A-2947EA2EA10F}"/>
    <dgm:cxn modelId="{00685C1C-C387-D640-A47B-8437CEDF11EF}" type="presOf" srcId="{61758DE5-FA2D-4A3B-A932-8483F5FB38DD}" destId="{3D81D18F-6D91-4DF3-AEE8-A5D7F90DD187}" srcOrd="0" destOrd="0" presId="urn:microsoft.com/office/officeart/2005/8/layout/vList6"/>
    <dgm:cxn modelId="{BF9418DF-C16F-304D-A1A4-1699BD23EBB5}" type="presOf" srcId="{2F8B65C5-D3A2-E842-B400-A59B268E811F}" destId="{2DDDAE33-7779-4C4F-86C4-23B1807D5D61}" srcOrd="0" destOrd="1" presId="urn:microsoft.com/office/officeart/2005/8/layout/vList6"/>
    <dgm:cxn modelId="{92EF35F0-20A3-DD4C-8A09-241E40ECDC8F}" type="presOf" srcId="{E551494B-E17E-4F67-824D-EC355248162D}" destId="{2DDDAE33-7779-4C4F-86C4-23B1807D5D61}" srcOrd="0" destOrd="0" presId="urn:microsoft.com/office/officeart/2005/8/layout/vList6"/>
    <dgm:cxn modelId="{F1CE9779-CF36-4A04-8934-5F710CCD4FF8}" srcId="{61758DE5-FA2D-4A3B-A932-8483F5FB38DD}" destId="{2B3D58F2-A344-4947-AD8E-0D157C96788A}" srcOrd="0" destOrd="0" parTransId="{77AF83C1-630C-4BA1-A8B8-F7666F3F17D4}" sibTransId="{F1BBF89C-08C1-44D1-982E-612493211766}"/>
    <dgm:cxn modelId="{5319901C-150F-3843-9FAD-753CFE8D4D4B}" type="presOf" srcId="{2B3D58F2-A344-4947-AD8E-0D157C96788A}" destId="{CD1E41C7-2A56-4122-9416-69BC0926A235}" srcOrd="0" destOrd="0" presId="urn:microsoft.com/office/officeart/2005/8/layout/vList6"/>
    <dgm:cxn modelId="{28A95D13-19EC-BA47-9DEB-5BCD4D3B222C}" type="presParOf" srcId="{3D81D18F-6D91-4DF3-AEE8-A5D7F90DD187}" destId="{73B3FB91-FF01-4E34-947A-7AE91CDEEC16}" srcOrd="0" destOrd="0" presId="urn:microsoft.com/office/officeart/2005/8/layout/vList6"/>
    <dgm:cxn modelId="{309FDC65-2045-D84C-BDCE-1BA69524FDAE}" type="presParOf" srcId="{73B3FB91-FF01-4E34-947A-7AE91CDEEC16}" destId="{CD1E41C7-2A56-4122-9416-69BC0926A235}" srcOrd="0" destOrd="0" presId="urn:microsoft.com/office/officeart/2005/8/layout/vList6"/>
    <dgm:cxn modelId="{F64ACF92-74F1-D648-828F-736EF670B602}" type="presParOf" srcId="{73B3FB91-FF01-4E34-947A-7AE91CDEEC16}" destId="{5B46A337-1CBF-4549-B8E8-A6583FF84CAD}" srcOrd="1" destOrd="0" presId="urn:microsoft.com/office/officeart/2005/8/layout/vList6"/>
    <dgm:cxn modelId="{C2A66FAD-3788-C149-9136-D63791AF54F9}" type="presParOf" srcId="{3D81D18F-6D91-4DF3-AEE8-A5D7F90DD187}" destId="{12021353-B917-4585-9773-F65EF2525459}" srcOrd="1" destOrd="0" presId="urn:microsoft.com/office/officeart/2005/8/layout/vList6"/>
    <dgm:cxn modelId="{7D6BBA89-4A50-7D4C-B115-F9303281C2ED}" type="presParOf" srcId="{3D81D18F-6D91-4DF3-AEE8-A5D7F90DD187}" destId="{340AAFE5-F0CD-4F47-8C21-9DF0364D5E1C}" srcOrd="2" destOrd="0" presId="urn:microsoft.com/office/officeart/2005/8/layout/vList6"/>
    <dgm:cxn modelId="{5EDA33BA-DE36-7542-887D-AB2326B329EB}" type="presParOf" srcId="{340AAFE5-F0CD-4F47-8C21-9DF0364D5E1C}" destId="{9A13EC1C-91DE-4030-82CA-76459A9E6803}" srcOrd="0" destOrd="0" presId="urn:microsoft.com/office/officeart/2005/8/layout/vList6"/>
    <dgm:cxn modelId="{0782DFAB-8704-8948-A2E8-91CFDDCB3A49}" type="presParOf" srcId="{340AAFE5-F0CD-4F47-8C21-9DF0364D5E1C}" destId="{2DDDAE33-7779-4C4F-86C4-23B1807D5D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9816F1E-01AB-4BA9-9ED3-A50619A63925}" type="doc">
      <dgm:prSet loTypeId="urn:microsoft.com/office/officeart/2005/8/layout/hierarchy4" loCatId="hierarchy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DA2D148-D514-4AAC-9937-C46C6CA780CF}">
      <dgm:prSet phldrT="[Text]"/>
      <dgm:spPr/>
      <dgm:t>
        <a:bodyPr/>
        <a:lstStyle/>
        <a:p>
          <a:r>
            <a:rPr lang="bs-Latn-BA" dirty="0" smtClean="0"/>
            <a:t>5 radnih grupa za izradu standarda kvalifikacija i zanimanja</a:t>
          </a:r>
        </a:p>
        <a:p>
          <a:r>
            <a:rPr lang="bs-Latn-BA" dirty="0" smtClean="0"/>
            <a:t>(8 javnih, 2 privatne VŠU, poslodavci, oko 90 osoba)</a:t>
          </a:r>
          <a:endParaRPr lang="en-US" dirty="0"/>
        </a:p>
      </dgm:t>
    </dgm:pt>
    <dgm:pt modelId="{FA0A93B3-664A-4E1E-B5F7-7EE0DFC1A911}" type="parTrans" cxnId="{B99EF629-42C8-4811-BF59-DBD645444FE5}">
      <dgm:prSet/>
      <dgm:spPr/>
      <dgm:t>
        <a:bodyPr/>
        <a:lstStyle/>
        <a:p>
          <a:endParaRPr lang="en-US"/>
        </a:p>
      </dgm:t>
    </dgm:pt>
    <dgm:pt modelId="{608E1B9C-96AE-478F-8165-EF0A5A8E4FE1}" type="sibTrans" cxnId="{B99EF629-42C8-4811-BF59-DBD645444FE5}">
      <dgm:prSet/>
      <dgm:spPr/>
      <dgm:t>
        <a:bodyPr/>
        <a:lstStyle/>
        <a:p>
          <a:endParaRPr lang="en-US"/>
        </a:p>
      </dgm:t>
    </dgm:pt>
    <dgm:pt modelId="{817F24A8-9CDB-4FF5-882A-882C43DB5C85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dirty="0"/>
        </a:p>
      </dgm:t>
    </dgm:pt>
    <dgm:pt modelId="{2BE953C7-12EA-4A09-998A-B4D4C660458B}" type="parTrans" cxnId="{29F955CC-C417-4E8F-BE7E-B8D801218186}">
      <dgm:prSet/>
      <dgm:spPr/>
      <dgm:t>
        <a:bodyPr/>
        <a:lstStyle/>
        <a:p>
          <a:endParaRPr lang="en-US"/>
        </a:p>
      </dgm:t>
    </dgm:pt>
    <dgm:pt modelId="{75CC3F79-7DDC-4D1F-83D4-E2EF1484F1BA}" type="sibTrans" cxnId="{29F955CC-C417-4E8F-BE7E-B8D801218186}">
      <dgm:prSet/>
      <dgm:spPr/>
      <dgm:t>
        <a:bodyPr/>
        <a:lstStyle/>
        <a:p>
          <a:endParaRPr lang="en-US"/>
        </a:p>
      </dgm:t>
    </dgm:pt>
    <dgm:pt modelId="{85E6E843-EC3C-4BB5-B4D0-AE6498C9BDC3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obrazovanje nastavnika</a:t>
          </a:r>
          <a:endParaRPr lang="en-US" dirty="0"/>
        </a:p>
      </dgm:t>
    </dgm:pt>
    <dgm:pt modelId="{81CB1C13-831E-42D8-9709-00DC1BCA367A}" type="parTrans" cxnId="{6AA8C48D-7C39-4A8A-A823-2DDA8BD775DD}">
      <dgm:prSet/>
      <dgm:spPr/>
      <dgm:t>
        <a:bodyPr/>
        <a:lstStyle/>
        <a:p>
          <a:endParaRPr lang="en-US"/>
        </a:p>
      </dgm:t>
    </dgm:pt>
    <dgm:pt modelId="{7A0F66A4-3D4B-46FE-81B9-133A07AF6645}" type="sibTrans" cxnId="{6AA8C48D-7C39-4A8A-A823-2DDA8BD775DD}">
      <dgm:prSet/>
      <dgm:spPr/>
      <dgm:t>
        <a:bodyPr/>
        <a:lstStyle/>
        <a:p>
          <a:endParaRPr lang="en-US"/>
        </a:p>
      </dgm:t>
    </dgm:pt>
    <dgm:pt modelId="{A98360A6-C64C-47B5-896B-43C36B5AD354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ICT</a:t>
          </a:r>
          <a:endParaRPr lang="en-US" dirty="0"/>
        </a:p>
      </dgm:t>
    </dgm:pt>
    <dgm:pt modelId="{AE991FCF-9144-4EE8-9880-4D0B7E593F4E}" type="parTrans" cxnId="{AC611F4A-5574-4DA6-94C5-ED99716AA74A}">
      <dgm:prSet/>
      <dgm:spPr/>
      <dgm:t>
        <a:bodyPr/>
        <a:lstStyle/>
        <a:p>
          <a:endParaRPr lang="en-US"/>
        </a:p>
      </dgm:t>
    </dgm:pt>
    <dgm:pt modelId="{F09C963C-E913-43F4-8E7F-EDAB381FBE26}" type="sibTrans" cxnId="{AC611F4A-5574-4DA6-94C5-ED99716AA74A}">
      <dgm:prSet/>
      <dgm:spPr/>
      <dgm:t>
        <a:bodyPr/>
        <a:lstStyle/>
        <a:p>
          <a:endParaRPr lang="en-US"/>
        </a:p>
      </dgm:t>
    </dgm:pt>
    <dgm:pt modelId="{A9F9D31C-7649-4A7C-BB8C-F533FFB813BC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ekonomija</a:t>
          </a:r>
          <a:endParaRPr lang="en-US" dirty="0"/>
        </a:p>
      </dgm:t>
    </dgm:pt>
    <dgm:pt modelId="{1AC3AFE4-E58B-4211-BD20-7BC5C50A7BB9}" type="parTrans" cxnId="{AF774E33-D6C8-4643-A0D0-E384B850B521}">
      <dgm:prSet/>
      <dgm:spPr/>
      <dgm:t>
        <a:bodyPr/>
        <a:lstStyle/>
        <a:p>
          <a:endParaRPr lang="en-US"/>
        </a:p>
      </dgm:t>
    </dgm:pt>
    <dgm:pt modelId="{7C9E5061-6CFB-48A1-A822-5A7379D877CF}" type="sibTrans" cxnId="{AF774E33-D6C8-4643-A0D0-E384B850B521}">
      <dgm:prSet/>
      <dgm:spPr/>
      <dgm:t>
        <a:bodyPr/>
        <a:lstStyle/>
        <a:p>
          <a:endParaRPr lang="en-US"/>
        </a:p>
      </dgm:t>
    </dgm:pt>
    <dgm:pt modelId="{445C5241-3004-4112-B58C-C060DB9597E7}">
      <dgm:prSet phldrT="[Text]"/>
      <dgm:spPr/>
      <dgm:t>
        <a:bodyPr/>
        <a:lstStyle/>
        <a:p>
          <a:r>
            <a:rPr lang="ta-IN" altLang="en-US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inžinjerstvo</a:t>
          </a:r>
          <a:endParaRPr lang="en-US" dirty="0"/>
        </a:p>
      </dgm:t>
    </dgm:pt>
    <dgm:pt modelId="{9EB6FFAF-D351-4DC7-B92D-E3C4C07D6099}" type="parTrans" cxnId="{911CA8AF-E649-4F88-A007-C91F392AF969}">
      <dgm:prSet/>
      <dgm:spPr/>
      <dgm:t>
        <a:bodyPr/>
        <a:lstStyle/>
        <a:p>
          <a:endParaRPr lang="en-US"/>
        </a:p>
      </dgm:t>
    </dgm:pt>
    <dgm:pt modelId="{3DC13C4E-5200-4119-9CF7-143F264826BF}" type="sibTrans" cxnId="{911CA8AF-E649-4F88-A007-C91F392AF969}">
      <dgm:prSet/>
      <dgm:spPr/>
      <dgm:t>
        <a:bodyPr/>
        <a:lstStyle/>
        <a:p>
          <a:endParaRPr lang="en-US"/>
        </a:p>
      </dgm:t>
    </dgm:pt>
    <dgm:pt modelId="{A6144E5C-C6A6-4FF5-AA9F-439254195207}" type="pres">
      <dgm:prSet presAssocID="{29816F1E-01AB-4BA9-9ED3-A50619A63925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F55E161-9C8B-4EE9-9652-EAED26D0D2C8}" type="pres">
      <dgm:prSet presAssocID="{BDA2D148-D514-4AAC-9937-C46C6CA780CF}" presName="vertOne" presStyleCnt="0"/>
      <dgm:spPr/>
    </dgm:pt>
    <dgm:pt modelId="{12096942-5ECE-4F7B-9D92-CC1AAE208B4B}" type="pres">
      <dgm:prSet presAssocID="{BDA2D148-D514-4AAC-9937-C46C6CA780CF}" presName="txOne" presStyleLbl="node0" presStyleIdx="0" presStyleCnt="1" custScaleY="631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4BED68-8DD1-4C1D-A939-7D1AD14BA52D}" type="pres">
      <dgm:prSet presAssocID="{BDA2D148-D514-4AAC-9937-C46C6CA780CF}" presName="parTransOne" presStyleCnt="0"/>
      <dgm:spPr/>
    </dgm:pt>
    <dgm:pt modelId="{59EFDCCB-12BA-4A73-B3AD-D97DA8FF0DEE}" type="pres">
      <dgm:prSet presAssocID="{BDA2D148-D514-4AAC-9937-C46C6CA780CF}" presName="horzOne" presStyleCnt="0"/>
      <dgm:spPr/>
    </dgm:pt>
    <dgm:pt modelId="{7B77B42F-9314-4416-97F8-177E41A6391E}" type="pres">
      <dgm:prSet presAssocID="{817F24A8-9CDB-4FF5-882A-882C43DB5C85}" presName="vertTwo" presStyleCnt="0"/>
      <dgm:spPr/>
    </dgm:pt>
    <dgm:pt modelId="{6CC448C9-73F1-45DC-A65A-0380CCC2303B}" type="pres">
      <dgm:prSet presAssocID="{817F24A8-9CDB-4FF5-882A-882C43DB5C85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FC26C7C-5D40-4F86-BC03-56851A31799B}" type="pres">
      <dgm:prSet presAssocID="{817F24A8-9CDB-4FF5-882A-882C43DB5C85}" presName="horzTwo" presStyleCnt="0"/>
      <dgm:spPr/>
    </dgm:pt>
    <dgm:pt modelId="{54166FDD-8800-4F42-AFE1-BD5049DBA040}" type="pres">
      <dgm:prSet presAssocID="{75CC3F79-7DDC-4D1F-83D4-E2EF1484F1BA}" presName="sibSpaceTwo" presStyleCnt="0"/>
      <dgm:spPr/>
    </dgm:pt>
    <dgm:pt modelId="{B12C4A58-702E-4933-AACF-9510C450E9B3}" type="pres">
      <dgm:prSet presAssocID="{A98360A6-C64C-47B5-896B-43C36B5AD354}" presName="vertTwo" presStyleCnt="0"/>
      <dgm:spPr/>
    </dgm:pt>
    <dgm:pt modelId="{3D99EC98-8640-4866-BED3-43976CA05467}" type="pres">
      <dgm:prSet presAssocID="{A98360A6-C64C-47B5-896B-43C36B5AD354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5A16A7-E940-4F8D-A3AE-BCB4328CEC10}" type="pres">
      <dgm:prSet presAssocID="{A98360A6-C64C-47B5-896B-43C36B5AD354}" presName="horzTwo" presStyleCnt="0"/>
      <dgm:spPr/>
    </dgm:pt>
    <dgm:pt modelId="{D5CFBF60-540E-4B04-AA59-6AF3FB2ADEA0}" type="pres">
      <dgm:prSet presAssocID="{F09C963C-E913-43F4-8E7F-EDAB381FBE26}" presName="sibSpaceTwo" presStyleCnt="0"/>
      <dgm:spPr/>
    </dgm:pt>
    <dgm:pt modelId="{BECEBF9A-B2DB-45A6-987C-07B0920C6A2B}" type="pres">
      <dgm:prSet presAssocID="{A9F9D31C-7649-4A7C-BB8C-F533FFB813BC}" presName="vertTwo" presStyleCnt="0"/>
      <dgm:spPr/>
    </dgm:pt>
    <dgm:pt modelId="{2E7F7594-A1E2-454D-A2BA-D78F183F3AA1}" type="pres">
      <dgm:prSet presAssocID="{A9F9D31C-7649-4A7C-BB8C-F533FFB813BC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F56FC3-9B50-4E1A-AE3C-0F6DB447FF5F}" type="pres">
      <dgm:prSet presAssocID="{A9F9D31C-7649-4A7C-BB8C-F533FFB813BC}" presName="horzTwo" presStyleCnt="0"/>
      <dgm:spPr/>
    </dgm:pt>
    <dgm:pt modelId="{51630BCD-771B-423D-8445-FB9C1669D309}" type="pres">
      <dgm:prSet presAssocID="{7C9E5061-6CFB-48A1-A822-5A7379D877CF}" presName="sibSpaceTwo" presStyleCnt="0"/>
      <dgm:spPr/>
    </dgm:pt>
    <dgm:pt modelId="{484D6575-08E9-414E-A2BA-D5ABF2C96C43}" type="pres">
      <dgm:prSet presAssocID="{445C5241-3004-4112-B58C-C060DB9597E7}" presName="vertTwo" presStyleCnt="0"/>
      <dgm:spPr/>
    </dgm:pt>
    <dgm:pt modelId="{5F1D68DA-1B12-438D-9D5E-66507D4D2398}" type="pres">
      <dgm:prSet presAssocID="{445C5241-3004-4112-B58C-C060DB9597E7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3ED018-DC55-43D9-928A-5D0A15791B07}" type="pres">
      <dgm:prSet presAssocID="{445C5241-3004-4112-B58C-C060DB9597E7}" presName="horzTwo" presStyleCnt="0"/>
      <dgm:spPr/>
    </dgm:pt>
    <dgm:pt modelId="{F74A3252-74DC-4739-ADDA-1E957E561230}" type="pres">
      <dgm:prSet presAssocID="{3DC13C4E-5200-4119-9CF7-143F264826BF}" presName="sibSpaceTwo" presStyleCnt="0"/>
      <dgm:spPr/>
    </dgm:pt>
    <dgm:pt modelId="{DEF679B3-5734-4BDD-819E-C85390B5343B}" type="pres">
      <dgm:prSet presAssocID="{85E6E843-EC3C-4BB5-B4D0-AE6498C9BDC3}" presName="vertTwo" presStyleCnt="0"/>
      <dgm:spPr/>
    </dgm:pt>
    <dgm:pt modelId="{5E6A621E-BDA6-47B3-AD41-3483316FF693}" type="pres">
      <dgm:prSet presAssocID="{85E6E843-EC3C-4BB5-B4D0-AE6498C9BDC3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C6D6AA-B2DE-4653-A9BC-D53EE13AC770}" type="pres">
      <dgm:prSet presAssocID="{85E6E843-EC3C-4BB5-B4D0-AE6498C9BDC3}" presName="horzTwo" presStyleCnt="0"/>
      <dgm:spPr/>
    </dgm:pt>
  </dgm:ptLst>
  <dgm:cxnLst>
    <dgm:cxn modelId="{6AA8C48D-7C39-4A8A-A823-2DDA8BD775DD}" srcId="{BDA2D148-D514-4AAC-9937-C46C6CA780CF}" destId="{85E6E843-EC3C-4BB5-B4D0-AE6498C9BDC3}" srcOrd="4" destOrd="0" parTransId="{81CB1C13-831E-42D8-9709-00DC1BCA367A}" sibTransId="{7A0F66A4-3D4B-46FE-81B9-133A07AF6645}"/>
    <dgm:cxn modelId="{AF774E33-D6C8-4643-A0D0-E384B850B521}" srcId="{BDA2D148-D514-4AAC-9937-C46C6CA780CF}" destId="{A9F9D31C-7649-4A7C-BB8C-F533FFB813BC}" srcOrd="2" destOrd="0" parTransId="{1AC3AFE4-E58B-4211-BD20-7BC5C50A7BB9}" sibTransId="{7C9E5061-6CFB-48A1-A822-5A7379D877CF}"/>
    <dgm:cxn modelId="{0350A550-D54F-484C-A156-47D09E90A0F5}" type="presOf" srcId="{BDA2D148-D514-4AAC-9937-C46C6CA780CF}" destId="{12096942-5ECE-4F7B-9D92-CC1AAE208B4B}" srcOrd="0" destOrd="0" presId="urn:microsoft.com/office/officeart/2005/8/layout/hierarchy4"/>
    <dgm:cxn modelId="{BB3526CB-79BD-44FC-BFC3-03991E7E8A0A}" type="presOf" srcId="{29816F1E-01AB-4BA9-9ED3-A50619A63925}" destId="{A6144E5C-C6A6-4FF5-AA9F-439254195207}" srcOrd="0" destOrd="0" presId="urn:microsoft.com/office/officeart/2005/8/layout/hierarchy4"/>
    <dgm:cxn modelId="{49E57983-199B-4647-891C-87D192A229D5}" type="presOf" srcId="{A98360A6-C64C-47B5-896B-43C36B5AD354}" destId="{3D99EC98-8640-4866-BED3-43976CA05467}" srcOrd="0" destOrd="0" presId="urn:microsoft.com/office/officeart/2005/8/layout/hierarchy4"/>
    <dgm:cxn modelId="{2C4A72A8-CE00-436D-9258-62107D8D9DF9}" type="presOf" srcId="{445C5241-3004-4112-B58C-C060DB9597E7}" destId="{5F1D68DA-1B12-438D-9D5E-66507D4D2398}" srcOrd="0" destOrd="0" presId="urn:microsoft.com/office/officeart/2005/8/layout/hierarchy4"/>
    <dgm:cxn modelId="{AC611F4A-5574-4DA6-94C5-ED99716AA74A}" srcId="{BDA2D148-D514-4AAC-9937-C46C6CA780CF}" destId="{A98360A6-C64C-47B5-896B-43C36B5AD354}" srcOrd="1" destOrd="0" parTransId="{AE991FCF-9144-4EE8-9880-4D0B7E593F4E}" sibTransId="{F09C963C-E913-43F4-8E7F-EDAB381FBE26}"/>
    <dgm:cxn modelId="{29F955CC-C417-4E8F-BE7E-B8D801218186}" srcId="{BDA2D148-D514-4AAC-9937-C46C6CA780CF}" destId="{817F24A8-9CDB-4FF5-882A-882C43DB5C85}" srcOrd="0" destOrd="0" parTransId="{2BE953C7-12EA-4A09-998A-B4D4C660458B}" sibTransId="{75CC3F79-7DDC-4D1F-83D4-E2EF1484F1BA}"/>
    <dgm:cxn modelId="{186EB2DE-2DE5-4F8E-8EAC-5DC30116AE9F}" type="presOf" srcId="{A9F9D31C-7649-4A7C-BB8C-F533FFB813BC}" destId="{2E7F7594-A1E2-454D-A2BA-D78F183F3AA1}" srcOrd="0" destOrd="0" presId="urn:microsoft.com/office/officeart/2005/8/layout/hierarchy4"/>
    <dgm:cxn modelId="{2652E39E-0369-4973-9D04-FBA5599B8312}" type="presOf" srcId="{85E6E843-EC3C-4BB5-B4D0-AE6498C9BDC3}" destId="{5E6A621E-BDA6-47B3-AD41-3483316FF693}" srcOrd="0" destOrd="0" presId="urn:microsoft.com/office/officeart/2005/8/layout/hierarchy4"/>
    <dgm:cxn modelId="{B99EF629-42C8-4811-BF59-DBD645444FE5}" srcId="{29816F1E-01AB-4BA9-9ED3-A50619A63925}" destId="{BDA2D148-D514-4AAC-9937-C46C6CA780CF}" srcOrd="0" destOrd="0" parTransId="{FA0A93B3-664A-4E1E-B5F7-7EE0DFC1A911}" sibTransId="{608E1B9C-96AE-478F-8165-EF0A5A8E4FE1}"/>
    <dgm:cxn modelId="{8EAA1006-5BA5-4BD6-A3DD-F38BC208C131}" type="presOf" srcId="{817F24A8-9CDB-4FF5-882A-882C43DB5C85}" destId="{6CC448C9-73F1-45DC-A65A-0380CCC2303B}" srcOrd="0" destOrd="0" presId="urn:microsoft.com/office/officeart/2005/8/layout/hierarchy4"/>
    <dgm:cxn modelId="{911CA8AF-E649-4F88-A007-C91F392AF969}" srcId="{BDA2D148-D514-4AAC-9937-C46C6CA780CF}" destId="{445C5241-3004-4112-B58C-C060DB9597E7}" srcOrd="3" destOrd="0" parTransId="{9EB6FFAF-D351-4DC7-B92D-E3C4C07D6099}" sibTransId="{3DC13C4E-5200-4119-9CF7-143F264826BF}"/>
    <dgm:cxn modelId="{EDD0649E-E2B1-4BA3-AEBF-239A3A69C298}" type="presParOf" srcId="{A6144E5C-C6A6-4FF5-AA9F-439254195207}" destId="{CF55E161-9C8B-4EE9-9652-EAED26D0D2C8}" srcOrd="0" destOrd="0" presId="urn:microsoft.com/office/officeart/2005/8/layout/hierarchy4"/>
    <dgm:cxn modelId="{1CB1A961-0C2C-4441-98AA-ABAF1762AFE7}" type="presParOf" srcId="{CF55E161-9C8B-4EE9-9652-EAED26D0D2C8}" destId="{12096942-5ECE-4F7B-9D92-CC1AAE208B4B}" srcOrd="0" destOrd="0" presId="urn:microsoft.com/office/officeart/2005/8/layout/hierarchy4"/>
    <dgm:cxn modelId="{7899C384-717F-41BA-9318-468B8B7E4CFD}" type="presParOf" srcId="{CF55E161-9C8B-4EE9-9652-EAED26D0D2C8}" destId="{0D4BED68-8DD1-4C1D-A939-7D1AD14BA52D}" srcOrd="1" destOrd="0" presId="urn:microsoft.com/office/officeart/2005/8/layout/hierarchy4"/>
    <dgm:cxn modelId="{D7E3044B-605E-4A92-844D-0BEC2ED2914E}" type="presParOf" srcId="{CF55E161-9C8B-4EE9-9652-EAED26D0D2C8}" destId="{59EFDCCB-12BA-4A73-B3AD-D97DA8FF0DEE}" srcOrd="2" destOrd="0" presId="urn:microsoft.com/office/officeart/2005/8/layout/hierarchy4"/>
    <dgm:cxn modelId="{D08380BF-D62F-4155-887A-C38625789FD7}" type="presParOf" srcId="{59EFDCCB-12BA-4A73-B3AD-D97DA8FF0DEE}" destId="{7B77B42F-9314-4416-97F8-177E41A6391E}" srcOrd="0" destOrd="0" presId="urn:microsoft.com/office/officeart/2005/8/layout/hierarchy4"/>
    <dgm:cxn modelId="{3220FDA0-420B-4F14-BC70-E019A7A7BB9C}" type="presParOf" srcId="{7B77B42F-9314-4416-97F8-177E41A6391E}" destId="{6CC448C9-73F1-45DC-A65A-0380CCC2303B}" srcOrd="0" destOrd="0" presId="urn:microsoft.com/office/officeart/2005/8/layout/hierarchy4"/>
    <dgm:cxn modelId="{B2A96294-68C2-4352-8A78-4EE798E9C1F3}" type="presParOf" srcId="{7B77B42F-9314-4416-97F8-177E41A6391E}" destId="{4FC26C7C-5D40-4F86-BC03-56851A31799B}" srcOrd="1" destOrd="0" presId="urn:microsoft.com/office/officeart/2005/8/layout/hierarchy4"/>
    <dgm:cxn modelId="{F7C4C7D2-EDC5-49F4-9755-4329FA942F2A}" type="presParOf" srcId="{59EFDCCB-12BA-4A73-B3AD-D97DA8FF0DEE}" destId="{54166FDD-8800-4F42-AFE1-BD5049DBA040}" srcOrd="1" destOrd="0" presId="urn:microsoft.com/office/officeart/2005/8/layout/hierarchy4"/>
    <dgm:cxn modelId="{CCE991B8-65BA-4B42-9A25-E35068DA11A2}" type="presParOf" srcId="{59EFDCCB-12BA-4A73-B3AD-D97DA8FF0DEE}" destId="{B12C4A58-702E-4933-AACF-9510C450E9B3}" srcOrd="2" destOrd="0" presId="urn:microsoft.com/office/officeart/2005/8/layout/hierarchy4"/>
    <dgm:cxn modelId="{8D7C5D1F-6A60-4BD8-B4EF-A99715521C86}" type="presParOf" srcId="{B12C4A58-702E-4933-AACF-9510C450E9B3}" destId="{3D99EC98-8640-4866-BED3-43976CA05467}" srcOrd="0" destOrd="0" presId="urn:microsoft.com/office/officeart/2005/8/layout/hierarchy4"/>
    <dgm:cxn modelId="{325000F5-4EB5-4673-9F07-BB0E6B93B1C7}" type="presParOf" srcId="{B12C4A58-702E-4933-AACF-9510C450E9B3}" destId="{EE5A16A7-E940-4F8D-A3AE-BCB4328CEC10}" srcOrd="1" destOrd="0" presId="urn:microsoft.com/office/officeart/2005/8/layout/hierarchy4"/>
    <dgm:cxn modelId="{63520017-FA3F-4E1F-A946-74731E7BD32F}" type="presParOf" srcId="{59EFDCCB-12BA-4A73-B3AD-D97DA8FF0DEE}" destId="{D5CFBF60-540E-4B04-AA59-6AF3FB2ADEA0}" srcOrd="3" destOrd="0" presId="urn:microsoft.com/office/officeart/2005/8/layout/hierarchy4"/>
    <dgm:cxn modelId="{D5ED6DE5-7B58-4485-9FC8-7C36B153721E}" type="presParOf" srcId="{59EFDCCB-12BA-4A73-B3AD-D97DA8FF0DEE}" destId="{BECEBF9A-B2DB-45A6-987C-07B0920C6A2B}" srcOrd="4" destOrd="0" presId="urn:microsoft.com/office/officeart/2005/8/layout/hierarchy4"/>
    <dgm:cxn modelId="{2BD33545-87B0-4E6F-A531-050AD3A658D0}" type="presParOf" srcId="{BECEBF9A-B2DB-45A6-987C-07B0920C6A2B}" destId="{2E7F7594-A1E2-454D-A2BA-D78F183F3AA1}" srcOrd="0" destOrd="0" presId="urn:microsoft.com/office/officeart/2005/8/layout/hierarchy4"/>
    <dgm:cxn modelId="{1F198891-0D3E-4F9A-A3EE-507CF0E9D7D9}" type="presParOf" srcId="{BECEBF9A-B2DB-45A6-987C-07B0920C6A2B}" destId="{06F56FC3-9B50-4E1A-AE3C-0F6DB447FF5F}" srcOrd="1" destOrd="0" presId="urn:microsoft.com/office/officeart/2005/8/layout/hierarchy4"/>
    <dgm:cxn modelId="{9008D6CB-C99A-4419-A716-A63A719DA0CE}" type="presParOf" srcId="{59EFDCCB-12BA-4A73-B3AD-D97DA8FF0DEE}" destId="{51630BCD-771B-423D-8445-FB9C1669D309}" srcOrd="5" destOrd="0" presId="urn:microsoft.com/office/officeart/2005/8/layout/hierarchy4"/>
    <dgm:cxn modelId="{54F4B939-6BFB-47FC-823D-72EC7615677F}" type="presParOf" srcId="{59EFDCCB-12BA-4A73-B3AD-D97DA8FF0DEE}" destId="{484D6575-08E9-414E-A2BA-D5ABF2C96C43}" srcOrd="6" destOrd="0" presId="urn:microsoft.com/office/officeart/2005/8/layout/hierarchy4"/>
    <dgm:cxn modelId="{020463BF-997C-4F65-9A3E-5955A6181CA3}" type="presParOf" srcId="{484D6575-08E9-414E-A2BA-D5ABF2C96C43}" destId="{5F1D68DA-1B12-438D-9D5E-66507D4D2398}" srcOrd="0" destOrd="0" presId="urn:microsoft.com/office/officeart/2005/8/layout/hierarchy4"/>
    <dgm:cxn modelId="{FD93C02B-E778-4761-852A-E0A7676F1D6D}" type="presParOf" srcId="{484D6575-08E9-414E-A2BA-D5ABF2C96C43}" destId="{023ED018-DC55-43D9-928A-5D0A15791B07}" srcOrd="1" destOrd="0" presId="urn:microsoft.com/office/officeart/2005/8/layout/hierarchy4"/>
    <dgm:cxn modelId="{983EAAC2-FF8D-4C1A-A1B4-CBB0004DCA25}" type="presParOf" srcId="{59EFDCCB-12BA-4A73-B3AD-D97DA8FF0DEE}" destId="{F74A3252-74DC-4739-ADDA-1E957E561230}" srcOrd="7" destOrd="0" presId="urn:microsoft.com/office/officeart/2005/8/layout/hierarchy4"/>
    <dgm:cxn modelId="{DADAE3D4-288F-444C-8BE6-A6E58BEEB194}" type="presParOf" srcId="{59EFDCCB-12BA-4A73-B3AD-D97DA8FF0DEE}" destId="{DEF679B3-5734-4BDD-819E-C85390B5343B}" srcOrd="8" destOrd="0" presId="urn:microsoft.com/office/officeart/2005/8/layout/hierarchy4"/>
    <dgm:cxn modelId="{C5434352-AF26-485E-923B-9D507F14DB6C}" type="presParOf" srcId="{DEF679B3-5734-4BDD-819E-C85390B5343B}" destId="{5E6A621E-BDA6-47B3-AD41-3483316FF693}" srcOrd="0" destOrd="0" presId="urn:microsoft.com/office/officeart/2005/8/layout/hierarchy4"/>
    <dgm:cxn modelId="{EF82F0A6-3508-4F5B-81B8-CECC790F2F52}" type="presParOf" srcId="{DEF679B3-5734-4BDD-819E-C85390B5343B}" destId="{B6C6D6AA-B2DE-4653-A9BC-D53EE13AC77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BC788-6C00-49C6-A9D1-120FBFD200CA}">
      <dsp:nvSpPr>
        <dsp:cNvPr id="0" name=""/>
        <dsp:cNvSpPr/>
      </dsp:nvSpPr>
      <dsp:spPr>
        <a:xfrm>
          <a:off x="4093" y="696513"/>
          <a:ext cx="1861062" cy="1107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900" kern="1200" dirty="0" smtClean="0"/>
            <a:t>Savjetodavna grupa</a:t>
          </a:r>
          <a:endParaRPr lang="en-US" sz="1900" kern="1200" dirty="0"/>
        </a:p>
      </dsp:txBody>
      <dsp:txXfrm>
        <a:off x="4093" y="696513"/>
        <a:ext cx="1861062" cy="738261"/>
      </dsp:txXfrm>
    </dsp:sp>
    <dsp:sp modelId="{EFFD3F9F-2AC8-4A24-BC8D-71323623A8D5}">
      <dsp:nvSpPr>
        <dsp:cNvPr id="0" name=""/>
        <dsp:cNvSpPr/>
      </dsp:nvSpPr>
      <dsp:spPr>
        <a:xfrm>
          <a:off x="385274" y="1434775"/>
          <a:ext cx="1861062" cy="2322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8 javnih, 2 privatne VŠU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Prati analizu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Izrađuje prioritet</a:t>
          </a:r>
          <a:r>
            <a:rPr lang="ta-IN" sz="1900" kern="1200" dirty="0" smtClean="0"/>
            <a:t>e</a:t>
          </a:r>
          <a:endParaRPr lang="en-US" sz="1900" kern="1200" dirty="0"/>
        </a:p>
      </dsp:txBody>
      <dsp:txXfrm>
        <a:off x="439783" y="1489284"/>
        <a:ext cx="1752044" cy="2213375"/>
      </dsp:txXfrm>
    </dsp:sp>
    <dsp:sp modelId="{C3799DA1-FB4D-44E4-96B0-297EFB4E2CD0}">
      <dsp:nvSpPr>
        <dsp:cNvPr id="0" name=""/>
        <dsp:cNvSpPr/>
      </dsp:nvSpPr>
      <dsp:spPr>
        <a:xfrm>
          <a:off x="2147286" y="833968"/>
          <a:ext cx="598116" cy="4633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147286" y="926638"/>
        <a:ext cx="459111" cy="278010"/>
      </dsp:txXfrm>
    </dsp:sp>
    <dsp:sp modelId="{EBB112AD-4A29-4DFA-A1C6-75E09F168FF9}">
      <dsp:nvSpPr>
        <dsp:cNvPr id="0" name=""/>
        <dsp:cNvSpPr/>
      </dsp:nvSpPr>
      <dsp:spPr>
        <a:xfrm>
          <a:off x="2993677" y="696513"/>
          <a:ext cx="1861062" cy="1107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900" kern="1200" dirty="0" smtClean="0"/>
            <a:t>Grupa ključnih aktera</a:t>
          </a:r>
          <a:endParaRPr lang="en-US" sz="1900" kern="1200" dirty="0"/>
        </a:p>
      </dsp:txBody>
      <dsp:txXfrm>
        <a:off x="2993677" y="696513"/>
        <a:ext cx="1861062" cy="738261"/>
      </dsp:txXfrm>
    </dsp:sp>
    <dsp:sp modelId="{E3200427-2A32-4CB4-86EB-629CFA442794}">
      <dsp:nvSpPr>
        <dsp:cNvPr id="0" name=""/>
        <dsp:cNvSpPr/>
      </dsp:nvSpPr>
      <dsp:spPr>
        <a:xfrm>
          <a:off x="3374859" y="1434775"/>
          <a:ext cx="1861062" cy="2322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Ministarstva obrazovanja, agencije iz VO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Daje mišljenje na rezultate</a:t>
          </a:r>
          <a:endParaRPr lang="en-US" sz="1900" kern="1200" dirty="0"/>
        </a:p>
      </dsp:txBody>
      <dsp:txXfrm>
        <a:off x="3429368" y="1489284"/>
        <a:ext cx="1752044" cy="2213375"/>
      </dsp:txXfrm>
    </dsp:sp>
    <dsp:sp modelId="{304EE4D5-930B-49C5-8DA4-3AC09BF324C9}">
      <dsp:nvSpPr>
        <dsp:cNvPr id="0" name=""/>
        <dsp:cNvSpPr/>
      </dsp:nvSpPr>
      <dsp:spPr>
        <a:xfrm>
          <a:off x="5136871" y="833968"/>
          <a:ext cx="598116" cy="4633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136871" y="926638"/>
        <a:ext cx="459111" cy="278010"/>
      </dsp:txXfrm>
    </dsp:sp>
    <dsp:sp modelId="{DB6AE682-03C7-456A-B354-FAB0D3497482}">
      <dsp:nvSpPr>
        <dsp:cNvPr id="0" name=""/>
        <dsp:cNvSpPr/>
      </dsp:nvSpPr>
      <dsp:spPr>
        <a:xfrm>
          <a:off x="5983262" y="696513"/>
          <a:ext cx="1861062" cy="11073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900" kern="1200" dirty="0" smtClean="0"/>
            <a:t>Upravni odbor projekta</a:t>
          </a:r>
          <a:endParaRPr lang="en-US" sz="1900" kern="1200" dirty="0"/>
        </a:p>
      </dsp:txBody>
      <dsp:txXfrm>
        <a:off x="5983262" y="696513"/>
        <a:ext cx="1861062" cy="738261"/>
      </dsp:txXfrm>
    </dsp:sp>
    <dsp:sp modelId="{8E0ACBA7-4F43-4681-836B-8D45B94AB5D8}">
      <dsp:nvSpPr>
        <dsp:cNvPr id="0" name=""/>
        <dsp:cNvSpPr/>
      </dsp:nvSpPr>
      <dsp:spPr>
        <a:xfrm>
          <a:off x="6364443" y="1434775"/>
          <a:ext cx="1861062" cy="2322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Ministarstva obrazovanja, agencije iz VO, VŠU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Usvaja rezultate</a:t>
          </a:r>
          <a:endParaRPr lang="en-US" sz="1900" kern="1200" dirty="0"/>
        </a:p>
      </dsp:txBody>
      <dsp:txXfrm>
        <a:off x="6418952" y="1489284"/>
        <a:ext cx="1752044" cy="22133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9E5AAB-7B6D-4290-8681-85B52FFF80C0}">
      <dsp:nvSpPr>
        <dsp:cNvPr id="0" name=""/>
        <dsp:cNvSpPr/>
      </dsp:nvSpPr>
      <dsp:spPr>
        <a:xfrm>
          <a:off x="2580328" y="587917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94404" y="631220"/>
        <a:ext cx="24144" cy="4833"/>
      </dsp:txXfrm>
    </dsp:sp>
    <dsp:sp modelId="{496BD952-F785-446C-A5DF-D4BA7A4F9C87}">
      <dsp:nvSpPr>
        <dsp:cNvPr id="0" name=""/>
        <dsp:cNvSpPr/>
      </dsp:nvSpPr>
      <dsp:spPr>
        <a:xfrm>
          <a:off x="482579" y="3772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1. Radionica (dec 2013) 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Svih 5 grupa</a:t>
          </a:r>
          <a:endParaRPr lang="en-US" sz="1800" kern="1200" dirty="0"/>
        </a:p>
      </dsp:txBody>
      <dsp:txXfrm>
        <a:off x="482579" y="3772"/>
        <a:ext cx="2099549" cy="1259729"/>
      </dsp:txXfrm>
    </dsp:sp>
    <dsp:sp modelId="{7CFE1655-7587-4C5A-89B9-B5E7773B9D44}">
      <dsp:nvSpPr>
        <dsp:cNvPr id="0" name=""/>
        <dsp:cNvSpPr/>
      </dsp:nvSpPr>
      <dsp:spPr>
        <a:xfrm>
          <a:off x="5162774" y="587917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-637824"/>
              <a:satOff val="3843"/>
              <a:lumOff val="30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76850" y="631220"/>
        <a:ext cx="24144" cy="4833"/>
      </dsp:txXfrm>
    </dsp:sp>
    <dsp:sp modelId="{B531644A-EC82-4A4D-9920-7A98900D4341}">
      <dsp:nvSpPr>
        <dsp:cNvPr id="0" name=""/>
        <dsp:cNvSpPr/>
      </dsp:nvSpPr>
      <dsp:spPr>
        <a:xfrm>
          <a:off x="3065025" y="3772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558096"/>
                <a:satOff val="3362"/>
                <a:lumOff val="270"/>
                <a:alphaOff val="0"/>
                <a:shade val="51000"/>
                <a:satMod val="130000"/>
              </a:schemeClr>
            </a:gs>
            <a:gs pos="80000">
              <a:schemeClr val="accent4">
                <a:hueOff val="-558096"/>
                <a:satOff val="3362"/>
                <a:lumOff val="270"/>
                <a:alphaOff val="0"/>
                <a:shade val="93000"/>
                <a:satMod val="130000"/>
              </a:schemeClr>
            </a:gs>
            <a:gs pos="100000">
              <a:schemeClr val="accent4">
                <a:hueOff val="-558096"/>
                <a:satOff val="3362"/>
                <a:lumOff val="2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Individualni sastanci grupa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5 sastanaka (jan-feb)</a:t>
          </a:r>
          <a:endParaRPr lang="en-US" sz="1800" kern="1200" dirty="0"/>
        </a:p>
      </dsp:txBody>
      <dsp:txXfrm>
        <a:off x="3065025" y="3772"/>
        <a:ext cx="2099549" cy="1259729"/>
      </dsp:txXfrm>
    </dsp:sp>
    <dsp:sp modelId="{4FC22D8D-F280-43E1-9306-5F30DBC230C0}">
      <dsp:nvSpPr>
        <dsp:cNvPr id="0" name=""/>
        <dsp:cNvSpPr/>
      </dsp:nvSpPr>
      <dsp:spPr>
        <a:xfrm>
          <a:off x="1532353" y="1261702"/>
          <a:ext cx="5164892" cy="452296"/>
        </a:xfrm>
        <a:custGeom>
          <a:avLst/>
          <a:gdLst/>
          <a:ahLst/>
          <a:cxnLst/>
          <a:rect l="0" t="0" r="0" b="0"/>
          <a:pathLst>
            <a:path>
              <a:moveTo>
                <a:pt x="5164892" y="0"/>
              </a:moveTo>
              <a:lnTo>
                <a:pt x="5164892" y="243248"/>
              </a:lnTo>
              <a:lnTo>
                <a:pt x="0" y="243248"/>
              </a:lnTo>
              <a:lnTo>
                <a:pt x="0" y="452296"/>
              </a:lnTo>
            </a:path>
          </a:pathLst>
        </a:custGeom>
        <a:noFill/>
        <a:ln w="9525" cap="flat" cmpd="sng" algn="ctr">
          <a:solidFill>
            <a:schemeClr val="accent4">
              <a:hueOff val="-1275649"/>
              <a:satOff val="7685"/>
              <a:lumOff val="61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985114" y="1485434"/>
        <a:ext cx="259370" cy="4833"/>
      </dsp:txXfrm>
    </dsp:sp>
    <dsp:sp modelId="{ED0B3AB0-1480-4DC7-905D-DCFBFA7B6A68}">
      <dsp:nvSpPr>
        <dsp:cNvPr id="0" name=""/>
        <dsp:cNvSpPr/>
      </dsp:nvSpPr>
      <dsp:spPr>
        <a:xfrm>
          <a:off x="5647471" y="3772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1116192"/>
                <a:satOff val="6725"/>
                <a:lumOff val="539"/>
                <a:alphaOff val="0"/>
                <a:shade val="51000"/>
                <a:satMod val="130000"/>
              </a:schemeClr>
            </a:gs>
            <a:gs pos="80000">
              <a:schemeClr val="accent4">
                <a:hueOff val="-1116192"/>
                <a:satOff val="6725"/>
                <a:lumOff val="539"/>
                <a:alphaOff val="0"/>
                <a:shade val="93000"/>
                <a:satMod val="130000"/>
              </a:schemeClr>
            </a:gs>
            <a:gs pos="100000">
              <a:schemeClr val="accent4">
                <a:hueOff val="-1116192"/>
                <a:satOff val="6725"/>
                <a:lumOff val="5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2. Radionica (mart 2014)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Svih 5 grupa</a:t>
          </a:r>
          <a:endParaRPr lang="en-US" sz="1800" kern="1200" dirty="0"/>
        </a:p>
      </dsp:txBody>
      <dsp:txXfrm>
        <a:off x="5647471" y="3772"/>
        <a:ext cx="2099549" cy="1259729"/>
      </dsp:txXfrm>
    </dsp:sp>
    <dsp:sp modelId="{7499CE0C-8821-44AF-8F24-420102A333C0}">
      <dsp:nvSpPr>
        <dsp:cNvPr id="0" name=""/>
        <dsp:cNvSpPr/>
      </dsp:nvSpPr>
      <dsp:spPr>
        <a:xfrm>
          <a:off x="2580328" y="2330544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-1913473"/>
              <a:satOff val="11528"/>
              <a:lumOff val="92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794404" y="2373847"/>
        <a:ext cx="24144" cy="4833"/>
      </dsp:txXfrm>
    </dsp:sp>
    <dsp:sp modelId="{0D992748-C3AD-4575-9CDF-33FBCF3B3BB9}">
      <dsp:nvSpPr>
        <dsp:cNvPr id="0" name=""/>
        <dsp:cNvSpPr/>
      </dsp:nvSpPr>
      <dsp:spPr>
        <a:xfrm>
          <a:off x="482579" y="1746399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1674289"/>
                <a:satOff val="10087"/>
                <a:lumOff val="809"/>
                <a:alphaOff val="0"/>
                <a:shade val="51000"/>
                <a:satMod val="130000"/>
              </a:schemeClr>
            </a:gs>
            <a:gs pos="80000">
              <a:schemeClr val="accent4">
                <a:hueOff val="-1674289"/>
                <a:satOff val="10087"/>
                <a:lumOff val="809"/>
                <a:alphaOff val="0"/>
                <a:shade val="93000"/>
                <a:satMod val="130000"/>
              </a:schemeClr>
            </a:gs>
            <a:gs pos="100000">
              <a:schemeClr val="accent4">
                <a:hueOff val="-1674289"/>
                <a:satOff val="10087"/>
                <a:lumOff val="8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Individualni sastanci grupa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5 sastanaka (mart-april)</a:t>
          </a:r>
        </a:p>
      </dsp:txBody>
      <dsp:txXfrm>
        <a:off x="482579" y="1746399"/>
        <a:ext cx="2099549" cy="1259729"/>
      </dsp:txXfrm>
    </dsp:sp>
    <dsp:sp modelId="{AE57D6FC-91DE-4188-BC90-454A6AF0CFF7}">
      <dsp:nvSpPr>
        <dsp:cNvPr id="0" name=""/>
        <dsp:cNvSpPr/>
      </dsp:nvSpPr>
      <dsp:spPr>
        <a:xfrm>
          <a:off x="5162774" y="2330544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-2551297"/>
              <a:satOff val="15371"/>
              <a:lumOff val="123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376850" y="2373847"/>
        <a:ext cx="24144" cy="4833"/>
      </dsp:txXfrm>
    </dsp:sp>
    <dsp:sp modelId="{557C68A8-610E-4A1F-9E55-1C756A110AE8}">
      <dsp:nvSpPr>
        <dsp:cNvPr id="0" name=""/>
        <dsp:cNvSpPr/>
      </dsp:nvSpPr>
      <dsp:spPr>
        <a:xfrm>
          <a:off x="3065025" y="1746399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3. Radionica (maj 2014)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Uključeni poslodavci</a:t>
          </a:r>
          <a:endParaRPr lang="en-US" sz="1800" kern="1200" dirty="0"/>
        </a:p>
      </dsp:txBody>
      <dsp:txXfrm>
        <a:off x="3065025" y="1746399"/>
        <a:ext cx="2099549" cy="1259729"/>
      </dsp:txXfrm>
    </dsp:sp>
    <dsp:sp modelId="{CCB44057-AEAF-4B22-BAC0-3B0AF36CD621}">
      <dsp:nvSpPr>
        <dsp:cNvPr id="0" name=""/>
        <dsp:cNvSpPr/>
      </dsp:nvSpPr>
      <dsp:spPr>
        <a:xfrm>
          <a:off x="1532353" y="3004328"/>
          <a:ext cx="5164892" cy="452296"/>
        </a:xfrm>
        <a:custGeom>
          <a:avLst/>
          <a:gdLst/>
          <a:ahLst/>
          <a:cxnLst/>
          <a:rect l="0" t="0" r="0" b="0"/>
          <a:pathLst>
            <a:path>
              <a:moveTo>
                <a:pt x="5164892" y="0"/>
              </a:moveTo>
              <a:lnTo>
                <a:pt x="5164892" y="243248"/>
              </a:lnTo>
              <a:lnTo>
                <a:pt x="0" y="243248"/>
              </a:lnTo>
              <a:lnTo>
                <a:pt x="0" y="452296"/>
              </a:lnTo>
            </a:path>
          </a:pathLst>
        </a:custGeom>
        <a:noFill/>
        <a:ln w="9525" cap="flat" cmpd="sng" algn="ctr">
          <a:solidFill>
            <a:schemeClr val="accent4">
              <a:hueOff val="-3189121"/>
              <a:satOff val="19214"/>
              <a:lumOff val="154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3985114" y="3228060"/>
        <a:ext cx="259370" cy="4833"/>
      </dsp:txXfrm>
    </dsp:sp>
    <dsp:sp modelId="{19BB9E0A-9106-4BB8-A420-BF287B0FFFBB}">
      <dsp:nvSpPr>
        <dsp:cNvPr id="0" name=""/>
        <dsp:cNvSpPr/>
      </dsp:nvSpPr>
      <dsp:spPr>
        <a:xfrm>
          <a:off x="5647471" y="1746399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2790481"/>
                <a:satOff val="16812"/>
                <a:lumOff val="1348"/>
                <a:alphaOff val="0"/>
                <a:shade val="51000"/>
                <a:satMod val="130000"/>
              </a:schemeClr>
            </a:gs>
            <a:gs pos="80000">
              <a:schemeClr val="accent4">
                <a:hueOff val="-2790481"/>
                <a:satOff val="16812"/>
                <a:lumOff val="1348"/>
                <a:alphaOff val="0"/>
                <a:shade val="93000"/>
                <a:satMod val="130000"/>
              </a:schemeClr>
            </a:gs>
            <a:gs pos="100000">
              <a:schemeClr val="accent4">
                <a:hueOff val="-2790481"/>
                <a:satOff val="16812"/>
                <a:lumOff val="134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Individualni sastanci grupa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5 sastanaka (juli-aug)</a:t>
          </a:r>
          <a:endParaRPr lang="en-US" sz="1800" kern="1200" dirty="0"/>
        </a:p>
      </dsp:txBody>
      <dsp:txXfrm>
        <a:off x="5647471" y="1746399"/>
        <a:ext cx="2099549" cy="1259729"/>
      </dsp:txXfrm>
    </dsp:sp>
    <dsp:sp modelId="{AD69A508-888C-445D-9ABA-F6D551C8CBD4}">
      <dsp:nvSpPr>
        <dsp:cNvPr id="0" name=""/>
        <dsp:cNvSpPr/>
      </dsp:nvSpPr>
      <dsp:spPr>
        <a:xfrm>
          <a:off x="2580328" y="4073170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-3826945"/>
              <a:satOff val="23056"/>
              <a:lumOff val="184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794404" y="4116473"/>
        <a:ext cx="24144" cy="4833"/>
      </dsp:txXfrm>
    </dsp:sp>
    <dsp:sp modelId="{79BE18DD-B1F6-47B0-B06A-59F0C62821AC}">
      <dsp:nvSpPr>
        <dsp:cNvPr id="0" name=""/>
        <dsp:cNvSpPr/>
      </dsp:nvSpPr>
      <dsp:spPr>
        <a:xfrm>
          <a:off x="482579" y="3489025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3348577"/>
                <a:satOff val="20174"/>
                <a:lumOff val="1617"/>
                <a:alphaOff val="0"/>
                <a:shade val="51000"/>
                <a:satMod val="130000"/>
              </a:schemeClr>
            </a:gs>
            <a:gs pos="80000">
              <a:schemeClr val="accent4">
                <a:hueOff val="-3348577"/>
                <a:satOff val="20174"/>
                <a:lumOff val="1617"/>
                <a:alphaOff val="0"/>
                <a:shade val="93000"/>
                <a:satMod val="130000"/>
              </a:schemeClr>
            </a:gs>
            <a:gs pos="100000">
              <a:schemeClr val="accent4">
                <a:hueOff val="-3348577"/>
                <a:satOff val="20174"/>
                <a:lumOff val="16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4. Radionica (sep. 2014)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Svih 5 grupa</a:t>
          </a:r>
          <a:endParaRPr lang="en-US" sz="1800" kern="1200" dirty="0"/>
        </a:p>
      </dsp:txBody>
      <dsp:txXfrm>
        <a:off x="482579" y="3489025"/>
        <a:ext cx="2099549" cy="1259729"/>
      </dsp:txXfrm>
    </dsp:sp>
    <dsp:sp modelId="{3B66A7F3-BF27-48AE-A9E8-79D3F4D22D8D}">
      <dsp:nvSpPr>
        <dsp:cNvPr id="0" name=""/>
        <dsp:cNvSpPr/>
      </dsp:nvSpPr>
      <dsp:spPr>
        <a:xfrm>
          <a:off x="5162774" y="4073170"/>
          <a:ext cx="45229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52296" y="45720"/>
              </a:lnTo>
            </a:path>
          </a:pathLst>
        </a:custGeom>
        <a:noFill/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376850" y="4116473"/>
        <a:ext cx="24144" cy="4833"/>
      </dsp:txXfrm>
    </dsp:sp>
    <dsp:sp modelId="{2C4D2679-40B1-45AC-AC21-8E171BD3D16E}">
      <dsp:nvSpPr>
        <dsp:cNvPr id="0" name=""/>
        <dsp:cNvSpPr/>
      </dsp:nvSpPr>
      <dsp:spPr>
        <a:xfrm>
          <a:off x="3065025" y="3489025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3906673"/>
                <a:satOff val="23537"/>
                <a:lumOff val="1887"/>
                <a:alphaOff val="0"/>
                <a:shade val="51000"/>
                <a:satMod val="130000"/>
              </a:schemeClr>
            </a:gs>
            <a:gs pos="80000">
              <a:schemeClr val="accent4">
                <a:hueOff val="-3906673"/>
                <a:satOff val="23537"/>
                <a:lumOff val="1887"/>
                <a:alphaOff val="0"/>
                <a:shade val="93000"/>
                <a:satMod val="130000"/>
              </a:schemeClr>
            </a:gs>
            <a:gs pos="100000">
              <a:schemeClr val="accent4">
                <a:hueOff val="-3906673"/>
                <a:satOff val="23537"/>
                <a:lumOff val="18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Individualni sastanci grupa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/>
            <a:t>5 sastanaka (okt-nov)</a:t>
          </a:r>
          <a:endParaRPr lang="en-US" sz="1800" kern="1200" dirty="0"/>
        </a:p>
      </dsp:txBody>
      <dsp:txXfrm>
        <a:off x="3065025" y="3489025"/>
        <a:ext cx="2099549" cy="1259729"/>
      </dsp:txXfrm>
    </dsp:sp>
    <dsp:sp modelId="{39D70003-417A-49D9-AEB6-851D4EF96603}">
      <dsp:nvSpPr>
        <dsp:cNvPr id="0" name=""/>
        <dsp:cNvSpPr/>
      </dsp:nvSpPr>
      <dsp:spPr>
        <a:xfrm>
          <a:off x="5647471" y="3489025"/>
          <a:ext cx="2099549" cy="1259729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5. Radionica (dec. 2014)</a:t>
          </a:r>
          <a:endParaRPr lang="en-US" sz="1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400" kern="1200" dirty="0" smtClean="0"/>
            <a:t>Obrasci (str. 31-32)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400" kern="1200" dirty="0" smtClean="0"/>
            <a:t>5 SK, 2 SZ</a:t>
          </a:r>
          <a:endParaRPr lang="en-US" sz="1400" kern="1200" dirty="0"/>
        </a:p>
      </dsp:txBody>
      <dsp:txXfrm>
        <a:off x="5647471" y="3489025"/>
        <a:ext cx="2099549" cy="12597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0F31D7-4310-42CB-867E-10BCE0B31FCE}">
      <dsp:nvSpPr>
        <dsp:cNvPr id="0" name=""/>
        <dsp:cNvSpPr/>
      </dsp:nvSpPr>
      <dsp:spPr>
        <a:xfrm>
          <a:off x="40" y="61447"/>
          <a:ext cx="3845569" cy="94615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600" kern="1200" dirty="0" smtClean="0"/>
            <a:t>Primjeri standarda kvalifikacija (prilog 9.2)</a:t>
          </a:r>
          <a:endParaRPr lang="en-US" sz="2600" kern="1200" dirty="0"/>
        </a:p>
      </dsp:txBody>
      <dsp:txXfrm>
        <a:off x="40" y="61447"/>
        <a:ext cx="3845569" cy="946156"/>
      </dsp:txXfrm>
    </dsp:sp>
    <dsp:sp modelId="{0DC85851-7AD7-40CD-9003-546F3DA3C896}">
      <dsp:nvSpPr>
        <dsp:cNvPr id="0" name=""/>
        <dsp:cNvSpPr/>
      </dsp:nvSpPr>
      <dsp:spPr>
        <a:xfrm>
          <a:off x="40" y="1007603"/>
          <a:ext cx="3845569" cy="314027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600" kern="1200" dirty="0" smtClean="0"/>
            <a:t>ICT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E</a:t>
          </a:r>
          <a:r>
            <a:rPr lang="ta-IN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konomija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</a:t>
          </a:r>
          <a:r>
            <a:rPr lang="ta-IN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nžinjerstvo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obrazovanje nastavnika</a:t>
          </a:r>
          <a:endParaRPr lang="en-US" sz="2600" kern="1200" dirty="0"/>
        </a:p>
      </dsp:txBody>
      <dsp:txXfrm>
        <a:off x="40" y="1007603"/>
        <a:ext cx="3845569" cy="3140279"/>
      </dsp:txXfrm>
    </dsp:sp>
    <dsp:sp modelId="{E0AE7BEF-5F34-4298-93CF-2CEC6FB2D96A}">
      <dsp:nvSpPr>
        <dsp:cNvPr id="0" name=""/>
        <dsp:cNvSpPr/>
      </dsp:nvSpPr>
      <dsp:spPr>
        <a:xfrm>
          <a:off x="4383989" y="61447"/>
          <a:ext cx="3845569" cy="9461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600" kern="1200" dirty="0" smtClean="0"/>
            <a:t>Primjeri standarda zanimanja (prilog 9.3)</a:t>
          </a:r>
          <a:endParaRPr lang="en-US" sz="2600" kern="1200" dirty="0"/>
        </a:p>
      </dsp:txBody>
      <dsp:txXfrm>
        <a:off x="4383989" y="61447"/>
        <a:ext cx="3845569" cy="946156"/>
      </dsp:txXfrm>
    </dsp:sp>
    <dsp:sp modelId="{9C4447C9-0EE3-463C-834E-D81E0AC18EE8}">
      <dsp:nvSpPr>
        <dsp:cNvPr id="0" name=""/>
        <dsp:cNvSpPr/>
      </dsp:nvSpPr>
      <dsp:spPr>
        <a:xfrm>
          <a:off x="4383989" y="1007603"/>
          <a:ext cx="3845569" cy="314027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altLang="en-US" sz="26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600" kern="1200" dirty="0" smtClean="0"/>
            <a:t>ICT</a:t>
          </a:r>
          <a:endParaRPr lang="en-US" sz="2600" kern="1200" dirty="0"/>
        </a:p>
      </dsp:txBody>
      <dsp:txXfrm>
        <a:off x="4383989" y="1007603"/>
        <a:ext cx="3845569" cy="31402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09588-7BBD-4F58-8F48-A84670746907}">
      <dsp:nvSpPr>
        <dsp:cNvPr id="0" name=""/>
        <dsp:cNvSpPr/>
      </dsp:nvSpPr>
      <dsp:spPr>
        <a:xfrm>
          <a:off x="0" y="0"/>
          <a:ext cx="8229600" cy="1357788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800" kern="1200" dirty="0" smtClean="0"/>
            <a:t>Priručnik za razvoj i upotrebu standarda kvalifikacija i zanimanja</a:t>
          </a:r>
          <a:endParaRPr lang="en-US" sz="3800" kern="1200" dirty="0"/>
        </a:p>
      </dsp:txBody>
      <dsp:txXfrm>
        <a:off x="0" y="0"/>
        <a:ext cx="8229600" cy="1357788"/>
      </dsp:txXfrm>
    </dsp:sp>
    <dsp:sp modelId="{9C2FA946-1CE1-40C0-9DF9-6E3D1D310FEE}">
      <dsp:nvSpPr>
        <dsp:cNvPr id="0" name=""/>
        <dsp:cNvSpPr/>
      </dsp:nvSpPr>
      <dsp:spPr>
        <a:xfrm>
          <a:off x="4018" y="1357788"/>
          <a:ext cx="2740521" cy="285135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Proces i rezultati komponente 2 (obrasci i primjeri SK i SZ)</a:t>
          </a:r>
          <a:endParaRPr lang="en-US" sz="3100" kern="1200" dirty="0"/>
        </a:p>
      </dsp:txBody>
      <dsp:txXfrm>
        <a:off x="4018" y="1357788"/>
        <a:ext cx="2740521" cy="2851356"/>
      </dsp:txXfrm>
    </dsp:sp>
    <dsp:sp modelId="{F7E8FB56-87CD-4EA1-861A-7124F6871C73}">
      <dsp:nvSpPr>
        <dsp:cNvPr id="0" name=""/>
        <dsp:cNvSpPr/>
      </dsp:nvSpPr>
      <dsp:spPr>
        <a:xfrm>
          <a:off x="2744539" y="1357788"/>
          <a:ext cx="2740521" cy="2851356"/>
        </a:xfrm>
        <a:prstGeom prst="rect">
          <a:avLst/>
        </a:prstGeom>
        <a:gradFill rotWithShape="0">
          <a:gsLst>
            <a:gs pos="0">
              <a:schemeClr val="accent4">
                <a:hueOff val="-2232385"/>
                <a:satOff val="13449"/>
                <a:lumOff val="1078"/>
                <a:alphaOff val="0"/>
                <a:shade val="51000"/>
                <a:satMod val="130000"/>
              </a:schemeClr>
            </a:gs>
            <a:gs pos="80000">
              <a:schemeClr val="accent4">
                <a:hueOff val="-2232385"/>
                <a:satOff val="13449"/>
                <a:lumOff val="1078"/>
                <a:alphaOff val="0"/>
                <a:shade val="93000"/>
                <a:satMod val="130000"/>
              </a:schemeClr>
            </a:gs>
            <a:gs pos="100000">
              <a:schemeClr val="accent4">
                <a:hueOff val="-2232385"/>
                <a:satOff val="13449"/>
                <a:lumOff val="10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Obuka trenera za razvoj i upotrebu standarda kvalifikacija i zanimanja</a:t>
          </a:r>
          <a:endParaRPr lang="en-US" sz="3100" kern="1200" dirty="0"/>
        </a:p>
      </dsp:txBody>
      <dsp:txXfrm>
        <a:off x="2744539" y="1357788"/>
        <a:ext cx="2740521" cy="2851356"/>
      </dsp:txXfrm>
    </dsp:sp>
    <dsp:sp modelId="{04724B96-6B10-4042-8B76-2F3B639E66A5}">
      <dsp:nvSpPr>
        <dsp:cNvPr id="0" name=""/>
        <dsp:cNvSpPr/>
      </dsp:nvSpPr>
      <dsp:spPr>
        <a:xfrm>
          <a:off x="5485060" y="1357788"/>
          <a:ext cx="2740521" cy="2851356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100" kern="1200" dirty="0" smtClean="0"/>
            <a:t>Preporuke za Akcioni plan za izradu i provedbu Kvalifikacijskog okvira BiH</a:t>
          </a:r>
          <a:endParaRPr lang="en-US" sz="3100" kern="1200" dirty="0"/>
        </a:p>
      </dsp:txBody>
      <dsp:txXfrm>
        <a:off x="5485060" y="1357788"/>
        <a:ext cx="2740521" cy="2851356"/>
      </dsp:txXfrm>
    </dsp:sp>
    <dsp:sp modelId="{E2634CFE-43EB-45BC-97CE-B6CB399DF7FA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33D5E0-673A-46EA-87B2-7681405F3B4D}">
      <dsp:nvSpPr>
        <dsp:cNvPr id="0" name=""/>
        <dsp:cNvSpPr/>
      </dsp:nvSpPr>
      <dsp:spPr>
        <a:xfrm>
          <a:off x="2964" y="1144107"/>
          <a:ext cx="2241912" cy="1849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Kriteriji za izbor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Javni poziv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21 kandidat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Jan - m</a:t>
          </a:r>
          <a:r>
            <a:rPr lang="ta-IN" sz="1600" kern="1200" dirty="0" smtClean="0"/>
            <a:t>art 2015.</a:t>
          </a:r>
          <a:endParaRPr lang="en-US" sz="1600" kern="1200" dirty="0"/>
        </a:p>
      </dsp:txBody>
      <dsp:txXfrm>
        <a:off x="45517" y="1186660"/>
        <a:ext cx="2156806" cy="1367765"/>
      </dsp:txXfrm>
    </dsp:sp>
    <dsp:sp modelId="{85553E4E-4E23-4356-83B8-3D5621F77480}">
      <dsp:nvSpPr>
        <dsp:cNvPr id="0" name=""/>
        <dsp:cNvSpPr/>
      </dsp:nvSpPr>
      <dsp:spPr>
        <a:xfrm>
          <a:off x="1261669" y="1580227"/>
          <a:ext cx="2478736" cy="2478736"/>
        </a:xfrm>
        <a:prstGeom prst="leftCircularArrow">
          <a:avLst>
            <a:gd name="adj1" fmla="val 3180"/>
            <a:gd name="adj2" fmla="val 391537"/>
            <a:gd name="adj3" fmla="val 2167048"/>
            <a:gd name="adj4" fmla="val 9024489"/>
            <a:gd name="adj5" fmla="val 371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DD56A7C-CC58-4779-ADE7-F84DE235A9B0}">
      <dsp:nvSpPr>
        <dsp:cNvPr id="0" name=""/>
        <dsp:cNvSpPr/>
      </dsp:nvSpPr>
      <dsp:spPr>
        <a:xfrm>
          <a:off x="501167" y="2596978"/>
          <a:ext cx="1992810" cy="792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Selekcija kandidata</a:t>
          </a:r>
          <a:endParaRPr lang="en-US" sz="2400" kern="1200" dirty="0"/>
        </a:p>
      </dsp:txBody>
      <dsp:txXfrm>
        <a:off x="524378" y="2620189"/>
        <a:ext cx="1946388" cy="746053"/>
      </dsp:txXfrm>
    </dsp:sp>
    <dsp:sp modelId="{360E71B2-13E0-465D-92CE-9B67B5D7DC51}">
      <dsp:nvSpPr>
        <dsp:cNvPr id="0" name=""/>
        <dsp:cNvSpPr/>
      </dsp:nvSpPr>
      <dsp:spPr>
        <a:xfrm>
          <a:off x="2869293" y="1144107"/>
          <a:ext cx="2241912" cy="1849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ciljevi, svrha, 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provjera znanja, ishodi učenja, metodologija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5-dnevna intenzivna obuka</a:t>
          </a:r>
          <a:endParaRPr lang="en-US" sz="1600" kern="1200" dirty="0"/>
        </a:p>
      </dsp:txBody>
      <dsp:txXfrm>
        <a:off x="2911846" y="1582897"/>
        <a:ext cx="2156806" cy="1367765"/>
      </dsp:txXfrm>
    </dsp:sp>
    <dsp:sp modelId="{CE39193D-4A40-4F1C-AA43-C20EE1C62403}">
      <dsp:nvSpPr>
        <dsp:cNvPr id="0" name=""/>
        <dsp:cNvSpPr/>
      </dsp:nvSpPr>
      <dsp:spPr>
        <a:xfrm>
          <a:off x="4109314" y="5857"/>
          <a:ext cx="2765202" cy="2765202"/>
        </a:xfrm>
        <a:prstGeom prst="circularArrow">
          <a:avLst>
            <a:gd name="adj1" fmla="val 2850"/>
            <a:gd name="adj2" fmla="val 348266"/>
            <a:gd name="adj3" fmla="val 19476224"/>
            <a:gd name="adj4" fmla="val 12575511"/>
            <a:gd name="adj5" fmla="val 3325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B936256-EB00-4E65-9591-703564ACDC3B}">
      <dsp:nvSpPr>
        <dsp:cNvPr id="0" name=""/>
        <dsp:cNvSpPr/>
      </dsp:nvSpPr>
      <dsp:spPr>
        <a:xfrm>
          <a:off x="3367495" y="747869"/>
          <a:ext cx="1992810" cy="792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Modul i progam obuke</a:t>
          </a:r>
          <a:endParaRPr lang="en-US" sz="2400" kern="1200" dirty="0"/>
        </a:p>
      </dsp:txBody>
      <dsp:txXfrm>
        <a:off x="3390706" y="771080"/>
        <a:ext cx="1946388" cy="746053"/>
      </dsp:txXfrm>
    </dsp:sp>
    <dsp:sp modelId="{9CC1251B-010C-4273-9E22-57FB695432E6}">
      <dsp:nvSpPr>
        <dsp:cNvPr id="0" name=""/>
        <dsp:cNvSpPr/>
      </dsp:nvSpPr>
      <dsp:spPr>
        <a:xfrm>
          <a:off x="5735621" y="1144107"/>
          <a:ext cx="2241912" cy="18491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21 trener obučen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Materijal i iskustva ugrađeni u Priručnik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Poglavlje 6.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Prilozi 9.4 – 9.6.</a:t>
          </a:r>
          <a:endParaRPr lang="en-US" sz="1600" kern="1200" dirty="0"/>
        </a:p>
      </dsp:txBody>
      <dsp:txXfrm>
        <a:off x="5778174" y="1186660"/>
        <a:ext cx="2156806" cy="1367765"/>
      </dsp:txXfrm>
    </dsp:sp>
    <dsp:sp modelId="{20E1141A-12CB-40BF-A3F6-7573970566D9}">
      <dsp:nvSpPr>
        <dsp:cNvPr id="0" name=""/>
        <dsp:cNvSpPr/>
      </dsp:nvSpPr>
      <dsp:spPr>
        <a:xfrm>
          <a:off x="6233824" y="2596978"/>
          <a:ext cx="1992810" cy="792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Certifikati</a:t>
          </a:r>
          <a:endParaRPr lang="en-US" sz="2400" kern="1200" dirty="0"/>
        </a:p>
      </dsp:txBody>
      <dsp:txXfrm>
        <a:off x="6257035" y="2620189"/>
        <a:ext cx="1946388" cy="74605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700055-10B8-49D0-842F-3CA668DC98B7}">
      <dsp:nvSpPr>
        <dsp:cNvPr id="0" name=""/>
        <dsp:cNvSpPr/>
      </dsp:nvSpPr>
      <dsp:spPr>
        <a:xfrm>
          <a:off x="3439" y="893034"/>
          <a:ext cx="551809" cy="55180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1BB034-8FE6-4ABA-A02B-40128F71F675}">
      <dsp:nvSpPr>
        <dsp:cNvPr id="0" name=""/>
        <dsp:cNvSpPr/>
      </dsp:nvSpPr>
      <dsp:spPr>
        <a:xfrm>
          <a:off x="58620" y="948215"/>
          <a:ext cx="441447" cy="441447"/>
        </a:xfrm>
        <a:prstGeom prst="pie">
          <a:avLst>
            <a:gd name="adj1" fmla="val 1404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2964E0-5EEE-4702-B139-D27538F62820}">
      <dsp:nvSpPr>
        <dsp:cNvPr id="0" name=""/>
        <dsp:cNvSpPr/>
      </dsp:nvSpPr>
      <dsp:spPr>
        <a:xfrm rot="16200000">
          <a:off x="-631141" y="2134605"/>
          <a:ext cx="1600247" cy="33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Rezultati i proces komponente 2</a:t>
          </a:r>
          <a:endParaRPr lang="en-US" sz="1400" kern="1200" dirty="0"/>
        </a:p>
      </dsp:txBody>
      <dsp:txXfrm>
        <a:off x="-631141" y="2134605"/>
        <a:ext cx="1600247" cy="331085"/>
      </dsp:txXfrm>
    </dsp:sp>
    <dsp:sp modelId="{F35D82DA-43D5-45A8-AC0B-802DF578DD7A}">
      <dsp:nvSpPr>
        <dsp:cNvPr id="0" name=""/>
        <dsp:cNvSpPr/>
      </dsp:nvSpPr>
      <dsp:spPr>
        <a:xfrm>
          <a:off x="389705" y="893034"/>
          <a:ext cx="1103619" cy="220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Obrasci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Primjeri SK (5) i SZ (2)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Proces, rad radnih grupa</a:t>
          </a:r>
          <a:endParaRPr lang="en-US" sz="1400" kern="1200" dirty="0"/>
        </a:p>
      </dsp:txBody>
      <dsp:txXfrm>
        <a:off x="389705" y="893034"/>
        <a:ext cx="1103619" cy="2207238"/>
      </dsp:txXfrm>
    </dsp:sp>
    <dsp:sp modelId="{EE4D538E-365D-4FDB-8E83-032B5A22E9C4}">
      <dsp:nvSpPr>
        <dsp:cNvPr id="0" name=""/>
        <dsp:cNvSpPr/>
      </dsp:nvSpPr>
      <dsp:spPr>
        <a:xfrm>
          <a:off x="1686648" y="893034"/>
          <a:ext cx="551809" cy="55180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6A3A90-3E1E-4C3E-80FD-52C623AE2E01}">
      <dsp:nvSpPr>
        <dsp:cNvPr id="0" name=""/>
        <dsp:cNvSpPr/>
      </dsp:nvSpPr>
      <dsp:spPr>
        <a:xfrm>
          <a:off x="1741829" y="948215"/>
          <a:ext cx="441447" cy="441447"/>
        </a:xfrm>
        <a:prstGeom prst="pie">
          <a:avLst>
            <a:gd name="adj1" fmla="val 1188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CDF98C-4F8D-47BC-96B6-0AC67E7952D2}">
      <dsp:nvSpPr>
        <dsp:cNvPr id="0" name=""/>
        <dsp:cNvSpPr/>
      </dsp:nvSpPr>
      <dsp:spPr>
        <a:xfrm rot="16200000">
          <a:off x="1052067" y="2134605"/>
          <a:ext cx="1600247" cy="33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Prvi nacrt Priručnika</a:t>
          </a:r>
          <a:endParaRPr lang="en-US" sz="1400" kern="1200" dirty="0"/>
        </a:p>
      </dsp:txBody>
      <dsp:txXfrm>
        <a:off x="1052067" y="2134605"/>
        <a:ext cx="1600247" cy="331085"/>
      </dsp:txXfrm>
    </dsp:sp>
    <dsp:sp modelId="{8B221001-CB56-4872-AE7F-EB54ED68B4E9}">
      <dsp:nvSpPr>
        <dsp:cNvPr id="0" name=""/>
        <dsp:cNvSpPr/>
      </dsp:nvSpPr>
      <dsp:spPr>
        <a:xfrm>
          <a:off x="2072914" y="893034"/>
          <a:ext cx="1103619" cy="220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Svrha, značaj, EQF, QF-EHEA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QA, ECTS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Ishodi učenja, validacija, neformalno, informalno učenje...</a:t>
          </a:r>
          <a:endParaRPr lang="en-US" sz="1400" kern="1200" dirty="0"/>
        </a:p>
      </dsp:txBody>
      <dsp:txXfrm>
        <a:off x="2072914" y="893034"/>
        <a:ext cx="1103619" cy="2207238"/>
      </dsp:txXfrm>
    </dsp:sp>
    <dsp:sp modelId="{6A4ABF9F-B8B5-4C46-8BE6-F3C736F1BA2F}">
      <dsp:nvSpPr>
        <dsp:cNvPr id="0" name=""/>
        <dsp:cNvSpPr/>
      </dsp:nvSpPr>
      <dsp:spPr>
        <a:xfrm>
          <a:off x="3369857" y="893034"/>
          <a:ext cx="551809" cy="55180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53BB9B-51D4-46B9-9EA0-A0D40BD7DCD5}">
      <dsp:nvSpPr>
        <dsp:cNvPr id="0" name=""/>
        <dsp:cNvSpPr/>
      </dsp:nvSpPr>
      <dsp:spPr>
        <a:xfrm>
          <a:off x="3425038" y="948215"/>
          <a:ext cx="441447" cy="441447"/>
        </a:xfrm>
        <a:prstGeom prst="pie">
          <a:avLst>
            <a:gd name="adj1" fmla="val 972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64C26F-7A0A-4F7E-8301-13DC167DA0C5}">
      <dsp:nvSpPr>
        <dsp:cNvPr id="0" name=""/>
        <dsp:cNvSpPr/>
      </dsp:nvSpPr>
      <dsp:spPr>
        <a:xfrm rot="16200000">
          <a:off x="2735276" y="2134605"/>
          <a:ext cx="1600247" cy="33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Obuka trenera</a:t>
          </a:r>
          <a:endParaRPr lang="en-US" sz="1400" kern="1200" dirty="0"/>
        </a:p>
      </dsp:txBody>
      <dsp:txXfrm>
        <a:off x="2735276" y="2134605"/>
        <a:ext cx="1600247" cy="331085"/>
      </dsp:txXfrm>
    </dsp:sp>
    <dsp:sp modelId="{7488F72A-1BCE-4DF4-BBD1-C4E193D7D455}">
      <dsp:nvSpPr>
        <dsp:cNvPr id="0" name=""/>
        <dsp:cNvSpPr/>
      </dsp:nvSpPr>
      <dsp:spPr>
        <a:xfrm>
          <a:off x="3756123" y="893034"/>
          <a:ext cx="1103619" cy="220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Kriteriji za izbor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Modul i program obuke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Spisak trenera</a:t>
          </a:r>
          <a:endParaRPr lang="en-US" sz="1400" kern="1200" dirty="0"/>
        </a:p>
      </dsp:txBody>
      <dsp:txXfrm>
        <a:off x="3756123" y="893034"/>
        <a:ext cx="1103619" cy="2207238"/>
      </dsp:txXfrm>
    </dsp:sp>
    <dsp:sp modelId="{8ABF1AAB-3EB7-4A1D-82A7-86AA8DAFFC9B}">
      <dsp:nvSpPr>
        <dsp:cNvPr id="0" name=""/>
        <dsp:cNvSpPr/>
      </dsp:nvSpPr>
      <dsp:spPr>
        <a:xfrm>
          <a:off x="5053066" y="893034"/>
          <a:ext cx="551809" cy="55180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82680FD-932E-4F86-BEFA-55C35BCA0850}">
      <dsp:nvSpPr>
        <dsp:cNvPr id="0" name=""/>
        <dsp:cNvSpPr/>
      </dsp:nvSpPr>
      <dsp:spPr>
        <a:xfrm>
          <a:off x="5108247" y="948215"/>
          <a:ext cx="441447" cy="441447"/>
        </a:xfrm>
        <a:prstGeom prst="pie">
          <a:avLst>
            <a:gd name="adj1" fmla="val 756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F27ECE-F503-4E68-BCE2-DB73307440C1}">
      <dsp:nvSpPr>
        <dsp:cNvPr id="0" name=""/>
        <dsp:cNvSpPr/>
      </dsp:nvSpPr>
      <dsp:spPr>
        <a:xfrm rot="16200000">
          <a:off x="4418485" y="2134605"/>
          <a:ext cx="1600247" cy="33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Drugi nacrt Priručnika</a:t>
          </a:r>
          <a:endParaRPr lang="en-US" sz="1400" kern="1200" dirty="0"/>
        </a:p>
      </dsp:txBody>
      <dsp:txXfrm>
        <a:off x="4418485" y="2134605"/>
        <a:ext cx="1600247" cy="331085"/>
      </dsp:txXfrm>
    </dsp:sp>
    <dsp:sp modelId="{8D01F6B5-F1F9-4B0E-905B-B1DFAF5BF63D}">
      <dsp:nvSpPr>
        <dsp:cNvPr id="0" name=""/>
        <dsp:cNvSpPr/>
      </dsp:nvSpPr>
      <dsp:spPr>
        <a:xfrm>
          <a:off x="5439332" y="893034"/>
          <a:ext cx="1103619" cy="220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Ugrađeni materijali i iskustvo sa Obuke trenera</a:t>
          </a:r>
          <a:endParaRPr lang="en-US" sz="1400" kern="1200" dirty="0"/>
        </a:p>
      </dsp:txBody>
      <dsp:txXfrm>
        <a:off x="5439332" y="893034"/>
        <a:ext cx="1103619" cy="2207238"/>
      </dsp:txXfrm>
    </dsp:sp>
    <dsp:sp modelId="{9AE02EEA-8FB9-4FBF-99A6-9398E556A9A2}">
      <dsp:nvSpPr>
        <dsp:cNvPr id="0" name=""/>
        <dsp:cNvSpPr/>
      </dsp:nvSpPr>
      <dsp:spPr>
        <a:xfrm>
          <a:off x="6736275" y="893034"/>
          <a:ext cx="551809" cy="551809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E471A84-045E-4682-B4C0-F06DBFC2B2E6}">
      <dsp:nvSpPr>
        <dsp:cNvPr id="0" name=""/>
        <dsp:cNvSpPr/>
      </dsp:nvSpPr>
      <dsp:spPr>
        <a:xfrm>
          <a:off x="6791456" y="948215"/>
          <a:ext cx="441447" cy="44144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30B48AC-E412-4A6E-B629-7EBD7CE9492F}">
      <dsp:nvSpPr>
        <dsp:cNvPr id="0" name=""/>
        <dsp:cNvSpPr/>
      </dsp:nvSpPr>
      <dsp:spPr>
        <a:xfrm rot="16200000">
          <a:off x="6101694" y="2134605"/>
          <a:ext cx="1600247" cy="331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Treći nacrt Priručnika</a:t>
          </a:r>
          <a:endParaRPr lang="en-US" sz="1400" kern="1200" dirty="0"/>
        </a:p>
      </dsp:txBody>
      <dsp:txXfrm>
        <a:off x="6101694" y="2134605"/>
        <a:ext cx="1600247" cy="331085"/>
      </dsp:txXfrm>
    </dsp:sp>
    <dsp:sp modelId="{8D34108A-3A73-43A5-8C69-A97F9324A599}">
      <dsp:nvSpPr>
        <dsp:cNvPr id="0" name=""/>
        <dsp:cNvSpPr/>
      </dsp:nvSpPr>
      <dsp:spPr>
        <a:xfrm>
          <a:off x="7122541" y="893034"/>
          <a:ext cx="1103619" cy="22072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400" kern="1200" dirty="0" smtClean="0"/>
            <a:t>Ugrađene Preporuke za APKOBiH</a:t>
          </a:r>
          <a:endParaRPr lang="en-US" sz="1400" kern="1200" dirty="0"/>
        </a:p>
      </dsp:txBody>
      <dsp:txXfrm>
        <a:off x="7122541" y="893034"/>
        <a:ext cx="1103619" cy="220723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B20CF9-59BF-9946-9389-BB9E533BFCD0}">
      <dsp:nvSpPr>
        <dsp:cNvPr id="0" name=""/>
        <dsp:cNvSpPr/>
      </dsp:nvSpPr>
      <dsp:spPr>
        <a:xfrm rot="5400000">
          <a:off x="4713034" y="-1529550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kern="1200" dirty="0" smtClean="0"/>
            <a:t>Nacrt p</a:t>
          </a:r>
          <a:r>
            <a:rPr lang="ta-IN" sz="2000" kern="1200" dirty="0" smtClean="0"/>
            <a:t>rioritet</a:t>
          </a:r>
          <a:r>
            <a:rPr lang="bs-Latn-BA" sz="2000" kern="1200" dirty="0" smtClean="0"/>
            <a:t>a</a:t>
          </a:r>
          <a:r>
            <a:rPr lang="ta-IN" sz="2000" kern="1200" dirty="0" smtClean="0"/>
            <a:t> (47 prioriteta) na osnovu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2000" kern="1200" dirty="0" smtClean="0"/>
            <a:t>Analiz</a:t>
          </a:r>
          <a:r>
            <a:rPr lang="bs-Latn-BA" sz="2000" kern="1200" dirty="0" smtClean="0"/>
            <a:t>e </a:t>
          </a:r>
          <a:r>
            <a:rPr lang="ta-IN" sz="2000" kern="1200" dirty="0" smtClean="0"/>
            <a:t>stanja u VO u BiH</a:t>
          </a:r>
          <a:endParaRPr lang="en-US" sz="2000" kern="1200" dirty="0"/>
        </a:p>
      </dsp:txBody>
      <dsp:txXfrm rot="-5400000">
        <a:off x="2962655" y="307047"/>
        <a:ext cx="5180726" cy="1593750"/>
      </dsp:txXfrm>
    </dsp:sp>
    <dsp:sp modelId="{4443DC1D-073B-8D45-BA4F-6DEAE0039217}">
      <dsp:nvSpPr>
        <dsp:cNvPr id="0" name=""/>
        <dsp:cNvSpPr/>
      </dsp:nvSpPr>
      <dsp:spPr>
        <a:xfrm>
          <a:off x="0" y="55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700" kern="1200" dirty="0" smtClean="0"/>
            <a:t>Nacrt p</a:t>
          </a:r>
          <a:r>
            <a:rPr lang="ta-IN" sz="2700" kern="1200" dirty="0" smtClean="0"/>
            <a:t>rioritet</a:t>
          </a:r>
          <a:r>
            <a:rPr lang="bs-Latn-BA" sz="2700" kern="1200" dirty="0" smtClean="0"/>
            <a:t>a</a:t>
          </a:r>
          <a:r>
            <a:rPr lang="ta-IN" sz="2700" kern="1200" dirty="0" smtClean="0"/>
            <a:t> za razvoj visokog obrazovanja u BiH 2016-2026</a:t>
          </a:r>
          <a:endParaRPr lang="en-US" sz="2700" kern="1200" dirty="0"/>
        </a:p>
      </dsp:txBody>
      <dsp:txXfrm>
        <a:off x="107773" y="107828"/>
        <a:ext cx="2747110" cy="1992186"/>
      </dsp:txXfrm>
    </dsp:sp>
    <dsp:sp modelId="{D8DD4DBB-463F-0641-AE6D-999BE730AB5D}">
      <dsp:nvSpPr>
        <dsp:cNvPr id="0" name=""/>
        <dsp:cNvSpPr/>
      </dsp:nvSpPr>
      <dsp:spPr>
        <a:xfrm rot="5400000">
          <a:off x="4713034" y="788569"/>
          <a:ext cx="1766186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2000" kern="1200" dirty="0" smtClean="0"/>
            <a:t>Smjernice za izradu i upotrebu SK i SZ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2000" kern="1200" dirty="0" smtClean="0"/>
            <a:t>Obrasci za SK i SZ; 5 primjera SK i 2 primjera SZ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kern="1200" dirty="0" smtClean="0"/>
            <a:t>Modul i plan za o</a:t>
          </a:r>
          <a:r>
            <a:rPr lang="ta-IN" sz="2000" kern="1200" dirty="0" smtClean="0"/>
            <a:t>buk</a:t>
          </a:r>
          <a:r>
            <a:rPr lang="bs-Latn-BA" sz="2000" kern="1200" dirty="0" smtClean="0"/>
            <a:t>u</a:t>
          </a:r>
          <a:r>
            <a:rPr lang="ta-IN" sz="2000" kern="1200" dirty="0" smtClean="0"/>
            <a:t> trenera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2000" kern="1200" dirty="0" smtClean="0"/>
            <a:t>Preporuke za Akcioni plan KOBiH 2014-2020</a:t>
          </a:r>
          <a:endParaRPr lang="en-US" sz="2000" kern="1200" dirty="0"/>
        </a:p>
      </dsp:txBody>
      <dsp:txXfrm rot="-5400000">
        <a:off x="2962655" y="2625166"/>
        <a:ext cx="5180726" cy="1593750"/>
      </dsp:txXfrm>
    </dsp:sp>
    <dsp:sp modelId="{67249563-7147-F445-967D-94387ECDAAC9}">
      <dsp:nvSpPr>
        <dsp:cNvPr id="0" name=""/>
        <dsp:cNvSpPr/>
      </dsp:nvSpPr>
      <dsp:spPr>
        <a:xfrm>
          <a:off x="0" y="2318174"/>
          <a:ext cx="2962656" cy="220773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700" kern="1200" dirty="0" smtClean="0"/>
            <a:t>Priručnik za razvoj i upotrebu standarda kvalifikacija i zanimanja</a:t>
          </a:r>
          <a:endParaRPr lang="en-US" sz="2700" kern="1200" dirty="0"/>
        </a:p>
      </dsp:txBody>
      <dsp:txXfrm>
        <a:off x="107773" y="2425947"/>
        <a:ext cx="2747110" cy="19921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116F3-FD6A-4128-B683-82BB566E1A6F}">
      <dsp:nvSpPr>
        <dsp:cNvPr id="0" name=""/>
        <dsp:cNvSpPr/>
      </dsp:nvSpPr>
      <dsp:spPr>
        <a:xfrm>
          <a:off x="0" y="216023"/>
          <a:ext cx="8229600" cy="273632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600" kern="1200" dirty="0" smtClean="0"/>
            <a:t>Matrice: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- Kriteriji i pitanja 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- Lista dokumenata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- Lista institucija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- Lista projekata i inicijativa</a:t>
          </a:r>
          <a:endParaRPr lang="en-US" sz="2400" kern="1200" dirty="0"/>
        </a:p>
      </dsp:txBody>
      <dsp:txXfrm>
        <a:off x="0" y="216023"/>
        <a:ext cx="8229600" cy="2736320"/>
      </dsp:txXfrm>
    </dsp:sp>
    <dsp:sp modelId="{8F39D711-45F6-493E-ADDC-92C904846857}">
      <dsp:nvSpPr>
        <dsp:cNvPr id="0" name=""/>
        <dsp:cNvSpPr/>
      </dsp:nvSpPr>
      <dsp:spPr>
        <a:xfrm>
          <a:off x="10348" y="2955927"/>
          <a:ext cx="1370260" cy="1724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Dobro </a:t>
          </a:r>
          <a:r>
            <a:rPr lang="bs-Latn-BA" sz="1800" kern="1200" baseline="0" dirty="0" smtClean="0"/>
            <a:t>upravljanje</a:t>
          </a:r>
          <a:r>
            <a:rPr lang="bs-Latn-BA" sz="1800" kern="1200" dirty="0" smtClean="0"/>
            <a:t> i menadžment</a:t>
          </a:r>
          <a:endParaRPr lang="en-US" sz="1800" kern="1200" dirty="0"/>
        </a:p>
      </dsp:txBody>
      <dsp:txXfrm>
        <a:off x="10348" y="2955927"/>
        <a:ext cx="1370260" cy="1724592"/>
      </dsp:txXfrm>
    </dsp:sp>
    <dsp:sp modelId="{495EFF2B-A9EE-4EC5-956F-F3BBB76F06ED}">
      <dsp:nvSpPr>
        <dsp:cNvPr id="0" name=""/>
        <dsp:cNvSpPr/>
      </dsp:nvSpPr>
      <dsp:spPr>
        <a:xfrm>
          <a:off x="1374278" y="2955927"/>
          <a:ext cx="1370260" cy="17245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kern="1200" dirty="0" smtClean="0"/>
            <a:t>Resursi</a:t>
          </a:r>
          <a:endParaRPr lang="en-US" sz="2000" kern="1200" dirty="0"/>
        </a:p>
      </dsp:txBody>
      <dsp:txXfrm>
        <a:off x="1374278" y="2955927"/>
        <a:ext cx="1370260" cy="1724592"/>
      </dsp:txXfrm>
    </dsp:sp>
    <dsp:sp modelId="{3C626A72-9886-4DE0-A4EF-929E0E507FF0}">
      <dsp:nvSpPr>
        <dsp:cNvPr id="0" name=""/>
        <dsp:cNvSpPr/>
      </dsp:nvSpPr>
      <dsp:spPr>
        <a:xfrm>
          <a:off x="2744539" y="2955927"/>
          <a:ext cx="1370260" cy="17245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kern="1200" dirty="0" smtClean="0"/>
            <a:t>Standardi kvalifikacija</a:t>
          </a:r>
        </a:p>
      </dsp:txBody>
      <dsp:txXfrm>
        <a:off x="2744539" y="2955927"/>
        <a:ext cx="1370260" cy="1724592"/>
      </dsp:txXfrm>
    </dsp:sp>
    <dsp:sp modelId="{74934107-EB47-44F5-B138-006E8FEC21D9}">
      <dsp:nvSpPr>
        <dsp:cNvPr id="0" name=""/>
        <dsp:cNvSpPr/>
      </dsp:nvSpPr>
      <dsp:spPr>
        <a:xfrm>
          <a:off x="4114800" y="2955927"/>
          <a:ext cx="1370260" cy="17245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Povezanost tržišta rada i visokog obrazovanja</a:t>
          </a:r>
        </a:p>
      </dsp:txBody>
      <dsp:txXfrm>
        <a:off x="4114800" y="2955927"/>
        <a:ext cx="1370260" cy="1724592"/>
      </dsp:txXfrm>
    </dsp:sp>
    <dsp:sp modelId="{1F30E3AB-4F07-4B0E-953C-422F3FBDDF1A}">
      <dsp:nvSpPr>
        <dsp:cNvPr id="0" name=""/>
        <dsp:cNvSpPr/>
      </dsp:nvSpPr>
      <dsp:spPr>
        <a:xfrm>
          <a:off x="5485060" y="2955927"/>
          <a:ext cx="1370260" cy="17245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kern="1200" dirty="0" smtClean="0"/>
            <a:t>Internacionalizacija</a:t>
          </a:r>
          <a:endParaRPr lang="en-US" sz="2000" kern="1200" dirty="0"/>
        </a:p>
      </dsp:txBody>
      <dsp:txXfrm>
        <a:off x="5485060" y="2955927"/>
        <a:ext cx="1370260" cy="1724592"/>
      </dsp:txXfrm>
    </dsp:sp>
    <dsp:sp modelId="{89DB89EA-705F-4B2B-90A9-74E8ADC516E7}">
      <dsp:nvSpPr>
        <dsp:cNvPr id="0" name=""/>
        <dsp:cNvSpPr/>
      </dsp:nvSpPr>
      <dsp:spPr>
        <a:xfrm>
          <a:off x="6855321" y="2955927"/>
          <a:ext cx="1370260" cy="1724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kern="1200" dirty="0" smtClean="0"/>
            <a:t>Studentsko iskustvo</a:t>
          </a:r>
          <a:endParaRPr lang="en-US" sz="2000" kern="1200" dirty="0"/>
        </a:p>
      </dsp:txBody>
      <dsp:txXfrm>
        <a:off x="6855321" y="2955927"/>
        <a:ext cx="1370260" cy="1724592"/>
      </dsp:txXfrm>
    </dsp:sp>
    <dsp:sp modelId="{F86B8DFC-D421-4AC8-9420-AB9B6B0FBA04}">
      <dsp:nvSpPr>
        <dsp:cNvPr id="0" name=""/>
        <dsp:cNvSpPr/>
      </dsp:nvSpPr>
      <dsp:spPr>
        <a:xfrm>
          <a:off x="0" y="4680519"/>
          <a:ext cx="8229600" cy="18285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929CC-9D36-4B2C-8306-6E51F98573BD}">
      <dsp:nvSpPr>
        <dsp:cNvPr id="0" name=""/>
        <dsp:cNvSpPr/>
      </dsp:nvSpPr>
      <dsp:spPr>
        <a:xfrm>
          <a:off x="3411783" y="1604690"/>
          <a:ext cx="1639124" cy="152926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Pitanj</a:t>
          </a:r>
          <a:r>
            <a:rPr lang="ta-IN" sz="2100" kern="1200" dirty="0" smtClean="0"/>
            <a:t>a</a:t>
          </a:r>
          <a:endParaRPr lang="bs-Latn-BA" sz="2100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sz="2100" kern="1200" dirty="0" smtClean="0"/>
            <a:t>(15 kriterija, 82 pitanja)</a:t>
          </a:r>
          <a:endParaRPr lang="en-US" sz="2100" kern="1200" dirty="0"/>
        </a:p>
      </dsp:txBody>
      <dsp:txXfrm>
        <a:off x="3486436" y="1679343"/>
        <a:ext cx="1489818" cy="1379960"/>
      </dsp:txXfrm>
    </dsp:sp>
    <dsp:sp modelId="{097180F6-F921-4E8E-B0F5-E3B6BEF9F93F}">
      <dsp:nvSpPr>
        <dsp:cNvPr id="0" name=""/>
        <dsp:cNvSpPr/>
      </dsp:nvSpPr>
      <dsp:spPr>
        <a:xfrm rot="16174611">
          <a:off x="4085112" y="1465139"/>
          <a:ext cx="2791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9109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1C6EDB-B237-4EF5-BBC1-40B3A139077E}">
      <dsp:nvSpPr>
        <dsp:cNvPr id="0" name=""/>
        <dsp:cNvSpPr/>
      </dsp:nvSpPr>
      <dsp:spPr>
        <a:xfrm>
          <a:off x="3466724" y="-9"/>
          <a:ext cx="1504035" cy="132559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200" kern="1200" dirty="0" smtClean="0"/>
            <a:t>Dokumenti</a:t>
          </a:r>
          <a:endParaRPr lang="en-US" sz="2200" kern="1200" dirty="0"/>
        </a:p>
      </dsp:txBody>
      <dsp:txXfrm>
        <a:off x="3531434" y="64701"/>
        <a:ext cx="1374615" cy="1196178"/>
      </dsp:txXfrm>
    </dsp:sp>
    <dsp:sp modelId="{E43B0160-F528-4F80-97B8-31347FF27330}">
      <dsp:nvSpPr>
        <dsp:cNvPr id="0" name=""/>
        <dsp:cNvSpPr/>
      </dsp:nvSpPr>
      <dsp:spPr>
        <a:xfrm rot="1851950">
          <a:off x="5015264" y="2988268"/>
          <a:ext cx="5033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3326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D82D1-9BCF-4EB0-BE5C-76CC48CF333F}">
      <dsp:nvSpPr>
        <dsp:cNvPr id="0" name=""/>
        <dsp:cNvSpPr/>
      </dsp:nvSpPr>
      <dsp:spPr>
        <a:xfrm>
          <a:off x="5482948" y="2882594"/>
          <a:ext cx="1328642" cy="126366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300" kern="1200" dirty="0" smtClean="0"/>
            <a:t>Intervjui i fokusne grupe</a:t>
          </a:r>
          <a:endParaRPr lang="en-US" sz="2300" kern="1200" dirty="0"/>
        </a:p>
      </dsp:txBody>
      <dsp:txXfrm>
        <a:off x="5544635" y="2944281"/>
        <a:ext cx="1205268" cy="1140295"/>
      </dsp:txXfrm>
    </dsp:sp>
    <dsp:sp modelId="{23B000E1-BC16-4AAD-A2D4-7DE8EA589081}">
      <dsp:nvSpPr>
        <dsp:cNvPr id="0" name=""/>
        <dsp:cNvSpPr/>
      </dsp:nvSpPr>
      <dsp:spPr>
        <a:xfrm rot="8933478">
          <a:off x="2977833" y="2984673"/>
          <a:ext cx="4675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7570" y="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D90BB-FA83-497A-BE12-7C317C094EF8}">
      <dsp:nvSpPr>
        <dsp:cNvPr id="0" name=""/>
        <dsp:cNvSpPr/>
      </dsp:nvSpPr>
      <dsp:spPr>
        <a:xfrm>
          <a:off x="1522520" y="2972090"/>
          <a:ext cx="1488933" cy="116523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3500" tIns="63500" rIns="63500" bIns="635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500" kern="1200" dirty="0" smtClean="0"/>
            <a:t>Statistički podaci</a:t>
          </a:r>
          <a:endParaRPr lang="en-US" sz="2500" kern="1200" dirty="0"/>
        </a:p>
      </dsp:txBody>
      <dsp:txXfrm>
        <a:off x="1579402" y="3028972"/>
        <a:ext cx="1375169" cy="105146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91D73A-A02E-4651-9539-93ECD4FD75D5}">
      <dsp:nvSpPr>
        <dsp:cNvPr id="0" name=""/>
        <dsp:cNvSpPr/>
      </dsp:nvSpPr>
      <dsp:spPr>
        <a:xfrm>
          <a:off x="3982" y="847604"/>
          <a:ext cx="4010553" cy="47182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4A531F-09D7-44DE-9883-482B09AAF5C7}">
      <dsp:nvSpPr>
        <dsp:cNvPr id="0" name=""/>
        <dsp:cNvSpPr/>
      </dsp:nvSpPr>
      <dsp:spPr>
        <a:xfrm>
          <a:off x="3982" y="1024804"/>
          <a:ext cx="294629" cy="2946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21B3D0-C067-4845-B830-48F8DB7AEFA7}">
      <dsp:nvSpPr>
        <dsp:cNvPr id="0" name=""/>
        <dsp:cNvSpPr/>
      </dsp:nvSpPr>
      <dsp:spPr>
        <a:xfrm>
          <a:off x="3982" y="0"/>
          <a:ext cx="4010553" cy="84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5100" kern="1200" dirty="0" smtClean="0"/>
            <a:t>Istraživanje</a:t>
          </a:r>
          <a:endParaRPr lang="en-US" sz="5100" kern="1200" dirty="0"/>
        </a:p>
      </dsp:txBody>
      <dsp:txXfrm>
        <a:off x="3982" y="0"/>
        <a:ext cx="4010553" cy="847604"/>
      </dsp:txXfrm>
    </dsp:sp>
    <dsp:sp modelId="{EC9E22C9-3927-4D1E-B0DE-5B1F79567C4D}">
      <dsp:nvSpPr>
        <dsp:cNvPr id="0" name=""/>
        <dsp:cNvSpPr/>
      </dsp:nvSpPr>
      <dsp:spPr>
        <a:xfrm>
          <a:off x="3982" y="1711577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2AB81B0-62C2-4F17-B19D-3A04B70EB172}">
      <dsp:nvSpPr>
        <dsp:cNvPr id="0" name=""/>
        <dsp:cNvSpPr/>
      </dsp:nvSpPr>
      <dsp:spPr>
        <a:xfrm>
          <a:off x="284721" y="1515506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Povezanost tržišta rada i visokog obrazovanja</a:t>
          </a:r>
          <a:endParaRPr lang="en-US" sz="2400" kern="1200" dirty="0"/>
        </a:p>
      </dsp:txBody>
      <dsp:txXfrm>
        <a:off x="284721" y="1515506"/>
        <a:ext cx="3729814" cy="686765"/>
      </dsp:txXfrm>
    </dsp:sp>
    <dsp:sp modelId="{5DB95CE4-C348-4E1D-8930-5C72BC526940}">
      <dsp:nvSpPr>
        <dsp:cNvPr id="0" name=""/>
        <dsp:cNvSpPr/>
      </dsp:nvSpPr>
      <dsp:spPr>
        <a:xfrm>
          <a:off x="3982" y="2398343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61C6CFA-9DC9-4B75-AED1-BA43ABD325E0}">
      <dsp:nvSpPr>
        <dsp:cNvPr id="0" name=""/>
        <dsp:cNvSpPr/>
      </dsp:nvSpPr>
      <dsp:spPr>
        <a:xfrm>
          <a:off x="284721" y="2202272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Internacionalizacija</a:t>
          </a:r>
          <a:endParaRPr lang="en-US" sz="2400" kern="1200" dirty="0"/>
        </a:p>
      </dsp:txBody>
      <dsp:txXfrm>
        <a:off x="284721" y="2202272"/>
        <a:ext cx="3729814" cy="686765"/>
      </dsp:txXfrm>
    </dsp:sp>
    <dsp:sp modelId="{742C73D1-BB76-472B-A559-084AABD227F4}">
      <dsp:nvSpPr>
        <dsp:cNvPr id="0" name=""/>
        <dsp:cNvSpPr/>
      </dsp:nvSpPr>
      <dsp:spPr>
        <a:xfrm>
          <a:off x="3982" y="3085109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6333B7-7936-41B6-8F8E-098A3B9AE2F5}">
      <dsp:nvSpPr>
        <dsp:cNvPr id="0" name=""/>
        <dsp:cNvSpPr/>
      </dsp:nvSpPr>
      <dsp:spPr>
        <a:xfrm>
          <a:off x="284721" y="2889037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Studentsko iskustvo</a:t>
          </a:r>
          <a:endParaRPr lang="en-US" sz="2400" kern="1200" dirty="0"/>
        </a:p>
      </dsp:txBody>
      <dsp:txXfrm>
        <a:off x="284721" y="2889037"/>
        <a:ext cx="3729814" cy="686765"/>
      </dsp:txXfrm>
    </dsp:sp>
    <dsp:sp modelId="{DC62772F-8723-44D5-B60B-53C396B16BCA}">
      <dsp:nvSpPr>
        <dsp:cNvPr id="0" name=""/>
        <dsp:cNvSpPr/>
      </dsp:nvSpPr>
      <dsp:spPr>
        <a:xfrm>
          <a:off x="4215063" y="847604"/>
          <a:ext cx="4010553" cy="47182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B9FF606-D15B-4A0F-8A27-14F2788EFD27}">
      <dsp:nvSpPr>
        <dsp:cNvPr id="0" name=""/>
        <dsp:cNvSpPr/>
      </dsp:nvSpPr>
      <dsp:spPr>
        <a:xfrm>
          <a:off x="4215063" y="1024804"/>
          <a:ext cx="294629" cy="29462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FEEB91-165E-4B82-90FA-7ACE073729D4}">
      <dsp:nvSpPr>
        <dsp:cNvPr id="0" name=""/>
        <dsp:cNvSpPr/>
      </dsp:nvSpPr>
      <dsp:spPr>
        <a:xfrm>
          <a:off x="4215063" y="0"/>
          <a:ext cx="4010553" cy="8476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7155" tIns="64770" rIns="97155" bIns="6477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5100" kern="1200" dirty="0" smtClean="0"/>
            <a:t>Meta-analiza</a:t>
          </a:r>
          <a:endParaRPr lang="en-US" sz="5100" kern="1200" dirty="0"/>
        </a:p>
      </dsp:txBody>
      <dsp:txXfrm>
        <a:off x="4215063" y="0"/>
        <a:ext cx="4010553" cy="847604"/>
      </dsp:txXfrm>
    </dsp:sp>
    <dsp:sp modelId="{0F00D4F7-7B3F-42B8-BC96-557DE0231DDC}">
      <dsp:nvSpPr>
        <dsp:cNvPr id="0" name=""/>
        <dsp:cNvSpPr/>
      </dsp:nvSpPr>
      <dsp:spPr>
        <a:xfrm>
          <a:off x="4215063" y="1711577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33F5E1-03F2-48ED-A203-F6882F02F951}">
      <dsp:nvSpPr>
        <dsp:cNvPr id="0" name=""/>
        <dsp:cNvSpPr/>
      </dsp:nvSpPr>
      <dsp:spPr>
        <a:xfrm>
          <a:off x="4495802" y="1515506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Dobro upravljanje i menadžment</a:t>
          </a:r>
          <a:endParaRPr lang="en-US" sz="2400" kern="1200" dirty="0"/>
        </a:p>
      </dsp:txBody>
      <dsp:txXfrm>
        <a:off x="4495802" y="1515506"/>
        <a:ext cx="3729814" cy="686765"/>
      </dsp:txXfrm>
    </dsp:sp>
    <dsp:sp modelId="{CBA66F87-7B93-40F2-8156-C9324D9E1D9E}">
      <dsp:nvSpPr>
        <dsp:cNvPr id="0" name=""/>
        <dsp:cNvSpPr/>
      </dsp:nvSpPr>
      <dsp:spPr>
        <a:xfrm>
          <a:off x="4215063" y="2398343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F10BBD3-6DAF-4EF2-98DC-801CAE0E02BB}">
      <dsp:nvSpPr>
        <dsp:cNvPr id="0" name=""/>
        <dsp:cNvSpPr/>
      </dsp:nvSpPr>
      <dsp:spPr>
        <a:xfrm>
          <a:off x="4495802" y="2202272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Resursi</a:t>
          </a:r>
          <a:endParaRPr lang="en-US" sz="2400" kern="1200" dirty="0"/>
        </a:p>
      </dsp:txBody>
      <dsp:txXfrm>
        <a:off x="4495802" y="2202272"/>
        <a:ext cx="3729814" cy="686765"/>
      </dsp:txXfrm>
    </dsp:sp>
    <dsp:sp modelId="{04B654DA-ACD6-4848-B488-1FC3F3C097FC}">
      <dsp:nvSpPr>
        <dsp:cNvPr id="0" name=""/>
        <dsp:cNvSpPr/>
      </dsp:nvSpPr>
      <dsp:spPr>
        <a:xfrm>
          <a:off x="4215063" y="3085109"/>
          <a:ext cx="294622" cy="2946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D89F7CC-9233-4097-BA1D-CAAAFA5C56BA}">
      <dsp:nvSpPr>
        <dsp:cNvPr id="0" name=""/>
        <dsp:cNvSpPr/>
      </dsp:nvSpPr>
      <dsp:spPr>
        <a:xfrm>
          <a:off x="4495802" y="2889037"/>
          <a:ext cx="3729814" cy="6867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400" kern="1200" dirty="0" smtClean="0"/>
            <a:t>Standardi kvalifikacija</a:t>
          </a:r>
          <a:endParaRPr lang="en-US" sz="2400" kern="1200" dirty="0"/>
        </a:p>
      </dsp:txBody>
      <dsp:txXfrm>
        <a:off x="4495802" y="2889037"/>
        <a:ext cx="3729814" cy="6867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E9A2AE-7A5E-4B6F-ABE1-8BBB7AB8F6FA}">
      <dsp:nvSpPr>
        <dsp:cNvPr id="0" name=""/>
        <dsp:cNvSpPr/>
      </dsp:nvSpPr>
      <dsp:spPr>
        <a:xfrm>
          <a:off x="6288707" y="2684281"/>
          <a:ext cx="252779" cy="77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191"/>
              </a:lnTo>
              <a:lnTo>
                <a:pt x="252779" y="77519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ED288-93A8-4882-A2F1-A6314DB39D79}">
      <dsp:nvSpPr>
        <dsp:cNvPr id="0" name=""/>
        <dsp:cNvSpPr/>
      </dsp:nvSpPr>
      <dsp:spPr>
        <a:xfrm>
          <a:off x="3904150" y="1487789"/>
          <a:ext cx="3058637" cy="35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45"/>
              </a:lnTo>
              <a:lnTo>
                <a:pt x="3058637" y="176945"/>
              </a:lnTo>
              <a:lnTo>
                <a:pt x="3058637" y="353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D848B-5BD3-4F24-9D1A-FDE81D4BD34B}">
      <dsp:nvSpPr>
        <dsp:cNvPr id="0" name=""/>
        <dsp:cNvSpPr/>
      </dsp:nvSpPr>
      <dsp:spPr>
        <a:xfrm>
          <a:off x="4249615" y="2684281"/>
          <a:ext cx="252779" cy="77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191"/>
              </a:lnTo>
              <a:lnTo>
                <a:pt x="252779" y="77519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13348B-A402-467A-A0F6-E92DA5305D8A}">
      <dsp:nvSpPr>
        <dsp:cNvPr id="0" name=""/>
        <dsp:cNvSpPr/>
      </dsp:nvSpPr>
      <dsp:spPr>
        <a:xfrm>
          <a:off x="3904150" y="1487789"/>
          <a:ext cx="1019545" cy="35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945"/>
              </a:lnTo>
              <a:lnTo>
                <a:pt x="1019545" y="176945"/>
              </a:lnTo>
              <a:lnTo>
                <a:pt x="1019545" y="353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98FEF-3714-4185-BA7D-29DB982F9785}">
      <dsp:nvSpPr>
        <dsp:cNvPr id="0" name=""/>
        <dsp:cNvSpPr/>
      </dsp:nvSpPr>
      <dsp:spPr>
        <a:xfrm>
          <a:off x="2210524" y="2684281"/>
          <a:ext cx="252779" cy="77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191"/>
              </a:lnTo>
              <a:lnTo>
                <a:pt x="252779" y="77519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9216C-FF10-4FA4-88A1-D4B39E130B3F}">
      <dsp:nvSpPr>
        <dsp:cNvPr id="0" name=""/>
        <dsp:cNvSpPr/>
      </dsp:nvSpPr>
      <dsp:spPr>
        <a:xfrm>
          <a:off x="2884604" y="1487789"/>
          <a:ext cx="1019545" cy="353891"/>
        </a:xfrm>
        <a:custGeom>
          <a:avLst/>
          <a:gdLst/>
          <a:ahLst/>
          <a:cxnLst/>
          <a:rect l="0" t="0" r="0" b="0"/>
          <a:pathLst>
            <a:path>
              <a:moveTo>
                <a:pt x="1019545" y="0"/>
              </a:moveTo>
              <a:lnTo>
                <a:pt x="1019545" y="176945"/>
              </a:lnTo>
              <a:lnTo>
                <a:pt x="0" y="176945"/>
              </a:lnTo>
              <a:lnTo>
                <a:pt x="0" y="353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786A6-14C4-41BF-BE88-BA2E4CAACD7E}">
      <dsp:nvSpPr>
        <dsp:cNvPr id="0" name=""/>
        <dsp:cNvSpPr/>
      </dsp:nvSpPr>
      <dsp:spPr>
        <a:xfrm>
          <a:off x="171433" y="2684281"/>
          <a:ext cx="252779" cy="775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5191"/>
              </a:lnTo>
              <a:lnTo>
                <a:pt x="252779" y="775191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03EB8-6F24-4319-AF61-F845CBFB3B64}">
      <dsp:nvSpPr>
        <dsp:cNvPr id="0" name=""/>
        <dsp:cNvSpPr/>
      </dsp:nvSpPr>
      <dsp:spPr>
        <a:xfrm>
          <a:off x="845513" y="1487789"/>
          <a:ext cx="3058637" cy="353891"/>
        </a:xfrm>
        <a:custGeom>
          <a:avLst/>
          <a:gdLst/>
          <a:ahLst/>
          <a:cxnLst/>
          <a:rect l="0" t="0" r="0" b="0"/>
          <a:pathLst>
            <a:path>
              <a:moveTo>
                <a:pt x="3058637" y="0"/>
              </a:moveTo>
              <a:lnTo>
                <a:pt x="3058637" y="176945"/>
              </a:lnTo>
              <a:lnTo>
                <a:pt x="0" y="176945"/>
              </a:lnTo>
              <a:lnTo>
                <a:pt x="0" y="353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C592F0-B547-4569-8188-8D8A828503A9}">
      <dsp:nvSpPr>
        <dsp:cNvPr id="0" name=""/>
        <dsp:cNvSpPr/>
      </dsp:nvSpPr>
      <dsp:spPr>
        <a:xfrm>
          <a:off x="658413" y="645190"/>
          <a:ext cx="6491472" cy="84259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200" kern="1200" dirty="0" smtClean="0"/>
            <a:t>Analiza</a:t>
          </a:r>
          <a:endParaRPr lang="en-US" sz="3200" kern="1200" dirty="0"/>
        </a:p>
      </dsp:txBody>
      <dsp:txXfrm>
        <a:off x="658413" y="645190"/>
        <a:ext cx="6491472" cy="842599"/>
      </dsp:txXfrm>
    </dsp:sp>
    <dsp:sp modelId="{C7E13EEE-D977-487A-A6A1-E45B0F4344E9}">
      <dsp:nvSpPr>
        <dsp:cNvPr id="0" name=""/>
        <dsp:cNvSpPr/>
      </dsp:nvSpPr>
      <dsp:spPr>
        <a:xfrm>
          <a:off x="2913" y="1841681"/>
          <a:ext cx="1685199" cy="8425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Pregled dokumenata i statističkih podataka</a:t>
          </a:r>
          <a:endParaRPr lang="en-US" sz="1500" kern="1200" dirty="0"/>
        </a:p>
      </dsp:txBody>
      <dsp:txXfrm>
        <a:off x="2913" y="1841681"/>
        <a:ext cx="1685199" cy="842599"/>
      </dsp:txXfrm>
    </dsp:sp>
    <dsp:sp modelId="{D0F00B12-6274-4393-B6BD-FD281572E5D3}">
      <dsp:nvSpPr>
        <dsp:cNvPr id="0" name=""/>
        <dsp:cNvSpPr/>
      </dsp:nvSpPr>
      <dsp:spPr>
        <a:xfrm>
          <a:off x="424213" y="3038173"/>
          <a:ext cx="1685199" cy="8425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Dokumenti  i statistički podaci</a:t>
          </a:r>
          <a:endParaRPr lang="en-US" sz="1500" kern="1200" dirty="0"/>
        </a:p>
      </dsp:txBody>
      <dsp:txXfrm>
        <a:off x="424213" y="3038173"/>
        <a:ext cx="1685199" cy="842599"/>
      </dsp:txXfrm>
    </dsp:sp>
    <dsp:sp modelId="{06FD4425-1057-4C69-A04C-2F4FC4FA769B}">
      <dsp:nvSpPr>
        <dsp:cNvPr id="0" name=""/>
        <dsp:cNvSpPr/>
      </dsp:nvSpPr>
      <dsp:spPr>
        <a:xfrm>
          <a:off x="2042004" y="1841681"/>
          <a:ext cx="1685199" cy="8425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Pregled intervjua i fokusnih grupa</a:t>
          </a:r>
          <a:endParaRPr lang="en-US" sz="1500" kern="1200" dirty="0"/>
        </a:p>
      </dsp:txBody>
      <dsp:txXfrm>
        <a:off x="2042004" y="1841681"/>
        <a:ext cx="1685199" cy="842599"/>
      </dsp:txXfrm>
    </dsp:sp>
    <dsp:sp modelId="{38E50959-E35C-4910-8827-FD7AEE12237D}">
      <dsp:nvSpPr>
        <dsp:cNvPr id="0" name=""/>
        <dsp:cNvSpPr/>
      </dsp:nvSpPr>
      <dsp:spPr>
        <a:xfrm>
          <a:off x="2463304" y="3038173"/>
          <a:ext cx="1685199" cy="8425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Intervjui i fokusne grupe</a:t>
          </a:r>
          <a:endParaRPr lang="en-US" sz="1500" kern="1200" dirty="0"/>
        </a:p>
      </dsp:txBody>
      <dsp:txXfrm>
        <a:off x="2463304" y="3038173"/>
        <a:ext cx="1685199" cy="842599"/>
      </dsp:txXfrm>
    </dsp:sp>
    <dsp:sp modelId="{83400B67-E20F-41D9-8236-54AA9AB4D015}">
      <dsp:nvSpPr>
        <dsp:cNvPr id="0" name=""/>
        <dsp:cNvSpPr/>
      </dsp:nvSpPr>
      <dsp:spPr>
        <a:xfrm>
          <a:off x="4081096" y="1841681"/>
          <a:ext cx="1685199" cy="8425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Online anketa izvještaj</a:t>
          </a:r>
          <a:endParaRPr lang="en-US" sz="1500" kern="1200" dirty="0"/>
        </a:p>
      </dsp:txBody>
      <dsp:txXfrm>
        <a:off x="4081096" y="1841681"/>
        <a:ext cx="1685199" cy="842599"/>
      </dsp:txXfrm>
    </dsp:sp>
    <dsp:sp modelId="{7541D395-F5BA-4166-BB05-3C20F324FF96}">
      <dsp:nvSpPr>
        <dsp:cNvPr id="0" name=""/>
        <dsp:cNvSpPr/>
      </dsp:nvSpPr>
      <dsp:spPr>
        <a:xfrm>
          <a:off x="4502395" y="3038173"/>
          <a:ext cx="1685199" cy="8425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Online anketa</a:t>
          </a:r>
          <a:endParaRPr lang="en-US" sz="1500" kern="1200" dirty="0"/>
        </a:p>
      </dsp:txBody>
      <dsp:txXfrm>
        <a:off x="4502395" y="3038173"/>
        <a:ext cx="1685199" cy="842599"/>
      </dsp:txXfrm>
    </dsp:sp>
    <dsp:sp modelId="{3E3AAC2D-8007-4AD4-80DE-7C30FC57E08B}">
      <dsp:nvSpPr>
        <dsp:cNvPr id="0" name=""/>
        <dsp:cNvSpPr/>
      </dsp:nvSpPr>
      <dsp:spPr>
        <a:xfrm>
          <a:off x="6120187" y="1841681"/>
          <a:ext cx="1685199" cy="84259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Meta analiza</a:t>
          </a:r>
          <a:endParaRPr lang="en-US" sz="1500" kern="1200" dirty="0"/>
        </a:p>
      </dsp:txBody>
      <dsp:txXfrm>
        <a:off x="6120187" y="1841681"/>
        <a:ext cx="1685199" cy="842599"/>
      </dsp:txXfrm>
    </dsp:sp>
    <dsp:sp modelId="{50271C54-FF0C-4648-9387-B1B3B097D802}">
      <dsp:nvSpPr>
        <dsp:cNvPr id="0" name=""/>
        <dsp:cNvSpPr/>
      </dsp:nvSpPr>
      <dsp:spPr>
        <a:xfrm>
          <a:off x="6541487" y="3038173"/>
          <a:ext cx="1685199" cy="84259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Rezultati prethodnih projekata</a:t>
          </a:r>
          <a:endParaRPr lang="en-US" sz="1500" kern="1200" dirty="0"/>
        </a:p>
      </dsp:txBody>
      <dsp:txXfrm>
        <a:off x="6541487" y="3038173"/>
        <a:ext cx="1685199" cy="8425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A2BA4-4C3E-4809-B0E5-AB329E7C42DA}">
      <dsp:nvSpPr>
        <dsp:cNvPr id="0" name=""/>
        <dsp:cNvSpPr/>
      </dsp:nvSpPr>
      <dsp:spPr>
        <a:xfrm rot="16200000">
          <a:off x="1005067" y="-1005067"/>
          <a:ext cx="2104665" cy="4114800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Analiza dokumenata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230 dokumenata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Zakoni, strategije, statuti, izvještaji, samo-evaluacije,  bilteni, publikacije, ...</a:t>
          </a:r>
          <a:endParaRPr lang="en-US" sz="1600" kern="1200" dirty="0"/>
        </a:p>
      </dsp:txBody>
      <dsp:txXfrm rot="5400000">
        <a:off x="0" y="0"/>
        <a:ext cx="4114800" cy="1578499"/>
      </dsp:txXfrm>
    </dsp:sp>
    <dsp:sp modelId="{1029CC88-238F-42B3-8C0C-41ACCA52CACE}">
      <dsp:nvSpPr>
        <dsp:cNvPr id="0" name=""/>
        <dsp:cNvSpPr/>
      </dsp:nvSpPr>
      <dsp:spPr>
        <a:xfrm>
          <a:off x="4114800" y="0"/>
          <a:ext cx="4114800" cy="2104665"/>
        </a:xfrm>
        <a:prstGeom prst="round1Rect">
          <a:avLst/>
        </a:prstGeom>
        <a:gradFill rotWithShape="0">
          <a:gsLst>
            <a:gs pos="0">
              <a:schemeClr val="accent3">
                <a:hueOff val="3750088"/>
                <a:satOff val="-5627"/>
                <a:lumOff val="-915"/>
                <a:alphaOff val="0"/>
                <a:shade val="51000"/>
                <a:satMod val="130000"/>
              </a:schemeClr>
            </a:gs>
            <a:gs pos="80000">
              <a:schemeClr val="accent3">
                <a:hueOff val="3750088"/>
                <a:satOff val="-5627"/>
                <a:lumOff val="-915"/>
                <a:alphaOff val="0"/>
                <a:shade val="93000"/>
                <a:satMod val="130000"/>
              </a:schemeClr>
            </a:gs>
            <a:gs pos="100000">
              <a:schemeClr val="accent3">
                <a:hueOff val="3750088"/>
                <a:satOff val="-5627"/>
                <a:lumOff val="-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l" defTabSz="9334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bs-Latn-BA" sz="2100" kern="1200" dirty="0" smtClean="0"/>
            <a:t>Analiza intervjua i fokusnih grupa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1600" kern="1200" dirty="0" smtClean="0"/>
            <a:t>222 </a:t>
          </a:r>
          <a:r>
            <a:rPr lang="en-US" sz="1600" kern="1200" dirty="0" err="1" smtClean="0"/>
            <a:t>osobe</a:t>
          </a:r>
          <a:r>
            <a:rPr lang="en-US" sz="1600" kern="1200" dirty="0" smtClean="0"/>
            <a:t>,</a:t>
          </a:r>
          <a:r>
            <a:rPr lang="ta-IN" sz="1600" kern="1200" dirty="0" smtClean="0"/>
            <a:t> 29 </a:t>
          </a:r>
          <a:r>
            <a:rPr lang="en-US" sz="1600" kern="1200" dirty="0" err="1" smtClean="0"/>
            <a:t>institucija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Univerziteti, ministarstva, agencije, zavodi, komore, udruženja, ...  </a:t>
          </a:r>
          <a:endParaRPr lang="en-US" sz="1600" kern="1200" dirty="0"/>
        </a:p>
      </dsp:txBody>
      <dsp:txXfrm>
        <a:off x="4114800" y="0"/>
        <a:ext cx="4114800" cy="1578499"/>
      </dsp:txXfrm>
    </dsp:sp>
    <dsp:sp modelId="{05F1B509-BE70-430B-A0E0-CABCF8334852}">
      <dsp:nvSpPr>
        <dsp:cNvPr id="0" name=""/>
        <dsp:cNvSpPr/>
      </dsp:nvSpPr>
      <dsp:spPr>
        <a:xfrm rot="10800000">
          <a:off x="0" y="2104665"/>
          <a:ext cx="4114800" cy="2104665"/>
        </a:xfrm>
        <a:prstGeom prst="round1Rect">
          <a:avLst/>
        </a:prstGeom>
        <a:gradFill rotWithShape="0">
          <a:gsLst>
            <a:gs pos="0">
              <a:schemeClr val="accent3">
                <a:hueOff val="7500176"/>
                <a:satOff val="-11253"/>
                <a:lumOff val="-1830"/>
                <a:alphaOff val="0"/>
                <a:shade val="51000"/>
                <a:satMod val="130000"/>
              </a:schemeClr>
            </a:gs>
            <a:gs pos="80000">
              <a:schemeClr val="accent3">
                <a:hueOff val="7500176"/>
                <a:satOff val="-11253"/>
                <a:lumOff val="-1830"/>
                <a:alphaOff val="0"/>
                <a:shade val="93000"/>
                <a:satMod val="130000"/>
              </a:schemeClr>
            </a:gs>
            <a:gs pos="100000">
              <a:schemeClr val="accent3">
                <a:hueOff val="7500176"/>
                <a:satOff val="-11253"/>
                <a:lumOff val="-18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Online anketa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1600" kern="1200" dirty="0" smtClean="0"/>
            <a:t>Dodatni podaci</a:t>
          </a:r>
          <a:r>
            <a:rPr lang="bs-Latn-BA" sz="1600" kern="1200" dirty="0" smtClean="0"/>
            <a:t> (16 od 40 VŠU odgovorilo)</a:t>
          </a:r>
          <a:endParaRPr lang="en-US" sz="1600" kern="1200" dirty="0"/>
        </a:p>
      </dsp:txBody>
      <dsp:txXfrm rot="10800000">
        <a:off x="0" y="2630831"/>
        <a:ext cx="4114800" cy="1578499"/>
      </dsp:txXfrm>
    </dsp:sp>
    <dsp:sp modelId="{1A997210-CEA9-4B6B-9D8D-A37F42F603E2}">
      <dsp:nvSpPr>
        <dsp:cNvPr id="0" name=""/>
        <dsp:cNvSpPr/>
      </dsp:nvSpPr>
      <dsp:spPr>
        <a:xfrm rot="5400000">
          <a:off x="5119867" y="1099598"/>
          <a:ext cx="2104665" cy="4114800"/>
        </a:xfrm>
        <a:prstGeom prst="round1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Meta analiza</a:t>
          </a:r>
          <a:endParaRPr lang="ta-IN" sz="21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600" kern="1200" dirty="0" smtClean="0"/>
            <a:t>R</a:t>
          </a:r>
          <a:r>
            <a:rPr lang="ta-IN" sz="1600" kern="1200" dirty="0" smtClean="0"/>
            <a:t>ezultat</a:t>
          </a:r>
          <a:r>
            <a:rPr lang="bs-Latn-BA" sz="1600" kern="1200" dirty="0" smtClean="0"/>
            <a:t>i</a:t>
          </a:r>
          <a:r>
            <a:rPr lang="ta-IN" sz="1600" kern="1200" dirty="0" smtClean="0"/>
            <a:t> prethodnih EU i drugih projekata i inicijativ</a:t>
          </a:r>
          <a:r>
            <a:rPr lang="bs-Latn-BA" sz="1600" kern="1200" dirty="0" smtClean="0"/>
            <a:t>a</a:t>
          </a:r>
          <a:endParaRPr lang="ta-IN" sz="1600" kern="1200" dirty="0" smtClean="0"/>
        </a:p>
      </dsp:txBody>
      <dsp:txXfrm rot="-5400000">
        <a:off x="4114800" y="2630831"/>
        <a:ext cx="4114800" cy="1578499"/>
      </dsp:txXfrm>
    </dsp:sp>
    <dsp:sp modelId="{8968351A-0629-48D0-B82B-A14301CE21A2}">
      <dsp:nvSpPr>
        <dsp:cNvPr id="0" name=""/>
        <dsp:cNvSpPr/>
      </dsp:nvSpPr>
      <dsp:spPr>
        <a:xfrm>
          <a:off x="2962672" y="1401017"/>
          <a:ext cx="2304255" cy="1407295"/>
        </a:xfrm>
        <a:prstGeom prst="roundRect">
          <a:avLst/>
        </a:prstGeom>
        <a:gradFill rotWithShape="0">
          <a:gsLst>
            <a:gs pos="0">
              <a:schemeClr val="accent3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Analiza situacije u visokom obrazovanju</a:t>
          </a:r>
          <a:endParaRPr lang="en-US" sz="2100" kern="1200" dirty="0"/>
        </a:p>
      </dsp:txBody>
      <dsp:txXfrm>
        <a:off x="3031370" y="1469715"/>
        <a:ext cx="2166859" cy="12698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28294-0483-4172-842A-FF5F009B6652}">
      <dsp:nvSpPr>
        <dsp:cNvPr id="0" name=""/>
        <dsp:cNvSpPr/>
      </dsp:nvSpPr>
      <dsp:spPr>
        <a:xfrm>
          <a:off x="4093" y="1022857"/>
          <a:ext cx="1861062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200" kern="1200" dirty="0" smtClean="0"/>
            <a:t>Analiza</a:t>
          </a:r>
          <a:endParaRPr lang="en-US" sz="2200" kern="1200" dirty="0"/>
        </a:p>
      </dsp:txBody>
      <dsp:txXfrm>
        <a:off x="4093" y="1022857"/>
        <a:ext cx="1861062" cy="633600"/>
      </dsp:txXfrm>
    </dsp:sp>
    <dsp:sp modelId="{45E026A7-CC33-4C63-A35C-F4F69A90975C}">
      <dsp:nvSpPr>
        <dsp:cNvPr id="0" name=""/>
        <dsp:cNvSpPr/>
      </dsp:nvSpPr>
      <dsp:spPr>
        <a:xfrm>
          <a:off x="385274" y="1656457"/>
          <a:ext cx="1861062" cy="138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200" kern="1200" dirty="0" smtClean="0"/>
            <a:t>6 polja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200" kern="1200" dirty="0"/>
        </a:p>
      </dsp:txBody>
      <dsp:txXfrm>
        <a:off x="425869" y="1697052"/>
        <a:ext cx="1779872" cy="1304810"/>
      </dsp:txXfrm>
    </dsp:sp>
    <dsp:sp modelId="{418ACB5F-EDCB-4BE0-8900-EED717B5FDF9}">
      <dsp:nvSpPr>
        <dsp:cNvPr id="0" name=""/>
        <dsp:cNvSpPr/>
      </dsp:nvSpPr>
      <dsp:spPr>
        <a:xfrm>
          <a:off x="2147286" y="1107982"/>
          <a:ext cx="598116" cy="4633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2147286" y="1200652"/>
        <a:ext cx="459111" cy="278010"/>
      </dsp:txXfrm>
    </dsp:sp>
    <dsp:sp modelId="{59C7A49F-0419-4E46-8D94-E71235AEE3C4}">
      <dsp:nvSpPr>
        <dsp:cNvPr id="0" name=""/>
        <dsp:cNvSpPr/>
      </dsp:nvSpPr>
      <dsp:spPr>
        <a:xfrm>
          <a:off x="2993677" y="1022857"/>
          <a:ext cx="1861062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200" kern="1200" dirty="0" smtClean="0"/>
            <a:t>Preporuke</a:t>
          </a:r>
          <a:endParaRPr lang="en-US" sz="2200" kern="1200" dirty="0"/>
        </a:p>
      </dsp:txBody>
      <dsp:txXfrm>
        <a:off x="2993677" y="1022857"/>
        <a:ext cx="1861062" cy="633600"/>
      </dsp:txXfrm>
    </dsp:sp>
    <dsp:sp modelId="{F1374597-05B1-489D-B7FC-C39CA9066C02}">
      <dsp:nvSpPr>
        <dsp:cNvPr id="0" name=""/>
        <dsp:cNvSpPr/>
      </dsp:nvSpPr>
      <dsp:spPr>
        <a:xfrm>
          <a:off x="3374859" y="1656457"/>
          <a:ext cx="1861062" cy="138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200" kern="1200" dirty="0" smtClean="0"/>
            <a:t>152 preporuke</a:t>
          </a:r>
          <a:endParaRPr lang="en-US" sz="2200" kern="1200" dirty="0"/>
        </a:p>
      </dsp:txBody>
      <dsp:txXfrm>
        <a:off x="3415454" y="1697052"/>
        <a:ext cx="1779872" cy="1304810"/>
      </dsp:txXfrm>
    </dsp:sp>
    <dsp:sp modelId="{7BAB5467-7E7B-4FA8-B202-DCD97FB30B09}">
      <dsp:nvSpPr>
        <dsp:cNvPr id="0" name=""/>
        <dsp:cNvSpPr/>
      </dsp:nvSpPr>
      <dsp:spPr>
        <a:xfrm>
          <a:off x="5136871" y="1107982"/>
          <a:ext cx="598116" cy="46335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36871" y="1200652"/>
        <a:ext cx="459111" cy="278010"/>
      </dsp:txXfrm>
    </dsp:sp>
    <dsp:sp modelId="{2CCF1FD1-69A1-4F5C-A715-DA921BF39EF5}">
      <dsp:nvSpPr>
        <dsp:cNvPr id="0" name=""/>
        <dsp:cNvSpPr/>
      </dsp:nvSpPr>
      <dsp:spPr>
        <a:xfrm>
          <a:off x="5983262" y="1022857"/>
          <a:ext cx="1861062" cy="9504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200" kern="1200" dirty="0" smtClean="0"/>
            <a:t>Prioriteti</a:t>
          </a:r>
          <a:endParaRPr lang="en-US" sz="2200" kern="1200" dirty="0"/>
        </a:p>
      </dsp:txBody>
      <dsp:txXfrm>
        <a:off x="5983262" y="1022857"/>
        <a:ext cx="1861062" cy="633600"/>
      </dsp:txXfrm>
    </dsp:sp>
    <dsp:sp modelId="{7E8123E5-F461-4686-9F59-A4751E98BD29}">
      <dsp:nvSpPr>
        <dsp:cNvPr id="0" name=""/>
        <dsp:cNvSpPr/>
      </dsp:nvSpPr>
      <dsp:spPr>
        <a:xfrm>
          <a:off x="6364443" y="1656457"/>
          <a:ext cx="1861062" cy="138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200" kern="1200" dirty="0" smtClean="0"/>
            <a:t>47 prioriteta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200" kern="1200" dirty="0" smtClean="0"/>
            <a:t>7 polja</a:t>
          </a:r>
          <a:endParaRPr lang="en-US" sz="2200" kern="1200" dirty="0"/>
        </a:p>
      </dsp:txBody>
      <dsp:txXfrm>
        <a:off x="6405038" y="1697052"/>
        <a:ext cx="1779872" cy="13048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6A337-1CBF-4549-B8E8-A6583FF84CAD}">
      <dsp:nvSpPr>
        <dsp:cNvPr id="0" name=""/>
        <dsp:cNvSpPr/>
      </dsp:nvSpPr>
      <dsp:spPr>
        <a:xfrm>
          <a:off x="3291839" y="478"/>
          <a:ext cx="4937760" cy="186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900" kern="1200" dirty="0" smtClean="0"/>
            <a:t>Revidiranje teksta analize sa Savjetodavnom grupom</a:t>
          </a:r>
          <a:endParaRPr lang="en-US" sz="19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2000" kern="1200" dirty="0" smtClean="0"/>
            <a:t>Usaglašena </a:t>
          </a:r>
          <a:r>
            <a:rPr lang="bs-Latn-BA" sz="2000" kern="1200" dirty="0" smtClean="0"/>
            <a:t>Analiza </a:t>
          </a:r>
          <a:r>
            <a:rPr lang="bs-Latn-BA" sz="2000" kern="1200" dirty="0" smtClean="0"/>
            <a:t>maj 2015.</a:t>
          </a:r>
          <a:endParaRPr lang="en-US" sz="2000" kern="1200" dirty="0"/>
        </a:p>
      </dsp:txBody>
      <dsp:txXfrm>
        <a:off x="3291839" y="233832"/>
        <a:ext cx="4237699" cy="1400121"/>
      </dsp:txXfrm>
    </dsp:sp>
    <dsp:sp modelId="{CD1E41C7-2A56-4122-9416-69BC0926A235}">
      <dsp:nvSpPr>
        <dsp:cNvPr id="0" name=""/>
        <dsp:cNvSpPr/>
      </dsp:nvSpPr>
      <dsp:spPr>
        <a:xfrm>
          <a:off x="0" y="478"/>
          <a:ext cx="3291840" cy="186682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5500" kern="1200" dirty="0" smtClean="0"/>
            <a:t>Analiza</a:t>
          </a:r>
          <a:endParaRPr lang="en-US" sz="5500" kern="1200" dirty="0"/>
        </a:p>
      </dsp:txBody>
      <dsp:txXfrm>
        <a:off x="91131" y="91609"/>
        <a:ext cx="3109578" cy="1684567"/>
      </dsp:txXfrm>
    </dsp:sp>
    <dsp:sp modelId="{2DDDAE33-7779-4C4F-86C4-23B1807D5D61}">
      <dsp:nvSpPr>
        <dsp:cNvPr id="0" name=""/>
        <dsp:cNvSpPr/>
      </dsp:nvSpPr>
      <dsp:spPr>
        <a:xfrm>
          <a:off x="3291839" y="2053990"/>
          <a:ext cx="4937760" cy="186682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>
              <a:latin typeface="+mn-lt"/>
            </a:rPr>
            <a:t>Izrada prioriteta 3-7. sastanak SG (jan-maj 2015)</a:t>
          </a:r>
          <a:endParaRPr lang="en-US" sz="1800" kern="1200" dirty="0"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a-IN" sz="1800" kern="1200" dirty="0" smtClean="0">
              <a:latin typeface="+mn-lt"/>
            </a:rPr>
            <a:t>47 prioriteta u 7 prioritetnih polja</a:t>
          </a:r>
          <a:endParaRPr lang="en-US" sz="1800" kern="1200" dirty="0">
            <a:latin typeface="+mn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s-Latn-BA" sz="1800" kern="1200" dirty="0" smtClean="0">
              <a:latin typeface="+mn-lt"/>
            </a:rPr>
            <a:t>Usaglašeni prijedlog SG 14.-15.5.2015.</a:t>
          </a:r>
          <a:endParaRPr lang="en-US" sz="1800" kern="1200" dirty="0">
            <a:latin typeface="+mn-lt"/>
          </a:endParaRPr>
        </a:p>
      </dsp:txBody>
      <dsp:txXfrm>
        <a:off x="3291839" y="2287344"/>
        <a:ext cx="4237699" cy="1400121"/>
      </dsp:txXfrm>
    </dsp:sp>
    <dsp:sp modelId="{9A13EC1C-91DE-4030-82CA-76459A9E6803}">
      <dsp:nvSpPr>
        <dsp:cNvPr id="0" name=""/>
        <dsp:cNvSpPr/>
      </dsp:nvSpPr>
      <dsp:spPr>
        <a:xfrm>
          <a:off x="0" y="2053990"/>
          <a:ext cx="3291840" cy="1866829"/>
        </a:xfrm>
        <a:prstGeom prst="round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0" tIns="104775" rIns="209550" bIns="104775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5500" kern="1200" dirty="0" smtClean="0"/>
            <a:t>Prioriteti</a:t>
          </a:r>
          <a:endParaRPr lang="en-US" sz="5500" kern="1200" dirty="0"/>
        </a:p>
      </dsp:txBody>
      <dsp:txXfrm>
        <a:off x="91131" y="2145121"/>
        <a:ext cx="3109578" cy="1684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096942-5ECE-4F7B-9D92-CC1AAE208B4B}">
      <dsp:nvSpPr>
        <dsp:cNvPr id="0" name=""/>
        <dsp:cNvSpPr/>
      </dsp:nvSpPr>
      <dsp:spPr>
        <a:xfrm>
          <a:off x="3303" y="2957"/>
          <a:ext cx="8222993" cy="16467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800" kern="1200" dirty="0" smtClean="0"/>
            <a:t>5 radnih grupa za izradu standarda kvalifikacija i zanimanja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800" kern="1200" dirty="0" smtClean="0"/>
            <a:t>(8 javnih, 2 privatne VŠU, poslodavci, oko 90 osoba)</a:t>
          </a:r>
          <a:endParaRPr lang="en-US" sz="2800" kern="1200" dirty="0"/>
        </a:p>
      </dsp:txBody>
      <dsp:txXfrm>
        <a:off x="51536" y="51190"/>
        <a:ext cx="8126527" cy="1550317"/>
      </dsp:txXfrm>
    </dsp:sp>
    <dsp:sp modelId="{6CC448C9-73F1-45DC-A65A-0380CCC2303B}">
      <dsp:nvSpPr>
        <dsp:cNvPr id="0" name=""/>
        <dsp:cNvSpPr/>
      </dsp:nvSpPr>
      <dsp:spPr>
        <a:xfrm>
          <a:off x="3303" y="1915273"/>
          <a:ext cx="1541040" cy="260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altLang="en-US" sz="18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poljoprivreda i obrada hrane</a:t>
          </a:r>
          <a:endParaRPr lang="en-US" sz="1800" kern="1200" dirty="0"/>
        </a:p>
      </dsp:txBody>
      <dsp:txXfrm>
        <a:off x="48439" y="1960409"/>
        <a:ext cx="1450768" cy="2517460"/>
      </dsp:txXfrm>
    </dsp:sp>
    <dsp:sp modelId="{3D99EC98-8640-4866-BED3-43976CA05467}">
      <dsp:nvSpPr>
        <dsp:cNvPr id="0" name=""/>
        <dsp:cNvSpPr/>
      </dsp:nvSpPr>
      <dsp:spPr>
        <a:xfrm>
          <a:off x="1673791" y="1915273"/>
          <a:ext cx="1541040" cy="260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altLang="en-US" sz="18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ICT</a:t>
          </a:r>
          <a:endParaRPr lang="en-US" sz="1800" kern="1200" dirty="0"/>
        </a:p>
      </dsp:txBody>
      <dsp:txXfrm>
        <a:off x="1718927" y="1960409"/>
        <a:ext cx="1450768" cy="2517460"/>
      </dsp:txXfrm>
    </dsp:sp>
    <dsp:sp modelId="{2E7F7594-A1E2-454D-A2BA-D78F183F3AA1}">
      <dsp:nvSpPr>
        <dsp:cNvPr id="0" name=""/>
        <dsp:cNvSpPr/>
      </dsp:nvSpPr>
      <dsp:spPr>
        <a:xfrm>
          <a:off x="3344279" y="1915273"/>
          <a:ext cx="1541040" cy="260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altLang="en-US" sz="18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ekonomija</a:t>
          </a:r>
          <a:endParaRPr lang="en-US" sz="1800" kern="1200" dirty="0"/>
        </a:p>
      </dsp:txBody>
      <dsp:txXfrm>
        <a:off x="3389415" y="1960409"/>
        <a:ext cx="1450768" cy="2517460"/>
      </dsp:txXfrm>
    </dsp:sp>
    <dsp:sp modelId="{5F1D68DA-1B12-438D-9D5E-66507D4D2398}">
      <dsp:nvSpPr>
        <dsp:cNvPr id="0" name=""/>
        <dsp:cNvSpPr/>
      </dsp:nvSpPr>
      <dsp:spPr>
        <a:xfrm>
          <a:off x="5014767" y="1915273"/>
          <a:ext cx="1541040" cy="260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altLang="en-US" sz="18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inžinjerstvo</a:t>
          </a:r>
          <a:endParaRPr lang="en-US" sz="1800" kern="1200" dirty="0"/>
        </a:p>
      </dsp:txBody>
      <dsp:txXfrm>
        <a:off x="5059903" y="1960409"/>
        <a:ext cx="1450768" cy="2517460"/>
      </dsp:txXfrm>
    </dsp:sp>
    <dsp:sp modelId="{5E6A621E-BDA6-47B3-AD41-3483316FF693}">
      <dsp:nvSpPr>
        <dsp:cNvPr id="0" name=""/>
        <dsp:cNvSpPr/>
      </dsp:nvSpPr>
      <dsp:spPr>
        <a:xfrm>
          <a:off x="6685256" y="1915273"/>
          <a:ext cx="1541040" cy="26077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a-IN" altLang="en-US" sz="1800" kern="1200" dirty="0" smtClean="0">
              <a:latin typeface="Arial" pitchFamily="34" charset="0"/>
              <a:ea typeface="ＭＳ Ｐゴシック" pitchFamily="34" charset="-128"/>
              <a:cs typeface="Arial" pitchFamily="34" charset="0"/>
            </a:rPr>
            <a:t>obrazovanje nastavnika</a:t>
          </a:r>
          <a:endParaRPr lang="en-US" sz="1800" kern="1200" dirty="0"/>
        </a:p>
      </dsp:txBody>
      <dsp:txXfrm>
        <a:off x="6730392" y="1960409"/>
        <a:ext cx="1450768" cy="25174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6EA138-4351-45B2-B373-932CA621B117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E10670-0EAF-4AD5-9438-14FD8A4B89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549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5CC743-3903-4819-AFB7-FB5CE4CB19E1}" type="datetimeFigureOut">
              <a:rPr lang="en-US" smtClean="0"/>
              <a:t>7/4/2015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8D58AC-EFB6-48AB-9A3C-F2C82BC00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9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D58AC-EFB6-48AB-9A3C-F2C82BC00C4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2C820-5ED5-6B44-851A-2CE5B402A95B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E0B3E-1A21-4B47-82D7-4DCCEB8BC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1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112FA-316E-B746-AF14-E5872FB5A240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2F3A5-5BFF-284F-82E9-EC7973D4E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1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E528-24CB-414E-8CCF-E13903632618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5D32B-FE70-0D44-9BB1-386959A67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237C8-1F67-914C-ACFF-622E24158D08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ECCFD-BF88-F24A-88AF-026C306C3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9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518F-CB34-3748-BDA0-BDAF793CF192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2A4B9-07EC-624F-8D0B-64F15D2F1A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9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87C52-3937-CA44-9C9D-62E4E7035F1F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4BFC7-5628-724B-B88E-7DDDC2CC2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95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AE309-85BE-3845-A2E2-DCCDCEE1235D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9ECA7-823A-134E-BDBF-1664DD1E4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55BDC-8590-D54A-95AD-DCBF6099EBBE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D73B5-E0D2-D34C-BA46-C6FBCE305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5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FC347-F194-414D-A14F-0FDE13015126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92B68-0547-EA4C-9C61-C20E16BA1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78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8C711-083A-CF40-9DD8-46ECB1C670D3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C84DD-C560-724E-AC98-A74524778D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19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E0FE-7AB5-CA43-817A-1C8AFEE3D868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23614-206E-4D42-A124-9862C3AA30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839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80D83FB-0956-F74B-B84C-13154CF9F697}" type="datetimeFigureOut">
              <a:rPr lang="en-US"/>
              <a:pPr>
                <a:defRPr/>
              </a:pPr>
              <a:t>7/4/2015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765059CE-BCA6-5C4E-80F9-C273E1752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pjp-eu.coe.int/web/bih-higher-education/hom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adzida.tulic@coe.int" TargetMode="External"/><Relationship Id="rId5" Type="http://schemas.openxmlformats.org/officeDocument/2006/relationships/hyperlink" Target="mailto:aida.trozic@coe.int" TargetMode="External"/><Relationship Id="rId4" Type="http://schemas.openxmlformats.org/officeDocument/2006/relationships/hyperlink" Target="mailto:nedim.vrabac@coe.in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1628775"/>
            <a:ext cx="7772400" cy="1512888"/>
          </a:xfrm>
        </p:spPr>
        <p:txBody>
          <a:bodyPr/>
          <a:lstStyle/>
          <a:p>
            <a:r>
              <a:rPr lang="en-US" sz="2600" dirty="0" err="1">
                <a:latin typeface="Arial" charset="0"/>
                <a:cs typeface="Arial" charset="0"/>
              </a:rPr>
              <a:t>Zajednički</a:t>
            </a:r>
            <a:r>
              <a:rPr lang="en-US" sz="2600" dirty="0">
                <a:latin typeface="Arial" charset="0"/>
                <a:cs typeface="Arial" charset="0"/>
              </a:rPr>
              <a:t> </a:t>
            </a:r>
            <a:r>
              <a:rPr lang="en-US" sz="2600" dirty="0" err="1">
                <a:latin typeface="Arial" charset="0"/>
                <a:cs typeface="Arial" charset="0"/>
              </a:rPr>
              <a:t>projekat</a:t>
            </a:r>
            <a:r>
              <a:rPr lang="en-US" sz="2600" dirty="0">
                <a:latin typeface="Arial" charset="0"/>
                <a:cs typeface="Arial" charset="0"/>
              </a:rPr>
              <a:t> </a:t>
            </a:r>
            <a:r>
              <a:rPr lang="en-US" sz="2600" dirty="0" err="1">
                <a:latin typeface="Arial" charset="0"/>
                <a:cs typeface="Arial" charset="0"/>
              </a:rPr>
              <a:t>Evropske</a:t>
            </a:r>
            <a:r>
              <a:rPr lang="en-US" sz="2600" dirty="0">
                <a:latin typeface="Arial" charset="0"/>
                <a:cs typeface="Arial" charset="0"/>
              </a:rPr>
              <a:t> </a:t>
            </a:r>
            <a:r>
              <a:rPr lang="en-US" sz="2600" dirty="0" err="1">
                <a:latin typeface="Arial" charset="0"/>
                <a:cs typeface="Arial" charset="0"/>
              </a:rPr>
              <a:t>unije</a:t>
            </a:r>
            <a:r>
              <a:rPr lang="en-US" sz="2600" dirty="0">
                <a:latin typeface="Arial" charset="0"/>
                <a:cs typeface="Arial" charset="0"/>
              </a:rPr>
              <a:t> i </a:t>
            </a:r>
            <a:r>
              <a:rPr lang="en-US" sz="2600" dirty="0" err="1">
                <a:latin typeface="Arial" charset="0"/>
                <a:cs typeface="Arial" charset="0"/>
              </a:rPr>
              <a:t>Vijeća</a:t>
            </a:r>
            <a:r>
              <a:rPr lang="en-US" sz="2600" dirty="0">
                <a:latin typeface="Arial" charset="0"/>
                <a:cs typeface="Arial" charset="0"/>
              </a:rPr>
              <a:t> </a:t>
            </a:r>
            <a:r>
              <a:rPr lang="en-US" sz="2600" dirty="0" err="1">
                <a:latin typeface="Arial" charset="0"/>
                <a:cs typeface="Arial" charset="0"/>
              </a:rPr>
              <a:t>Evrope</a:t>
            </a:r>
            <a:r>
              <a:rPr lang="en-US" sz="2600" dirty="0">
                <a:latin typeface="Arial" charset="0"/>
                <a:cs typeface="Arial" charset="0"/>
              </a:rPr>
              <a:t/>
            </a:r>
            <a:br>
              <a:rPr lang="en-US" sz="2600" dirty="0">
                <a:latin typeface="Arial" charset="0"/>
                <a:cs typeface="Arial" charset="0"/>
              </a:rPr>
            </a:br>
            <a:r>
              <a:rPr lang="en-US" sz="2600" dirty="0">
                <a:latin typeface="Arial" charset="0"/>
                <a:cs typeface="Arial" charset="0"/>
              </a:rPr>
              <a:t>“</a:t>
            </a:r>
            <a:r>
              <a:rPr lang="en-US" altLang="ja-JP" sz="2600" dirty="0" err="1">
                <a:latin typeface="Arial" charset="0"/>
                <a:cs typeface="Arial" charset="0"/>
              </a:rPr>
              <a:t>Strateški</a:t>
            </a:r>
            <a:r>
              <a:rPr lang="en-US" altLang="ja-JP" sz="2600" dirty="0">
                <a:latin typeface="Arial" charset="0"/>
                <a:cs typeface="Arial" charset="0"/>
              </a:rPr>
              <a:t> </a:t>
            </a:r>
            <a:r>
              <a:rPr lang="en-US" altLang="ja-JP" sz="2600" dirty="0" err="1">
                <a:latin typeface="Arial" charset="0"/>
                <a:cs typeface="Arial" charset="0"/>
              </a:rPr>
              <a:t>razvoj</a:t>
            </a:r>
            <a:r>
              <a:rPr lang="en-US" altLang="ja-JP" sz="2600" dirty="0">
                <a:latin typeface="Arial" charset="0"/>
                <a:cs typeface="Arial" charset="0"/>
              </a:rPr>
              <a:t> </a:t>
            </a:r>
            <a:r>
              <a:rPr lang="en-US" altLang="ja-JP" sz="2600" dirty="0" err="1">
                <a:latin typeface="Arial" charset="0"/>
                <a:cs typeface="Arial" charset="0"/>
              </a:rPr>
              <a:t>visokog</a:t>
            </a:r>
            <a:r>
              <a:rPr lang="en-US" altLang="ja-JP" sz="2600" dirty="0">
                <a:latin typeface="Arial" charset="0"/>
                <a:cs typeface="Arial" charset="0"/>
              </a:rPr>
              <a:t> </a:t>
            </a:r>
            <a:r>
              <a:rPr lang="en-US" altLang="ja-JP" sz="2600" dirty="0" err="1">
                <a:latin typeface="Arial" charset="0"/>
                <a:cs typeface="Arial" charset="0"/>
              </a:rPr>
              <a:t>obrazovanja</a:t>
            </a:r>
            <a:r>
              <a:rPr lang="en-US" altLang="ja-JP" sz="2600" dirty="0">
                <a:latin typeface="Arial" charset="0"/>
                <a:cs typeface="Arial" charset="0"/>
              </a:rPr>
              <a:t> i </a:t>
            </a:r>
            <a:r>
              <a:rPr lang="en-US" altLang="ja-JP" sz="2600" dirty="0" err="1">
                <a:latin typeface="Arial" charset="0"/>
                <a:cs typeface="Arial" charset="0"/>
              </a:rPr>
              <a:t>standarda</a:t>
            </a:r>
            <a:r>
              <a:rPr lang="en-US" altLang="ja-JP" sz="2600" dirty="0">
                <a:latin typeface="Arial" charset="0"/>
                <a:cs typeface="Arial" charset="0"/>
              </a:rPr>
              <a:t> </a:t>
            </a:r>
            <a:r>
              <a:rPr lang="en-US" altLang="ja-JP" sz="2600" dirty="0" err="1">
                <a:latin typeface="Arial" charset="0"/>
                <a:cs typeface="Arial" charset="0"/>
              </a:rPr>
              <a:t>kvalifikacija</a:t>
            </a:r>
            <a:r>
              <a:rPr lang="en-US" sz="2600" dirty="0">
                <a:latin typeface="Arial" charset="0"/>
                <a:cs typeface="Arial" charset="0"/>
              </a:rPr>
              <a:t>”</a:t>
            </a:r>
            <a:r>
              <a:rPr lang="en-US" altLang="ja-JP" sz="2800" dirty="0">
                <a:latin typeface="Arial" charset="0"/>
                <a:cs typeface="Arial" charset="0"/>
              </a:rPr>
              <a:t> </a:t>
            </a: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>
          <a:xfrm>
            <a:off x="395288" y="3500438"/>
            <a:ext cx="8280400" cy="1081087"/>
          </a:xfrm>
        </p:spPr>
        <p:txBody>
          <a:bodyPr/>
          <a:lstStyle/>
          <a:p>
            <a:r>
              <a:rPr lang="bs-Latn-BA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Završna konferencija</a:t>
            </a:r>
            <a:endParaRPr lang="ta-IN" sz="36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n-US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6</a:t>
            </a:r>
            <a:r>
              <a:rPr lang="bs-Latn-BA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-7</a:t>
            </a:r>
            <a:r>
              <a:rPr lang="en-US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r>
              <a:rPr lang="bs-Latn-BA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7.</a:t>
            </a:r>
            <a:r>
              <a:rPr lang="en-US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201</a:t>
            </a:r>
            <a:r>
              <a:rPr lang="ta-IN" altLang="ja-JP" sz="3600" dirty="0">
                <a:solidFill>
                  <a:schemeClr val="tx1"/>
                </a:solidFill>
                <a:latin typeface="Arial" charset="0"/>
                <a:cs typeface="Arial" charset="0"/>
              </a:rPr>
              <a:t>5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cs typeface="Arial" charset="0"/>
              </a:rPr>
              <a:t>.</a:t>
            </a:r>
            <a:endParaRPr lang="ta-IN" altLang="ja-JP" sz="36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ta-IN" altLang="ja-JP" sz="36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</a:t>
            </a:r>
            <a:r>
              <a:rPr lang="en-US" altLang="ja-JP" sz="3600" dirty="0">
                <a:solidFill>
                  <a:schemeClr val="tx1"/>
                </a:solidFill>
                <a:latin typeface="Arial" charset="0"/>
                <a:cs typeface="Arial" charset="0"/>
              </a:rPr>
              <a:t>a</a:t>
            </a:r>
            <a:r>
              <a:rPr lang="ta-IN" altLang="ja-JP" sz="3600" dirty="0">
                <a:solidFill>
                  <a:schemeClr val="tx1"/>
                </a:solidFill>
                <a:latin typeface="Arial" charset="0"/>
                <a:cs typeface="Arial" charset="0"/>
              </a:rPr>
              <a:t>rajevo</a:t>
            </a:r>
            <a:endParaRPr lang="en-US" altLang="ja-JP" sz="28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endParaRPr lang="en-US" sz="36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bs-Latn-BA" sz="3200" dirty="0" err="1">
                <a:latin typeface="Arial" charset="0"/>
                <a:cs typeface="Arial" charset="0"/>
              </a:rPr>
              <a:t>a</a:t>
            </a:r>
            <a:r>
              <a:rPr lang="en-US" sz="3200" dirty="0" err="1" smtClean="0">
                <a:latin typeface="Arial" charset="0"/>
                <a:cs typeface="Arial" charset="0"/>
              </a:rPr>
              <a:t>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0674104"/>
              </p:ext>
            </p:extLst>
          </p:nvPr>
        </p:nvGraphicFramePr>
        <p:xfrm>
          <a:off x="457200" y="2276872"/>
          <a:ext cx="822960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bs-Latn-BA" sz="3200" dirty="0" err="1">
                <a:latin typeface="Arial" charset="0"/>
                <a:cs typeface="Arial" charset="0"/>
              </a:rPr>
              <a:t>a</a:t>
            </a:r>
            <a:r>
              <a:rPr lang="en-US" sz="3200" dirty="0" err="1" smtClean="0">
                <a:latin typeface="Arial" charset="0"/>
                <a:cs typeface="Arial" charset="0"/>
              </a:rPr>
              <a:t>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/>
          <a:lstStyle/>
          <a:p>
            <a:r>
              <a:rPr lang="bs-Latn-BA" dirty="0" smtClean="0"/>
              <a:t>Istraživanje 3 ključna polja:</a:t>
            </a:r>
          </a:p>
          <a:p>
            <a:pPr lvl="1"/>
            <a:r>
              <a:rPr lang="bs-Latn-BA" dirty="0" smtClean="0"/>
              <a:t>Maj – oktobar 2014</a:t>
            </a:r>
          </a:p>
          <a:p>
            <a:pPr lvl="1"/>
            <a:r>
              <a:rPr lang="bs-Latn-BA" dirty="0" smtClean="0"/>
              <a:t>3 međunarodna i 1 ekspert iz BiH</a:t>
            </a:r>
          </a:p>
          <a:p>
            <a:pPr lvl="1"/>
            <a:r>
              <a:rPr lang="bs-Latn-BA" dirty="0" smtClean="0"/>
              <a:t>5 posjeta eksperata</a:t>
            </a:r>
          </a:p>
          <a:p>
            <a:pPr lvl="2"/>
            <a:r>
              <a:rPr lang="bs-Latn-BA" dirty="0" smtClean="0"/>
              <a:t>29 institucija, 222 osobe – intervjui i fokusne grupe</a:t>
            </a:r>
          </a:p>
          <a:p>
            <a:pPr lvl="1"/>
            <a:r>
              <a:rPr lang="bs-Latn-BA" dirty="0" smtClean="0"/>
              <a:t>Pregled dokumenata </a:t>
            </a:r>
            <a:r>
              <a:rPr lang="bs-Latn-BA" dirty="0"/>
              <a:t>i statističkih </a:t>
            </a:r>
            <a:r>
              <a:rPr lang="bs-Latn-BA" dirty="0" smtClean="0"/>
              <a:t>podataka – 230 </a:t>
            </a:r>
            <a:r>
              <a:rPr lang="bs-Latn-BA" dirty="0" smtClean="0"/>
              <a:t>dokumenata</a:t>
            </a:r>
          </a:p>
        </p:txBody>
      </p:sp>
    </p:spTree>
    <p:extLst>
      <p:ext uri="{BB962C8B-B14F-4D97-AF65-F5344CB8AC3E}">
        <p14:creationId xmlns:p14="http://schemas.microsoft.com/office/powerpoint/2010/main" val="39015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en-US" sz="3200" dirty="0" err="1">
                <a:latin typeface="Arial" charset="0"/>
                <a:cs typeface="Arial" charset="0"/>
              </a:rPr>
              <a:t>analiza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bs-Latn-BA" dirty="0" smtClean="0"/>
              <a:t>Pregled dokumenata i statističkih podataka:</a:t>
            </a:r>
          </a:p>
          <a:p>
            <a:pPr lvl="1"/>
            <a:r>
              <a:rPr lang="bs-Latn-BA" sz="2000" dirty="0" smtClean="0"/>
              <a:t>Zakoni (svi nivoi, visoko obrazovanje, naučno-istraživački rad, univerzitet, studentski standard)</a:t>
            </a:r>
          </a:p>
          <a:p>
            <a:pPr lvl="1"/>
            <a:r>
              <a:rPr lang="bs-Latn-BA" sz="2000" dirty="0" smtClean="0"/>
              <a:t>Strateški dokumenti i planovi relevantni za visoko obrazovanje i nauku (svi nivoi)</a:t>
            </a:r>
          </a:p>
          <a:p>
            <a:pPr lvl="1"/>
            <a:r>
              <a:rPr lang="bs-Latn-BA" sz="2000" dirty="0" smtClean="0"/>
              <a:t>Socijalno-ekonomski strateški dokumenti i planovi (razvojne strategije, razni nivoi)</a:t>
            </a:r>
          </a:p>
          <a:p>
            <a:pPr lvl="1"/>
            <a:r>
              <a:rPr lang="bs-Latn-BA" sz="2000" dirty="0" smtClean="0"/>
              <a:t>Statuti VŠU</a:t>
            </a:r>
          </a:p>
          <a:p>
            <a:pPr lvl="1"/>
            <a:r>
              <a:rPr lang="bs-Latn-BA" sz="2000" dirty="0" smtClean="0"/>
              <a:t>Razvojne strategije/planovi VŠU</a:t>
            </a:r>
          </a:p>
          <a:p>
            <a:pPr lvl="1"/>
            <a:r>
              <a:rPr lang="bs-Latn-BA" sz="2000" dirty="0" smtClean="0"/>
              <a:t>Izvještaji eksterne evaluacije i preporuke za akreditaciju</a:t>
            </a:r>
          </a:p>
          <a:p>
            <a:pPr lvl="1"/>
            <a:r>
              <a:rPr lang="bs-Latn-BA" sz="2000" dirty="0" smtClean="0"/>
              <a:t>Samo-evaluacioni izvještaji VŠU</a:t>
            </a:r>
          </a:p>
          <a:p>
            <a:pPr lvl="1"/>
            <a:r>
              <a:rPr lang="bs-Latn-BA" sz="2000" dirty="0" smtClean="0"/>
              <a:t>Statistički bilteni i izvještaji</a:t>
            </a:r>
          </a:p>
          <a:p>
            <a:pPr lvl="1"/>
            <a:r>
              <a:rPr lang="bs-Latn-BA" sz="2000" dirty="0" smtClean="0"/>
              <a:t>Međunarodni i drugi izvještaji i publikacije</a:t>
            </a:r>
          </a:p>
          <a:p>
            <a:pPr lvl="1"/>
            <a:r>
              <a:rPr lang="bs-Latn-BA" sz="2000" dirty="0" smtClean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19238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>
                <a:latin typeface="Arial" charset="0"/>
                <a:cs typeface="Arial" charset="0"/>
              </a:rPr>
              <a:t> i 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en-US" sz="3200" dirty="0" err="1">
                <a:latin typeface="Arial" charset="0"/>
                <a:cs typeface="Arial" charset="0"/>
              </a:rPr>
              <a:t>analiza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/>
          <a:lstStyle/>
          <a:p>
            <a:r>
              <a:rPr lang="bs-Latn-BA" dirty="0" smtClean="0"/>
              <a:t>Intervjui i fokusne grupe:</a:t>
            </a:r>
          </a:p>
          <a:p>
            <a:pPr lvl="1"/>
            <a:r>
              <a:rPr lang="bs-Latn-BA" sz="2000" dirty="0" smtClean="0"/>
              <a:t>3 javne VŠU i jedna privatna (SVEMO, UNBL, UNSA i BLC) – menadžment, akademsko osoblje, administrativno osoblje, studenti</a:t>
            </a:r>
          </a:p>
          <a:p>
            <a:pPr lvl="1"/>
            <a:r>
              <a:rPr lang="bs-Latn-BA" sz="2000" dirty="0" smtClean="0"/>
              <a:t>Agencije iz visokog obrazovanja</a:t>
            </a:r>
          </a:p>
          <a:p>
            <a:pPr lvl="1"/>
            <a:r>
              <a:rPr lang="bs-Latn-BA" sz="2000" dirty="0" smtClean="0"/>
              <a:t>Agencije za rad i zapošljavanje</a:t>
            </a:r>
          </a:p>
          <a:p>
            <a:pPr lvl="1"/>
            <a:r>
              <a:rPr lang="bs-Latn-BA" sz="2000" dirty="0" smtClean="0"/>
              <a:t>Ministarstva (obrazovanje, rad i zapošljavanje, nauka)</a:t>
            </a:r>
          </a:p>
          <a:p>
            <a:pPr lvl="1"/>
            <a:r>
              <a:rPr lang="bs-Latn-BA" sz="2000" dirty="0" smtClean="0"/>
              <a:t>Zavodi za zapošljavanje</a:t>
            </a:r>
          </a:p>
          <a:p>
            <a:pPr lvl="1"/>
            <a:r>
              <a:rPr lang="bs-Latn-BA" sz="2000" dirty="0" smtClean="0"/>
              <a:t>Trgovinske komore </a:t>
            </a:r>
          </a:p>
          <a:p>
            <a:pPr lvl="1"/>
            <a:r>
              <a:rPr lang="bs-Latn-BA" sz="2000" dirty="0" smtClean="0"/>
              <a:t>Agencije za državnu službu</a:t>
            </a:r>
          </a:p>
          <a:p>
            <a:pPr lvl="1"/>
            <a:r>
              <a:rPr lang="bs-Latn-BA" sz="2000" dirty="0" smtClean="0"/>
              <a:t>Udruženja poslodavaca</a:t>
            </a:r>
          </a:p>
          <a:p>
            <a:pPr lvl="1"/>
            <a:r>
              <a:rPr lang="bs-Latn-BA" sz="2000" dirty="0" smtClean="0"/>
              <a:t>Poslodavci</a:t>
            </a:r>
          </a:p>
          <a:p>
            <a:pPr lvl="1"/>
            <a:r>
              <a:rPr lang="bs-Latn-BA" sz="2000" dirty="0" smtClean="0"/>
              <a:t>...</a:t>
            </a:r>
          </a:p>
          <a:p>
            <a:pPr lvl="1"/>
            <a:endParaRPr lang="bs-Latn-BA" sz="2000" dirty="0" smtClean="0"/>
          </a:p>
        </p:txBody>
      </p:sp>
    </p:spTree>
    <p:extLst>
      <p:ext uri="{BB962C8B-B14F-4D97-AF65-F5344CB8AC3E}">
        <p14:creationId xmlns:p14="http://schemas.microsoft.com/office/powerpoint/2010/main" val="16967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>
                <a:latin typeface="Arial" charset="0"/>
                <a:cs typeface="Arial" charset="0"/>
              </a:rPr>
              <a:t> i 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en-US" sz="3200" dirty="0" err="1">
                <a:latin typeface="Arial" charset="0"/>
                <a:cs typeface="Arial" charset="0"/>
              </a:rPr>
              <a:t>analiza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/>
          <a:lstStyle/>
          <a:p>
            <a:r>
              <a:rPr lang="bs-Latn-BA" dirty="0" smtClean="0"/>
              <a:t>Meta-analiza:</a:t>
            </a:r>
          </a:p>
          <a:p>
            <a:pPr lvl="1"/>
            <a:r>
              <a:rPr lang="bs-Latn-BA" sz="2000" dirty="0" smtClean="0"/>
              <a:t>Preuzeti relevantne preporuke i rezultate prethodnih projekata EU i drugih:</a:t>
            </a:r>
          </a:p>
          <a:p>
            <a:pPr lvl="2"/>
            <a:r>
              <a:rPr lang="hr-HR" sz="1600" dirty="0" smtClean="0"/>
              <a:t>EU IPA </a:t>
            </a:r>
            <a:r>
              <a:rPr lang="hr-HR" sz="1600" dirty="0" err="1"/>
              <a:t>Twinning</a:t>
            </a:r>
            <a:r>
              <a:rPr lang="hr-HR" sz="1600" dirty="0"/>
              <a:t> projekt „Jačanje institucionalnih kapaciteta u osiguranju kvaliteta</a:t>
            </a:r>
            <a:r>
              <a:rPr lang="hr-HR" sz="1600" dirty="0" smtClean="0"/>
              <a:t>“ 2013-2015</a:t>
            </a:r>
          </a:p>
          <a:p>
            <a:pPr lvl="2"/>
            <a:r>
              <a:rPr lang="hr-HR" sz="1600" dirty="0"/>
              <a:t>EU IPA projekt: „Reforma </a:t>
            </a:r>
            <a:r>
              <a:rPr lang="hr-HR" sz="1600" dirty="0" err="1"/>
              <a:t>finansiranja</a:t>
            </a:r>
            <a:r>
              <a:rPr lang="hr-HR" sz="1600" dirty="0"/>
              <a:t> visokog obrazovanja u Bosni i Hercegovini</a:t>
            </a:r>
            <a:r>
              <a:rPr lang="hr-HR" sz="1600" dirty="0" smtClean="0"/>
              <a:t>“ 2012-2014</a:t>
            </a:r>
          </a:p>
          <a:p>
            <a:pPr lvl="2"/>
            <a:r>
              <a:rPr lang="hr-HR" sz="1600" dirty="0"/>
              <a:t>EU IPA </a:t>
            </a:r>
            <a:r>
              <a:rPr lang="hr-HR" sz="1600" dirty="0" err="1"/>
              <a:t>Projekat</a:t>
            </a:r>
            <a:r>
              <a:rPr lang="hr-HR" sz="1600" dirty="0"/>
              <a:t>: </a:t>
            </a:r>
            <a:r>
              <a:rPr lang="hr-HR" sz="1600" dirty="0" smtClean="0"/>
              <a:t>„Podrška </a:t>
            </a:r>
            <a:r>
              <a:rPr lang="hr-HR" sz="1600" dirty="0"/>
              <a:t>reformi visokog obrazovanja u Bosni i </a:t>
            </a:r>
            <a:r>
              <a:rPr lang="hr-HR" sz="1600" dirty="0" smtClean="0"/>
              <a:t>Hercegovini” 2009-2011</a:t>
            </a:r>
          </a:p>
          <a:p>
            <a:pPr lvl="2"/>
            <a:r>
              <a:rPr lang="hr-HR" sz="1600" dirty="0"/>
              <a:t>Zajednički projekt </a:t>
            </a:r>
            <a:r>
              <a:rPr lang="hr-HR" sz="1600" dirty="0" smtClean="0"/>
              <a:t>EU i VE - </a:t>
            </a:r>
            <a:r>
              <a:rPr lang="bs-Latn-BA" sz="1600" dirty="0"/>
              <a:t>„</a:t>
            </a:r>
            <a:r>
              <a:rPr lang="hr-HR" sz="1600" dirty="0"/>
              <a:t>Strateški razvoj visokog obrazovanja i standarda kvalifikacija</a:t>
            </a:r>
            <a:r>
              <a:rPr lang="hr-HR" sz="1600" dirty="0" smtClean="0"/>
              <a:t>” 2013-2015 – preliminarne studije za analizu situacije u VO</a:t>
            </a:r>
          </a:p>
          <a:p>
            <a:pPr lvl="2"/>
            <a:r>
              <a:rPr lang="bs-Latn-BA" sz="1600" dirty="0"/>
              <a:t>Zajednički projekt EU/VE "Jačanje visokog obrazovanja u </a:t>
            </a:r>
            <a:r>
              <a:rPr lang="bs-Latn-BA" sz="1600" dirty="0" smtClean="0"/>
              <a:t>BiH II“ 2009-2011</a:t>
            </a:r>
          </a:p>
          <a:p>
            <a:pPr lvl="2"/>
            <a:r>
              <a:rPr lang="bs-Latn-BA" sz="1600" dirty="0"/>
              <a:t>Zajednički projekt EU/VE "Jačanje visokog obrazovanja u </a:t>
            </a:r>
            <a:r>
              <a:rPr lang="bs-Latn-BA" sz="1600" dirty="0" smtClean="0"/>
              <a:t>BiH I“ 2005-2008</a:t>
            </a:r>
          </a:p>
          <a:p>
            <a:pPr lvl="2"/>
            <a:r>
              <a:rPr lang="bs-Latn-BA" sz="1600" dirty="0"/>
              <a:t>Zajednički projekt EU/VE </a:t>
            </a:r>
            <a:r>
              <a:rPr lang="bs-Latn-BA" sz="1600" dirty="0" smtClean="0"/>
              <a:t>„Modernizacija rukovodnih i upravljačkih kapaciteta univerziteta u BiH“ 2003-2005</a:t>
            </a:r>
            <a:endParaRPr lang="hr-HR" sz="1600" dirty="0" smtClean="0"/>
          </a:p>
          <a:p>
            <a:pPr lvl="2"/>
            <a:r>
              <a:rPr lang="bs-Latn-BA" sz="1600" dirty="0" smtClean="0"/>
              <a:t> TEMPUS</a:t>
            </a:r>
          </a:p>
          <a:p>
            <a:pPr lvl="2"/>
            <a:r>
              <a:rPr lang="bs-Latn-BA" sz="1600" dirty="0" smtClean="0"/>
              <a:t>...</a:t>
            </a:r>
          </a:p>
          <a:p>
            <a:pPr lvl="1"/>
            <a:endParaRPr lang="bs-Latn-BA" sz="2000" dirty="0" smtClean="0"/>
          </a:p>
        </p:txBody>
      </p:sp>
    </p:spTree>
    <p:extLst>
      <p:ext uri="{BB962C8B-B14F-4D97-AF65-F5344CB8AC3E}">
        <p14:creationId xmlns:p14="http://schemas.microsoft.com/office/powerpoint/2010/main" val="422520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ta-IN" sz="3200" dirty="0" smtClean="0">
                <a:latin typeface="Arial" charset="0"/>
                <a:cs typeface="Arial" charset="0"/>
              </a:rPr>
              <a:t>Analiza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</a:t>
            </a:r>
            <a:r>
              <a:rPr lang="ta-IN" sz="3200" dirty="0" smtClean="0">
                <a:latin typeface="Arial" charset="0"/>
                <a:cs typeface="Arial" charset="0"/>
              </a:rPr>
              <a:t>BiH - Analiza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056195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2060848"/>
          <a:ext cx="8229600" cy="4065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smtClean="0">
                <a:latin typeface="Arial" charset="0"/>
                <a:cs typeface="Arial" charset="0"/>
              </a:rPr>
              <a:t>– </a:t>
            </a:r>
            <a:r>
              <a:rPr lang="en-US" sz="3200" dirty="0" err="1" smtClean="0">
                <a:latin typeface="Arial" charset="0"/>
                <a:cs typeface="Arial" charset="0"/>
              </a:rPr>
              <a:t>proces</a:t>
            </a:r>
            <a:r>
              <a:rPr lang="bs-Latn-BA" sz="3200" dirty="0" smtClean="0">
                <a:latin typeface="Arial" charset="0"/>
                <a:cs typeface="Arial" charset="0"/>
              </a:rPr>
              <a:t> jan-maj 2015.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136471"/>
              </p:ext>
            </p:extLst>
          </p:nvPr>
        </p:nvGraphicFramePr>
        <p:xfrm>
          <a:off x="467544" y="2204864"/>
          <a:ext cx="8229600" cy="39212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ta-IN" sz="3200">
                <a:latin typeface="Arial" charset="0"/>
                <a:cs typeface="Arial" charset="0"/>
              </a:rPr>
              <a:t>Standardi kvalifikacija i zanimanja</a:t>
            </a:r>
            <a:endParaRPr lang="en-US" sz="320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Akcijski plan za izradu i provedbu kvalifikacijskog okvira BiH za period 2014-2020</a:t>
            </a:r>
          </a:p>
          <a:p>
            <a:pPr lvl="1"/>
            <a:r>
              <a:rPr lang="bs-Latn-BA" dirty="0" smtClean="0"/>
              <a:t>2 sastanka komisije za izradu Akcijskog plana </a:t>
            </a:r>
          </a:p>
          <a:p>
            <a:pPr lvl="2"/>
            <a:r>
              <a:rPr lang="bs-Latn-BA" dirty="0" smtClean="0"/>
              <a:t>12-13.12.2013.</a:t>
            </a:r>
          </a:p>
          <a:p>
            <a:pPr lvl="2"/>
            <a:r>
              <a:rPr lang="bs-Latn-BA" dirty="0" smtClean="0"/>
              <a:t>23-24.1.2014.</a:t>
            </a:r>
          </a:p>
          <a:p>
            <a:pPr marL="571500" indent="-457200"/>
            <a:endParaRPr lang="bs-Latn-B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>
                <a:latin typeface="Arial" charset="0"/>
                <a:cs typeface="Arial" charset="0"/>
              </a:rPr>
              <a:t>Svrha</a:t>
            </a:r>
            <a:r>
              <a:rPr lang="en-US" sz="3200" dirty="0" smtClean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projekta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algn="just"/>
            <a:r>
              <a:rPr lang="sr-Latn-BA" sz="2400" dirty="0" err="1">
                <a:latin typeface="Arial" panose="020B0604020202020204" pitchFamily="34" charset="0"/>
                <a:cs typeface="Arial" panose="020B0604020202020204" pitchFamily="34" charset="0"/>
              </a:rPr>
              <a:t>Unaprijediti</a:t>
            </a:r>
            <a:r>
              <a:rPr lang="sr-Latn-BA" sz="2400" dirty="0">
                <a:latin typeface="Arial" panose="020B0604020202020204" pitchFamily="34" charset="0"/>
                <a:cs typeface="Arial" panose="020B0604020202020204" pitchFamily="34" charset="0"/>
              </a:rPr>
              <a:t> reformu sistema visokog obrazovanja u BiH radi pružanja podrške razvoju ekonomije i društva u skladu sa ciljevima Evropskog prostora visokog obrazovanja (EHEA). </a:t>
            </a:r>
            <a:endParaRPr lang="ta-IN" sz="2400" dirty="0">
              <a:latin typeface="Arial" panose="020B0604020202020204" pitchFamily="34" charset="0"/>
              <a:cs typeface="Arial" charset="0"/>
            </a:endParaRPr>
          </a:p>
          <a:p>
            <a:pPr algn="just"/>
            <a:r>
              <a:rPr lang="sr-Latn-BA" sz="2400" dirty="0">
                <a:latin typeface="Arial" panose="020B0604020202020204" pitchFamily="34" charset="0"/>
                <a:cs typeface="Arial" panose="020B0604020202020204" pitchFamily="34" charset="0"/>
              </a:rPr>
              <a:t>Povećati mobilnost i mogućnost zapošljavanja radne snage unutar Bosne i Hercegovine i sa drugim zemljama (u oba smjera) kroz dalji razvoj sistema kvalifikacija, usklađenim sa evropskim zahtjevima, i u skladu sa tržištem rada i potrebama društva</a:t>
            </a: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ta-IN" sz="3200">
                <a:latin typeface="Arial" charset="0"/>
                <a:cs typeface="Arial" charset="0"/>
              </a:rPr>
              <a:t>Standardi kvalifikacija i zanimanja</a:t>
            </a:r>
            <a:endParaRPr lang="en-US" sz="320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900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ta-IN" sz="3200">
                <a:latin typeface="Arial" charset="0"/>
                <a:cs typeface="Arial" charset="0"/>
              </a:rPr>
              <a:t>Standardi kvalifikacija i zanimanja</a:t>
            </a:r>
            <a:r>
              <a:rPr lang="en-US" sz="3200">
                <a:latin typeface="Arial" charset="0"/>
                <a:cs typeface="Arial" charset="0"/>
              </a:rPr>
              <a:t/>
            </a:r>
            <a:br>
              <a:rPr lang="en-US" sz="3200">
                <a:latin typeface="Arial" charset="0"/>
                <a:cs typeface="Arial" charset="0"/>
              </a:rPr>
            </a:br>
            <a:r>
              <a:rPr lang="ta-IN" sz="3200">
                <a:latin typeface="Arial" charset="0"/>
                <a:cs typeface="Arial" charset="0"/>
              </a:rPr>
              <a:t>dec. 2013 – dec. 2014</a:t>
            </a:r>
            <a:endParaRPr lang="en-US" sz="3200"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8802377"/>
              </p:ext>
            </p:extLst>
          </p:nvPr>
        </p:nvGraphicFramePr>
        <p:xfrm>
          <a:off x="467544" y="1988840"/>
          <a:ext cx="822960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ta-IN" sz="3200" dirty="0">
                <a:latin typeface="Arial" charset="0"/>
                <a:cs typeface="Arial" charset="0"/>
              </a:rPr>
              <a:t>Standardi kvalifikacija i </a:t>
            </a:r>
            <a:r>
              <a:rPr lang="ta-IN" sz="3200" dirty="0" smtClean="0">
                <a:latin typeface="Arial" charset="0"/>
                <a:cs typeface="Arial" charset="0"/>
              </a:rPr>
              <a:t>zanimanja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028817"/>
              </p:ext>
            </p:extLst>
          </p:nvPr>
        </p:nvGraphicFramePr>
        <p:xfrm>
          <a:off x="457200" y="1916832"/>
          <a:ext cx="8229600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0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/>
              <a:t>Priručnik </a:t>
            </a:r>
            <a:r>
              <a:rPr lang="bs-Latn-BA" sz="3200" dirty="0"/>
              <a:t>za razvoj i upotrebu standarda kvalifikacija i </a:t>
            </a:r>
            <a:r>
              <a:rPr lang="bs-Latn-BA" sz="3200" dirty="0" smtClean="0"/>
              <a:t>zanimanja</a:t>
            </a:r>
            <a:endParaRPr lang="en-US" sz="3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236856"/>
              </p:ext>
            </p:extLst>
          </p:nvPr>
        </p:nvGraphicFramePr>
        <p:xfrm>
          <a:off x="468313" y="206057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4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en-US" sz="3200" dirty="0" err="1">
                <a:latin typeface="Arial" charset="0"/>
                <a:cs typeface="Arial" charset="0"/>
              </a:rPr>
              <a:t>Obuka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trenera</a:t>
            </a:r>
            <a:r>
              <a:rPr lang="en-US" sz="3200" dirty="0">
                <a:latin typeface="Arial" charset="0"/>
                <a:cs typeface="Arial" charset="0"/>
              </a:rPr>
              <a:t/>
            </a:r>
            <a:br>
              <a:rPr lang="en-US" sz="3200" dirty="0">
                <a:latin typeface="Arial" charset="0"/>
                <a:cs typeface="Arial" charset="0"/>
              </a:rPr>
            </a:br>
            <a:r>
              <a:rPr lang="en-US" sz="3200" dirty="0">
                <a:latin typeface="Arial" charset="0"/>
                <a:cs typeface="Arial" charset="0"/>
              </a:rPr>
              <a:t>20-24.4.2015.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2951009"/>
              </p:ext>
            </p:extLst>
          </p:nvPr>
        </p:nvGraphicFramePr>
        <p:xfrm>
          <a:off x="457200" y="1988840"/>
          <a:ext cx="8229600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Title 3"/>
          <p:cNvSpPr>
            <a:spLocks noGrp="1"/>
          </p:cNvSpPr>
          <p:nvPr>
            <p:ph type="title"/>
          </p:nvPr>
        </p:nvSpPr>
        <p:spPr>
          <a:xfrm>
            <a:off x="457200" y="1125538"/>
            <a:ext cx="8229600" cy="1143000"/>
          </a:xfrm>
        </p:spPr>
        <p:txBody>
          <a:bodyPr/>
          <a:lstStyle/>
          <a:p>
            <a:r>
              <a:rPr lang="en-US" sz="3200">
                <a:latin typeface="Arial" charset="0"/>
                <a:cs typeface="Arial" charset="0"/>
              </a:rPr>
              <a:t>Priručnik za razvoj i upotrebu standarda kvalifikacija i zanimanja – proces izrade</a:t>
            </a:r>
            <a:br>
              <a:rPr lang="en-US" sz="3200">
                <a:latin typeface="Arial" charset="0"/>
                <a:cs typeface="Arial" charset="0"/>
              </a:rPr>
            </a:br>
            <a:r>
              <a:rPr lang="en-US" sz="3200">
                <a:latin typeface="Arial" charset="0"/>
                <a:cs typeface="Arial" charset="0"/>
              </a:rPr>
              <a:t>jan-maj 2015.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</p:nvPr>
        </p:nvGraphicFramePr>
        <p:xfrm>
          <a:off x="457200" y="2132856"/>
          <a:ext cx="8229600" cy="3993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2" name="Title 3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143000"/>
          </a:xfrm>
        </p:spPr>
        <p:txBody>
          <a:bodyPr/>
          <a:lstStyle/>
          <a:p>
            <a:r>
              <a:rPr lang="en-US" sz="3200" dirty="0" err="1">
                <a:latin typeface="Arial" charset="0"/>
                <a:cs typeface="Arial" charset="0"/>
              </a:rPr>
              <a:t>Strate</a:t>
            </a:r>
            <a:r>
              <a:rPr lang="bs-Latn-BA" sz="3200" dirty="0">
                <a:latin typeface="Arial" charset="0"/>
                <a:cs typeface="Arial" charset="0"/>
              </a:rPr>
              <a:t>š</a:t>
            </a:r>
            <a:r>
              <a:rPr lang="en-US" sz="3200" dirty="0" err="1">
                <a:latin typeface="Arial" charset="0"/>
                <a:cs typeface="Arial" charset="0"/>
              </a:rPr>
              <a:t>ki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razvoj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visokog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obrazovanja</a:t>
            </a:r>
            <a:r>
              <a:rPr lang="en-US" sz="3200" dirty="0">
                <a:latin typeface="Arial" charset="0"/>
                <a:cs typeface="Arial" charset="0"/>
              </a:rPr>
              <a:t> i </a:t>
            </a:r>
            <a:r>
              <a:rPr lang="en-US" sz="3200" dirty="0" err="1">
                <a:latin typeface="Arial" charset="0"/>
                <a:cs typeface="Arial" charset="0"/>
              </a:rPr>
              <a:t>standarda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 smtClean="0">
                <a:latin typeface="Arial" charset="0"/>
                <a:cs typeface="Arial" charset="0"/>
              </a:rPr>
              <a:t>kvalifikacija</a:t>
            </a:r>
            <a:r>
              <a:rPr lang="bs-Latn-BA" sz="3200" dirty="0" smtClean="0">
                <a:latin typeface="Arial" charset="0"/>
                <a:cs typeface="Arial" charset="0"/>
              </a:rPr>
              <a:t> - </a:t>
            </a:r>
            <a:r>
              <a:rPr lang="ta-IN" sz="3200" dirty="0" smtClean="0">
                <a:latin typeface="Arial" charset="0"/>
                <a:cs typeface="Arial" charset="0"/>
              </a:rPr>
              <a:t>Rezultati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11937"/>
              </p:ext>
            </p:extLst>
          </p:nvPr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pPr marL="514350" indent="-514350"/>
            <a:r>
              <a:rPr lang="en-US" sz="3200" dirty="0" err="1" smtClean="0">
                <a:latin typeface="Arial" charset="0"/>
                <a:cs typeface="Arial" charset="0"/>
              </a:rPr>
              <a:t>Strate</a:t>
            </a:r>
            <a:r>
              <a:rPr lang="bs-Latn-BA" sz="3200" dirty="0" smtClean="0">
                <a:latin typeface="Arial" charset="0"/>
                <a:cs typeface="Arial" charset="0"/>
              </a:rPr>
              <a:t>š</a:t>
            </a:r>
            <a:r>
              <a:rPr lang="en-US" sz="3200" dirty="0" err="1" smtClean="0">
                <a:latin typeface="Arial" charset="0"/>
                <a:cs typeface="Arial" charset="0"/>
              </a:rPr>
              <a:t>ki</a:t>
            </a:r>
            <a:r>
              <a:rPr lang="en-US" sz="3200" dirty="0" smtClean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razvoj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visokog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obrazovanja</a:t>
            </a:r>
            <a:r>
              <a:rPr lang="en-US" sz="3200" dirty="0">
                <a:latin typeface="Arial" charset="0"/>
                <a:cs typeface="Arial" charset="0"/>
              </a:rPr>
              <a:t> i </a:t>
            </a:r>
            <a:r>
              <a:rPr lang="en-US" sz="3200" dirty="0" err="1">
                <a:latin typeface="Arial" charset="0"/>
                <a:cs typeface="Arial" charset="0"/>
              </a:rPr>
              <a:t>standarda</a:t>
            </a:r>
            <a:r>
              <a:rPr lang="en-US" sz="3200" dirty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kvalifikacija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31747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>
                <a:latin typeface="Arial" charset="0"/>
                <a:cs typeface="Arial" charset="0"/>
              </a:rPr>
              <a:t>Web:</a:t>
            </a:r>
          </a:p>
          <a:p>
            <a:pPr marL="0" indent="0">
              <a:buFont typeface="Arial" charset="0"/>
              <a:buNone/>
            </a:pPr>
            <a:r>
              <a:rPr lang="en-US">
                <a:latin typeface="Arial" charset="0"/>
                <a:cs typeface="Arial" charset="0"/>
                <a:hlinkClick r:id="rId3"/>
              </a:rPr>
              <a:t>http://pjp-eu.coe.int/web/bih-higher-education/home</a:t>
            </a:r>
            <a:endParaRPr lang="en-US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en-US">
                <a:latin typeface="Arial" charset="0"/>
                <a:cs typeface="Arial" charset="0"/>
              </a:rPr>
              <a:t>Kontakti:</a:t>
            </a:r>
          </a:p>
          <a:p>
            <a:pPr marL="0" indent="0">
              <a:buFont typeface="Arial" charset="0"/>
              <a:buNone/>
            </a:pPr>
            <a:r>
              <a:rPr lang="en-US">
                <a:latin typeface="Arial" charset="0"/>
                <a:cs typeface="Arial" charset="0"/>
                <a:hlinkClick r:id="rId4"/>
              </a:rPr>
              <a:t>nedim.vrabac@coe.int</a:t>
            </a:r>
            <a:endParaRPr lang="en-US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ta-IN">
                <a:latin typeface="Arial" charset="0"/>
                <a:cs typeface="Arial" charset="0"/>
                <a:hlinkClick r:id="rId5"/>
              </a:rPr>
              <a:t>aida.trozic</a:t>
            </a:r>
            <a:r>
              <a:rPr lang="en-US">
                <a:latin typeface="Arial" charset="0"/>
                <a:cs typeface="Arial" charset="0"/>
                <a:hlinkClick r:id="rId5"/>
              </a:rPr>
              <a:t>@coe.i</a:t>
            </a:r>
            <a:r>
              <a:rPr lang="ta-IN">
                <a:latin typeface="Arial" charset="0"/>
                <a:cs typeface="Arial" charset="0"/>
                <a:hlinkClick r:id="rId5"/>
              </a:rPr>
              <a:t>nt</a:t>
            </a:r>
            <a:r>
              <a:rPr lang="ta-IN">
                <a:latin typeface="Arial" charset="0"/>
                <a:cs typeface="Arial" charset="0"/>
              </a:rPr>
              <a:t> </a:t>
            </a:r>
            <a:endParaRPr lang="ta-IN">
              <a:latin typeface="Arial" charset="0"/>
              <a:cs typeface="Arial" charset="0"/>
              <a:hlinkClick r:id="rId6"/>
            </a:endParaRPr>
          </a:p>
          <a:p>
            <a:pPr marL="0" indent="0">
              <a:buFont typeface="Arial" charset="0"/>
              <a:buNone/>
            </a:pPr>
            <a:r>
              <a:rPr lang="en-US">
                <a:latin typeface="Arial" charset="0"/>
                <a:cs typeface="Arial" charset="0"/>
                <a:hlinkClick r:id="rId6"/>
              </a:rPr>
              <a:t>sadzida.tulic@coe.int</a:t>
            </a:r>
            <a:endParaRPr lang="en-US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>
                <a:latin typeface="Arial" charset="0"/>
                <a:cs typeface="Arial" charset="0"/>
              </a:rPr>
              <a:t>Ciljevi projekta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marL="0" indent="0" algn="just">
              <a:buFont typeface="Arial" charset="0"/>
              <a:buAutoNum type="arabicPeriod"/>
            </a:pPr>
            <a:r>
              <a:rPr lang="ta-IN" sz="2400" dirty="0">
                <a:latin typeface="Arial" charset="0"/>
                <a:cs typeface="Arial" charset="0"/>
              </a:rPr>
              <a:t>I</a:t>
            </a:r>
            <a:r>
              <a:rPr lang="en-GB" sz="2400" dirty="0" err="1">
                <a:latin typeface="Arial" charset="0"/>
                <a:cs typeface="Arial" charset="0"/>
              </a:rPr>
              <a:t>zrada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err="1">
                <a:latin typeface="Arial" charset="0"/>
                <a:cs typeface="Arial" charset="0"/>
              </a:rPr>
              <a:t>prioriteta</a:t>
            </a:r>
            <a:r>
              <a:rPr lang="en-GB" sz="2400" dirty="0">
                <a:latin typeface="Arial" charset="0"/>
                <a:cs typeface="Arial" charset="0"/>
              </a:rPr>
              <a:t> za </a:t>
            </a:r>
            <a:r>
              <a:rPr lang="en-GB" sz="2400" dirty="0" err="1">
                <a:latin typeface="Arial" charset="0"/>
                <a:cs typeface="Arial" charset="0"/>
              </a:rPr>
              <a:t>razvoj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err="1">
                <a:latin typeface="Arial" charset="0"/>
                <a:cs typeface="Arial" charset="0"/>
              </a:rPr>
              <a:t>visokog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  <a:r>
              <a:rPr lang="en-GB" sz="2400" dirty="0" err="1">
                <a:latin typeface="Arial" charset="0"/>
                <a:cs typeface="Arial" charset="0"/>
              </a:rPr>
              <a:t>obrazovanja</a:t>
            </a:r>
            <a:r>
              <a:rPr lang="en-GB" sz="2400" dirty="0">
                <a:latin typeface="Arial" charset="0"/>
                <a:cs typeface="Arial" charset="0"/>
              </a:rPr>
              <a:t> u BiH</a:t>
            </a:r>
            <a:r>
              <a:rPr lang="ta-IN" sz="2400" dirty="0">
                <a:latin typeface="Arial" charset="0"/>
                <a:cs typeface="Arial" charset="0"/>
              </a:rPr>
              <a:t> (</a:t>
            </a:r>
            <a:r>
              <a:rPr lang="en-US" sz="2400" dirty="0">
                <a:latin typeface="Arial" charset="0"/>
                <a:cs typeface="Arial" charset="0"/>
              </a:rPr>
              <a:t>Na </a:t>
            </a:r>
            <a:r>
              <a:rPr lang="en-US" sz="2400" dirty="0" err="1">
                <a:latin typeface="Arial" charset="0"/>
                <a:cs typeface="Arial" charset="0"/>
              </a:rPr>
              <a:t>osnovu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analize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situacije</a:t>
            </a:r>
            <a:r>
              <a:rPr lang="en-US" sz="2400" dirty="0">
                <a:latin typeface="Arial" charset="0"/>
                <a:cs typeface="Arial" charset="0"/>
              </a:rPr>
              <a:t> u </a:t>
            </a:r>
            <a:r>
              <a:rPr lang="en-US" sz="2400" dirty="0" err="1">
                <a:latin typeface="Arial" charset="0"/>
                <a:cs typeface="Arial" charset="0"/>
              </a:rPr>
              <a:t>visokom</a:t>
            </a:r>
            <a:r>
              <a:rPr lang="en-US" sz="2400" dirty="0"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latin typeface="Arial" charset="0"/>
                <a:cs typeface="Arial" charset="0"/>
              </a:rPr>
              <a:t>obrazovanju</a:t>
            </a:r>
            <a:r>
              <a:rPr lang="en-US" sz="2400" dirty="0">
                <a:latin typeface="Arial" charset="0"/>
                <a:cs typeface="Arial" charset="0"/>
              </a:rPr>
              <a:t> u BiH</a:t>
            </a:r>
            <a:r>
              <a:rPr lang="ta-IN" sz="2400" dirty="0">
                <a:latin typeface="Arial" charset="0"/>
                <a:cs typeface="Arial" charset="0"/>
              </a:rPr>
              <a:t>)</a:t>
            </a:r>
          </a:p>
          <a:p>
            <a:pPr marL="0" indent="0" algn="just">
              <a:buFont typeface="Arial" charset="0"/>
              <a:buAutoNum type="arabicPeriod"/>
            </a:pPr>
            <a:r>
              <a:rPr lang="ta-IN" sz="2400" dirty="0">
                <a:latin typeface="Arial" charset="0"/>
                <a:cs typeface="Arial" charset="0"/>
              </a:rPr>
              <a:t>Izrada standarda kvalifikacija za 5 predmetnih polja i standarda zanimanja za 2 polja</a:t>
            </a:r>
          </a:p>
          <a:p>
            <a:pPr marL="0" indent="0" algn="just">
              <a:buFont typeface="Arial" charset="0"/>
              <a:buAutoNum type="arabicPeriod"/>
            </a:pPr>
            <a:r>
              <a:rPr lang="ta-IN" sz="2400" dirty="0">
                <a:latin typeface="Arial" charset="0"/>
                <a:cs typeface="Arial" charset="0"/>
              </a:rPr>
              <a:t>Izrada </a:t>
            </a:r>
            <a:r>
              <a:rPr lang="ta-IN" sz="2400" dirty="0" smtClean="0">
                <a:latin typeface="Arial" charset="0"/>
                <a:cs typeface="Arial" charset="0"/>
              </a:rPr>
              <a:t>Priručnika </a:t>
            </a:r>
            <a:r>
              <a:rPr lang="ta-IN" sz="2400" dirty="0">
                <a:latin typeface="Arial" charset="0"/>
                <a:cs typeface="Arial" charset="0"/>
              </a:rPr>
              <a:t>za razvoj i upotrebu standarda kvalifikacija i zanimanja u BiH</a:t>
            </a:r>
          </a:p>
          <a:p>
            <a:pPr marL="0" indent="0" algn="just">
              <a:buFont typeface="Arial" charset="0"/>
              <a:buAutoNum type="arabicPeriod"/>
            </a:pPr>
            <a:r>
              <a:rPr lang="ta-IN" sz="2400" dirty="0">
                <a:latin typeface="Arial" charset="0"/>
                <a:cs typeface="Arial" charset="0"/>
              </a:rPr>
              <a:t>Obuka trenera za razvoj i upotrebu standarda kvalifikacija i zanimanja i Preporuke za Akcioni plan za izradu i provedbu Kvalifikacijskog okvira u </a:t>
            </a:r>
            <a:r>
              <a:rPr lang="ta-IN" sz="2400" dirty="0" smtClean="0">
                <a:latin typeface="Arial" charset="0"/>
                <a:cs typeface="Arial" charset="0"/>
              </a:rPr>
              <a:t>BiH</a:t>
            </a:r>
            <a:r>
              <a:rPr lang="bs-Latn-BA" sz="2400" dirty="0" smtClean="0">
                <a:latin typeface="Arial" charset="0"/>
                <a:cs typeface="Arial" charset="0"/>
              </a:rPr>
              <a:t> 2014-2020</a:t>
            </a:r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9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>
                <a:latin typeface="Arial" charset="0"/>
                <a:cs typeface="Arial" charset="0"/>
              </a:rPr>
              <a:t>Početna konferencija projekta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algn="just"/>
            <a:r>
              <a:rPr lang="bs-Latn-BA" sz="2400" dirty="0" smtClean="0">
                <a:latin typeface="Arial" charset="0"/>
                <a:cs typeface="Arial" charset="0"/>
              </a:rPr>
              <a:t>12.6.2013.</a:t>
            </a:r>
          </a:p>
          <a:p>
            <a:pPr algn="just"/>
            <a:r>
              <a:rPr lang="bs-Latn-BA" sz="2400" dirty="0" smtClean="0">
                <a:latin typeface="Arial" charset="0"/>
                <a:cs typeface="Arial" charset="0"/>
              </a:rPr>
              <a:t>Istaknuta preliminarna pitanja za analizu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Kvalifikacije, osiguranje kvaliteta, internacionalizacija, resursi, studentsko učešće, upravljanje VO, ...</a:t>
            </a:r>
          </a:p>
          <a:p>
            <a:pPr algn="just"/>
            <a:r>
              <a:rPr lang="bs-Latn-BA" sz="2400" dirty="0" smtClean="0">
                <a:latin typeface="Arial" charset="0"/>
                <a:cs typeface="Arial" charset="0"/>
              </a:rPr>
              <a:t>Dogovorena predmetna polja za izradu standarda kvalifikacija i standarda zanimanja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Poljoprivreda i obrada hrane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ICT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Ekonomija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Inžinjerstvo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Obrazovanje nastavnika</a:t>
            </a:r>
          </a:p>
          <a:p>
            <a:pPr lvl="1" algn="just"/>
            <a:endParaRPr lang="bs-Latn-BA" sz="2000" dirty="0" smtClean="0">
              <a:latin typeface="Arial" charset="0"/>
              <a:cs typeface="Arial" charset="0"/>
            </a:endParaRPr>
          </a:p>
          <a:p>
            <a:pPr algn="just"/>
            <a:endParaRPr lang="en-US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0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>
                <a:latin typeface="Arial" charset="0"/>
                <a:cs typeface="Arial" charset="0"/>
              </a:rPr>
              <a:t>Preliminarne studije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algn="just"/>
            <a:r>
              <a:rPr lang="bs-Latn-BA" sz="2400" dirty="0" smtClean="0">
                <a:latin typeface="Arial" charset="0"/>
                <a:cs typeface="Arial" charset="0"/>
              </a:rPr>
              <a:t>Juli – septembar 2013</a:t>
            </a:r>
          </a:p>
          <a:p>
            <a:pPr algn="just"/>
            <a:r>
              <a:rPr lang="bs-Latn-BA" sz="2400" dirty="0" smtClean="0">
                <a:latin typeface="Arial" charset="0"/>
                <a:cs typeface="Arial" charset="0"/>
              </a:rPr>
              <a:t>2 tima eksperata (3 međunarodna i 5 iz BiH)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Analiza</a:t>
            </a:r>
          </a:p>
          <a:p>
            <a:pPr lvl="2" algn="just"/>
            <a:r>
              <a:rPr lang="bs-Latn-BA" sz="1600" dirty="0" smtClean="0">
                <a:latin typeface="Arial" charset="0"/>
                <a:cs typeface="Arial" charset="0"/>
              </a:rPr>
              <a:t>Ključna polja za analizu, metodologija analize, pregled urađenih projekata i inicijativa</a:t>
            </a:r>
          </a:p>
          <a:p>
            <a:pPr lvl="1" algn="just"/>
            <a:r>
              <a:rPr lang="bs-Latn-BA" sz="2000" dirty="0" smtClean="0">
                <a:latin typeface="Arial" charset="0"/>
                <a:cs typeface="Arial" charset="0"/>
              </a:rPr>
              <a:t>Izradu standarda kvalifikacija i standarda zanimanja</a:t>
            </a:r>
          </a:p>
          <a:p>
            <a:pPr lvl="2" algn="just"/>
            <a:r>
              <a:rPr lang="bs-Latn-BA" sz="1600" dirty="0" smtClean="0">
                <a:latin typeface="Arial" charset="0"/>
                <a:cs typeface="Arial" charset="0"/>
              </a:rPr>
              <a:t>Šta već postoji u 5 predmetnih polja u i izvan BiH, urađeni projekti i inicijative, Evropska iskustva, koji programi postoje, koja zanimanja, metodologija</a:t>
            </a:r>
          </a:p>
          <a:p>
            <a:pPr marL="457200" lvl="1" indent="0" algn="just">
              <a:buNone/>
            </a:pPr>
            <a:endParaRPr lang="bs-Latn-BA" sz="20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 smtClean="0">
                <a:latin typeface="Arial" charset="0"/>
                <a:cs typeface="Arial" charset="0"/>
              </a:rPr>
              <a:t>Izrada p</a:t>
            </a:r>
            <a:r>
              <a:rPr lang="ta-IN" sz="3200" dirty="0" smtClean="0">
                <a:latin typeface="Arial" charset="0"/>
                <a:cs typeface="Arial" charset="0"/>
              </a:rPr>
              <a:t>rioritet</a:t>
            </a:r>
            <a:r>
              <a:rPr lang="bs-Latn-BA" sz="3200" dirty="0" smtClean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en-US" sz="3200" dirty="0" err="1">
                <a:latin typeface="Arial" charset="0"/>
                <a:cs typeface="Arial" charset="0"/>
              </a:rPr>
              <a:t>grupe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3936755"/>
              </p:ext>
            </p:extLst>
          </p:nvPr>
        </p:nvGraphicFramePr>
        <p:xfrm>
          <a:off x="468313" y="2132856"/>
          <a:ext cx="8229600" cy="4453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en-US" sz="3200" dirty="0" err="1" smtClean="0">
                <a:latin typeface="Arial" charset="0"/>
                <a:cs typeface="Arial" charset="0"/>
              </a:rPr>
              <a:t>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bs-Latn-BA" dirty="0" smtClean="0"/>
              <a:t>Jan-april 2014</a:t>
            </a:r>
          </a:p>
          <a:p>
            <a:pPr lvl="1"/>
            <a:r>
              <a:rPr lang="bs-Latn-BA" dirty="0" smtClean="0"/>
              <a:t>Pažljiva i temeljita priprema procesa analize</a:t>
            </a:r>
          </a:p>
          <a:p>
            <a:pPr lvl="1"/>
            <a:r>
              <a:rPr lang="bs-Latn-BA" dirty="0" smtClean="0"/>
              <a:t>Na osnovu preliminarnih studija i nalaza</a:t>
            </a:r>
          </a:p>
          <a:p>
            <a:pPr lvl="1"/>
            <a:r>
              <a:rPr lang="bs-Latn-BA" dirty="0" smtClean="0"/>
              <a:t>Izrada okvira za analizu (matrice – metodologija analize)</a:t>
            </a:r>
          </a:p>
          <a:p>
            <a:pPr lvl="1"/>
            <a:r>
              <a:rPr lang="bs-Latn-BA" dirty="0" smtClean="0"/>
              <a:t>1. sastanak Savjetodavne grupe – jan 2014.</a:t>
            </a:r>
          </a:p>
          <a:p>
            <a:pPr lvl="1"/>
            <a:r>
              <a:rPr lang="bs-Latn-BA" dirty="0" smtClean="0"/>
              <a:t>2. sastanak UO – april 2014. – usvojen plan i matrice za analizu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>
                <a:latin typeface="Arial" charset="0"/>
                <a:cs typeface="Arial" charset="0"/>
              </a:rPr>
              <a:t> </a:t>
            </a:r>
            <a:r>
              <a:rPr lang="ta-IN" sz="3200" dirty="0" smtClean="0">
                <a:latin typeface="Arial" charset="0"/>
                <a:cs typeface="Arial" charset="0"/>
              </a:rPr>
              <a:t>za </a:t>
            </a:r>
            <a:r>
              <a:rPr lang="ta-IN" sz="3200" dirty="0">
                <a:latin typeface="Arial" charset="0"/>
                <a:cs typeface="Arial" charset="0"/>
              </a:rPr>
              <a:t>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- 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en-US" sz="3200" dirty="0" err="1" smtClean="0">
                <a:latin typeface="Arial" charset="0"/>
                <a:cs typeface="Arial" charset="0"/>
              </a:rPr>
              <a:t>naliza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713467"/>
              </p:ext>
            </p:extLst>
          </p:nvPr>
        </p:nvGraphicFramePr>
        <p:xfrm>
          <a:off x="457200" y="1772816"/>
          <a:ext cx="822960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633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5" descr="C:\Documents and Settings\Administrator\My Documents\Downloads\COE podloga 11-12 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3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143000"/>
          </a:xfrm>
        </p:spPr>
        <p:txBody>
          <a:bodyPr/>
          <a:lstStyle/>
          <a:p>
            <a:r>
              <a:rPr lang="bs-Latn-BA" sz="3200" dirty="0">
                <a:latin typeface="Arial" charset="0"/>
                <a:cs typeface="Arial" charset="0"/>
              </a:rPr>
              <a:t>Izrada p</a:t>
            </a:r>
            <a:r>
              <a:rPr lang="ta-IN" sz="3200" dirty="0">
                <a:latin typeface="Arial" charset="0"/>
                <a:cs typeface="Arial" charset="0"/>
              </a:rPr>
              <a:t>rioritet</a:t>
            </a:r>
            <a:r>
              <a:rPr lang="bs-Latn-BA" sz="3200" dirty="0">
                <a:latin typeface="Arial" charset="0"/>
                <a:cs typeface="Arial" charset="0"/>
              </a:rPr>
              <a:t>a</a:t>
            </a:r>
            <a:r>
              <a:rPr lang="ta-IN" sz="3200" dirty="0" smtClean="0">
                <a:latin typeface="Arial" charset="0"/>
                <a:cs typeface="Arial" charset="0"/>
              </a:rPr>
              <a:t> </a:t>
            </a:r>
            <a:r>
              <a:rPr lang="ta-IN" sz="3200" dirty="0">
                <a:latin typeface="Arial" charset="0"/>
                <a:cs typeface="Arial" charset="0"/>
              </a:rPr>
              <a:t>za razvoj visokog obrazovanja u BiH</a:t>
            </a:r>
            <a:r>
              <a:rPr lang="en-US" sz="3200" dirty="0">
                <a:latin typeface="Arial" charset="0"/>
                <a:cs typeface="Arial" charset="0"/>
              </a:rPr>
              <a:t> – </a:t>
            </a:r>
            <a:r>
              <a:rPr lang="bs-Latn-BA" sz="3200" dirty="0" smtClean="0">
                <a:latin typeface="Arial" charset="0"/>
                <a:cs typeface="Arial" charset="0"/>
              </a:rPr>
              <a:t/>
            </a:r>
            <a:br>
              <a:rPr lang="bs-Latn-BA" sz="3200" dirty="0" smtClean="0">
                <a:latin typeface="Arial" charset="0"/>
                <a:cs typeface="Arial" charset="0"/>
              </a:rPr>
            </a:br>
            <a:r>
              <a:rPr lang="en-US" sz="3200" dirty="0" err="1" smtClean="0">
                <a:latin typeface="Arial" charset="0"/>
                <a:cs typeface="Arial" charset="0"/>
              </a:rPr>
              <a:t>metodologija</a:t>
            </a:r>
            <a:r>
              <a:rPr lang="en-US" sz="3200" dirty="0" smtClean="0">
                <a:latin typeface="Arial" charset="0"/>
                <a:cs typeface="Arial" charset="0"/>
              </a:rPr>
              <a:t> </a:t>
            </a:r>
            <a:r>
              <a:rPr lang="en-US" sz="3200" dirty="0" err="1">
                <a:latin typeface="Arial" charset="0"/>
                <a:cs typeface="Arial" charset="0"/>
              </a:rPr>
              <a:t>triangulacija</a:t>
            </a:r>
            <a:endParaRPr lang="en-US" sz="3200" dirty="0">
              <a:latin typeface="Arial" charset="0"/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6002449"/>
              </p:ext>
            </p:extLst>
          </p:nvPr>
        </p:nvGraphicFramePr>
        <p:xfrm>
          <a:off x="457200" y="2348880"/>
          <a:ext cx="8229600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1511</Words>
  <Application>Microsoft Office PowerPoint</Application>
  <PresentationFormat>On-screen Show (4:3)</PresentationFormat>
  <Paragraphs>252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Zajednički projekat Evropske unije i Vijeća Evrope “Strateški razvoj visokog obrazovanja i standarda kvalifikacija” </vt:lpstr>
      <vt:lpstr>Svrha projekta</vt:lpstr>
      <vt:lpstr>Ciljevi projekta</vt:lpstr>
      <vt:lpstr>Početna konferencija projekta</vt:lpstr>
      <vt:lpstr>Preliminarne studije</vt:lpstr>
      <vt:lpstr>Izrada prioriteta za razvoj visokog obrazovanja u BiH - grupe</vt:lpstr>
      <vt:lpstr>Izrada prioriteta za razvoj visokog obrazovanja u BiH - Analiza</vt:lpstr>
      <vt:lpstr>Izrada prioriteta za razvoj visokog obrazovanja u BiH - Analiza</vt:lpstr>
      <vt:lpstr>Izrada prioriteta za razvoj visokog obrazovanja u BiH –  metodologija triangulacija</vt:lpstr>
      <vt:lpstr>Izrada prioriteta za razvoj visokog obrazovanja u BiH - analiza</vt:lpstr>
      <vt:lpstr>Izrada prioriteta za razvoj visokog obrazovanja u BiH - analiza</vt:lpstr>
      <vt:lpstr>Izrada prioriteta za razvoj visokog obrazovanja u BiH - analiza</vt:lpstr>
      <vt:lpstr>Izrada prioriteta i za razvoj visokog obrazovanja u BiH - analiza</vt:lpstr>
      <vt:lpstr>Izrada prioriteta i za razvoj visokog obrazovanja u BiH - analiza</vt:lpstr>
      <vt:lpstr>Izrada prioriteta za razvoj visokog obrazovanja u BiH - Analiza</vt:lpstr>
      <vt:lpstr>Izrada prioriteta za razvoj visokog obrazovanja u BiH - Analiza</vt:lpstr>
      <vt:lpstr>Izrada prioriteta za razvoj visokog obrazovanja u BiH</vt:lpstr>
      <vt:lpstr>Izrada prioriteta za razvoj visokog obrazovanja u BiH – proces jan-maj 2015.</vt:lpstr>
      <vt:lpstr>Standardi kvalifikacija i zanimanja</vt:lpstr>
      <vt:lpstr>Standardi kvalifikacija i zanimanja</vt:lpstr>
      <vt:lpstr>Standardi kvalifikacija i zanimanja dec. 2013 – dec. 2014</vt:lpstr>
      <vt:lpstr>Standardi kvalifikacija i zanimanja</vt:lpstr>
      <vt:lpstr>Priručnik za razvoj i upotrebu standarda kvalifikacija i zanimanja</vt:lpstr>
      <vt:lpstr>Obuka trenera 20-24.4.2015.</vt:lpstr>
      <vt:lpstr>Priručnik za razvoj i upotrebu standarda kvalifikacija i zanimanja – proces izrade jan-maj 2015.</vt:lpstr>
      <vt:lpstr>Strateški razvoj visokog obrazovanja i standarda kvalifikacija - Rezultati</vt:lpstr>
      <vt:lpstr>Strateški razvoj visokog obrazovanja i standarda kvalifikacija</vt:lpstr>
    </vt:vector>
  </TitlesOfParts>
  <Company>Zepter International BiH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Emir Vrabac</dc:creator>
  <cp:lastModifiedBy>VRABAC Nedim</cp:lastModifiedBy>
  <cp:revision>156</cp:revision>
  <cp:lastPrinted>2015-07-04T12:47:39Z</cp:lastPrinted>
  <dcterms:created xsi:type="dcterms:W3CDTF">2013-12-11T01:11:01Z</dcterms:created>
  <dcterms:modified xsi:type="dcterms:W3CDTF">2015-07-04T13:53:22Z</dcterms:modified>
</cp:coreProperties>
</file>